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6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6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6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8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9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5E429-5960-4D5E-A64C-D7A56991707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43332-B9B8-46F7-89B3-E8F7AE93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6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96565"/>
            <a:ext cx="9144000" cy="91650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664" y="2456557"/>
            <a:ext cx="779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TruyÖn</a:t>
            </a:r>
            <a:r>
              <a:rPr lang="en-US" sz="60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: “Ba </a:t>
            </a:r>
            <a:r>
              <a:rPr lang="en-US" sz="6000" dirty="0" err="1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60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lîn</a:t>
            </a:r>
            <a:r>
              <a:rPr lang="en-US" sz="60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nhá</a:t>
            </a:r>
            <a:r>
              <a:rPr lang="en-US" sz="60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3368" y="3904900"/>
            <a:ext cx="306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4 -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 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41" y="3329024"/>
            <a:ext cx="3867913" cy="36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7"/>
          <a:stretch/>
        </p:blipFill>
        <p:spPr>
          <a:xfrm>
            <a:off x="1223462" y="1551915"/>
            <a:ext cx="4667672" cy="464046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>
          <a:xfrm flipH="1">
            <a:off x="5891134" y="1551915"/>
            <a:ext cx="4681927" cy="4592875"/>
          </a:xfrm>
          <a:prstGeom prst="rect">
            <a:avLst/>
          </a:prstGeom>
        </p:spPr>
      </p:pic>
      <p:pic>
        <p:nvPicPr>
          <p:cNvPr id="13" name="ChauYeuCoChuCongNhanBeat-V.A-3844222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" end="33876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0270" y="894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024456" y="1349952"/>
            <a:ext cx="3539267" cy="1995364"/>
          </a:xfrm>
          <a:prstGeom prst="cloudCallout">
            <a:avLst>
              <a:gd name="adj1" fmla="val -65194"/>
              <a:gd name="adj2" fmla="val 6141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Yiruma – Kiss The Rai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7718" y="292934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8359"/>
          <a:stretch/>
        </p:blipFill>
        <p:spPr>
          <a:xfrm>
            <a:off x="2290566" y="2241109"/>
            <a:ext cx="2820285" cy="3972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9047" y="1993691"/>
            <a:ext cx="265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945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6FBFE"/>
              </a:clrFrom>
              <a:clrTo>
                <a:srgbClr val="F6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024456" y="1349952"/>
            <a:ext cx="3539267" cy="1995364"/>
          </a:xfrm>
          <a:prstGeom prst="cloudCallout">
            <a:avLst>
              <a:gd name="adj1" fmla="val -65194"/>
              <a:gd name="adj2" fmla="val 6141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Yiruma – Kiss The Rai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7718" y="292934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8359"/>
          <a:stretch/>
        </p:blipFill>
        <p:spPr>
          <a:xfrm>
            <a:off x="2290566" y="2241109"/>
            <a:ext cx="2820285" cy="3972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9047" y="1993691"/>
            <a:ext cx="265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725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6312" y="290199"/>
            <a:ext cx="4408357" cy="132556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7" b="1402"/>
          <a:stretch/>
        </p:blipFill>
        <p:spPr>
          <a:xfrm>
            <a:off x="3496647" y="1990516"/>
            <a:ext cx="4103367" cy="4290362"/>
          </a:xfrm>
          <a:prstGeom prst="ellipse">
            <a:avLst/>
          </a:prstGeom>
        </p:spPr>
      </p:pic>
      <p:pic>
        <p:nvPicPr>
          <p:cNvPr id="6" name="Nhac-doc-ve-chuan-CHua-r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1" end="452541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5924" y="343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8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726" y="723106"/>
            <a:ext cx="6790545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Ho¹t </a:t>
            </a:r>
            <a:r>
              <a:rPr 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c¶nh</a:t>
            </a:r>
            <a:r>
              <a:rPr 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: “Ba </a:t>
            </a:r>
            <a:r>
              <a:rPr 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chó</a:t>
            </a:r>
            <a:r>
              <a:rPr 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lîn</a:t>
            </a:r>
            <a:r>
              <a:rPr 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nhá</a:t>
            </a:r>
            <a:r>
              <a:rPr 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”</a:t>
            </a:r>
          </a:p>
        </p:txBody>
      </p:sp>
      <p:pic>
        <p:nvPicPr>
          <p:cNvPr id="5" name="ba chú heo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482" y="418306"/>
            <a:ext cx="609600" cy="60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49" y="2048669"/>
            <a:ext cx="5301497" cy="50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46</Words>
  <Application>Microsoft Office PowerPoint</Application>
  <PresentationFormat>Widescreen</PresentationFormat>
  <Paragraphs>8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Bài “Vè chú lợn”</vt:lpstr>
      <vt:lpstr>Ho¹t c¶nh: “Ba chó lîn nhá”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LONG BIÊN TRƯỜNG MẦM NON HOA SỮA</dc:title>
  <dc:creator>nguyen hung</dc:creator>
  <cp:lastModifiedBy>Thị Thu Hương Đào</cp:lastModifiedBy>
  <cp:revision>18</cp:revision>
  <dcterms:created xsi:type="dcterms:W3CDTF">2020-11-05T16:03:48Z</dcterms:created>
  <dcterms:modified xsi:type="dcterms:W3CDTF">2025-05-08T03:10:12Z</dcterms:modified>
</cp:coreProperties>
</file>