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DBF9"/>
    <a:srgbClr val="3535FD"/>
    <a:srgbClr val="0101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224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D36F5-A26C-4210-B0D5-0085559B721F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CC64C-5F39-4504-B8D2-F8CE5E046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768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D36F5-A26C-4210-B0D5-0085559B721F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CC64C-5F39-4504-B8D2-F8CE5E046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745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D36F5-A26C-4210-B0D5-0085559B721F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CC64C-5F39-4504-B8D2-F8CE5E046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479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D36F5-A26C-4210-B0D5-0085559B721F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CC64C-5F39-4504-B8D2-F8CE5E046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134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D36F5-A26C-4210-B0D5-0085559B721F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CC64C-5F39-4504-B8D2-F8CE5E046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449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D36F5-A26C-4210-B0D5-0085559B721F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CC64C-5F39-4504-B8D2-F8CE5E046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36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D36F5-A26C-4210-B0D5-0085559B721F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CC64C-5F39-4504-B8D2-F8CE5E046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363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D36F5-A26C-4210-B0D5-0085559B721F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CC64C-5F39-4504-B8D2-F8CE5E046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776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D36F5-A26C-4210-B0D5-0085559B721F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CC64C-5F39-4504-B8D2-F8CE5E046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07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D36F5-A26C-4210-B0D5-0085559B721F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CC64C-5F39-4504-B8D2-F8CE5E046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727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D36F5-A26C-4210-B0D5-0085559B721F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CC64C-5F39-4504-B8D2-F8CE5E046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013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CD36F5-A26C-4210-B0D5-0085559B721F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1CC64C-5F39-4504-B8D2-F8CE5E046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323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8.png"/><Relationship Id="rId5" Type="http://schemas.openxmlformats.org/officeDocument/2006/relationships/image" Target="../media/image9.jpg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857172"/>
            <a:ext cx="9144000" cy="950241"/>
          </a:xfrm>
        </p:spPr>
        <p:txBody>
          <a:bodyPr>
            <a:norm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LĨNH VỰC </a:t>
            </a: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PHÁT TRIỂN NHẬN THỨC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20068" y="2613890"/>
            <a:ext cx="87703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diệu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42268" y="3732705"/>
            <a:ext cx="2688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3535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1" dirty="0">
                <a:solidFill>
                  <a:srgbClr val="3535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3535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400" b="1" dirty="0">
                <a:solidFill>
                  <a:srgbClr val="3535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rgbClr val="3535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>
                <a:solidFill>
                  <a:srgbClr val="3535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Nhỡ</a:t>
            </a:r>
            <a:endParaRPr lang="en-US" sz="2400" b="1" dirty="0">
              <a:solidFill>
                <a:srgbClr val="3535F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68292" y="6575071"/>
            <a:ext cx="2236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2020 - 2021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69268" y="1761340"/>
            <a:ext cx="40719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en-US" sz="3200" b="1" dirty="0">
                <a:solidFill>
                  <a:srgbClr val="3535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 XÃ HỘI</a:t>
            </a:r>
          </a:p>
        </p:txBody>
      </p:sp>
    </p:spTree>
    <p:extLst>
      <p:ext uri="{BB962C8B-B14F-4D97-AF65-F5344CB8AC3E}">
        <p14:creationId xmlns:p14="http://schemas.microsoft.com/office/powerpoint/2010/main" val="24982104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6" t="23673" r="3809" b="7483"/>
          <a:stretch/>
        </p:blipFill>
        <p:spPr>
          <a:xfrm>
            <a:off x="0" y="0"/>
            <a:ext cx="12252236" cy="70166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4184" y="1074252"/>
            <a:ext cx="10515600" cy="1325563"/>
          </a:xfrm>
        </p:spPr>
        <p:txBody>
          <a:bodyPr/>
          <a:lstStyle/>
          <a:p>
            <a:pPr algn="ctr"/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diệu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310" y="2748976"/>
            <a:ext cx="8173616" cy="3759863"/>
          </a:xfrm>
        </p:spPr>
      </p:pic>
      <p:sp>
        <p:nvSpPr>
          <p:cNvPr id="5" name="Explosion 1 4"/>
          <p:cNvSpPr/>
          <p:nvPr/>
        </p:nvSpPr>
        <p:spPr>
          <a:xfrm>
            <a:off x="2447731" y="130629"/>
            <a:ext cx="7408506" cy="3545632"/>
          </a:xfrm>
          <a:prstGeom prst="irregularSeal1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Yiruma – Kiss The Rai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09784" y="620403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360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419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2353" y="45810"/>
            <a:ext cx="10515600" cy="636361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rửa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7E4F354-E7FC-23B2-8F56-BCEE2B98B9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74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9" t="6772" r="3691" b="687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6371" y="532265"/>
            <a:ext cx="36322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1757" y="2273979"/>
            <a:ext cx="5273001" cy="3751943"/>
          </a:xfrm>
        </p:spPr>
      </p:pic>
      <p:sp>
        <p:nvSpPr>
          <p:cNvPr id="7" name="Cloud Callout 6"/>
          <p:cNvSpPr/>
          <p:nvPr/>
        </p:nvSpPr>
        <p:spPr>
          <a:xfrm>
            <a:off x="3541486" y="116114"/>
            <a:ext cx="3980543" cy="2443164"/>
          </a:xfrm>
          <a:prstGeom prst="cloudCallout">
            <a:avLst>
              <a:gd name="adj1" fmla="val -62401"/>
              <a:gd name="adj2" fmla="val 80916"/>
            </a:avLst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654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6" t="23673" r="3809" b="7483"/>
          <a:stretch/>
        </p:blipFill>
        <p:spPr>
          <a:xfrm>
            <a:off x="0" y="0"/>
            <a:ext cx="12252236" cy="6858000"/>
          </a:xfrm>
          <a:prstGeom prst="rect">
            <a:avLst/>
          </a:prstGeom>
        </p:spPr>
      </p:pic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951"/>
          <a:stretch/>
        </p:blipFill>
        <p:spPr>
          <a:xfrm>
            <a:off x="2355691" y="2124715"/>
            <a:ext cx="2593547" cy="3478690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65" b="5525"/>
          <a:stretch/>
        </p:blipFill>
        <p:spPr>
          <a:xfrm>
            <a:off x="7363395" y="1974833"/>
            <a:ext cx="2474684" cy="36285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70911" y="464810"/>
            <a:ext cx="1856598" cy="52322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91843" y="464810"/>
            <a:ext cx="1996059" cy="52322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4349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2" animBg="1"/>
      <p:bldP spid="7" grpId="0" animBg="1"/>
      <p:bldP spid="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6" t="23673" r="3809" b="7483"/>
          <a:stretch/>
        </p:blipFill>
        <p:spPr>
          <a:xfrm>
            <a:off x="0" y="0"/>
            <a:ext cx="12252236" cy="7016620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t="21910" r="-1525" b="21477"/>
          <a:stretch/>
        </p:blipFill>
        <p:spPr>
          <a:xfrm flipH="1">
            <a:off x="450040" y="867841"/>
            <a:ext cx="6247683" cy="531074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84336" y="1026555"/>
            <a:ext cx="4387043" cy="4993313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t="21910" r="-1525" b="21477"/>
          <a:stretch/>
        </p:blipFill>
        <p:spPr>
          <a:xfrm flipH="1">
            <a:off x="450040" y="867841"/>
            <a:ext cx="6247683" cy="53107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84336" y="1026555"/>
            <a:ext cx="4387043" cy="4993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860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6" t="23673" r="3809" b="7483"/>
          <a:stretch/>
        </p:blipFill>
        <p:spPr>
          <a:xfrm>
            <a:off x="0" y="0"/>
            <a:ext cx="12252236" cy="7016620"/>
          </a:xfrm>
          <a:prstGeom prst="rect">
            <a:avLst/>
          </a:prstGeom>
        </p:spPr>
      </p:pic>
      <p:pic>
        <p:nvPicPr>
          <p:cNvPr id="8" name="Content Placeholder 3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951"/>
          <a:stretch/>
        </p:blipFill>
        <p:spPr>
          <a:xfrm>
            <a:off x="4444389" y="623267"/>
            <a:ext cx="4345048" cy="5678950"/>
          </a:xfrm>
          <a:prstGeom prst="rect">
            <a:avLst/>
          </a:prstGeom>
        </p:spPr>
      </p:pic>
      <p:sp>
        <p:nvSpPr>
          <p:cNvPr id="5" name="Line Callout 2 4"/>
          <p:cNvSpPr/>
          <p:nvPr/>
        </p:nvSpPr>
        <p:spPr>
          <a:xfrm>
            <a:off x="1361492" y="608029"/>
            <a:ext cx="1854820" cy="1063690"/>
          </a:xfrm>
          <a:prstGeom prst="borderCallout2">
            <a:avLst>
              <a:gd name="adj1" fmla="val 52083"/>
              <a:gd name="adj2" fmla="val 100325"/>
              <a:gd name="adj3" fmla="val 53838"/>
              <a:gd name="adj4" fmla="val 116137"/>
              <a:gd name="adj5" fmla="val 293202"/>
              <a:gd name="adj6" fmla="val 227997"/>
            </a:avLst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40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endParaRPr lang="en-US" sz="4000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5368031" y="3462742"/>
            <a:ext cx="1716833" cy="1450368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200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t="21910" r="-1525" b="21477"/>
          <a:stretch/>
        </p:blipFill>
        <p:spPr>
          <a:xfrm flipH="1">
            <a:off x="636652" y="789435"/>
            <a:ext cx="6247683" cy="53107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21464" y="1026555"/>
            <a:ext cx="4387043" cy="4993313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2248934" y="2967134"/>
            <a:ext cx="2649894" cy="1642187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Line Callout 2 2"/>
          <p:cNvSpPr/>
          <p:nvPr/>
        </p:nvSpPr>
        <p:spPr>
          <a:xfrm>
            <a:off x="263427" y="279918"/>
            <a:ext cx="2237177" cy="746637"/>
          </a:xfrm>
          <a:prstGeom prst="borderCallout2">
            <a:avLst>
              <a:gd name="adj1" fmla="val 46243"/>
              <a:gd name="adj2" fmla="val 99287"/>
              <a:gd name="adj3" fmla="val 51242"/>
              <a:gd name="adj4" fmla="val 109288"/>
              <a:gd name="adj5" fmla="val 359938"/>
              <a:gd name="adj6" fmla="val 143517"/>
            </a:avLst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Line Callout 2 7"/>
          <p:cNvSpPr/>
          <p:nvPr/>
        </p:nvSpPr>
        <p:spPr>
          <a:xfrm>
            <a:off x="5188648" y="279918"/>
            <a:ext cx="2564262" cy="746637"/>
          </a:xfrm>
          <a:prstGeom prst="borderCallout2">
            <a:avLst>
              <a:gd name="adj1" fmla="val 46243"/>
              <a:gd name="adj2" fmla="val 99287"/>
              <a:gd name="adj3" fmla="val 51242"/>
              <a:gd name="adj4" fmla="val 109288"/>
              <a:gd name="adj5" fmla="val 407425"/>
              <a:gd name="adj6" fmla="val 144440"/>
            </a:avLst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7590038" y="3298625"/>
            <a:ext cx="2649894" cy="2049625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195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8" grpId="1" animBg="1"/>
      <p:bldP spid="8" grpId="2" animBg="1"/>
      <p:bldP spid="9" grpId="1" animBg="1"/>
      <p:bldP spid="9" grpId="2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6" t="23673" r="3809" b="7483"/>
          <a:stretch/>
        </p:blipFill>
        <p:spPr>
          <a:xfrm>
            <a:off x="0" y="0"/>
            <a:ext cx="12252236" cy="701662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879" y="890542"/>
            <a:ext cx="4387043" cy="499331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93169" y="890541"/>
            <a:ext cx="4387043" cy="499331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90132" y="517540"/>
            <a:ext cx="4714756" cy="536631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90132" y="517540"/>
            <a:ext cx="4714756" cy="5366314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7154899" y="2631234"/>
            <a:ext cx="1391942" cy="2034072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 rot="1018511">
            <a:off x="6373390" y="719104"/>
            <a:ext cx="1391942" cy="2222459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330153" y="357675"/>
            <a:ext cx="1391942" cy="2420249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 rot="20713753">
            <a:off x="4227259" y="735281"/>
            <a:ext cx="1391942" cy="2326415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 rot="19803030">
            <a:off x="3483602" y="1619149"/>
            <a:ext cx="1391942" cy="2034072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745799" y="1014264"/>
            <a:ext cx="864144" cy="787846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355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Explosion 1 6"/>
          <p:cNvSpPr/>
          <p:nvPr/>
        </p:nvSpPr>
        <p:spPr>
          <a:xfrm>
            <a:off x="2205135" y="1156996"/>
            <a:ext cx="7408506" cy="3838463"/>
          </a:xfrm>
          <a:prstGeom prst="irregularSeal1">
            <a:avLst/>
          </a:prstGeom>
          <a:solidFill>
            <a:srgbClr val="FDDBF9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1588" y="2279943"/>
            <a:ext cx="10515600" cy="1325563"/>
          </a:xfrm>
        </p:spPr>
        <p:txBody>
          <a:bodyPr/>
          <a:lstStyle/>
          <a:p>
            <a:pPr algn="ctr"/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b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“Ai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pic>
        <p:nvPicPr>
          <p:cNvPr id="4" name="Just Dance Kids 2 - The Gummy Bear HQ 16-9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28919" y="6248400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2106953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51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356</TotalTime>
  <Words>75</Words>
  <Application>Microsoft Office PowerPoint</Application>
  <PresentationFormat>Widescreen</PresentationFormat>
  <Paragraphs>15</Paragraphs>
  <Slides>10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PowerPoint Presentation</vt:lpstr>
      <vt:lpstr>“Vũ điệu rửa tay”</vt:lpstr>
      <vt:lpstr>“Đôi bàn tay”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Trò chơi:  “Ai nhanh hơn”</vt:lpstr>
      <vt:lpstr>Trò chơi:  “Đôi tay kỳ diệu”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PHÒNG GIÁO DỤC VÀ ĐÀO TẠO QUẬN LONG BIÊN TRƯỜNG MẦM NON HOA SỮA</dc:title>
  <dc:creator>nguyen hung</dc:creator>
  <cp:lastModifiedBy>Thị Thu Hương Đào</cp:lastModifiedBy>
  <cp:revision>57</cp:revision>
  <dcterms:created xsi:type="dcterms:W3CDTF">2020-11-04T14:22:45Z</dcterms:created>
  <dcterms:modified xsi:type="dcterms:W3CDTF">2025-05-10T01:14:06Z</dcterms:modified>
</cp:coreProperties>
</file>