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3" r:id="rId7"/>
  </p:sldMasterIdLst>
  <p:sldIdLst>
    <p:sldId id="256" r:id="rId8"/>
    <p:sldId id="266" r:id="rId9"/>
    <p:sldId id="267" r:id="rId10"/>
    <p:sldId id="284" r:id="rId11"/>
    <p:sldId id="285" r:id="rId12"/>
    <p:sldId id="257" r:id="rId13"/>
    <p:sldId id="270" r:id="rId14"/>
    <p:sldId id="269" r:id="rId15"/>
    <p:sldId id="258" r:id="rId16"/>
    <p:sldId id="259" r:id="rId17"/>
    <p:sldId id="260" r:id="rId18"/>
    <p:sldId id="272" r:id="rId19"/>
    <p:sldId id="273" r:id="rId20"/>
    <p:sldId id="274" r:id="rId21"/>
    <p:sldId id="277" r:id="rId22"/>
    <p:sldId id="282" r:id="rId23"/>
    <p:sldId id="283" r:id="rId24"/>
    <p:sldId id="263" r:id="rId25"/>
    <p:sldId id="275" r:id="rId26"/>
    <p:sldId id="276" r:id="rId27"/>
    <p:sldId id="278" r:id="rId28"/>
    <p:sldId id="287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89"/>
  </p:normalViewPr>
  <p:slideViewPr>
    <p:cSldViewPr snapToGrid="0" snapToObjects="1">
      <p:cViewPr varScale="1">
        <p:scale>
          <a:sx n="97" d="100"/>
          <a:sy n="97" d="100"/>
        </p:scale>
        <p:origin x="27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508-138E-B04E-9E48-E6206F34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4B6E9-CBA5-EF45-B54D-B9BDFBBA6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347D-8CE1-0149-A284-A228BA3C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2CFC-8925-AC46-BBDB-D230B12D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77432-8EE0-DE4E-A09B-ADD462F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5D57-DD7A-4149-AB1C-7B22F435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878E3-6AB8-B04B-A3CB-827600D5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6CD5-1A5F-4148-867A-4A00C0D2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7ED9-7724-404A-8856-62BA9597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FA50-6189-0A44-BE04-342CA27C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B9EF-A734-0343-8324-A6D015177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01CA8-4319-0B41-9E75-BF6F954B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D2DF-14DB-C940-B921-8B621551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7DC8B-06CD-414D-A6EC-4C1F4C28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6935-D57F-E140-B986-FD4FA80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FFF39D"/>
                </a:solidFill>
              </a:rPr>
              <a:pPr/>
              <a:t>5/10/2025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4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6135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702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5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01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41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A51A-8178-0F4E-B2BD-8D66C4A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3A0F-CD45-7D4D-BDCD-4898C9261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5E287-29EB-2E43-8AA7-2F724732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F326-697F-CE4F-B319-24C317A5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94E9-3F78-6F43-B679-0BC1419F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3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12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94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2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16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FFF39D"/>
                </a:solidFill>
              </a:rPr>
              <a:pPr/>
              <a:t>5/10/2025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8506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456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21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88DD-BC24-1942-B71B-58DEACB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15DB5-C72C-4648-BB5A-BFAFD3B2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B2B9-F50B-DD48-B32F-359E71B7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4F63D-F320-F04F-978D-FE24BC70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A1A8-7D3C-E149-B15F-6624AB25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69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7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19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6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7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8CBA-9793-41BE-8F9F-5AA321E31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1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9D54E-2C5D-4209-925E-EBD43C3077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76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CF37-C0F1-4491-BED8-5673922F88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41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76D9D-4358-46A4-AF20-41B6D585C2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50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E30D-329E-4413-905F-944F85BD2E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3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32243-5C33-4BAB-B4B3-8AF56CDA02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5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ABEC-D07B-3943-9299-7304116B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2FE2D-B1AE-844E-A3CA-6D7DA06EE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08B92-9AFB-E442-A8AD-48AA864B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E74A0-7012-E648-A96D-BDB702F9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CD028-35A5-114D-BE5A-6C4675E7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A1A74-1675-3448-9ADB-5648628F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9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7635A-C24F-48F1-A2BD-26D035897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44AD4-74F5-421B-828A-2D68602746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3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8242-C409-4638-AB40-C496B78AB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4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E6502-2775-445D-9419-31B335FB9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0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2DD52-B3B5-4EB0-A92C-0F7AC89DB6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8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F00D7-279B-42E9-90C6-5B36C44A5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15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6C90-D745-47B7-8FDD-5A6F07B364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26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E13B-16E2-46FD-AF6F-B48F23FE8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0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9D32A-E3BF-4B67-B6D7-C2017472E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2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70B49-B6AC-47C2-9555-D7DC354D8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3DEC-BB08-6D4C-A4DB-D3CA4509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D05D0-CED1-CA46-BEAC-016F8B3B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9C9C3-87C6-2245-B5F7-8F99DD1E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EAB2F-C89D-D34E-9918-52CE683AC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8B25F-687E-0543-9219-09F8B55B3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52165C-177E-2B4D-B75A-691B9B20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C4FA4-BD5E-E74E-BCD1-43E2F4C6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039B0-329B-0747-84A2-1BB36853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8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4A51B-ED4E-4859-BB48-80BE58C0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70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A57DC-E477-4A8B-B25D-1F352A61C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1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0267-1B4C-4E4A-8CE3-B80F45E1F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3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F18E-FB70-4BF9-BBF1-D40668615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62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4EF1-3BC1-49EA-8B98-EF3F01F51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91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D452C-88DC-4C09-8CB4-C2DC6A4397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78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7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82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19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3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414-2D54-3B45-9061-6DBA6CB2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838B9-83DD-5249-924F-2C037F9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57BD7-D0EE-D940-9383-A2BEF069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4019A-8F7E-9F4E-965C-A9381593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42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27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9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90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8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260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4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8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7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68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7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37E43-734D-314B-A3B4-545D33D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F38AD-BCD8-9E48-894E-8054503F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62831-2FD1-9C4A-B4B6-D6420AF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85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72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82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973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803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07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3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509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73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9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241E-0A3D-F74F-A6E2-8E0431ED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1179-1FDC-0A48-851C-1662B39E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95A46-2B98-4941-BC4A-E128DD355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81BD4-4221-524E-B6B3-C4C68370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C4412-BA36-2448-B019-6408B34D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D9E9-CC98-7C48-9734-921ECAB5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FCF8-2F63-F847-8953-C67EAC25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3012A-0E7B-2542-B7FD-2281CE9EA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099A-61E8-444D-9F9A-E6650C9D2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F77BB-E85D-5943-BF0E-F7AF52EF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A7C8-9C11-2244-865E-4C42F647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DC430-BE84-4B48-87F0-56DA5374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9E816-290E-1A4E-929F-F19DB224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474D2-9D51-1F44-BAAA-72BD77B2A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78A8D-958E-D841-9701-2B83809FE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E722-16ED-8D45-9247-51F8A96994E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772F-6460-C342-9CB7-80B27B01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85CC-59A2-604F-A405-3C8614D5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5/10/2025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6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294AC-8EA7-4F47-9D2F-1BC82B37B2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36090-0E69-4EBF-9E95-98CBA4727C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9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5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wma"/><Relationship Id="rId7" Type="http://schemas.openxmlformats.org/officeDocument/2006/relationships/image" Target="../media/image2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2.xml"/><Relationship Id="rId4" Type="http://schemas.openxmlformats.org/officeDocument/2006/relationships/audio" Target="../media/media3.wm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7A2567-E527-BD48-815A-9FF5CB333B8D}"/>
              </a:ext>
            </a:extLst>
          </p:cNvPr>
          <p:cNvSpPr txBox="1"/>
          <p:nvPr/>
        </p:nvSpPr>
        <p:spPr>
          <a:xfrm>
            <a:off x="1014679" y="2082292"/>
            <a:ext cx="101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DE038-E9D2-7141-A9EF-520C24723948}"/>
              </a:ext>
            </a:extLst>
          </p:cNvPr>
          <p:cNvSpPr txBox="1"/>
          <p:nvPr/>
        </p:nvSpPr>
        <p:spPr>
          <a:xfrm>
            <a:off x="3262327" y="3535903"/>
            <a:ext cx="751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9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3" y="1318430"/>
            <a:ext cx="2483595" cy="2305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84" y="1412418"/>
            <a:ext cx="2461629" cy="2305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45" y="1450228"/>
            <a:ext cx="244131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3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29" y="1089193"/>
            <a:ext cx="4888841" cy="46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3944" y="734592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65709" y="677456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80333" y="734592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947684"/>
            <a:ext cx="1893715" cy="1813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4442128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53" y="3950385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242" y="4040156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09" y="3950385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7879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352446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9054" y="1595996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14257" y="1690661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70792" y="1466956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917" y="1602353"/>
            <a:ext cx="1893715" cy="181332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89959" y="880717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329" y="1813775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88" y="1567897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25" y="1707502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5" y="1707502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120988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0723" name="Picture 2" descr="D:\HÌNH NỀN POWERPOIN\5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81200" y="2286000"/>
              <a:ext cx="5562600" cy="266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3: Ôn luyện, củng cố: </a:t>
            </a:r>
          </a:p>
        </p:txBody>
      </p:sp>
    </p:spTree>
    <p:extLst>
      <p:ext uri="{BB962C8B-B14F-4D97-AF65-F5344CB8AC3E}">
        <p14:creationId xmlns:p14="http://schemas.microsoft.com/office/powerpoint/2010/main" val="41932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ố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88635"/>
            <a:ext cx="238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Video ôn số lượng 3</a:t>
            </a:r>
          </a:p>
        </p:txBody>
      </p:sp>
    </p:spTree>
    <p:extLst>
      <p:ext uri="{BB962C8B-B14F-4D97-AF65-F5344CB8AC3E}">
        <p14:creationId xmlns:p14="http://schemas.microsoft.com/office/powerpoint/2010/main" val="18007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090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466574" y="911045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Trò chơi: Ai thông minh hơn 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66573" y="1964008"/>
            <a:ext cx="8572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Cách chơi: Trẻ đếm số lượng các nhóm đối tượng trên màn hình, tích chọn vào thẻ chấm tròn tương ứng, nếu chọn đúng sẽ có câu lệnh “ đúng rồi, bạn chọn giỏi lắm” nếu chọn sai sẽ có câu lệnh “Sai rồi” bé hãy chọn lại đi"</a:t>
            </a:r>
          </a:p>
        </p:txBody>
      </p:sp>
    </p:spTree>
    <p:extLst>
      <p:ext uri="{BB962C8B-B14F-4D97-AF65-F5344CB8AC3E}">
        <p14:creationId xmlns:p14="http://schemas.microsoft.com/office/powerpoint/2010/main" val="17091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741179" y="1124706"/>
            <a:ext cx="1904732" cy="1203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2267747" y="1077709"/>
            <a:ext cx="1904732" cy="12031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29001" y="334186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6746139" y="981188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307621" y="2619199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8635997" y="471831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67" y="5354124"/>
            <a:ext cx="1321756" cy="116351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221338" y="182188"/>
            <a:ext cx="5024928" cy="46376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7603" y="5178325"/>
            <a:ext cx="1704708" cy="163233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B0A6219-EF2B-FA47-9727-3C29EB586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141" y="5163773"/>
            <a:ext cx="1723436" cy="1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363E-6 7.40741E-7 L 0.01067 -0.4206 L 0.03566 -0.4125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" y="-2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24E-6 -4.07407E-6 C -0.00677 -0.02453 -0.00299 -0.05486 -0.00104 -0.0824 C 0.00078 -0.10648 0.0013 -0.15138 0.00846 -0.17129 C 0.01224 -0.18217 0.01797 -0.18472 0.02343 -0.18888 C 0.0414 -0.20162 0.0604 -0.20578 0.07863 -0.21458 C 0.08175 -0.23588 0.07668 -0.24444 0.07225 -0.26041 C 0.06978 -0.26851 0.06379 -0.28217 0.06379 -0.28171 C 0.06197 -0.29305 0.05858 -0.3 0.05429 -0.30578 C 0.05116 -0.31689 0.04648 -0.325 0.04322 -0.33657 C 0.04192 -0.34097 0.04062 -0.3449 0.03945 -0.3493 C 0.03866 -0.35162 0.03749 -0.35555 0.03749 -0.35509 C 0.05403 -0.38101 0.03619 -0.35555 0.08917 -0.36226 C 0.09126 -0.36273 0.09282 -0.36759 0.09464 -0.36898 C 0.09972 -0.37963 0.10492 -0.39236 0.1087 -0.40578 C 0.10909 -0.40879 0.11026 -0.41157 0.10961 -0.41435 C 0.10935 -0.41643 0.10779 -0.41551 0.10688 -0.41643 C 0.10388 -0.4199 0.09972 -0.42338 0.0975 -0.42916 " pathEditMode="relative" rAng="0" ptsTypes="ffffffffffffffff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8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10" y="310515"/>
            <a:ext cx="1755354" cy="1748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9" y="2072418"/>
            <a:ext cx="1926316" cy="1918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64" y="889123"/>
            <a:ext cx="1800273" cy="1793241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80" y="1316000"/>
            <a:ext cx="2386307" cy="19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328" y="1454331"/>
            <a:ext cx="2379567" cy="19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35142" y="85792"/>
            <a:ext cx="4502321" cy="43729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79780" y="491387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413" y="5370920"/>
            <a:ext cx="1287108" cy="1085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137" y="5370920"/>
            <a:ext cx="1214763" cy="11631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35558" y="5448411"/>
            <a:ext cx="1038271" cy="1008210"/>
            <a:chOff x="5460620" y="825452"/>
            <a:chExt cx="1837676" cy="16473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28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87E-7 -4.07407E-6 L -0.13994 -0.382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3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8323E-7 -4.07407E-6 L -0.03215 -0.353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0070C0"/>
                </a:solidFill>
              </a:rPr>
              <a:t>I.Mục đích yêu cầu:</a:t>
            </a:r>
            <a:br>
              <a:rPr lang="vi-VN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9956800" cy="5330952"/>
          </a:xfrm>
        </p:spPr>
        <p:txBody>
          <a:bodyPr>
            <a:normAutofit/>
          </a:bodyPr>
          <a:lstStyle/>
          <a:p>
            <a:r>
              <a:rPr lang="vi-VN" b="1" dirty="0"/>
              <a:t>1. </a:t>
            </a:r>
            <a:r>
              <a:rPr lang="vi-VN" b="1" dirty="0">
                <a:solidFill>
                  <a:srgbClr val="FF0000"/>
                </a:solidFill>
              </a:rPr>
              <a:t>Kiến thức: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b="1"/>
              <a:t>- </a:t>
            </a:r>
            <a:r>
              <a:rPr lang="vi-VN"/>
              <a:t>Trẻ nhận biết nhóm đồ vật có số lượng là 3.</a:t>
            </a:r>
          </a:p>
          <a:p>
            <a:r>
              <a:rPr lang="vi-VN"/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iết </a:t>
            </a:r>
            <a:r>
              <a:rPr lang="vi-VN" dirty="0"/>
              <a:t>tham gia vào trò chơi cùng cô </a:t>
            </a:r>
          </a:p>
          <a:p>
            <a:r>
              <a:rPr lang="vi-VN" b="1" dirty="0"/>
              <a:t>2. </a:t>
            </a:r>
            <a:r>
              <a:rPr lang="vi-VN" b="1" dirty="0">
                <a:solidFill>
                  <a:srgbClr val="FF0000"/>
                </a:solidFill>
              </a:rPr>
              <a:t>Kỹ năng: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dirty="0"/>
              <a:t>-</a:t>
            </a:r>
            <a:r>
              <a:rPr lang="vi-VN"/>
              <a:t>  Tr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vi-VN"/>
              <a:t> biết đếm đến 3</a:t>
            </a:r>
          </a:p>
          <a:p>
            <a:r>
              <a:rPr lang="vi-VN"/>
              <a:t>- Tìm và tạo nhóm đồ vật có số lượng theo yêu cầu của cô</a:t>
            </a:r>
            <a:r>
              <a:rPr lang="en-US"/>
              <a:t>, </a:t>
            </a:r>
            <a:r>
              <a:rPr lang="vi-VN"/>
              <a:t>và </a:t>
            </a:r>
            <a:r>
              <a:rPr lang="vi-VN" dirty="0"/>
              <a:t>phát huy tính tích cực, phát triển tư duy cho trẻ</a:t>
            </a:r>
            <a:endParaRPr lang="en-US" dirty="0"/>
          </a:p>
          <a:p>
            <a:r>
              <a:rPr lang="vi-VN" b="1" dirty="0"/>
              <a:t>3. </a:t>
            </a:r>
            <a:r>
              <a:rPr lang="vi-VN" b="1" dirty="0">
                <a:solidFill>
                  <a:srgbClr val="FF0000"/>
                </a:solidFill>
              </a:rPr>
              <a:t>Thái độ:</a:t>
            </a:r>
            <a:endParaRPr lang="vi-VN" dirty="0">
              <a:solidFill>
                <a:srgbClr val="FF0000"/>
              </a:solidFill>
            </a:endParaRPr>
          </a:p>
          <a:p>
            <a:r>
              <a:rPr lang="vi-VN" b="1" dirty="0"/>
              <a:t>- </a:t>
            </a:r>
            <a:r>
              <a:rPr lang="vi-VN" dirty="0"/>
              <a:t>Giáo dục trẻ</a:t>
            </a:r>
            <a:r>
              <a:rPr lang="vi-VN" b="1" dirty="0"/>
              <a:t> </a:t>
            </a:r>
            <a:r>
              <a:rPr lang="vi-VN" dirty="0"/>
              <a:t>có nề nếp tham gia vào các hoạt động biết giữ gìn đồ dùng đồ chơi, biết chăm sóc và bảo vệ môi trường.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23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071C1-461B-2644-AEFD-45EF04AF2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93" y="1049262"/>
            <a:ext cx="1193973" cy="1432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6920A-1A17-BF47-B90B-47D996AB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35" y="3013324"/>
            <a:ext cx="1109386" cy="1331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696CF-055A-9448-A970-1F9147C4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318" y="1140654"/>
            <a:ext cx="991748" cy="11900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71498" y="204562"/>
            <a:ext cx="4465045" cy="45549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0" y="5372110"/>
            <a:ext cx="1214763" cy="1163193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52" y="1063018"/>
            <a:ext cx="1278328" cy="11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76" y="993079"/>
            <a:ext cx="1275627" cy="10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55" y="2330750"/>
            <a:ext cx="1300520" cy="121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751177" y="296900"/>
            <a:ext cx="4415395" cy="40476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576" y="5462581"/>
            <a:ext cx="1214763" cy="1163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36" y="5372110"/>
            <a:ext cx="1318727" cy="127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878E-6 -3.15753E-6 C 0.00547 -0.03493 0.00092 -0.09067 0.00352 -0.13162 C 0.0043 -0.15799 0.0056 -0.18251 0.00638 -0.20934 C 0.00586 -0.23363 0.00651 -0.24936 0.00209 -0.26972 C 0.00118 -0.27828 0.00052 -0.2866 -0.00065 -0.29516 C -0.00026 -0.31413 -0.00195 -0.33125 0.00703 -0.33773 C 0.00768 -0.33888 0.00912 -0.34096 0.00912 -0.34073 L 0.00352 -0.34559 " pathEditMode="relative" rAng="0" ptsTypes="ffffff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-172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493E-6 1.55448E-6 L -0.08956 -0.4112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8" y="-205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is is a preview only. Click Download Now to download the templat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2322285" y="255037"/>
            <a:ext cx="7250923" cy="183502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Trò chơi: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Về đúng nhà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Cách chơi: Trẻ đi xung quanh lớp hát một số bài hát theo chủ đề, khi có hiệu lệnh thì tìm về ngôi nhà có thẻ chấm ( số lượng tương ứng) Cô bao quát, nhận xét trẻ khi tìm về nhà. Khen trẻ- Cho trẻ chơi (1-2 lần) tùy theo hứng thú của trẻ.</a:t>
            </a:r>
          </a:p>
        </p:txBody>
      </p:sp>
      <p:pic>
        <p:nvPicPr>
          <p:cNvPr id="2" name="Quả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9608" y="4624969"/>
            <a:ext cx="609600" cy="609600"/>
          </a:xfrm>
          <a:prstGeom prst="rect">
            <a:avLst/>
          </a:prstGeom>
        </p:spPr>
      </p:pic>
      <p:pic>
        <p:nvPicPr>
          <p:cNvPr id="3" name="Đi choi vuon hoa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8408" y="4320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71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Kết thúc:</a:t>
            </a:r>
            <a:endParaRPr lang="en-US" alt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-Nhận xét, tuyên dương trẻ, cùng trẻ vận động bài “ Tập đếm”</a:t>
            </a:r>
          </a:p>
        </p:txBody>
      </p:sp>
      <p:pic>
        <p:nvPicPr>
          <p:cNvPr id="2" name="V.A – Bé Tập Đếm Bea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5619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102" y="1017037"/>
            <a:ext cx="9825135" cy="340891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t-BR" sz="630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Xin </a:t>
            </a:r>
            <a:r>
              <a:rPr lang="pt-BR" sz="6300" dirty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ch©n </a:t>
            </a:r>
            <a:r>
              <a:rPr lang="pt-BR" sz="630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thµnh </a:t>
            </a:r>
            <a:endParaRPr lang="pt-BR" sz="6300" dirty="0">
              <a:solidFill>
                <a:schemeClr val="accent2">
                  <a:lumMod val="50000"/>
                </a:schemeClr>
              </a:solidFill>
              <a:latin typeface=".VnAristote" pitchFamily="34" charset="0"/>
            </a:endParaRPr>
          </a:p>
          <a:p>
            <a:pPr marL="0" indent="0" algn="ctr">
              <a:buNone/>
              <a:defRPr/>
            </a:pPr>
            <a:r>
              <a:rPr lang="pt-BR" sz="6300" dirty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c¶m ¬n c¸c c« ®· ®Õn dù tiÕt häc!!!</a:t>
            </a:r>
          </a:p>
        </p:txBody>
      </p:sp>
    </p:spTree>
    <p:extLst>
      <p:ext uri="{BB962C8B-B14F-4D97-AF65-F5344CB8AC3E}">
        <p14:creationId xmlns:p14="http://schemas.microsoft.com/office/powerpoint/2010/main" val="2503231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" y="0"/>
            <a:ext cx="12192000" cy="792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52400"/>
            <a:ext cx="9956800" cy="579438"/>
          </a:xfrm>
        </p:spPr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II. CHUẨN BỊ: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56000" y="457200"/>
            <a:ext cx="7721600" cy="4191000"/>
          </a:xfrm>
        </p:spPr>
        <p:txBody>
          <a:bodyPr/>
          <a:lstStyle/>
          <a:p>
            <a:pPr marL="0" indent="0">
              <a:buNone/>
            </a:pP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 của cô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3Quả cam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 quả táo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thẻ chấm tròn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Địa điểm: Lớp học sạch sẽ,đảm bảo an toàn.</a:t>
            </a:r>
          </a:p>
          <a:p>
            <a:r>
              <a:rPr lang="vi-VN" b="1" dirty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 của trẻ</a:t>
            </a:r>
          </a:p>
          <a:p>
            <a:r>
              <a:rPr lang="vi-VN">
                <a:latin typeface="Times New Roman" pitchFamily="18" charset="0"/>
                <a:cs typeface="Times New Roman" pitchFamily="18" charset="0"/>
              </a:rPr>
              <a:t>- Mỗi trẻ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quả cam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- quả táo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thẻ chấm tròn</a:t>
            </a:r>
            <a:endParaRPr lang="vi-VN">
              <a:latin typeface="Times New Roman" pitchFamily="18" charset="0"/>
              <a:cs typeface="Times New Roman" pitchFamily="18" charset="0"/>
            </a:endParaRPr>
          </a:p>
          <a:p>
            <a:r>
              <a:rPr lang="vi-VN">
                <a:latin typeface="Times New Roman" pitchFamily="18" charset="0"/>
                <a:cs typeface="Times New Roman" pitchFamily="18" charset="0"/>
              </a:rPr>
              <a:t>- R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cho trẻ để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đồ chơi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Mỗi trẻ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Ổn định tổ chức:</a:t>
            </a:r>
            <a:endParaRPr lang="en-US" alt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Cô cùng trẻ hát bài “Quả”</a:t>
            </a:r>
          </a:p>
        </p:txBody>
      </p:sp>
    </p:spTree>
    <p:extLst>
      <p:ext uri="{BB962C8B-B14F-4D97-AF65-F5344CB8AC3E}">
        <p14:creationId xmlns:p14="http://schemas.microsoft.com/office/powerpoint/2010/main" val="14617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linh thi\anh nền\ảnh tư liệu\anh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042584" y="3007667"/>
            <a:ext cx="6084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Phần 1: Ôn tập, nhận biết số l</a:t>
            </a:r>
            <a:r>
              <a:rPr lang="vi-VN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ợng 1,2 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83660" y="2006385"/>
            <a:ext cx="68708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Phương pháp,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99533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05" y="1816670"/>
            <a:ext cx="2314089" cy="2305050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91" y="2029844"/>
            <a:ext cx="3590876" cy="3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46" y="1785730"/>
            <a:ext cx="4257143" cy="32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81935" y="1261104"/>
            <a:ext cx="4631244" cy="41599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167543" y="1463040"/>
            <a:ext cx="5850295" cy="43032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371" y="4659967"/>
            <a:ext cx="1042637" cy="1008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07836" y="3702974"/>
            <a:ext cx="1172278" cy="1095448"/>
            <a:chOff x="5460620" y="825452"/>
            <a:chExt cx="1837676" cy="164733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8192" y="70130"/>
            <a:ext cx="8955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Bé hãy đếm xem có bao nhiêu quả?</a:t>
            </a:r>
            <a:endParaRPr lang="en-US" altLang="en-US" sz="66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80637" y="1795696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72" y="888922"/>
            <a:ext cx="5850295" cy="4734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098957" y="1444243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03" y="4276245"/>
            <a:ext cx="1321756" cy="1163515"/>
          </a:xfrm>
          <a:prstGeom prst="rect">
            <a:avLst/>
          </a:prstGeom>
        </p:spPr>
      </p:pic>
      <p:pic>
        <p:nvPicPr>
          <p:cNvPr id="8" name="Picture 9" descr="Highslide J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540992" y="1878918"/>
            <a:ext cx="2788227" cy="28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34079" y="1279764"/>
            <a:ext cx="4631244" cy="48131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42832" y="4676059"/>
            <a:ext cx="1205228" cy="1129331"/>
            <a:chOff x="5460622" y="825450"/>
            <a:chExt cx="1910172" cy="16132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60622" y="825450"/>
              <a:ext cx="1910172" cy="161324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3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-251003"/>
            <a:ext cx="1216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42348" y="1435261"/>
            <a:ext cx="11157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2:  Dạy trẻ tạo nhóm có số lượng là 3, đếm đến 3</a:t>
            </a:r>
          </a:p>
        </p:txBody>
      </p:sp>
    </p:spTree>
    <p:extLst>
      <p:ext uri="{BB962C8B-B14F-4D97-AF65-F5344CB8AC3E}">
        <p14:creationId xmlns:p14="http://schemas.microsoft.com/office/powerpoint/2010/main" val="107434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195513"/>
            <a:ext cx="2643187" cy="2431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138363"/>
            <a:ext cx="2643187" cy="243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9" y="2195513"/>
            <a:ext cx="2643187" cy="24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460</Words>
  <Application>Microsoft Office PowerPoint</Application>
  <PresentationFormat>Widescreen</PresentationFormat>
  <Paragraphs>38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.VnAristote</vt:lpstr>
      <vt:lpstr>Arial</vt:lpstr>
      <vt:lpstr>Calibri</vt:lpstr>
      <vt:lpstr>Calibri Light</vt:lpstr>
      <vt:lpstr>Century Schoolbook</vt:lpstr>
      <vt:lpstr>Times New Roman</vt:lpstr>
      <vt:lpstr>VNI-Avo</vt:lpstr>
      <vt:lpstr>Wingdings</vt:lpstr>
      <vt:lpstr>Wingdings 2</vt:lpstr>
      <vt:lpstr>Office Theme</vt:lpstr>
      <vt:lpstr>Oriel</vt:lpstr>
      <vt:lpstr>1_Oriel</vt:lpstr>
      <vt:lpstr>7_Default Design</vt:lpstr>
      <vt:lpstr>11_Default Design</vt:lpstr>
      <vt:lpstr>Default Design</vt:lpstr>
      <vt:lpstr>1_Default Design</vt:lpstr>
      <vt:lpstr>PowerPoint Presentation</vt:lpstr>
      <vt:lpstr>I.Mục đích yêu cầu: </vt:lpstr>
      <vt:lpstr>II.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NhuXuan Nguyen</dc:creator>
  <cp:lastModifiedBy>Thị Thu Hương Đào</cp:lastModifiedBy>
  <cp:revision>56</cp:revision>
  <dcterms:created xsi:type="dcterms:W3CDTF">2020-04-02T07:48:35Z</dcterms:created>
  <dcterms:modified xsi:type="dcterms:W3CDTF">2025-05-10T01:07:52Z</dcterms:modified>
</cp:coreProperties>
</file>