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58" r:id="rId2"/>
    <p:sldId id="317" r:id="rId3"/>
    <p:sldId id="312" r:id="rId4"/>
    <p:sldId id="276" r:id="rId5"/>
    <p:sldId id="277" r:id="rId6"/>
    <p:sldId id="314" r:id="rId7"/>
    <p:sldId id="315" r:id="rId8"/>
    <p:sldId id="296" r:id="rId9"/>
    <p:sldId id="299" r:id="rId10"/>
    <p:sldId id="303" r:id="rId11"/>
    <p:sldId id="313" r:id="rId12"/>
    <p:sldId id="309" r:id="rId13"/>
    <p:sldId id="310" r:id="rId14"/>
    <p:sldId id="311" r:id="rId15"/>
    <p:sldId id="308" r:id="rId16"/>
    <p:sldId id="316" r:id="rId17"/>
  </p:sldIdLst>
  <p:sldSz cx="9144000" cy="6858000" type="screen4x3"/>
  <p:notesSz cx="6858000" cy="9144000"/>
  <p:embeddedFontLst>
    <p:embeddedFont>
      <p:font typeface=".VnArial" panose="020B7200000000000000" pitchFamily="34" charset="0"/>
      <p:regular r:id="rId18"/>
      <p:bold r:id="rId19"/>
      <p:italic r:id="rId20"/>
      <p:boldItalic r:id="rId21"/>
    </p:embeddedFont>
    <p:embeddedFont>
      <p:font typeface=".VnTifani HeavyH" panose="020B7200000000000000" pitchFamily="34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VNI-Times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AF3DF5"/>
    <a:srgbClr val="FF5050"/>
    <a:srgbClr val="FFFF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707" autoAdjust="0"/>
  </p:normalViewPr>
  <p:slideViewPr>
    <p:cSldViewPr showGuides="1">
      <p:cViewPr varScale="1">
        <p:scale>
          <a:sx n="97" d="100"/>
          <a:sy n="97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6768C-78EC-A063-73E7-E6FFC10D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FD86-AC5C-DB3D-B623-526DAEC8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77408-9738-C301-4F9C-CC4977BD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8C68A-982B-4A03-BFA9-05709FC0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71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80B53-9E29-9737-3ED7-99FC5D26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8BC4B-E242-726F-C928-8488D55E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C2AD-AD14-D496-3B8E-2240175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54E73-065A-4CBA-B10B-4782528E7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2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06DCC-33D6-1059-CCFD-DAC2D4E9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C1FD5-CFF5-1A14-BD68-D5B96FEE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6D2E6-3B67-E906-1DAA-F3D67751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3B814-CBD5-421C-A3DD-26EABBF57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09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DB6613-3346-5E4A-CF66-62C5DB9F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18E2C-FD53-7F13-AA9F-6DC04DB0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D1B5A-7FD6-86A9-6ADF-265188B0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97BB6-D75F-4483-88B1-EB824ADAA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0BA7-39BE-ABFF-3811-44AF7166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30B-4BA5-01EB-D285-EDE521B0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742F4-FFE3-A451-17ED-8529F262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F121-5F35-47CF-A8E6-8F7C3BACC7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45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329F2-87F0-620B-4CBB-BF759F8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9492-626E-2BD5-5517-779A60E6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F1F50-D219-935E-408B-F9824E76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39460-66DC-4117-B6F9-B1E70495F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50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4E3363-ABB8-07B1-710B-7BF9E382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713F07-C007-23C6-4496-95053092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68B803-9FA9-6940-FE76-FF3B306A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8C899-707E-4771-BAD1-D181048B0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27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83FBD2-11B3-AFC7-CC1D-C886978E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AECED6-15D6-0153-71A8-F903D36A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742E95-B867-ADA5-84B9-8AE197D7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E933-D00B-4601-8126-11F09D2F51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25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F748E47-4ACE-5972-6609-F9F406CF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7C5532-B809-EA00-C847-7B531A8C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A7DE37-0472-CD8F-B0C7-E9E333D5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8C80C-F4F6-40B2-8F80-76A36C2CA9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83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6C96766-D275-1DFC-5046-CCD8A3E4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7326C7-C2FC-06A8-8DED-8A20E4FB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D1B4BF-BE6B-27AF-8F6C-D48EAFB1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36B43-A7A5-4770-A2C4-6FF95BA8F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1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E23943-12E6-2935-9777-DBA808BC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EAFA84-E707-58EE-2291-EF8EDADF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660D58-53C8-DF62-5907-F7BDD0B1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B70A2-D520-4B32-99EB-10DA926AB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85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DECFEF-F0C1-5226-9532-18CD3EA6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28E522-7804-1120-1348-1DD36EF6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A93867-A181-51C1-261B-30933053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CDCA9-3563-4B9D-99D6-2EEF9BA0EF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23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A0D7C14-E574-A2DE-D757-8925B338468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1FE5DA-0E26-0A3C-C243-1151FB7F07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4D0-3725-C8BD-DD07-2FD02722E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711BE-EA49-F343-7722-FFA515092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DED79-CB10-FADF-B1B7-CB7D30A94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6EF8113-9C3A-472E-9D1C-009720ED69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Welcome\Desktop\Nhac%20hieu\duong%20Len%20dinh%20Olympia%20-%20DJ%20%5bNCT%2031634262263755000000_128%5d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.gif"/><Relationship Id="rId18" Type="http://schemas.openxmlformats.org/officeDocument/2006/relationships/image" Target="../media/image100.png"/><Relationship Id="rId26" Type="http://schemas.openxmlformats.org/officeDocument/2006/relationships/image" Target="../media/image107.png"/><Relationship Id="rId3" Type="http://schemas.openxmlformats.org/officeDocument/2006/relationships/image" Target="../media/image91.png"/><Relationship Id="rId21" Type="http://schemas.openxmlformats.org/officeDocument/2006/relationships/image" Target="../media/image103.png"/><Relationship Id="rId7" Type="http://schemas.openxmlformats.org/officeDocument/2006/relationships/image" Target="../media/image94.png"/><Relationship Id="rId12" Type="http://schemas.openxmlformats.org/officeDocument/2006/relationships/image" Target="../media/image6.gif"/><Relationship Id="rId17" Type="http://schemas.openxmlformats.org/officeDocument/2006/relationships/image" Target="../media/image99.png"/><Relationship Id="rId25" Type="http://schemas.openxmlformats.org/officeDocument/2006/relationships/image" Target="../media/image51.png"/><Relationship Id="rId2" Type="http://schemas.openxmlformats.org/officeDocument/2006/relationships/image" Target="../media/image90.png"/><Relationship Id="rId16" Type="http://schemas.openxmlformats.org/officeDocument/2006/relationships/image" Target="../media/image48.png"/><Relationship Id="rId20" Type="http://schemas.openxmlformats.org/officeDocument/2006/relationships/image" Target="../media/image102.png"/><Relationship Id="rId29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62.gif"/><Relationship Id="rId24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98.png"/><Relationship Id="rId23" Type="http://schemas.openxmlformats.org/officeDocument/2006/relationships/image" Target="../media/image105.png"/><Relationship Id="rId28" Type="http://schemas.openxmlformats.org/officeDocument/2006/relationships/hyperlink" Target="Giao%20an%20M%20non/The%20Gioi%20Quanh%20Be/cacfile/chua%20dung.wav" TargetMode="External"/><Relationship Id="rId10" Type="http://schemas.openxmlformats.org/officeDocument/2006/relationships/image" Target="../media/image22.gif"/><Relationship Id="rId19" Type="http://schemas.openxmlformats.org/officeDocument/2006/relationships/image" Target="../media/image101.png"/><Relationship Id="rId31" Type="http://schemas.openxmlformats.org/officeDocument/2006/relationships/image" Target="../media/image28.gif"/><Relationship Id="rId4" Type="http://schemas.openxmlformats.org/officeDocument/2006/relationships/image" Target="../media/image63.png"/><Relationship Id="rId9" Type="http://schemas.openxmlformats.org/officeDocument/2006/relationships/image" Target="../media/image96.png"/><Relationship Id="rId14" Type="http://schemas.openxmlformats.org/officeDocument/2006/relationships/image" Target="../media/image97.png"/><Relationship Id="rId22" Type="http://schemas.openxmlformats.org/officeDocument/2006/relationships/image" Target="../media/image104.png"/><Relationship Id="rId27" Type="http://schemas.openxmlformats.org/officeDocument/2006/relationships/image" Target="../media/image108.png"/><Relationship Id="rId30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UDCNTT.Khoi%20lon\&#273;&#7871;m%20&#273;&#7871;n%208.%20Nh&#7853;n%20bi&#7871;t\Nh&#7841;c%20chu&#244;ng\1.%20Gioi%20thieu%20VIP.wav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99.png"/><Relationship Id="rId26" Type="http://schemas.openxmlformats.org/officeDocument/2006/relationships/image" Target="../media/image122.png"/><Relationship Id="rId3" Type="http://schemas.openxmlformats.org/officeDocument/2006/relationships/image" Target="../media/image7.gif"/><Relationship Id="rId21" Type="http://schemas.openxmlformats.org/officeDocument/2006/relationships/image" Target="../media/image102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48.png"/><Relationship Id="rId25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8.png"/><Relationship Id="rId20" Type="http://schemas.openxmlformats.org/officeDocument/2006/relationships/image" Target="../media/image101.png"/><Relationship Id="rId29" Type="http://schemas.openxmlformats.org/officeDocument/2006/relationships/image" Target="../media/image125.png"/><Relationship Id="rId1" Type="http://schemas.openxmlformats.org/officeDocument/2006/relationships/audio" Target="file:///C:\Users\Welcome\Desktop\Nhac%20hieu\nhactruyen%20haianhem.mp3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5.png"/><Relationship Id="rId24" Type="http://schemas.openxmlformats.org/officeDocument/2006/relationships/image" Target="../media/image121.png"/><Relationship Id="rId32" Type="http://schemas.openxmlformats.org/officeDocument/2006/relationships/image" Target="../media/image128.png"/><Relationship Id="rId5" Type="http://schemas.openxmlformats.org/officeDocument/2006/relationships/image" Target="../media/image5.gif"/><Relationship Id="rId15" Type="http://schemas.openxmlformats.org/officeDocument/2006/relationships/image" Target="../media/image97.png"/><Relationship Id="rId23" Type="http://schemas.openxmlformats.org/officeDocument/2006/relationships/image" Target="../media/image120.png"/><Relationship Id="rId28" Type="http://schemas.openxmlformats.org/officeDocument/2006/relationships/image" Target="../media/image124.png"/><Relationship Id="rId10" Type="http://schemas.openxmlformats.org/officeDocument/2006/relationships/image" Target="../media/image114.png"/><Relationship Id="rId19" Type="http://schemas.openxmlformats.org/officeDocument/2006/relationships/image" Target="../media/image100.png"/><Relationship Id="rId31" Type="http://schemas.openxmlformats.org/officeDocument/2006/relationships/image" Target="../media/image127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Relationship Id="rId14" Type="http://schemas.openxmlformats.org/officeDocument/2006/relationships/image" Target="../media/image118.gif"/><Relationship Id="rId22" Type="http://schemas.openxmlformats.org/officeDocument/2006/relationships/image" Target="../media/image119.png"/><Relationship Id="rId27" Type="http://schemas.openxmlformats.org/officeDocument/2006/relationships/image" Target="../media/image123.png"/><Relationship Id="rId30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file:///G:\UDCNTT.Khoi%20lon\&#273;&#7871;m%20&#273;&#7871;n%208.%20Nh&#7853;n%20bi&#7871;t\Nh&#7841;c%20chu&#244;ng\24433.mp3" TargetMode="External"/><Relationship Id="rId1" Type="http://schemas.openxmlformats.org/officeDocument/2006/relationships/audio" Target="file:///C:\Users\Welcome\Desktop\Nhac%20hieu\tro%20choi%20am%20nhac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18.gif"/><Relationship Id="rId4" Type="http://schemas.openxmlformats.org/officeDocument/2006/relationships/image" Target="../media/image129.gif"/><Relationship Id="rId9" Type="http://schemas.openxmlformats.org/officeDocument/2006/relationships/image" Target="../media/image1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33.png"/><Relationship Id="rId18" Type="http://schemas.openxmlformats.org/officeDocument/2006/relationships/image" Target="../media/image135.gif"/><Relationship Id="rId3" Type="http://schemas.openxmlformats.org/officeDocument/2006/relationships/image" Target="../media/image131.jpeg"/><Relationship Id="rId21" Type="http://schemas.openxmlformats.org/officeDocument/2006/relationships/image" Target="../media/image117.png"/><Relationship Id="rId7" Type="http://schemas.openxmlformats.org/officeDocument/2006/relationships/image" Target="../media/image66.png"/><Relationship Id="rId12" Type="http://schemas.openxmlformats.org/officeDocument/2006/relationships/image" Target="../media/image22.gif"/><Relationship Id="rId17" Type="http://schemas.openxmlformats.org/officeDocument/2006/relationships/image" Target="../media/image1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4.gif"/><Relationship Id="rId20" Type="http://schemas.openxmlformats.org/officeDocument/2006/relationships/image" Target="../media/image137.jpeg"/><Relationship Id="rId1" Type="http://schemas.openxmlformats.org/officeDocument/2006/relationships/audio" Target="file:///C:\Users\Welcome\Desktop\Nhac%20hieu\nhactruyen%20haianhem.mp3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5.gif"/><Relationship Id="rId5" Type="http://schemas.openxmlformats.org/officeDocument/2006/relationships/image" Target="../media/image56.png"/><Relationship Id="rId15" Type="http://schemas.openxmlformats.org/officeDocument/2006/relationships/hyperlink" Target="../../tgtv%20t5/Giao%20an%20M%20non/The%20Gioi%20Quanh%20Be/cacfile/chua%20dung.wav" TargetMode="External"/><Relationship Id="rId10" Type="http://schemas.openxmlformats.org/officeDocument/2006/relationships/image" Target="../media/image54.gif"/><Relationship Id="rId19" Type="http://schemas.openxmlformats.org/officeDocument/2006/relationships/image" Target="../media/image136.jpeg"/><Relationship Id="rId4" Type="http://schemas.openxmlformats.org/officeDocument/2006/relationships/image" Target="../media/image55.png"/><Relationship Id="rId9" Type="http://schemas.openxmlformats.org/officeDocument/2006/relationships/image" Target="../media/image132.gif"/><Relationship Id="rId1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13" Type="http://schemas.openxmlformats.org/officeDocument/2006/relationships/image" Target="../media/image8.gif"/><Relationship Id="rId18" Type="http://schemas.openxmlformats.org/officeDocument/2006/relationships/image" Target="../media/image136.jpe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12" Type="http://schemas.openxmlformats.org/officeDocument/2006/relationships/image" Target="../media/image133.png"/><Relationship Id="rId17" Type="http://schemas.openxmlformats.org/officeDocument/2006/relationships/image" Target="../media/image135.gif"/><Relationship Id="rId2" Type="http://schemas.openxmlformats.org/officeDocument/2006/relationships/image" Target="../media/image131.jpe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22.gif"/><Relationship Id="rId5" Type="http://schemas.openxmlformats.org/officeDocument/2006/relationships/image" Target="../media/image65.png"/><Relationship Id="rId15" Type="http://schemas.openxmlformats.org/officeDocument/2006/relationships/image" Target="../media/image64.gif"/><Relationship Id="rId10" Type="http://schemas.openxmlformats.org/officeDocument/2006/relationships/image" Target="../media/image5.gif"/><Relationship Id="rId19" Type="http://schemas.openxmlformats.org/officeDocument/2006/relationships/image" Target="../media/image137.jpeg"/><Relationship Id="rId4" Type="http://schemas.openxmlformats.org/officeDocument/2006/relationships/image" Target="../media/image56.png"/><Relationship Id="rId9" Type="http://schemas.openxmlformats.org/officeDocument/2006/relationships/image" Target="../media/image54.gif"/><Relationship Id="rId14" Type="http://schemas.openxmlformats.org/officeDocument/2006/relationships/hyperlink" Target="../../tgtv%20t5/Giao%20an%20M%20non/The%20Gioi%20Quanh%20Be/cacfile/chua%20dung.wa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18" Type="http://schemas.openxmlformats.org/officeDocument/2006/relationships/image" Target="../media/image1.png"/><Relationship Id="rId3" Type="http://schemas.openxmlformats.org/officeDocument/2006/relationships/audio" Target="file:///G:\UDCNTT.Khoi%20lon\&#273;&#7871;m%20&#273;&#7871;n%208.%20Nh&#7853;n%20bi&#7871;t\Nh&#7841;c%20chu&#244;ng\172282.mp3" TargetMode="External"/><Relationship Id="rId7" Type="http://schemas.openxmlformats.org/officeDocument/2006/relationships/image" Target="../media/image7.gif"/><Relationship Id="rId12" Type="http://schemas.openxmlformats.org/officeDocument/2006/relationships/image" Target="../media/image11.gif"/><Relationship Id="rId17" Type="http://schemas.openxmlformats.org/officeDocument/2006/relationships/image" Target="../media/image16.png"/><Relationship Id="rId2" Type="http://schemas.openxmlformats.org/officeDocument/2006/relationships/audio" Target="file:///G:\UDCNTT.Khoi%20lon\&#273;&#7871;m%20&#273;&#7871;n%208.%20Nh&#7853;n%20bi&#7871;t\Nh&#7841;c%20chu&#244;ng\1.%20Gioi%20thieu%20VIP.wav" TargetMode="External"/><Relationship Id="rId16" Type="http://schemas.openxmlformats.org/officeDocument/2006/relationships/image" Target="../media/image15.gif"/><Relationship Id="rId1" Type="http://schemas.openxmlformats.org/officeDocument/2006/relationships/audio" Target="file:///D:\nhac%20Lan\Tieng%20chim%20hot%20(Nhac%20chuong)%20-%20Dang%20cap%20nhat%20%5bNCT%205683887106%5d.mp3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0.gif"/><Relationship Id="rId5" Type="http://schemas.openxmlformats.org/officeDocument/2006/relationships/image" Target="../media/image5.gif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2.xml"/><Relationship Id="rId9" Type="http://schemas.openxmlformats.org/officeDocument/2006/relationships/slide" Target="slide10.xml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UDCNTT.Khoi%20lon\&#273;&#7871;m%20&#273;&#7871;n%208.%20Nh&#7853;n%20bi&#7871;t\Nh&#7841;c%20chu&#244;ng\Santorini(Acropolis_Yanni)%20-%20Yanni.wav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file:///G:\UDCNTT.Khoi%20lon\&#273;&#7871;m%20&#273;&#7871;n%208.%20Nh&#7853;n%20bi&#7871;t\Nh&#7841;c%20chu&#244;ng\24433.mp3" TargetMode="External"/><Relationship Id="rId1" Type="http://schemas.openxmlformats.org/officeDocument/2006/relationships/audio" Target="file:///C:\Users\Welcome\Desktop\Nhac%20hieu\tro%20choi%20am%20nhac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8.gif"/><Relationship Id="rId4" Type="http://schemas.openxmlformats.org/officeDocument/2006/relationships/image" Target="../media/image19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jpeg"/><Relationship Id="rId18" Type="http://schemas.openxmlformats.org/officeDocument/2006/relationships/image" Target="../media/image34.gif"/><Relationship Id="rId3" Type="http://schemas.openxmlformats.org/officeDocument/2006/relationships/audio" Target="../media/audio3.wav"/><Relationship Id="rId21" Type="http://schemas.openxmlformats.org/officeDocument/2006/relationships/image" Target="../media/image36.png"/><Relationship Id="rId7" Type="http://schemas.openxmlformats.org/officeDocument/2006/relationships/image" Target="../media/image24.wmf"/><Relationship Id="rId12" Type="http://schemas.openxmlformats.org/officeDocument/2006/relationships/image" Target="../media/image29.gif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2.gif"/><Relationship Id="rId20" Type="http://schemas.openxmlformats.org/officeDocument/2006/relationships/image" Target="../media/image14.gif"/><Relationship Id="rId1" Type="http://schemas.openxmlformats.org/officeDocument/2006/relationships/audio" Target="../media/audio2.wav"/><Relationship Id="rId6" Type="http://schemas.openxmlformats.org/officeDocument/2006/relationships/image" Target="../media/image23.wmf"/><Relationship Id="rId11" Type="http://schemas.openxmlformats.org/officeDocument/2006/relationships/image" Target="../media/image28.gif"/><Relationship Id="rId5" Type="http://schemas.openxmlformats.org/officeDocument/2006/relationships/image" Target="../media/image12.gif"/><Relationship Id="rId15" Type="http://schemas.openxmlformats.org/officeDocument/2006/relationships/image" Target="../media/image31.png"/><Relationship Id="rId23" Type="http://schemas.openxmlformats.org/officeDocument/2006/relationships/image" Target="../media/image37.gif"/><Relationship Id="rId10" Type="http://schemas.openxmlformats.org/officeDocument/2006/relationships/image" Target="../media/image27.jpeg"/><Relationship Id="rId19" Type="http://schemas.openxmlformats.org/officeDocument/2006/relationships/image" Target="../media/image35.gif"/><Relationship Id="rId4" Type="http://schemas.openxmlformats.org/officeDocument/2006/relationships/audio" Target="../media/audio4.wav"/><Relationship Id="rId9" Type="http://schemas.openxmlformats.org/officeDocument/2006/relationships/image" Target="../media/image26.wmf"/><Relationship Id="rId14" Type="http://schemas.openxmlformats.org/officeDocument/2006/relationships/image" Target="http://images04.jaovat.com/ui/6/57/60/1278570310_103955760_1-Hinh-anh-ca--XiCH-dUCU-TUTBP-BeNHB-LIeN-HOaN-1278570310.jpg" TargetMode="External"/><Relationship Id="rId2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7.gif"/><Relationship Id="rId3" Type="http://schemas.openxmlformats.org/officeDocument/2006/relationships/audio" Target="../media/audio3.wav"/><Relationship Id="rId21" Type="http://schemas.openxmlformats.org/officeDocument/2006/relationships/image" Target="../media/image53.gif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20" Type="http://schemas.openxmlformats.org/officeDocument/2006/relationships/image" Target="../media/image13.gif"/><Relationship Id="rId29" Type="http://schemas.openxmlformats.org/officeDocument/2006/relationships/image" Target="../media/image60.png"/><Relationship Id="rId1" Type="http://schemas.openxmlformats.org/officeDocument/2006/relationships/audio" Target="../media/audio2.wav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5.png"/><Relationship Id="rId32" Type="http://schemas.openxmlformats.org/officeDocument/2006/relationships/image" Target="../media/image36.png"/><Relationship Id="rId5" Type="http://schemas.openxmlformats.org/officeDocument/2006/relationships/image" Target="../media/image38.gif"/><Relationship Id="rId15" Type="http://schemas.openxmlformats.org/officeDocument/2006/relationships/image" Target="../media/image48.png"/><Relationship Id="rId23" Type="http://schemas.openxmlformats.org/officeDocument/2006/relationships/image" Target="../media/image14.gif"/><Relationship Id="rId28" Type="http://schemas.openxmlformats.org/officeDocument/2006/relationships/image" Target="../media/image59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37.gif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4.gif"/><Relationship Id="rId27" Type="http://schemas.openxmlformats.org/officeDocument/2006/relationships/image" Target="../media/image58.png"/><Relationship Id="rId30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38.gif"/><Relationship Id="rId18" Type="http://schemas.openxmlformats.org/officeDocument/2006/relationships/image" Target="../media/image67.png"/><Relationship Id="rId3" Type="http://schemas.openxmlformats.org/officeDocument/2006/relationships/image" Target="../media/image61.gif"/><Relationship Id="rId7" Type="http://schemas.openxmlformats.org/officeDocument/2006/relationships/image" Target="../media/image63.png"/><Relationship Id="rId12" Type="http://schemas.openxmlformats.org/officeDocument/2006/relationships/image" Target="../media/image13.gif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20" Type="http://schemas.openxmlformats.org/officeDocument/2006/relationships/image" Target="../media/image1.png"/><Relationship Id="rId1" Type="http://schemas.openxmlformats.org/officeDocument/2006/relationships/audio" Target="file:///G:\UDCNTT.Khoi%20lon\&#273;&#7871;m%20&#273;&#7871;n%208.%20Nh&#7853;n%20bi&#7871;t\Nh&#7841;c%20chu&#244;ng\1.%20Gioi%20thieu%20VIP.wav" TargetMode="External"/><Relationship Id="rId6" Type="http://schemas.openxmlformats.org/officeDocument/2006/relationships/image" Target="../media/image62.gif"/><Relationship Id="rId11" Type="http://schemas.openxmlformats.org/officeDocument/2006/relationships/image" Target="../media/image64.gif"/><Relationship Id="rId5" Type="http://schemas.openxmlformats.org/officeDocument/2006/relationships/image" Target="../media/image10.gif"/><Relationship Id="rId15" Type="http://schemas.openxmlformats.org/officeDocument/2006/relationships/image" Target="../media/image55.png"/><Relationship Id="rId10" Type="http://schemas.openxmlformats.org/officeDocument/2006/relationships/hyperlink" Target="Giao%20an%20M%20non/The%20Gioi%20Quanh%20Be/cacfile/chua%20dung.wav" TargetMode="External"/><Relationship Id="rId19" Type="http://schemas.openxmlformats.org/officeDocument/2006/relationships/image" Target="../media/image15.gif"/><Relationship Id="rId4" Type="http://schemas.openxmlformats.org/officeDocument/2006/relationships/image" Target="../media/image18.gif"/><Relationship Id="rId9" Type="http://schemas.openxmlformats.org/officeDocument/2006/relationships/image" Target="../media/image28.gif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gif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1.gif"/><Relationship Id="rId21" Type="http://schemas.openxmlformats.org/officeDocument/2006/relationships/image" Target="../media/image81.png"/><Relationship Id="rId34" Type="http://schemas.openxmlformats.org/officeDocument/2006/relationships/image" Target="../media/image1.png"/><Relationship Id="rId7" Type="http://schemas.openxmlformats.org/officeDocument/2006/relationships/image" Target="../media/image71.png"/><Relationship Id="rId12" Type="http://schemas.openxmlformats.org/officeDocument/2006/relationships/image" Target="../media/image6.gif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audio" Target="file:///G:\UDCNTT.Khoi%20lon\&#273;&#7871;m%20&#273;&#7871;n%208.%20Nh&#7853;n%20bi&#7871;t\Nh&#7841;c%20chu&#244;ng\nhactruyen%20haianhem.mp3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62.gif"/><Relationship Id="rId24" Type="http://schemas.openxmlformats.org/officeDocument/2006/relationships/image" Target="../media/image84.png"/><Relationship Id="rId32" Type="http://schemas.openxmlformats.org/officeDocument/2006/relationships/image" Target="../media/image12.gif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22.gif"/><Relationship Id="rId19" Type="http://schemas.openxmlformats.org/officeDocument/2006/relationships/image" Target="../media/image79.png"/><Relationship Id="rId31" Type="http://schemas.openxmlformats.org/officeDocument/2006/relationships/image" Target="../media/image64.gif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hyperlink" Target="Giao%20an%20M%20non/The%20Gioi%20Quanh%20Be/cacfile/chua%20dung.wav" TargetMode="External"/><Relationship Id="rId8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duong Len dinh Olympia - DJ [NCT 31634262263755000000_128].mp3">
            <a:hlinkClick r:id="" action="ppaction://media"/>
            <a:extLst>
              <a:ext uri="{FF2B5EF4-FFF2-40B4-BE49-F238E27FC236}">
                <a16:creationId xmlns:a16="http://schemas.microsoft.com/office/drawing/2014/main" id="{FACD0A1F-6F18-C4C2-718A-26D9CB0D731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5">
            <a:extLst>
              <a:ext uri="{FF2B5EF4-FFF2-40B4-BE49-F238E27FC236}">
                <a16:creationId xmlns:a16="http://schemas.microsoft.com/office/drawing/2014/main" id="{B888A0BE-A55C-48D4-93E2-5E1EEA04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" name="WordArt 7">
            <a:extLst>
              <a:ext uri="{FF2B5EF4-FFF2-40B4-BE49-F238E27FC236}">
                <a16:creationId xmlns:a16="http://schemas.microsoft.com/office/drawing/2014/main" id="{40F27834-2ABB-7EB7-D7AF-950CD4FFC8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1524000"/>
            <a:ext cx="56388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" panose="020B7200000000000000" pitchFamily="34" charset="0"/>
              </a:rPr>
              <a:t>Gi¸o ¸n: Lµm quen víi to¸n</a:t>
            </a:r>
            <a:endParaRPr lang="en-US" sz="3600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4118" name="Text Box 22">
            <a:extLst>
              <a:ext uri="{FF2B5EF4-FFF2-40B4-BE49-F238E27FC236}">
                <a16:creationId xmlns:a16="http://schemas.microsoft.com/office/drawing/2014/main" id="{7AD22C55-A68D-1888-3A53-E686B2646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743200"/>
            <a:ext cx="57912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Chủ điểm: Thực vật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</a:rPr>
              <a:t>       </a:t>
            </a:r>
            <a:r>
              <a:rPr lang="en-US" altLang="en-US" sz="3600">
                <a:solidFill>
                  <a:schemeClr val="tx1"/>
                </a:solidFill>
              </a:rPr>
              <a:t>Đề tài: Đếm đến 8. Nhận biết nhóm có 8 đối tượng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1"/>
                </p:tgtEl>
              </p:cMediaNode>
            </p:audio>
          </p:childTnLst>
        </p:cTn>
      </p:par>
    </p:tnLst>
    <p:bldLst>
      <p:bldP spid="41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7">
            <a:extLst>
              <a:ext uri="{FF2B5EF4-FFF2-40B4-BE49-F238E27FC236}">
                <a16:creationId xmlns:a16="http://schemas.microsoft.com/office/drawing/2014/main" id="{85FECA94-DBDA-2537-0A91-90E07A95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0163"/>
            <a:ext cx="904716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>
            <a:extLst>
              <a:ext uri="{FF2B5EF4-FFF2-40B4-BE49-F238E27FC236}">
                <a16:creationId xmlns:a16="http://schemas.microsoft.com/office/drawing/2014/main" id="{500165F9-50C6-9B95-9EB2-205EF174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>
            <a:extLst>
              <a:ext uri="{FF2B5EF4-FFF2-40B4-BE49-F238E27FC236}">
                <a16:creationId xmlns:a16="http://schemas.microsoft.com/office/drawing/2014/main" id="{DA82C1CD-7D01-0380-7B94-23E4D50A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3810000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2" name="Picture 20">
            <a:extLst>
              <a:ext uri="{FF2B5EF4-FFF2-40B4-BE49-F238E27FC236}">
                <a16:creationId xmlns:a16="http://schemas.microsoft.com/office/drawing/2014/main" id="{C933FFF8-2E6E-3EAA-F58A-73875F22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3810000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3" name="Picture 21">
            <a:extLst>
              <a:ext uri="{FF2B5EF4-FFF2-40B4-BE49-F238E27FC236}">
                <a16:creationId xmlns:a16="http://schemas.microsoft.com/office/drawing/2014/main" id="{6A6252FC-C598-73C8-8FA8-5CF04DB7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3792538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4" name="Picture 22">
            <a:extLst>
              <a:ext uri="{FF2B5EF4-FFF2-40B4-BE49-F238E27FC236}">
                <a16:creationId xmlns:a16="http://schemas.microsoft.com/office/drawing/2014/main" id="{95F48EAF-7BAA-34A1-356F-412EFE22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3792538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5" name="Picture 23">
            <a:extLst>
              <a:ext uri="{FF2B5EF4-FFF2-40B4-BE49-F238E27FC236}">
                <a16:creationId xmlns:a16="http://schemas.microsoft.com/office/drawing/2014/main" id="{6D31D4DC-8A3D-6E1A-DD3A-4C4A78A6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792538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6CF5BB4B-044A-86CD-3C38-F4F27944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792538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id="{91E77FA3-075F-7B8E-5204-E6254652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792538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8" name="Picture 26">
            <a:extLst>
              <a:ext uri="{FF2B5EF4-FFF2-40B4-BE49-F238E27FC236}">
                <a16:creationId xmlns:a16="http://schemas.microsoft.com/office/drawing/2014/main" id="{5C942243-0D51-AA7D-F37D-B3270F5C0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920875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9" name="Picture 27">
            <a:extLst>
              <a:ext uri="{FF2B5EF4-FFF2-40B4-BE49-F238E27FC236}">
                <a16:creationId xmlns:a16="http://schemas.microsoft.com/office/drawing/2014/main" id="{F6D84565-45D8-5996-767D-569BF40F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901825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0" name="Picture 28">
            <a:extLst>
              <a:ext uri="{FF2B5EF4-FFF2-40B4-BE49-F238E27FC236}">
                <a16:creationId xmlns:a16="http://schemas.microsoft.com/office/drawing/2014/main" id="{0C40FA91-F02D-A6D6-EA75-DD72BEEC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920875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1" name="Picture 29">
            <a:extLst>
              <a:ext uri="{FF2B5EF4-FFF2-40B4-BE49-F238E27FC236}">
                <a16:creationId xmlns:a16="http://schemas.microsoft.com/office/drawing/2014/main" id="{AF21BA0E-6B6F-1575-BA5F-D2E9BBD9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866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2" name="Picture 30">
            <a:extLst>
              <a:ext uri="{FF2B5EF4-FFF2-40B4-BE49-F238E27FC236}">
                <a16:creationId xmlns:a16="http://schemas.microsoft.com/office/drawing/2014/main" id="{6194BEF8-8D92-ED14-6A7E-BA331E5D9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866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3" name="Picture 31">
            <a:extLst>
              <a:ext uri="{FF2B5EF4-FFF2-40B4-BE49-F238E27FC236}">
                <a16:creationId xmlns:a16="http://schemas.microsoft.com/office/drawing/2014/main" id="{47CD49F1-548D-EEA3-30AC-E5F27402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866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4" name="Picture 32">
            <a:extLst>
              <a:ext uri="{FF2B5EF4-FFF2-40B4-BE49-F238E27FC236}">
                <a16:creationId xmlns:a16="http://schemas.microsoft.com/office/drawing/2014/main" id="{5CF84863-E572-AF24-A353-58165BAD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66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5" name="Picture 33">
            <a:extLst>
              <a:ext uri="{FF2B5EF4-FFF2-40B4-BE49-F238E27FC236}">
                <a16:creationId xmlns:a16="http://schemas.microsoft.com/office/drawing/2014/main" id="{6BDE2517-EE5B-9C25-290B-BDF1B618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1866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6" name="Picture 34">
            <a:extLst>
              <a:ext uri="{FF2B5EF4-FFF2-40B4-BE49-F238E27FC236}">
                <a16:creationId xmlns:a16="http://schemas.microsoft.com/office/drawing/2014/main" id="{63B0E351-731F-7C5F-E206-713D8BE6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846263"/>
            <a:ext cx="2541588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7" name="Picture 35">
            <a:extLst>
              <a:ext uri="{FF2B5EF4-FFF2-40B4-BE49-F238E27FC236}">
                <a16:creationId xmlns:a16="http://schemas.microsoft.com/office/drawing/2014/main" id="{45BDAD45-04C6-FBE5-D947-9E350C65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2976563"/>
            <a:ext cx="258286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8" name="Picture 36">
            <a:extLst>
              <a:ext uri="{FF2B5EF4-FFF2-40B4-BE49-F238E27FC236}">
                <a16:creationId xmlns:a16="http://schemas.microsoft.com/office/drawing/2014/main" id="{914D4ED4-8DA3-BA9C-B612-88E77A8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1866900"/>
            <a:ext cx="249078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9" name="Picture 37">
            <a:extLst>
              <a:ext uri="{FF2B5EF4-FFF2-40B4-BE49-F238E27FC236}">
                <a16:creationId xmlns:a16="http://schemas.microsoft.com/office/drawing/2014/main" id="{C32E036E-0547-87F1-18AB-30D97957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1949450"/>
            <a:ext cx="23622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50" name="Picture 38">
            <a:extLst>
              <a:ext uri="{FF2B5EF4-FFF2-40B4-BE49-F238E27FC236}">
                <a16:creationId xmlns:a16="http://schemas.microsoft.com/office/drawing/2014/main" id="{C47B2161-07B1-4C4E-745F-7417B84DE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3044825"/>
            <a:ext cx="23622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4" name="Picture 12" descr="729747d8za2kbusq">
            <a:extLst>
              <a:ext uri="{FF2B5EF4-FFF2-40B4-BE49-F238E27FC236}">
                <a16:creationId xmlns:a16="http://schemas.microsoft.com/office/drawing/2014/main" id="{1742CAF2-6125-D57A-0169-893EA8A7D1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16" descr="Bellcoll">
            <a:extLst>
              <a:ext uri="{FF2B5EF4-FFF2-40B4-BE49-F238E27FC236}">
                <a16:creationId xmlns:a16="http://schemas.microsoft.com/office/drawing/2014/main" id="{8D65F7F0-6101-7C71-8C8F-2E045588A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74">
            <a:off x="8283575" y="-163513"/>
            <a:ext cx="84296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3" descr="mat-troi-dong">
            <a:extLst>
              <a:ext uri="{FF2B5EF4-FFF2-40B4-BE49-F238E27FC236}">
                <a16:creationId xmlns:a16="http://schemas.microsoft.com/office/drawing/2014/main" id="{59B939FE-5980-2FBA-8C91-B4668A397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98450"/>
            <a:ext cx="178593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7" name="Cloud">
            <a:extLst>
              <a:ext uri="{FF2B5EF4-FFF2-40B4-BE49-F238E27FC236}">
                <a16:creationId xmlns:a16="http://schemas.microsoft.com/office/drawing/2014/main" id="{FE4E3949-0099-1D04-169C-2D4885B7616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943350" y="298450"/>
            <a:ext cx="1447800" cy="577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8" name="Cloud">
            <a:extLst>
              <a:ext uri="{FF2B5EF4-FFF2-40B4-BE49-F238E27FC236}">
                <a16:creationId xmlns:a16="http://schemas.microsoft.com/office/drawing/2014/main" id="{1B42A20B-1EFE-CA2C-F3FC-D1548AFCD67D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123950" y="527050"/>
            <a:ext cx="1447800" cy="577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269" name="Picture 18" descr="blumen-pflanzen051[1]">
            <a:extLst>
              <a:ext uri="{FF2B5EF4-FFF2-40B4-BE49-F238E27FC236}">
                <a16:creationId xmlns:a16="http://schemas.microsoft.com/office/drawing/2014/main" id="{7A0E35FB-677F-8BC2-9652-33E84F7A0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514975"/>
            <a:ext cx="1371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0" name="Group 49">
            <a:extLst>
              <a:ext uri="{FF2B5EF4-FFF2-40B4-BE49-F238E27FC236}">
                <a16:creationId xmlns:a16="http://schemas.microsoft.com/office/drawing/2014/main" id="{AA585F4D-CB6B-71F0-5B11-BE38E36F7184}"/>
              </a:ext>
            </a:extLst>
          </p:cNvPr>
          <p:cNvGrpSpPr>
            <a:grpSpLocks/>
          </p:cNvGrpSpPr>
          <p:nvPr/>
        </p:nvGrpSpPr>
        <p:grpSpPr bwMode="auto">
          <a:xfrm rot="860399">
            <a:off x="1433513" y="4672013"/>
            <a:ext cx="3265487" cy="2111375"/>
            <a:chOff x="2880" y="1420"/>
            <a:chExt cx="1799" cy="1748"/>
          </a:xfrm>
        </p:grpSpPr>
        <p:pic>
          <p:nvPicPr>
            <p:cNvPr id="10299" name="Picture 50" descr="co3">
              <a:extLst>
                <a:ext uri="{FF2B5EF4-FFF2-40B4-BE49-F238E27FC236}">
                  <a16:creationId xmlns:a16="http://schemas.microsoft.com/office/drawing/2014/main" id="{0AF4C103-107B-4568-B3F4-8F8F1529F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0" name="Picture 51" descr="co3">
              <a:extLst>
                <a:ext uri="{FF2B5EF4-FFF2-40B4-BE49-F238E27FC236}">
                  <a16:creationId xmlns:a16="http://schemas.microsoft.com/office/drawing/2014/main" id="{1367AEBB-C70E-FCEE-CDF4-BD85172AA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52" descr="co3">
              <a:extLst>
                <a:ext uri="{FF2B5EF4-FFF2-40B4-BE49-F238E27FC236}">
                  <a16:creationId xmlns:a16="http://schemas.microsoft.com/office/drawing/2014/main" id="{6A9C7E14-0B2C-DBC1-FB8F-009FE132A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2" name="Picture 53" descr="co3">
              <a:extLst>
                <a:ext uri="{FF2B5EF4-FFF2-40B4-BE49-F238E27FC236}">
                  <a16:creationId xmlns:a16="http://schemas.microsoft.com/office/drawing/2014/main" id="{5613AFAA-E67B-A7BA-AF97-20333E548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Picture 54" descr="co3">
              <a:extLst>
                <a:ext uri="{FF2B5EF4-FFF2-40B4-BE49-F238E27FC236}">
                  <a16:creationId xmlns:a16="http://schemas.microsoft.com/office/drawing/2014/main" id="{5A2D1E1E-709A-5195-C227-5EEBCC240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4" name="Picture 55" descr="co3">
              <a:extLst>
                <a:ext uri="{FF2B5EF4-FFF2-40B4-BE49-F238E27FC236}">
                  <a16:creationId xmlns:a16="http://schemas.microsoft.com/office/drawing/2014/main" id="{3DEFC4F1-DB59-C291-50F0-AFDE8F149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56" descr="co3">
              <a:extLst>
                <a:ext uri="{FF2B5EF4-FFF2-40B4-BE49-F238E27FC236}">
                  <a16:creationId xmlns:a16="http://schemas.microsoft.com/office/drawing/2014/main" id="{861E5E7B-1653-1A37-0800-C8F47446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6" name="Picture 57" descr="co2">
              <a:extLst>
                <a:ext uri="{FF2B5EF4-FFF2-40B4-BE49-F238E27FC236}">
                  <a16:creationId xmlns:a16="http://schemas.microsoft.com/office/drawing/2014/main" id="{BE4E64AC-920F-B442-992E-300B96EB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58" descr="co2">
              <a:extLst>
                <a:ext uri="{FF2B5EF4-FFF2-40B4-BE49-F238E27FC236}">
                  <a16:creationId xmlns:a16="http://schemas.microsoft.com/office/drawing/2014/main" id="{39C05DFB-4178-817E-0F01-2B6E5AF3E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8" name="Picture 59" descr="co2">
              <a:extLst>
                <a:ext uri="{FF2B5EF4-FFF2-40B4-BE49-F238E27FC236}">
                  <a16:creationId xmlns:a16="http://schemas.microsoft.com/office/drawing/2014/main" id="{59F00911-89C1-59DF-BA09-F84C45E78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60" descr="co2">
              <a:extLst>
                <a:ext uri="{FF2B5EF4-FFF2-40B4-BE49-F238E27FC236}">
                  <a16:creationId xmlns:a16="http://schemas.microsoft.com/office/drawing/2014/main" id="{40454194-C313-796D-310B-259B9F071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61" descr="co2">
              <a:extLst>
                <a:ext uri="{FF2B5EF4-FFF2-40B4-BE49-F238E27FC236}">
                  <a16:creationId xmlns:a16="http://schemas.microsoft.com/office/drawing/2014/main" id="{EBC2C52B-4468-FE51-BF7D-4611A4EAEF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62" descr="co2">
              <a:extLst>
                <a:ext uri="{FF2B5EF4-FFF2-40B4-BE49-F238E27FC236}">
                  <a16:creationId xmlns:a16="http://schemas.microsoft.com/office/drawing/2014/main" id="{E49D4ED4-4FCD-8177-3BDA-F6636C2C5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63" descr="co3">
              <a:extLst>
                <a:ext uri="{FF2B5EF4-FFF2-40B4-BE49-F238E27FC236}">
                  <a16:creationId xmlns:a16="http://schemas.microsoft.com/office/drawing/2014/main" id="{CDA57E9C-6ABD-AFD9-0AA2-784EE011B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64" descr="co3">
              <a:extLst>
                <a:ext uri="{FF2B5EF4-FFF2-40B4-BE49-F238E27FC236}">
                  <a16:creationId xmlns:a16="http://schemas.microsoft.com/office/drawing/2014/main" id="{6303027A-5E70-FBA7-4C05-996D92E53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65" descr="co3">
              <a:extLst>
                <a:ext uri="{FF2B5EF4-FFF2-40B4-BE49-F238E27FC236}">
                  <a16:creationId xmlns:a16="http://schemas.microsoft.com/office/drawing/2014/main" id="{F6881EE5-718A-DCED-6074-BC7463E92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66" descr="co3">
              <a:extLst>
                <a:ext uri="{FF2B5EF4-FFF2-40B4-BE49-F238E27FC236}">
                  <a16:creationId xmlns:a16="http://schemas.microsoft.com/office/drawing/2014/main" id="{3CE73A38-6261-0072-61EF-5632DBA84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6" name="Picture 67" descr="co3">
              <a:extLst>
                <a:ext uri="{FF2B5EF4-FFF2-40B4-BE49-F238E27FC236}">
                  <a16:creationId xmlns:a16="http://schemas.microsoft.com/office/drawing/2014/main" id="{3F957666-5204-9902-893C-4BADC9AF4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68" descr="co2">
              <a:extLst>
                <a:ext uri="{FF2B5EF4-FFF2-40B4-BE49-F238E27FC236}">
                  <a16:creationId xmlns:a16="http://schemas.microsoft.com/office/drawing/2014/main" id="{1EAFE5FF-D922-CCFA-BE0B-BF96477A5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71" name="Group 49">
            <a:extLst>
              <a:ext uri="{FF2B5EF4-FFF2-40B4-BE49-F238E27FC236}">
                <a16:creationId xmlns:a16="http://schemas.microsoft.com/office/drawing/2014/main" id="{F123C32F-5628-3A2C-25A5-F85532889F58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792663"/>
            <a:ext cx="4338637" cy="1882775"/>
            <a:chOff x="2880" y="1420"/>
            <a:chExt cx="1799" cy="1748"/>
          </a:xfrm>
        </p:grpSpPr>
        <p:pic>
          <p:nvPicPr>
            <p:cNvPr id="10280" name="Picture 50" descr="co3">
              <a:extLst>
                <a:ext uri="{FF2B5EF4-FFF2-40B4-BE49-F238E27FC236}">
                  <a16:creationId xmlns:a16="http://schemas.microsoft.com/office/drawing/2014/main" id="{ACD07B1F-098F-BF99-3133-82C9450AC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51" descr="co3">
              <a:extLst>
                <a:ext uri="{FF2B5EF4-FFF2-40B4-BE49-F238E27FC236}">
                  <a16:creationId xmlns:a16="http://schemas.microsoft.com/office/drawing/2014/main" id="{B55540EA-B543-2A1A-C9DE-DB76C2E92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52" descr="co3">
              <a:extLst>
                <a:ext uri="{FF2B5EF4-FFF2-40B4-BE49-F238E27FC236}">
                  <a16:creationId xmlns:a16="http://schemas.microsoft.com/office/drawing/2014/main" id="{3DE23FA7-43F5-ED81-5618-6571DFF21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Picture 53" descr="co3">
              <a:extLst>
                <a:ext uri="{FF2B5EF4-FFF2-40B4-BE49-F238E27FC236}">
                  <a16:creationId xmlns:a16="http://schemas.microsoft.com/office/drawing/2014/main" id="{6780DF57-F633-DC64-93B7-4333EE9DE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Picture 54" descr="co3">
              <a:extLst>
                <a:ext uri="{FF2B5EF4-FFF2-40B4-BE49-F238E27FC236}">
                  <a16:creationId xmlns:a16="http://schemas.microsoft.com/office/drawing/2014/main" id="{B9139C7D-F5E8-7AA0-5F97-C37A17151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5" name="Picture 55" descr="co3">
              <a:extLst>
                <a:ext uri="{FF2B5EF4-FFF2-40B4-BE49-F238E27FC236}">
                  <a16:creationId xmlns:a16="http://schemas.microsoft.com/office/drawing/2014/main" id="{51901A7C-4192-0813-DF34-B1559A4D4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6" name="Picture 56" descr="co3">
              <a:extLst>
                <a:ext uri="{FF2B5EF4-FFF2-40B4-BE49-F238E27FC236}">
                  <a16:creationId xmlns:a16="http://schemas.microsoft.com/office/drawing/2014/main" id="{0F216579-B8D4-18CC-9F40-DED4DC64D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7" name="Picture 57" descr="co2">
              <a:extLst>
                <a:ext uri="{FF2B5EF4-FFF2-40B4-BE49-F238E27FC236}">
                  <a16:creationId xmlns:a16="http://schemas.microsoft.com/office/drawing/2014/main" id="{4E9CCE12-8BA6-877D-275F-83B2B702C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8" name="Picture 58" descr="co2">
              <a:extLst>
                <a:ext uri="{FF2B5EF4-FFF2-40B4-BE49-F238E27FC236}">
                  <a16:creationId xmlns:a16="http://schemas.microsoft.com/office/drawing/2014/main" id="{FB47B997-1CB8-2C59-0D8B-37E486DB0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9" name="Picture 59" descr="co2">
              <a:extLst>
                <a:ext uri="{FF2B5EF4-FFF2-40B4-BE49-F238E27FC236}">
                  <a16:creationId xmlns:a16="http://schemas.microsoft.com/office/drawing/2014/main" id="{3C2085F4-F3CD-0E45-D7DD-48C6BE046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0" name="Picture 60" descr="co2">
              <a:extLst>
                <a:ext uri="{FF2B5EF4-FFF2-40B4-BE49-F238E27FC236}">
                  <a16:creationId xmlns:a16="http://schemas.microsoft.com/office/drawing/2014/main" id="{EAC10B6C-EAC8-2055-8C57-195FA20CF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1" name="Picture 61" descr="co2">
              <a:extLst>
                <a:ext uri="{FF2B5EF4-FFF2-40B4-BE49-F238E27FC236}">
                  <a16:creationId xmlns:a16="http://schemas.microsoft.com/office/drawing/2014/main" id="{8AAF935F-82E8-55ED-B659-5B2FF3770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2" name="Picture 62" descr="co2">
              <a:extLst>
                <a:ext uri="{FF2B5EF4-FFF2-40B4-BE49-F238E27FC236}">
                  <a16:creationId xmlns:a16="http://schemas.microsoft.com/office/drawing/2014/main" id="{2799F86C-9860-D4F0-B3AB-0BFEBE2F4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3" name="Picture 63" descr="co3">
              <a:extLst>
                <a:ext uri="{FF2B5EF4-FFF2-40B4-BE49-F238E27FC236}">
                  <a16:creationId xmlns:a16="http://schemas.microsoft.com/office/drawing/2014/main" id="{F4284D3C-5CA2-C168-BAB6-6821C5C7D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4" name="Picture 64" descr="co3">
              <a:extLst>
                <a:ext uri="{FF2B5EF4-FFF2-40B4-BE49-F238E27FC236}">
                  <a16:creationId xmlns:a16="http://schemas.microsoft.com/office/drawing/2014/main" id="{BA503CCC-E2C1-ECB3-26C2-D72235DB6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5" name="Picture 65" descr="co3">
              <a:extLst>
                <a:ext uri="{FF2B5EF4-FFF2-40B4-BE49-F238E27FC236}">
                  <a16:creationId xmlns:a16="http://schemas.microsoft.com/office/drawing/2014/main" id="{AEF9749F-4158-CA1B-57F9-0A7FB6CED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6" name="Picture 66" descr="co3">
              <a:extLst>
                <a:ext uri="{FF2B5EF4-FFF2-40B4-BE49-F238E27FC236}">
                  <a16:creationId xmlns:a16="http://schemas.microsoft.com/office/drawing/2014/main" id="{C9DC8094-8DFC-D21A-DAEC-AD9BA739A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7" name="Picture 67" descr="co3">
              <a:extLst>
                <a:ext uri="{FF2B5EF4-FFF2-40B4-BE49-F238E27FC236}">
                  <a16:creationId xmlns:a16="http://schemas.microsoft.com/office/drawing/2014/main" id="{17168467-5A0A-3046-FD5A-46BB23C80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8" name="Picture 68" descr="co2">
              <a:extLst>
                <a:ext uri="{FF2B5EF4-FFF2-40B4-BE49-F238E27FC236}">
                  <a16:creationId xmlns:a16="http://schemas.microsoft.com/office/drawing/2014/main" id="{281BF31F-7B1E-945D-F6F7-2BCFE1EDB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2" name="Picture 14" descr="roses_swaying_back_an_a_mc">
            <a:hlinkClick r:id="rId28"/>
            <a:extLst>
              <a:ext uri="{FF2B5EF4-FFF2-40B4-BE49-F238E27FC236}">
                <a16:creationId xmlns:a16="http://schemas.microsoft.com/office/drawing/2014/main" id="{4D9DF559-5048-2978-B956-51A0CF6E25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5413375"/>
            <a:ext cx="889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14" descr="roses_swaying_back_an_a_mc">
            <a:hlinkClick r:id="rId28"/>
            <a:extLst>
              <a:ext uri="{FF2B5EF4-FFF2-40B4-BE49-F238E27FC236}">
                <a16:creationId xmlns:a16="http://schemas.microsoft.com/office/drawing/2014/main" id="{CB30C6BE-690B-D225-02C0-0C3B19AEA6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5413375"/>
            <a:ext cx="889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icture 86" descr="167">
            <a:extLst>
              <a:ext uri="{FF2B5EF4-FFF2-40B4-BE49-F238E27FC236}">
                <a16:creationId xmlns:a16="http://schemas.microsoft.com/office/drawing/2014/main" id="{1D0AA3CA-F881-084C-6291-0556D0A47C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3136900" y="409575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86" descr="167">
            <a:extLst>
              <a:ext uri="{FF2B5EF4-FFF2-40B4-BE49-F238E27FC236}">
                <a16:creationId xmlns:a16="http://schemas.microsoft.com/office/drawing/2014/main" id="{6A03EC74-5D16-78D1-56CA-7A912F0DC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2679700" y="84455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6" name="Picture 86" descr="167">
            <a:extLst>
              <a:ext uri="{FF2B5EF4-FFF2-40B4-BE49-F238E27FC236}">
                <a16:creationId xmlns:a16="http://schemas.microsoft.com/office/drawing/2014/main" id="{E5DC74F5-89A2-9BBF-8701-0D9A8F8CF8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5487988" y="409575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7" name="Picture 86" descr="167">
            <a:extLst>
              <a:ext uri="{FF2B5EF4-FFF2-40B4-BE49-F238E27FC236}">
                <a16:creationId xmlns:a16="http://schemas.microsoft.com/office/drawing/2014/main" id="{CE06555B-D0C6-6F9E-6394-469ACB23CC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4826000" y="1089025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8" name="Picture 32" descr="726745z5gcpj5cvv">
            <a:extLst>
              <a:ext uri="{FF2B5EF4-FFF2-40B4-BE49-F238E27FC236}">
                <a16:creationId xmlns:a16="http://schemas.microsoft.com/office/drawing/2014/main" id="{87D41FEA-1B2C-F914-2FB9-A48CB732F7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4876800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32" descr="726745z5gcpj5cvv">
            <a:extLst>
              <a:ext uri="{FF2B5EF4-FFF2-40B4-BE49-F238E27FC236}">
                <a16:creationId xmlns:a16="http://schemas.microsoft.com/office/drawing/2014/main" id="{3E6C61BE-CE3D-FD31-B2E2-7F4AB91505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640263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0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35C8E78D-8268-3780-3446-B3CFE05B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0868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0">
            <a:extLst>
              <a:ext uri="{FF2B5EF4-FFF2-40B4-BE49-F238E27FC236}">
                <a16:creationId xmlns:a16="http://schemas.microsoft.com/office/drawing/2014/main" id="{CD6FE187-8100-116D-7509-44662D67B8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5825" y="3908425"/>
            <a:ext cx="5581650" cy="19812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khám phá</a:t>
            </a:r>
          </a:p>
        </p:txBody>
      </p:sp>
      <p:pic>
        <p:nvPicPr>
          <p:cNvPr id="11271" name="1. Gioi thieu VIP.wav">
            <a:hlinkClick r:id="" action="ppaction://media"/>
            <a:extLst>
              <a:ext uri="{FF2B5EF4-FFF2-40B4-BE49-F238E27FC236}">
                <a16:creationId xmlns:a16="http://schemas.microsoft.com/office/drawing/2014/main" id="{980596A6-DF18-73B6-6DBE-40EF954AC26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11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tuoi-nuoc">
            <a:extLst>
              <a:ext uri="{FF2B5EF4-FFF2-40B4-BE49-F238E27FC236}">
                <a16:creationId xmlns:a16="http://schemas.microsoft.com/office/drawing/2014/main" id="{1BC79CA0-B4EA-71FF-7DE4-F8FAEC9EC1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427288"/>
            <a:ext cx="14398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7086E54-2476-52BE-53ED-68957C831C06}"/>
              </a:ext>
            </a:extLst>
          </p:cNvPr>
          <p:cNvSpPr/>
          <p:nvPr/>
        </p:nvSpPr>
        <p:spPr>
          <a:xfrm>
            <a:off x="228600" y="5715000"/>
            <a:ext cx="2895600" cy="9906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2292" name="Picture 24">
            <a:extLst>
              <a:ext uri="{FF2B5EF4-FFF2-40B4-BE49-F238E27FC236}">
                <a16:creationId xmlns:a16="http://schemas.microsoft.com/office/drawing/2014/main" id="{43A51758-E1F6-BC82-FAC5-9D895D34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0488"/>
            <a:ext cx="89217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24">
            <a:extLst>
              <a:ext uri="{FF2B5EF4-FFF2-40B4-BE49-F238E27FC236}">
                <a16:creationId xmlns:a16="http://schemas.microsoft.com/office/drawing/2014/main" id="{F46916B6-F8BE-37A3-C631-7F04DA7B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4806950"/>
            <a:ext cx="892175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24">
            <a:extLst>
              <a:ext uri="{FF2B5EF4-FFF2-40B4-BE49-F238E27FC236}">
                <a16:creationId xmlns:a16="http://schemas.microsoft.com/office/drawing/2014/main" id="{34884DC4-756B-FFF3-89E4-66D904B2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4953000"/>
            <a:ext cx="892175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24">
            <a:extLst>
              <a:ext uri="{FF2B5EF4-FFF2-40B4-BE49-F238E27FC236}">
                <a16:creationId xmlns:a16="http://schemas.microsoft.com/office/drawing/2014/main" id="{BDB17438-2B8D-306B-1016-BE929904B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122863"/>
            <a:ext cx="892175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24">
            <a:extLst>
              <a:ext uri="{FF2B5EF4-FFF2-40B4-BE49-F238E27FC236}">
                <a16:creationId xmlns:a16="http://schemas.microsoft.com/office/drawing/2014/main" id="{27F2E0AC-B8FF-0D87-8D85-2C02779C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5572125"/>
            <a:ext cx="892175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24">
            <a:extLst>
              <a:ext uri="{FF2B5EF4-FFF2-40B4-BE49-F238E27FC236}">
                <a16:creationId xmlns:a16="http://schemas.microsoft.com/office/drawing/2014/main" id="{91F40557-10A2-E5A7-B05C-F20BE068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5497513"/>
            <a:ext cx="892175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24">
            <a:extLst>
              <a:ext uri="{FF2B5EF4-FFF2-40B4-BE49-F238E27FC236}">
                <a16:creationId xmlns:a16="http://schemas.microsoft.com/office/drawing/2014/main" id="{CFD92380-385B-500D-0373-C0F1554E0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503863"/>
            <a:ext cx="89217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9A8C78C-CF6E-5ED0-E81D-D55192C20903}"/>
              </a:ext>
            </a:extLst>
          </p:cNvPr>
          <p:cNvSpPr/>
          <p:nvPr/>
        </p:nvSpPr>
        <p:spPr>
          <a:xfrm>
            <a:off x="5562600" y="4551363"/>
            <a:ext cx="3505200" cy="235585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2300" name="Picture 22" descr="cay-hoa">
            <a:extLst>
              <a:ext uri="{FF2B5EF4-FFF2-40B4-BE49-F238E27FC236}">
                <a16:creationId xmlns:a16="http://schemas.microsoft.com/office/drawing/2014/main" id="{F0E1EA0F-FC13-267D-0808-2DAA54ED85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4306888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cay-hoa">
            <a:extLst>
              <a:ext uri="{FF2B5EF4-FFF2-40B4-BE49-F238E27FC236}">
                <a16:creationId xmlns:a16="http://schemas.microsoft.com/office/drawing/2014/main" id="{80DECA68-C418-FA6C-DB30-F1CB7AC9F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3132138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2" descr="cay-hoa">
            <a:extLst>
              <a:ext uri="{FF2B5EF4-FFF2-40B4-BE49-F238E27FC236}">
                <a16:creationId xmlns:a16="http://schemas.microsoft.com/office/drawing/2014/main" id="{4D749A24-A06B-FA1B-6204-B7532BE430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4760913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2" descr="cay-hoa">
            <a:extLst>
              <a:ext uri="{FF2B5EF4-FFF2-40B4-BE49-F238E27FC236}">
                <a16:creationId xmlns:a16="http://schemas.microsoft.com/office/drawing/2014/main" id="{7B8F9D67-6EDC-DCE8-1CD4-38D70CBF0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3051175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2" descr="cay-hoa">
            <a:extLst>
              <a:ext uri="{FF2B5EF4-FFF2-40B4-BE49-F238E27FC236}">
                <a16:creationId xmlns:a16="http://schemas.microsoft.com/office/drawing/2014/main" id="{D395489D-D2DB-97B7-579D-3E7E891DC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26924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2" descr="cay-hoa">
            <a:extLst>
              <a:ext uri="{FF2B5EF4-FFF2-40B4-BE49-F238E27FC236}">
                <a16:creationId xmlns:a16="http://schemas.microsoft.com/office/drawing/2014/main" id="{C8A33E78-321D-E1F9-17D8-338F93BCE3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2926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2" descr="cay-hoa">
            <a:extLst>
              <a:ext uri="{FF2B5EF4-FFF2-40B4-BE49-F238E27FC236}">
                <a16:creationId xmlns:a16="http://schemas.microsoft.com/office/drawing/2014/main" id="{BC8CB091-3E78-2640-E7A9-2953F135D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80695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2" descr="cay-hoa">
            <a:extLst>
              <a:ext uri="{FF2B5EF4-FFF2-40B4-BE49-F238E27FC236}">
                <a16:creationId xmlns:a16="http://schemas.microsoft.com/office/drawing/2014/main" id="{6ED49369-4708-1ADD-E09D-F0B540A43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2881313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7A4E989-4EAC-2583-BCCA-7EDEA3827B73}"/>
              </a:ext>
            </a:extLst>
          </p:cNvPr>
          <p:cNvSpPr/>
          <p:nvPr/>
        </p:nvSpPr>
        <p:spPr>
          <a:xfrm>
            <a:off x="5899150" y="522288"/>
            <a:ext cx="3276600" cy="258286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39F267-0AA5-7E25-3679-CCCA8A4917C3}"/>
              </a:ext>
            </a:extLst>
          </p:cNvPr>
          <p:cNvSpPr/>
          <p:nvPr/>
        </p:nvSpPr>
        <p:spPr>
          <a:xfrm>
            <a:off x="2746375" y="2290763"/>
            <a:ext cx="3340100" cy="2311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310" name="Cloud">
            <a:extLst>
              <a:ext uri="{FF2B5EF4-FFF2-40B4-BE49-F238E27FC236}">
                <a16:creationId xmlns:a16="http://schemas.microsoft.com/office/drawing/2014/main" id="{63E2F9D9-7172-1F42-D587-DD6036E2A91D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554913" y="-14288"/>
            <a:ext cx="1447800" cy="57785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311" name="Cloud">
            <a:extLst>
              <a:ext uri="{FF2B5EF4-FFF2-40B4-BE49-F238E27FC236}">
                <a16:creationId xmlns:a16="http://schemas.microsoft.com/office/drawing/2014/main" id="{1059703C-124B-6C25-A647-0EE08BC9C7B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06413" y="987425"/>
            <a:ext cx="1447800" cy="577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2312" name="Picture 23" descr="mat-troi-dong">
            <a:extLst>
              <a:ext uri="{FF2B5EF4-FFF2-40B4-BE49-F238E27FC236}">
                <a16:creationId xmlns:a16="http://schemas.microsoft.com/office/drawing/2014/main" id="{6B23A883-05CB-BF2B-8A26-A073F9FE2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13" y="-14288"/>
            <a:ext cx="1785938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2">
            <a:extLst>
              <a:ext uri="{FF2B5EF4-FFF2-40B4-BE49-F238E27FC236}">
                <a16:creationId xmlns:a16="http://schemas.microsoft.com/office/drawing/2014/main" id="{CE709C50-A725-3438-B464-36FF2584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652463"/>
            <a:ext cx="12525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23">
            <a:extLst>
              <a:ext uri="{FF2B5EF4-FFF2-40B4-BE49-F238E27FC236}">
                <a16:creationId xmlns:a16="http://schemas.microsoft.com/office/drawing/2014/main" id="{8CC5E343-FDEA-FF9A-EC91-B3F31246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652463"/>
            <a:ext cx="1255712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22">
            <a:extLst>
              <a:ext uri="{FF2B5EF4-FFF2-40B4-BE49-F238E27FC236}">
                <a16:creationId xmlns:a16="http://schemas.microsoft.com/office/drawing/2014/main" id="{C1FAA4BA-A328-0B9A-8490-80998BC6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1524000"/>
            <a:ext cx="1050925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22">
            <a:extLst>
              <a:ext uri="{FF2B5EF4-FFF2-40B4-BE49-F238E27FC236}">
                <a16:creationId xmlns:a16="http://schemas.microsoft.com/office/drawing/2014/main" id="{F91FBAD1-1CBB-7C6B-3F07-8949038C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1544638"/>
            <a:ext cx="12525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22">
            <a:extLst>
              <a:ext uri="{FF2B5EF4-FFF2-40B4-BE49-F238E27FC236}">
                <a16:creationId xmlns:a16="http://schemas.microsoft.com/office/drawing/2014/main" id="{31386FB9-BF68-5720-E455-A8DD74FC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1579563"/>
            <a:ext cx="965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24">
            <a:extLst>
              <a:ext uri="{FF2B5EF4-FFF2-40B4-BE49-F238E27FC236}">
                <a16:creationId xmlns:a16="http://schemas.microsoft.com/office/drawing/2014/main" id="{E9E793BE-7593-34BD-6B12-0117286C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486025"/>
            <a:ext cx="107156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25">
            <a:extLst>
              <a:ext uri="{FF2B5EF4-FFF2-40B4-BE49-F238E27FC236}">
                <a16:creationId xmlns:a16="http://schemas.microsoft.com/office/drawing/2014/main" id="{243C0DE2-145C-58C0-4A0C-0F78C8FD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608">
            <a:off x="2954338" y="2514600"/>
            <a:ext cx="7715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26">
            <a:extLst>
              <a:ext uri="{FF2B5EF4-FFF2-40B4-BE49-F238E27FC236}">
                <a16:creationId xmlns:a16="http://schemas.microsoft.com/office/drawing/2014/main" id="{5B47569A-007A-12FD-DB30-0CE6E941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449513"/>
            <a:ext cx="9334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27">
            <a:extLst>
              <a:ext uri="{FF2B5EF4-FFF2-40B4-BE49-F238E27FC236}">
                <a16:creationId xmlns:a16="http://schemas.microsoft.com/office/drawing/2014/main" id="{4F4EE8EF-6ACD-1D83-3D09-A1EBC57B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560638"/>
            <a:ext cx="9334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28">
            <a:extLst>
              <a:ext uri="{FF2B5EF4-FFF2-40B4-BE49-F238E27FC236}">
                <a16:creationId xmlns:a16="http://schemas.microsoft.com/office/drawing/2014/main" id="{4126DFC4-9919-FA56-417E-00D68604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3473450"/>
            <a:ext cx="9334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29">
            <a:extLst>
              <a:ext uri="{FF2B5EF4-FFF2-40B4-BE49-F238E27FC236}">
                <a16:creationId xmlns:a16="http://schemas.microsoft.com/office/drawing/2014/main" id="{8B55627D-3D9F-BC16-701B-412C7CD5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432175"/>
            <a:ext cx="9334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602B33-87EF-8879-1B1E-E43271B45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-314325"/>
            <a:ext cx="11509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177AE-7BCE-5F2A-920D-51699C22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-280988"/>
            <a:ext cx="1593850" cy="156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923327-1A5B-6813-CC67-C5C0D42C7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-244475"/>
            <a:ext cx="9921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948CF8-F63B-52CF-BFBA-B191EEA61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-252413"/>
            <a:ext cx="933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EE21E23-4FC8-B899-1538-7279E4AFD0DC}"/>
              </a:ext>
            </a:extLst>
          </p:cNvPr>
          <p:cNvSpPr/>
          <p:nvPr/>
        </p:nvSpPr>
        <p:spPr>
          <a:xfrm>
            <a:off x="5824538" y="493713"/>
            <a:ext cx="3460750" cy="2592387"/>
          </a:xfrm>
          <a:prstGeom prst="ellipse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6B36275-0518-26D7-810B-1C4BDD70BF36}"/>
              </a:ext>
            </a:extLst>
          </p:cNvPr>
          <p:cNvSpPr/>
          <p:nvPr/>
        </p:nvSpPr>
        <p:spPr>
          <a:xfrm>
            <a:off x="2746375" y="2144713"/>
            <a:ext cx="3592513" cy="2457450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85375F8-2088-8333-170A-9A1EA86ED941}"/>
              </a:ext>
            </a:extLst>
          </p:cNvPr>
          <p:cNvSpPr/>
          <p:nvPr/>
        </p:nvSpPr>
        <p:spPr>
          <a:xfrm>
            <a:off x="38100" y="4421188"/>
            <a:ext cx="3276600" cy="2457450"/>
          </a:xfrm>
          <a:prstGeom prst="ellipse">
            <a:avLst/>
          </a:prstGeom>
          <a:solidFill>
            <a:srgbClr val="AF3DF5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3851BC9-BBAA-2F38-8D97-C2D312C89029}"/>
              </a:ext>
            </a:extLst>
          </p:cNvPr>
          <p:cNvSpPr/>
          <p:nvPr/>
        </p:nvSpPr>
        <p:spPr>
          <a:xfrm>
            <a:off x="5514975" y="3870325"/>
            <a:ext cx="3595688" cy="3108325"/>
          </a:xfrm>
          <a:prstGeom prst="ellipse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452D21-CC70-8775-50F5-D18F975BF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933450"/>
            <a:ext cx="1565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7691F-6A7E-3509-5E9B-BCB9B7A09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470400"/>
            <a:ext cx="13985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73715-A729-7CA8-2493-2DA2CC918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2455863"/>
            <a:ext cx="15081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B6E1D-5137-F181-C974-5C8B7D58B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4935538"/>
            <a:ext cx="13112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FF00"/>
                </a:solidFill>
              </a:rPr>
              <a:t>d</a:t>
            </a:r>
          </a:p>
        </p:txBody>
      </p:sp>
      <p:pic>
        <p:nvPicPr>
          <p:cNvPr id="48" name="nhactruyen haianhem.mp3">
            <a:hlinkClick r:id="" action="ppaction://media"/>
            <a:extLst>
              <a:ext uri="{FF2B5EF4-FFF2-40B4-BE49-F238E27FC236}">
                <a16:creationId xmlns:a16="http://schemas.microsoft.com/office/drawing/2014/main" id="{382B8991-E0A1-71EC-1FC5-1A0017B574B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3" y="640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10" descr="flower[1][1][1][1]">
            <a:extLst>
              <a:ext uri="{FF2B5EF4-FFF2-40B4-BE49-F238E27FC236}">
                <a16:creationId xmlns:a16="http://schemas.microsoft.com/office/drawing/2014/main" id="{CACCDF0C-FB14-B7E6-C2CF-A8ECE8D0FD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9392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8" name="Picture 10" descr="flower[1][1][1][1]">
            <a:extLst>
              <a:ext uri="{FF2B5EF4-FFF2-40B4-BE49-F238E27FC236}">
                <a16:creationId xmlns:a16="http://schemas.microsoft.com/office/drawing/2014/main" id="{7DBC6540-E3D9-AC5A-EA30-BF79E29138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4638"/>
            <a:ext cx="9144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10" descr="flower[1][1][1][1]">
            <a:extLst>
              <a:ext uri="{FF2B5EF4-FFF2-40B4-BE49-F238E27FC236}">
                <a16:creationId xmlns:a16="http://schemas.microsoft.com/office/drawing/2014/main" id="{D84FCAB3-0122-ADCE-E2F6-09D7369F40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8825" y="3151187"/>
            <a:ext cx="6962775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10" descr="flower[1][1][1][1]">
            <a:extLst>
              <a:ext uri="{FF2B5EF4-FFF2-40B4-BE49-F238E27FC236}">
                <a16:creationId xmlns:a16="http://schemas.microsoft.com/office/drawing/2014/main" id="{429A6C78-1F32-1AD7-517F-4C1EA56B1E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7206" y="3155156"/>
            <a:ext cx="696118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41" name="Group 49">
            <a:extLst>
              <a:ext uri="{FF2B5EF4-FFF2-40B4-BE49-F238E27FC236}">
                <a16:creationId xmlns:a16="http://schemas.microsoft.com/office/drawing/2014/main" id="{7C246444-5A75-4AB4-BD7F-0A32453FC0EA}"/>
              </a:ext>
            </a:extLst>
          </p:cNvPr>
          <p:cNvGrpSpPr>
            <a:grpSpLocks/>
          </p:cNvGrpSpPr>
          <p:nvPr/>
        </p:nvGrpSpPr>
        <p:grpSpPr bwMode="auto">
          <a:xfrm rot="-317185">
            <a:off x="3408363" y="4684713"/>
            <a:ext cx="2078037" cy="2111375"/>
            <a:chOff x="2880" y="1420"/>
            <a:chExt cx="1799" cy="1748"/>
          </a:xfrm>
        </p:grpSpPr>
        <p:pic>
          <p:nvPicPr>
            <p:cNvPr id="12385" name="Picture 50" descr="co3">
              <a:extLst>
                <a:ext uri="{FF2B5EF4-FFF2-40B4-BE49-F238E27FC236}">
                  <a16:creationId xmlns:a16="http://schemas.microsoft.com/office/drawing/2014/main" id="{AC93A451-CFA6-CCD5-FF30-68DA02409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6" name="Picture 51" descr="co3">
              <a:extLst>
                <a:ext uri="{FF2B5EF4-FFF2-40B4-BE49-F238E27FC236}">
                  <a16:creationId xmlns:a16="http://schemas.microsoft.com/office/drawing/2014/main" id="{450EB8B3-C6F2-D8D7-7CB3-8FA4FF08B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7" name="Picture 52" descr="co3">
              <a:extLst>
                <a:ext uri="{FF2B5EF4-FFF2-40B4-BE49-F238E27FC236}">
                  <a16:creationId xmlns:a16="http://schemas.microsoft.com/office/drawing/2014/main" id="{F6AD8583-DE3A-211E-F1B1-255E39C79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8" name="Picture 53" descr="co3">
              <a:extLst>
                <a:ext uri="{FF2B5EF4-FFF2-40B4-BE49-F238E27FC236}">
                  <a16:creationId xmlns:a16="http://schemas.microsoft.com/office/drawing/2014/main" id="{8625A3E9-16F7-3C90-EC5B-48040D1B6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9" name="Picture 54" descr="co3">
              <a:extLst>
                <a:ext uri="{FF2B5EF4-FFF2-40B4-BE49-F238E27FC236}">
                  <a16:creationId xmlns:a16="http://schemas.microsoft.com/office/drawing/2014/main" id="{9EC4C0AA-0126-6B83-9E92-ED85146F1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0" name="Picture 55" descr="co3">
              <a:extLst>
                <a:ext uri="{FF2B5EF4-FFF2-40B4-BE49-F238E27FC236}">
                  <a16:creationId xmlns:a16="http://schemas.microsoft.com/office/drawing/2014/main" id="{B74DE358-EBC7-DAC6-F88B-7F4C6A4CB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" name="Picture 56" descr="co3">
              <a:extLst>
                <a:ext uri="{FF2B5EF4-FFF2-40B4-BE49-F238E27FC236}">
                  <a16:creationId xmlns:a16="http://schemas.microsoft.com/office/drawing/2014/main" id="{81FAA339-DCE3-18ED-B8CD-38794FCD8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2" name="Picture 57" descr="co2">
              <a:extLst>
                <a:ext uri="{FF2B5EF4-FFF2-40B4-BE49-F238E27FC236}">
                  <a16:creationId xmlns:a16="http://schemas.microsoft.com/office/drawing/2014/main" id="{83D8E4F1-22E8-4944-BC26-ABFE2B7D8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3" name="Picture 58" descr="co2">
              <a:extLst>
                <a:ext uri="{FF2B5EF4-FFF2-40B4-BE49-F238E27FC236}">
                  <a16:creationId xmlns:a16="http://schemas.microsoft.com/office/drawing/2014/main" id="{F3DE2105-EA6A-A936-AF63-93908BA13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4" name="Picture 59" descr="co2">
              <a:extLst>
                <a:ext uri="{FF2B5EF4-FFF2-40B4-BE49-F238E27FC236}">
                  <a16:creationId xmlns:a16="http://schemas.microsoft.com/office/drawing/2014/main" id="{E864AE83-10AE-95F2-379A-5D16B42BB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5" name="Picture 60" descr="co2">
              <a:extLst>
                <a:ext uri="{FF2B5EF4-FFF2-40B4-BE49-F238E27FC236}">
                  <a16:creationId xmlns:a16="http://schemas.microsoft.com/office/drawing/2014/main" id="{73F8BAB9-6339-4258-BACE-DC905B6AE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6" name="Picture 61" descr="co2">
              <a:extLst>
                <a:ext uri="{FF2B5EF4-FFF2-40B4-BE49-F238E27FC236}">
                  <a16:creationId xmlns:a16="http://schemas.microsoft.com/office/drawing/2014/main" id="{820133E2-2B21-6B84-A2B5-ADF68CEF8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7" name="Picture 62" descr="co2">
              <a:extLst>
                <a:ext uri="{FF2B5EF4-FFF2-40B4-BE49-F238E27FC236}">
                  <a16:creationId xmlns:a16="http://schemas.microsoft.com/office/drawing/2014/main" id="{4458C8E5-99E5-E7D5-EE3B-231578F09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8" name="Picture 63" descr="co3">
              <a:extLst>
                <a:ext uri="{FF2B5EF4-FFF2-40B4-BE49-F238E27FC236}">
                  <a16:creationId xmlns:a16="http://schemas.microsoft.com/office/drawing/2014/main" id="{42C16838-8E81-7AFB-F5C1-1087C5E39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9" name="Picture 64" descr="co3">
              <a:extLst>
                <a:ext uri="{FF2B5EF4-FFF2-40B4-BE49-F238E27FC236}">
                  <a16:creationId xmlns:a16="http://schemas.microsoft.com/office/drawing/2014/main" id="{CBD1DA71-A951-3A13-E103-BDA732ED7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00" name="Picture 65" descr="co3">
              <a:extLst>
                <a:ext uri="{FF2B5EF4-FFF2-40B4-BE49-F238E27FC236}">
                  <a16:creationId xmlns:a16="http://schemas.microsoft.com/office/drawing/2014/main" id="{EC536B20-7524-15DF-4DCC-C329F4DE7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01" name="Picture 66" descr="co3">
              <a:extLst>
                <a:ext uri="{FF2B5EF4-FFF2-40B4-BE49-F238E27FC236}">
                  <a16:creationId xmlns:a16="http://schemas.microsoft.com/office/drawing/2014/main" id="{D196472A-C643-1EE6-6E51-40DA60D3D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02" name="Picture 67" descr="co3">
              <a:extLst>
                <a:ext uri="{FF2B5EF4-FFF2-40B4-BE49-F238E27FC236}">
                  <a16:creationId xmlns:a16="http://schemas.microsoft.com/office/drawing/2014/main" id="{5F38CAB8-F1F2-7B0E-A5E4-F93727BE3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03" name="Picture 68" descr="co2">
              <a:extLst>
                <a:ext uri="{FF2B5EF4-FFF2-40B4-BE49-F238E27FC236}">
                  <a16:creationId xmlns:a16="http://schemas.microsoft.com/office/drawing/2014/main" id="{977CD6AC-7261-962C-A58A-BBA7F7581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42" name="Group 49">
            <a:extLst>
              <a:ext uri="{FF2B5EF4-FFF2-40B4-BE49-F238E27FC236}">
                <a16:creationId xmlns:a16="http://schemas.microsoft.com/office/drawing/2014/main" id="{148BE723-2366-B896-DC57-4BD4EE271480}"/>
              </a:ext>
            </a:extLst>
          </p:cNvPr>
          <p:cNvGrpSpPr>
            <a:grpSpLocks/>
          </p:cNvGrpSpPr>
          <p:nvPr/>
        </p:nvGrpSpPr>
        <p:grpSpPr bwMode="auto">
          <a:xfrm rot="860399">
            <a:off x="1393825" y="2600325"/>
            <a:ext cx="1389063" cy="1790700"/>
            <a:chOff x="2880" y="1420"/>
            <a:chExt cx="1799" cy="1748"/>
          </a:xfrm>
        </p:grpSpPr>
        <p:pic>
          <p:nvPicPr>
            <p:cNvPr id="12366" name="Picture 50" descr="co3">
              <a:extLst>
                <a:ext uri="{FF2B5EF4-FFF2-40B4-BE49-F238E27FC236}">
                  <a16:creationId xmlns:a16="http://schemas.microsoft.com/office/drawing/2014/main" id="{444A9B35-BC63-FBEC-3BD4-2399971C1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7" name="Picture 51" descr="co3">
              <a:extLst>
                <a:ext uri="{FF2B5EF4-FFF2-40B4-BE49-F238E27FC236}">
                  <a16:creationId xmlns:a16="http://schemas.microsoft.com/office/drawing/2014/main" id="{689A475F-255A-4B49-B0AF-4497DD5FC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8" name="Picture 52" descr="co3">
              <a:extLst>
                <a:ext uri="{FF2B5EF4-FFF2-40B4-BE49-F238E27FC236}">
                  <a16:creationId xmlns:a16="http://schemas.microsoft.com/office/drawing/2014/main" id="{0668AA66-3B13-60BB-A12D-825336A2A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9" name="Picture 53" descr="co3">
              <a:extLst>
                <a:ext uri="{FF2B5EF4-FFF2-40B4-BE49-F238E27FC236}">
                  <a16:creationId xmlns:a16="http://schemas.microsoft.com/office/drawing/2014/main" id="{2B296BD4-2EF9-AE58-C9C2-7BE5E7BAF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0" name="Picture 54" descr="co3">
              <a:extLst>
                <a:ext uri="{FF2B5EF4-FFF2-40B4-BE49-F238E27FC236}">
                  <a16:creationId xmlns:a16="http://schemas.microsoft.com/office/drawing/2014/main" id="{A40DC852-E81D-2D73-01B9-CCE1A1006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1" name="Picture 55" descr="co3">
              <a:extLst>
                <a:ext uri="{FF2B5EF4-FFF2-40B4-BE49-F238E27FC236}">
                  <a16:creationId xmlns:a16="http://schemas.microsoft.com/office/drawing/2014/main" id="{FCA7D011-5147-8E42-D4EA-C7003BC31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2" name="Picture 56" descr="co3">
              <a:extLst>
                <a:ext uri="{FF2B5EF4-FFF2-40B4-BE49-F238E27FC236}">
                  <a16:creationId xmlns:a16="http://schemas.microsoft.com/office/drawing/2014/main" id="{C0534BB2-E094-6646-B3BA-5D019EACA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3" name="Picture 57" descr="co2">
              <a:extLst>
                <a:ext uri="{FF2B5EF4-FFF2-40B4-BE49-F238E27FC236}">
                  <a16:creationId xmlns:a16="http://schemas.microsoft.com/office/drawing/2014/main" id="{C08226D7-989B-9A63-3E1C-B2792B9EE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4" name="Picture 58" descr="co2">
              <a:extLst>
                <a:ext uri="{FF2B5EF4-FFF2-40B4-BE49-F238E27FC236}">
                  <a16:creationId xmlns:a16="http://schemas.microsoft.com/office/drawing/2014/main" id="{4C21A119-552D-2BA1-7C61-448FE03A7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5" name="Picture 59" descr="co2">
              <a:extLst>
                <a:ext uri="{FF2B5EF4-FFF2-40B4-BE49-F238E27FC236}">
                  <a16:creationId xmlns:a16="http://schemas.microsoft.com/office/drawing/2014/main" id="{538258DF-2CCE-6687-4FFC-9B1F9D5E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6" name="Picture 60" descr="co2">
              <a:extLst>
                <a:ext uri="{FF2B5EF4-FFF2-40B4-BE49-F238E27FC236}">
                  <a16:creationId xmlns:a16="http://schemas.microsoft.com/office/drawing/2014/main" id="{C25ECF95-3865-01E5-2747-32B2D6D56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7" name="Picture 61" descr="co2">
              <a:extLst>
                <a:ext uri="{FF2B5EF4-FFF2-40B4-BE49-F238E27FC236}">
                  <a16:creationId xmlns:a16="http://schemas.microsoft.com/office/drawing/2014/main" id="{13F965E7-BFD8-0419-FB22-DAF1AD2BA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8" name="Picture 62" descr="co2">
              <a:extLst>
                <a:ext uri="{FF2B5EF4-FFF2-40B4-BE49-F238E27FC236}">
                  <a16:creationId xmlns:a16="http://schemas.microsoft.com/office/drawing/2014/main" id="{AC2BB929-8854-4284-4E7A-CD5E7AFBD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79" name="Picture 63" descr="co3">
              <a:extLst>
                <a:ext uri="{FF2B5EF4-FFF2-40B4-BE49-F238E27FC236}">
                  <a16:creationId xmlns:a16="http://schemas.microsoft.com/office/drawing/2014/main" id="{1ADFDA9A-EFBF-22FB-9703-53A7ABB7C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0" name="Picture 64" descr="co3">
              <a:extLst>
                <a:ext uri="{FF2B5EF4-FFF2-40B4-BE49-F238E27FC236}">
                  <a16:creationId xmlns:a16="http://schemas.microsoft.com/office/drawing/2014/main" id="{49B38987-DFD1-7EB0-25E6-EFC72B18E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1" name="Picture 65" descr="co3">
              <a:extLst>
                <a:ext uri="{FF2B5EF4-FFF2-40B4-BE49-F238E27FC236}">
                  <a16:creationId xmlns:a16="http://schemas.microsoft.com/office/drawing/2014/main" id="{162ABF4D-B4B9-C668-D3C1-ED938EBE9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2" name="Picture 66" descr="co3">
              <a:extLst>
                <a:ext uri="{FF2B5EF4-FFF2-40B4-BE49-F238E27FC236}">
                  <a16:creationId xmlns:a16="http://schemas.microsoft.com/office/drawing/2014/main" id="{77A2185A-3398-B312-2E04-1E1621917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3" name="Picture 67" descr="co3">
              <a:extLst>
                <a:ext uri="{FF2B5EF4-FFF2-40B4-BE49-F238E27FC236}">
                  <a16:creationId xmlns:a16="http://schemas.microsoft.com/office/drawing/2014/main" id="{04073C34-BBBC-1632-D5D7-9E1A09D24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84" name="Picture 68" descr="co2">
              <a:extLst>
                <a:ext uri="{FF2B5EF4-FFF2-40B4-BE49-F238E27FC236}">
                  <a16:creationId xmlns:a16="http://schemas.microsoft.com/office/drawing/2014/main" id="{088F3224-7153-F947-CBC5-FACF946C7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43" name="Picture 32" descr="726745z5gcpj5cvv">
            <a:extLst>
              <a:ext uri="{FF2B5EF4-FFF2-40B4-BE49-F238E27FC236}">
                <a16:creationId xmlns:a16="http://schemas.microsoft.com/office/drawing/2014/main" id="{F364B596-E6B1-96E3-CC5C-0F0C9B35B1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4989513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4" name="Picture 32" descr="726745z5gcpj5cvv">
            <a:extLst>
              <a:ext uri="{FF2B5EF4-FFF2-40B4-BE49-F238E27FC236}">
                <a16:creationId xmlns:a16="http://schemas.microsoft.com/office/drawing/2014/main" id="{04678FCE-AB31-06EA-3D36-968C233281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562100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45" name="Group 49">
            <a:extLst>
              <a:ext uri="{FF2B5EF4-FFF2-40B4-BE49-F238E27FC236}">
                <a16:creationId xmlns:a16="http://schemas.microsoft.com/office/drawing/2014/main" id="{54975ABD-9FAA-B3D8-FB43-8922D1F3B207}"/>
              </a:ext>
            </a:extLst>
          </p:cNvPr>
          <p:cNvGrpSpPr>
            <a:grpSpLocks/>
          </p:cNvGrpSpPr>
          <p:nvPr/>
        </p:nvGrpSpPr>
        <p:grpSpPr bwMode="auto">
          <a:xfrm>
            <a:off x="6338888" y="3086100"/>
            <a:ext cx="2581275" cy="808038"/>
            <a:chOff x="2880" y="1420"/>
            <a:chExt cx="1799" cy="1748"/>
          </a:xfrm>
        </p:grpSpPr>
        <p:pic>
          <p:nvPicPr>
            <p:cNvPr id="12347" name="Picture 50" descr="co3">
              <a:extLst>
                <a:ext uri="{FF2B5EF4-FFF2-40B4-BE49-F238E27FC236}">
                  <a16:creationId xmlns:a16="http://schemas.microsoft.com/office/drawing/2014/main" id="{C7FB67D0-7A2B-58CC-849D-6706D85E2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8" name="Picture 51" descr="co3">
              <a:extLst>
                <a:ext uri="{FF2B5EF4-FFF2-40B4-BE49-F238E27FC236}">
                  <a16:creationId xmlns:a16="http://schemas.microsoft.com/office/drawing/2014/main" id="{7CD1C8F7-7D22-E556-C576-8B696ADA8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9" name="Picture 52" descr="co3">
              <a:extLst>
                <a:ext uri="{FF2B5EF4-FFF2-40B4-BE49-F238E27FC236}">
                  <a16:creationId xmlns:a16="http://schemas.microsoft.com/office/drawing/2014/main" id="{E1962003-F9B3-1606-6D5A-06633D389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0" name="Picture 53" descr="co3">
              <a:extLst>
                <a:ext uri="{FF2B5EF4-FFF2-40B4-BE49-F238E27FC236}">
                  <a16:creationId xmlns:a16="http://schemas.microsoft.com/office/drawing/2014/main" id="{800F9702-700A-9F86-23E2-FD2F393FA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1" name="Picture 54" descr="co3">
              <a:extLst>
                <a:ext uri="{FF2B5EF4-FFF2-40B4-BE49-F238E27FC236}">
                  <a16:creationId xmlns:a16="http://schemas.microsoft.com/office/drawing/2014/main" id="{C93A26BE-609F-9542-3363-352FF315D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2" name="Picture 55" descr="co3">
              <a:extLst>
                <a:ext uri="{FF2B5EF4-FFF2-40B4-BE49-F238E27FC236}">
                  <a16:creationId xmlns:a16="http://schemas.microsoft.com/office/drawing/2014/main" id="{262B03D2-53C1-2C8B-12FC-0E9D523B9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3" name="Picture 56" descr="co3">
              <a:extLst>
                <a:ext uri="{FF2B5EF4-FFF2-40B4-BE49-F238E27FC236}">
                  <a16:creationId xmlns:a16="http://schemas.microsoft.com/office/drawing/2014/main" id="{AADA87DB-935D-AD53-1A6F-B7EFFD427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4" name="Picture 57" descr="co2">
              <a:extLst>
                <a:ext uri="{FF2B5EF4-FFF2-40B4-BE49-F238E27FC236}">
                  <a16:creationId xmlns:a16="http://schemas.microsoft.com/office/drawing/2014/main" id="{FFCAA52E-66AC-5CE8-9CB2-DEC62D962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5" name="Picture 58" descr="co2">
              <a:extLst>
                <a:ext uri="{FF2B5EF4-FFF2-40B4-BE49-F238E27FC236}">
                  <a16:creationId xmlns:a16="http://schemas.microsoft.com/office/drawing/2014/main" id="{AD536A3E-8E55-10EC-5271-8AE00AF9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6" name="Picture 59" descr="co2">
              <a:extLst>
                <a:ext uri="{FF2B5EF4-FFF2-40B4-BE49-F238E27FC236}">
                  <a16:creationId xmlns:a16="http://schemas.microsoft.com/office/drawing/2014/main" id="{B8755D32-DA6B-6C3D-8F9A-FF73C2C11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7" name="Picture 60" descr="co2">
              <a:extLst>
                <a:ext uri="{FF2B5EF4-FFF2-40B4-BE49-F238E27FC236}">
                  <a16:creationId xmlns:a16="http://schemas.microsoft.com/office/drawing/2014/main" id="{AE512D58-09F3-0571-588C-BCC055682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8" name="Picture 61" descr="co2">
              <a:extLst>
                <a:ext uri="{FF2B5EF4-FFF2-40B4-BE49-F238E27FC236}">
                  <a16:creationId xmlns:a16="http://schemas.microsoft.com/office/drawing/2014/main" id="{983027A8-FAED-C7DC-B061-356F82A70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9" name="Picture 62" descr="co2">
              <a:extLst>
                <a:ext uri="{FF2B5EF4-FFF2-40B4-BE49-F238E27FC236}">
                  <a16:creationId xmlns:a16="http://schemas.microsoft.com/office/drawing/2014/main" id="{01E1745D-CF50-3828-0A1A-F0B8825003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0" name="Picture 63" descr="co3">
              <a:extLst>
                <a:ext uri="{FF2B5EF4-FFF2-40B4-BE49-F238E27FC236}">
                  <a16:creationId xmlns:a16="http://schemas.microsoft.com/office/drawing/2014/main" id="{99784450-0157-C9DA-5C72-1F800B49E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1" name="Picture 64" descr="co3">
              <a:extLst>
                <a:ext uri="{FF2B5EF4-FFF2-40B4-BE49-F238E27FC236}">
                  <a16:creationId xmlns:a16="http://schemas.microsoft.com/office/drawing/2014/main" id="{81CEC34B-28D5-1CFF-8749-7EBDCD824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2" name="Picture 65" descr="co3">
              <a:extLst>
                <a:ext uri="{FF2B5EF4-FFF2-40B4-BE49-F238E27FC236}">
                  <a16:creationId xmlns:a16="http://schemas.microsoft.com/office/drawing/2014/main" id="{FE5B8B32-1CD1-64EC-1E38-10A7B98E8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3" name="Picture 66" descr="co3">
              <a:extLst>
                <a:ext uri="{FF2B5EF4-FFF2-40B4-BE49-F238E27FC236}">
                  <a16:creationId xmlns:a16="http://schemas.microsoft.com/office/drawing/2014/main" id="{F8C5BCE4-AFEF-FC00-9AC8-530A6681E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4" name="Picture 67" descr="co3">
              <a:extLst>
                <a:ext uri="{FF2B5EF4-FFF2-40B4-BE49-F238E27FC236}">
                  <a16:creationId xmlns:a16="http://schemas.microsoft.com/office/drawing/2014/main" id="{EDBAF18B-E6C8-8ECE-50B0-3394178F1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5" name="Picture 68" descr="co2">
              <a:extLst>
                <a:ext uri="{FF2B5EF4-FFF2-40B4-BE49-F238E27FC236}">
                  <a16:creationId xmlns:a16="http://schemas.microsoft.com/office/drawing/2014/main" id="{2930C0C0-B783-C505-7721-74B7A994A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46" name="Picture 32" descr="726745z5gcpj5cvv">
            <a:extLst>
              <a:ext uri="{FF2B5EF4-FFF2-40B4-BE49-F238E27FC236}">
                <a16:creationId xmlns:a16="http://schemas.microsoft.com/office/drawing/2014/main" id="{8A9600A4-D7BD-B708-B181-5B1D80253A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2803525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0.35902 0.164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C -0.0026 0.02291 -0.00694 0.04514 -0.01007 0.06828 C -0.01198 0.13703 -0.01441 0.20463 -0.02014 0.27291 C -0.02378 0.31458 -0.02066 0.35879 -0.03351 0.39953 C -0.0493 0.51041 -0.05035 0.62199 -0.05035 0.73356 " pathEditMode="relative" rAng="0" ptsTypes="ffff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3.7037E-6 C 0.00104 0.03565 0.00174 0.07246 0.00643 0.10787 C 0.00417 0.1838 0.00417 0.15718 0.00417 0.18797 " pathEditMode="relative" rAng="0" ptsTypes="ffA">
                                      <p:cBhvr>
                                        <p:cTn id="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8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C -0.00486 0.01111 -0.0059 0.02454 -0.00816 0.03773 C -0.01215 0.06018 -0.01597 0.08287 -0.02257 0.10347 C -0.02518 0.11181 -0.0257 0.11852 -0.029 0.12616 C -0.03125 0.1412 -0.03629 0.15509 -0.04028 0.16921 C -0.0434 0.18032 -0.04323 0.19375 -0.0467 0.20463 C -0.05104 0.21806 -0.04896 0.20579 -0.05156 0.21968 C -0.05347 0.22986 -0.05417 0.23634 -0.05781 0.24514 C -0.05972 0.25417 -0.06424 0.28333 -0.06754 0.29051 C -0.0717 0.29954 -0.07292 0.30093 -0.07552 0.31088 C -0.08004 0.32801 -0.08316 0.3463 -0.08663 0.36389 C -0.08872 0.37384 -0.09028 0.37315 -0.09306 0.38171 C -0.09566 0.38981 -0.09913 0.39861 -0.10122 0.40694 C -0.10608 0.42616 -0.10087 0.41852 -0.1092 0.42708 C -0.11163 0.43819 -0.11285 0.44792 -0.11719 0.45741 C -0.12084 0.47477 -0.11615 0.45486 -0.12188 0.47268 C -0.12518 0.48287 -0.12587 0.49329 -0.13004 0.50301 C -0.13056 0.50556 -0.1309 0.50833 -0.1316 0.51065 C -0.13247 0.51343 -0.1342 0.51528 -0.1349 0.51806 C -0.14028 0.53773 -0.13507 0.52893 -0.13976 0.53565 " pathEditMode="relative" rAng="0" ptsTypes="fffffffffffffffffffA">
                                      <p:cBhvr>
                                        <p:cTn id="8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numSld="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2E5C1F97-760F-4ED0-9AAA-5B37DD175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6">
            <a:extLst>
              <a:ext uri="{FF2B5EF4-FFF2-40B4-BE49-F238E27FC236}">
                <a16:creationId xmlns:a16="http://schemas.microsoft.com/office/drawing/2014/main" id="{BCE99504-88E3-EDB7-E8F7-41A10C93B9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295400"/>
            <a:ext cx="5943600" cy="17605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 cho bé yêu</a:t>
            </a:r>
          </a:p>
        </p:txBody>
      </p:sp>
      <p:pic>
        <p:nvPicPr>
          <p:cNvPr id="4" name="tro choi am nhac.mp3">
            <a:hlinkClick r:id="" action="ppaction://media"/>
            <a:extLst>
              <a:ext uri="{FF2B5EF4-FFF2-40B4-BE49-F238E27FC236}">
                <a16:creationId xmlns:a16="http://schemas.microsoft.com/office/drawing/2014/main" id="{A6EA7E44-26D8-4EBB-33B9-D990EA4CF85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299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729747d8za2kbusq">
            <a:extLst>
              <a:ext uri="{FF2B5EF4-FFF2-40B4-BE49-F238E27FC236}">
                <a16:creationId xmlns:a16="http://schemas.microsoft.com/office/drawing/2014/main" id="{EA479F29-87CD-D2BE-BB59-CA7AAB73AF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5181600"/>
            <a:ext cx="154146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729747d8za2kbusq">
            <a:extLst>
              <a:ext uri="{FF2B5EF4-FFF2-40B4-BE49-F238E27FC236}">
                <a16:creationId xmlns:a16="http://schemas.microsoft.com/office/drawing/2014/main" id="{BDAEA6CC-87F7-332C-EA44-4052161E47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99075"/>
            <a:ext cx="13906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AddEmoticons10918[1]">
            <a:extLst>
              <a:ext uri="{FF2B5EF4-FFF2-40B4-BE49-F238E27FC236}">
                <a16:creationId xmlns:a16="http://schemas.microsoft.com/office/drawing/2014/main" id="{1D8521B8-A848-02D4-0903-391675786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965200" y="4575175"/>
            <a:ext cx="473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gif_icon382">
            <a:extLst>
              <a:ext uri="{FF2B5EF4-FFF2-40B4-BE49-F238E27FC236}">
                <a16:creationId xmlns:a16="http://schemas.microsoft.com/office/drawing/2014/main" id="{2C5ED7F3-84D5-1B21-5AA4-9ADC549494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3288">
            <a:off x="237332" y="4452144"/>
            <a:ext cx="609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7" descr="AddEmoticons10918[1]">
            <a:extLst>
              <a:ext uri="{FF2B5EF4-FFF2-40B4-BE49-F238E27FC236}">
                <a16:creationId xmlns:a16="http://schemas.microsoft.com/office/drawing/2014/main" id="{33911DE1-3063-1832-DD22-7CD75641A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2847975" y="4916488"/>
            <a:ext cx="473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5" descr="gif_icon382">
            <a:extLst>
              <a:ext uri="{FF2B5EF4-FFF2-40B4-BE49-F238E27FC236}">
                <a16:creationId xmlns:a16="http://schemas.microsoft.com/office/drawing/2014/main" id="{AF134E51-579E-985A-74D6-A9F369DFAD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2283">
            <a:off x="1750219" y="4620419"/>
            <a:ext cx="60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9" descr="ani-171">
            <a:extLst>
              <a:ext uri="{FF2B5EF4-FFF2-40B4-BE49-F238E27FC236}">
                <a16:creationId xmlns:a16="http://schemas.microsoft.com/office/drawing/2014/main" id="{D481B6E6-2DFB-D971-2400-4901DD5C9A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25425"/>
            <a:ext cx="14287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0" descr="flower[1][1][1][1]">
            <a:extLst>
              <a:ext uri="{FF2B5EF4-FFF2-40B4-BE49-F238E27FC236}">
                <a16:creationId xmlns:a16="http://schemas.microsoft.com/office/drawing/2014/main" id="{20BF5B73-30A0-9243-D680-951C66ECF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13100" y="3262313"/>
            <a:ext cx="6858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0" descr="flower[1][1][1][1]">
            <a:extLst>
              <a:ext uri="{FF2B5EF4-FFF2-40B4-BE49-F238E27FC236}">
                <a16:creationId xmlns:a16="http://schemas.microsoft.com/office/drawing/2014/main" id="{76996215-A24A-90C7-F5A7-74B6288580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68938" y="3255963"/>
            <a:ext cx="6858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0" descr="flower[1][1][1][1]">
            <a:extLst>
              <a:ext uri="{FF2B5EF4-FFF2-40B4-BE49-F238E27FC236}">
                <a16:creationId xmlns:a16="http://schemas.microsoft.com/office/drawing/2014/main" id="{BF1B0D14-BFB3-C3A1-8D64-E65489358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0"/>
            <a:ext cx="83423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0" descr="flower[1][1][1][1]">
            <a:extLst>
              <a:ext uri="{FF2B5EF4-FFF2-40B4-BE49-F238E27FC236}">
                <a16:creationId xmlns:a16="http://schemas.microsoft.com/office/drawing/2014/main" id="{EE6E44C6-4FB7-26D1-029B-F6E672FC4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59538"/>
            <a:ext cx="90122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24433.mp3">
            <a:hlinkClick r:id="" action="ppaction://media"/>
            <a:extLst>
              <a:ext uri="{FF2B5EF4-FFF2-40B4-BE49-F238E27FC236}">
                <a16:creationId xmlns:a16="http://schemas.microsoft.com/office/drawing/2014/main" id="{BC06E27E-9D9C-1D94-2B3A-C63DB3A0798B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" fill="hold"/>
                                        <p:tgtEl>
                                          <p:spTgt spid="13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536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804D7380-3DB9-8A7B-96EA-F59A7D6A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100"/>
            <a:ext cx="9134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9" descr="may xanh">
            <a:extLst>
              <a:ext uri="{FF2B5EF4-FFF2-40B4-BE49-F238E27FC236}">
                <a16:creationId xmlns:a16="http://schemas.microsoft.com/office/drawing/2014/main" id="{9746DA02-DEE7-B9C2-6F8A-FB8E4620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may xanh">
            <a:extLst>
              <a:ext uri="{FF2B5EF4-FFF2-40B4-BE49-F238E27FC236}">
                <a16:creationId xmlns:a16="http://schemas.microsoft.com/office/drawing/2014/main" id="{5935C829-118B-AB83-D1EF-91AA7CA3F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mayhong">
            <a:extLst>
              <a:ext uri="{FF2B5EF4-FFF2-40B4-BE49-F238E27FC236}">
                <a16:creationId xmlns:a16="http://schemas.microsoft.com/office/drawing/2014/main" id="{E519E204-630E-89AF-CE31-1E2D580B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72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3">
            <a:extLst>
              <a:ext uri="{FF2B5EF4-FFF2-40B4-BE49-F238E27FC236}">
                <a16:creationId xmlns:a16="http://schemas.microsoft.com/office/drawing/2014/main" id="{BD65CC02-14AD-A0FC-EEED-5A28DC86CE02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0"/>
            <a:ext cx="4552950" cy="1033463"/>
            <a:chOff x="1776" y="0"/>
            <a:chExt cx="3060" cy="651"/>
          </a:xfrm>
        </p:grpSpPr>
        <p:grpSp>
          <p:nvGrpSpPr>
            <p:cNvPr id="14401" name="Group 94">
              <a:extLst>
                <a:ext uri="{FF2B5EF4-FFF2-40B4-BE49-F238E27FC236}">
                  <a16:creationId xmlns:a16="http://schemas.microsoft.com/office/drawing/2014/main" id="{52699870-0B0E-E9E3-5CD2-16BD8995F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4405" name="Picture 95" descr="Goosefly1-animated">
                <a:extLst>
                  <a:ext uri="{FF2B5EF4-FFF2-40B4-BE49-F238E27FC236}">
                    <a16:creationId xmlns:a16="http://schemas.microsoft.com/office/drawing/2014/main" id="{74C6C6D9-2758-1A2A-F39E-A42A4D60FEC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06" name="Picture 96" descr="Goosefly1-animated">
                <a:extLst>
                  <a:ext uri="{FF2B5EF4-FFF2-40B4-BE49-F238E27FC236}">
                    <a16:creationId xmlns:a16="http://schemas.microsoft.com/office/drawing/2014/main" id="{0489F600-9F24-72C1-2D16-38C634076E2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07" name="Picture 97" descr="Goosefly1-animated">
                <a:extLst>
                  <a:ext uri="{FF2B5EF4-FFF2-40B4-BE49-F238E27FC236}">
                    <a16:creationId xmlns:a16="http://schemas.microsoft.com/office/drawing/2014/main" id="{6614CEAE-8505-1246-D195-09DDA1135F6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402" name="Picture 98" descr="Goosefly1-animated">
              <a:extLst>
                <a:ext uri="{FF2B5EF4-FFF2-40B4-BE49-F238E27FC236}">
                  <a16:creationId xmlns:a16="http://schemas.microsoft.com/office/drawing/2014/main" id="{38612594-E1B8-BD58-ACCE-3069DC31A2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3" name="Picture 99" descr="Goosefly1-animated">
              <a:extLst>
                <a:ext uri="{FF2B5EF4-FFF2-40B4-BE49-F238E27FC236}">
                  <a16:creationId xmlns:a16="http://schemas.microsoft.com/office/drawing/2014/main" id="{C999C5E4-AD46-7602-00AF-D20EDBFD5D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4" name="Picture 100" descr="Goosefly1-animated">
              <a:extLst>
                <a:ext uri="{FF2B5EF4-FFF2-40B4-BE49-F238E27FC236}">
                  <a16:creationId xmlns:a16="http://schemas.microsoft.com/office/drawing/2014/main" id="{D0B344E4-EE68-40B0-64DD-B9E12063D4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3" name="Group 109">
            <a:extLst>
              <a:ext uri="{FF2B5EF4-FFF2-40B4-BE49-F238E27FC236}">
                <a16:creationId xmlns:a16="http://schemas.microsoft.com/office/drawing/2014/main" id="{121300A9-FE54-7E6D-19A8-AA7654AB783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0"/>
            <a:ext cx="1947863" cy="1428750"/>
            <a:chOff x="304800" y="214290"/>
            <a:chExt cx="1947234" cy="1428760"/>
          </a:xfrm>
        </p:grpSpPr>
        <p:pic>
          <p:nvPicPr>
            <p:cNvPr id="14394" name="Picture 6" descr="spring-smiley-1">
              <a:extLst>
                <a:ext uri="{FF2B5EF4-FFF2-40B4-BE49-F238E27FC236}">
                  <a16:creationId xmlns:a16="http://schemas.microsoft.com/office/drawing/2014/main" id="{F741BD2C-F571-5E33-54E7-4EA942F254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8600"/>
              <a:ext cx="1947234" cy="14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5" name="Picture 52" descr="DSTARS-P">
              <a:extLst>
                <a:ext uri="{FF2B5EF4-FFF2-40B4-BE49-F238E27FC236}">
                  <a16:creationId xmlns:a16="http://schemas.microsoft.com/office/drawing/2014/main" id="{E1FD9526-ACEF-AEAE-83DD-22D826273D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762000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6" name="Picture 52" descr="DSTARS-P">
              <a:extLst>
                <a:ext uri="{FF2B5EF4-FFF2-40B4-BE49-F238E27FC236}">
                  <a16:creationId xmlns:a16="http://schemas.microsoft.com/office/drawing/2014/main" id="{579AF087-3867-6C20-8A6A-F7272D5764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196" y="457200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7" name="Picture 52" descr="DSTARS-P">
              <a:extLst>
                <a:ext uri="{FF2B5EF4-FFF2-40B4-BE49-F238E27FC236}">
                  <a16:creationId xmlns:a16="http://schemas.microsoft.com/office/drawing/2014/main" id="{27763C35-F75E-1441-3B4D-DC7EE101059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880" y="1090594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8" name="Picture 52" descr="DSTARS-P">
              <a:extLst>
                <a:ext uri="{FF2B5EF4-FFF2-40B4-BE49-F238E27FC236}">
                  <a16:creationId xmlns:a16="http://schemas.microsoft.com/office/drawing/2014/main" id="{974F835E-03B4-BE5E-DF9F-831F234440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80" y="785794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9" name="Picture 52" descr="DSTARS-P">
              <a:extLst>
                <a:ext uri="{FF2B5EF4-FFF2-40B4-BE49-F238E27FC236}">
                  <a16:creationId xmlns:a16="http://schemas.microsoft.com/office/drawing/2014/main" id="{8C20A20C-232A-491D-5186-DDA5020FE0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080" y="328594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0" name="Picture 52" descr="DSTARS-P">
              <a:extLst>
                <a:ext uri="{FF2B5EF4-FFF2-40B4-BE49-F238E27FC236}">
                  <a16:creationId xmlns:a16="http://schemas.microsoft.com/office/drawing/2014/main" id="{1E85201C-FD37-B9CB-EE3E-B16F4A2F81D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52" y="214290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4" name="Picture 52" descr="DSTARS-P">
            <a:extLst>
              <a:ext uri="{FF2B5EF4-FFF2-40B4-BE49-F238E27FC236}">
                <a16:creationId xmlns:a16="http://schemas.microsoft.com/office/drawing/2014/main" id="{F3960CC7-F57D-EA7B-5D20-019C7CD01A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2" descr="DSTARS-P">
            <a:extLst>
              <a:ext uri="{FF2B5EF4-FFF2-40B4-BE49-F238E27FC236}">
                <a16:creationId xmlns:a16="http://schemas.microsoft.com/office/drawing/2014/main" id="{DEF3A717-44E6-13D0-ADF0-34A5507BD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3" descr="cay-hoa">
            <a:extLst>
              <a:ext uri="{FF2B5EF4-FFF2-40B4-BE49-F238E27FC236}">
                <a16:creationId xmlns:a16="http://schemas.microsoft.com/office/drawing/2014/main" id="{720E7BF6-A632-D3AC-A3D6-9F085B504A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30480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5" descr="cay-hoa">
            <a:extLst>
              <a:ext uri="{FF2B5EF4-FFF2-40B4-BE49-F238E27FC236}">
                <a16:creationId xmlns:a16="http://schemas.microsoft.com/office/drawing/2014/main" id="{D29CE9EF-D2EF-30DB-9DC7-9490D5C6F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6" descr="cay-hoa">
            <a:extLst>
              <a:ext uri="{FF2B5EF4-FFF2-40B4-BE49-F238E27FC236}">
                <a16:creationId xmlns:a16="http://schemas.microsoft.com/office/drawing/2014/main" id="{111FE10E-AA8B-4A34-B119-AB259E42A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5" descr="729747d8za2kbusq">
            <a:extLst>
              <a:ext uri="{FF2B5EF4-FFF2-40B4-BE49-F238E27FC236}">
                <a16:creationId xmlns:a16="http://schemas.microsoft.com/office/drawing/2014/main" id="{FC8DBCEE-8DE1-020B-5432-89D5EA40A0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674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1" descr="Co be">
            <a:extLst>
              <a:ext uri="{FF2B5EF4-FFF2-40B4-BE49-F238E27FC236}">
                <a16:creationId xmlns:a16="http://schemas.microsoft.com/office/drawing/2014/main" id="{8F7E1A37-9F21-8D0D-2381-02EED27E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99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8" descr="Picturedongnoi4">
            <a:extLst>
              <a:ext uri="{FF2B5EF4-FFF2-40B4-BE49-F238E27FC236}">
                <a16:creationId xmlns:a16="http://schemas.microsoft.com/office/drawing/2014/main" id="{D2C20658-D530-5E9C-85B9-F42D1FB248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86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8" descr="Picturedongnoi4">
            <a:extLst>
              <a:ext uri="{FF2B5EF4-FFF2-40B4-BE49-F238E27FC236}">
                <a16:creationId xmlns:a16="http://schemas.microsoft.com/office/drawing/2014/main" id="{3BF53245-61A4-F9E5-5920-DE5798B520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4" descr="roses_swaying_back_an_a_mc">
            <a:hlinkClick r:id="rId15" action="ppaction://hlinkfile"/>
            <a:extLst>
              <a:ext uri="{FF2B5EF4-FFF2-40B4-BE49-F238E27FC236}">
                <a16:creationId xmlns:a16="http://schemas.microsoft.com/office/drawing/2014/main" id="{4B015FC5-CA93-8BE6-5951-4066B2840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150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2" descr="shutterstock_10987597 [Converted].png">
            <a:extLst>
              <a:ext uri="{FF2B5EF4-FFF2-40B4-BE49-F238E27FC236}">
                <a16:creationId xmlns:a16="http://schemas.microsoft.com/office/drawing/2014/main" id="{268629B7-99DA-5073-5CCA-0E32846CC6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3" descr="shutterstock_10987597 [Converted].png">
            <a:extLst>
              <a:ext uri="{FF2B5EF4-FFF2-40B4-BE49-F238E27FC236}">
                <a16:creationId xmlns:a16="http://schemas.microsoft.com/office/drawing/2014/main" id="{775057F5-F33C-4FC4-83B4-D4D6129947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14288"/>
            <a:ext cx="4800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52" descr="DSTARS-P">
            <a:extLst>
              <a:ext uri="{FF2B5EF4-FFF2-40B4-BE49-F238E27FC236}">
                <a16:creationId xmlns:a16="http://schemas.microsoft.com/office/drawing/2014/main" id="{3BFED88F-20FD-4B10-76AE-14C80474C7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051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52" descr="DSTARS-P">
            <a:extLst>
              <a:ext uri="{FF2B5EF4-FFF2-40B4-BE49-F238E27FC236}">
                <a16:creationId xmlns:a16="http://schemas.microsoft.com/office/drawing/2014/main" id="{692FBF3E-597C-5E10-F49A-41FB015DE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52" descr="DSTARS-P">
            <a:extLst>
              <a:ext uri="{FF2B5EF4-FFF2-40B4-BE49-F238E27FC236}">
                <a16:creationId xmlns:a16="http://schemas.microsoft.com/office/drawing/2014/main" id="{A094DFAA-E1E4-E9F0-7C53-FEBE2DC341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52" descr="DSTARS-P">
            <a:extLst>
              <a:ext uri="{FF2B5EF4-FFF2-40B4-BE49-F238E27FC236}">
                <a16:creationId xmlns:a16="http://schemas.microsoft.com/office/drawing/2014/main" id="{22CBDAB0-5DB8-5592-0CC7-E47200D17B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971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52" descr="DSTARS-P">
            <a:extLst>
              <a:ext uri="{FF2B5EF4-FFF2-40B4-BE49-F238E27FC236}">
                <a16:creationId xmlns:a16="http://schemas.microsoft.com/office/drawing/2014/main" id="{3A31456D-6F23-F1B5-5597-DE4A109C0E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43529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52" descr="DSTARS-P">
            <a:extLst>
              <a:ext uri="{FF2B5EF4-FFF2-40B4-BE49-F238E27FC236}">
                <a16:creationId xmlns:a16="http://schemas.microsoft.com/office/drawing/2014/main" id="{2799F62F-2BB6-4286-51D2-8F1C01CE2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95275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52" descr="DSTARS-P">
            <a:extLst>
              <a:ext uri="{FF2B5EF4-FFF2-40B4-BE49-F238E27FC236}">
                <a16:creationId xmlns:a16="http://schemas.microsoft.com/office/drawing/2014/main" id="{21457462-56E6-EF84-FD4A-B3295D8544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0647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52" descr="DSTARS-P">
            <a:extLst>
              <a:ext uri="{FF2B5EF4-FFF2-40B4-BE49-F238E27FC236}">
                <a16:creationId xmlns:a16="http://schemas.microsoft.com/office/drawing/2014/main" id="{66ABEFC8-76DE-D147-F8FF-FA2D1BC30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6300" y="4884738"/>
            <a:ext cx="1409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52" descr="DSTARS-P">
            <a:extLst>
              <a:ext uri="{FF2B5EF4-FFF2-40B4-BE49-F238E27FC236}">
                <a16:creationId xmlns:a16="http://schemas.microsoft.com/office/drawing/2014/main" id="{02B8397E-4C8A-BAD0-190B-4842538A17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8615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52" descr="DSTARS-P">
            <a:extLst>
              <a:ext uri="{FF2B5EF4-FFF2-40B4-BE49-F238E27FC236}">
                <a16:creationId xmlns:a16="http://schemas.microsoft.com/office/drawing/2014/main" id="{D06F55D6-1C7E-E41F-AB03-C9179304F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8510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52" descr="DSTARS-P">
            <a:extLst>
              <a:ext uri="{FF2B5EF4-FFF2-40B4-BE49-F238E27FC236}">
                <a16:creationId xmlns:a16="http://schemas.microsoft.com/office/drawing/2014/main" id="{DA957832-7F9E-E562-1A48-ABFC3F1F41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58115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52" descr="DSTARS-P">
            <a:extLst>
              <a:ext uri="{FF2B5EF4-FFF2-40B4-BE49-F238E27FC236}">
                <a16:creationId xmlns:a16="http://schemas.microsoft.com/office/drawing/2014/main" id="{7291B832-44FB-6297-22C0-3F38BCCE6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227513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9" descr="3d butterfly">
            <a:extLst>
              <a:ext uri="{FF2B5EF4-FFF2-40B4-BE49-F238E27FC236}">
                <a16:creationId xmlns:a16="http://schemas.microsoft.com/office/drawing/2014/main" id="{D11191C8-AADA-9D99-A0CC-D53F83269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228" flipH="1">
            <a:off x="7620000" y="58674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40" descr="3d butterfly">
            <a:extLst>
              <a:ext uri="{FF2B5EF4-FFF2-40B4-BE49-F238E27FC236}">
                <a16:creationId xmlns:a16="http://schemas.microsoft.com/office/drawing/2014/main" id="{3BD02586-DE39-7928-C16E-ECB772260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411" flipH="1">
            <a:off x="8686800" y="56388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0" name="Picture 104" descr="cay-hoa">
            <a:extLst>
              <a:ext uri="{FF2B5EF4-FFF2-40B4-BE49-F238E27FC236}">
                <a16:creationId xmlns:a16="http://schemas.microsoft.com/office/drawing/2014/main" id="{77F7A8C7-C2E0-FE68-A7BE-299014C223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82575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1" name="AutoShape 90">
            <a:extLst>
              <a:ext uri="{FF2B5EF4-FFF2-40B4-BE49-F238E27FC236}">
                <a16:creationId xmlns:a16="http://schemas.microsoft.com/office/drawing/2014/main" id="{BDA0D57D-FB42-D0FB-F87D-E82F0078C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172200"/>
            <a:ext cx="1600200" cy="685800"/>
          </a:xfrm>
          <a:prstGeom prst="flowChartManualOperat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0066FF"/>
              </a:solidFill>
            </a:endParaRPr>
          </a:p>
        </p:txBody>
      </p:sp>
      <p:sp>
        <p:nvSpPr>
          <p:cNvPr id="14372" name="AutoShape 91">
            <a:extLst>
              <a:ext uri="{FF2B5EF4-FFF2-40B4-BE49-F238E27FC236}">
                <a16:creationId xmlns:a16="http://schemas.microsoft.com/office/drawing/2014/main" id="{4B7F7D8F-F353-BD2C-7321-85B18005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0"/>
            <a:ext cx="1600200" cy="2514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 w 21600"/>
              <a:gd name="T13" fmla="*/ 0 h 21600"/>
              <a:gd name="T14" fmla="*/ 21596 w 21600"/>
              <a:gd name="T15" fmla="*/ 110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93" y="8457"/>
                </a:moveTo>
                <a:cubicBezTo>
                  <a:pt x="2273" y="4028"/>
                  <a:pt x="6241" y="911"/>
                  <a:pt x="10800" y="912"/>
                </a:cubicBezTo>
                <a:cubicBezTo>
                  <a:pt x="15358" y="912"/>
                  <a:pt x="19326" y="4028"/>
                  <a:pt x="20406" y="8457"/>
                </a:cubicBezTo>
                <a:lnTo>
                  <a:pt x="21292" y="8241"/>
                </a:lnTo>
                <a:cubicBezTo>
                  <a:pt x="20112" y="3403"/>
                  <a:pt x="15778" y="-1"/>
                  <a:pt x="10799" y="0"/>
                </a:cubicBezTo>
                <a:cubicBezTo>
                  <a:pt x="5821" y="0"/>
                  <a:pt x="1487" y="3403"/>
                  <a:pt x="307" y="8241"/>
                </a:cubicBezTo>
                <a:lnTo>
                  <a:pt x="1193" y="845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3" name="Oval 95">
            <a:extLst>
              <a:ext uri="{FF2B5EF4-FFF2-40B4-BE49-F238E27FC236}">
                <a16:creationId xmlns:a16="http://schemas.microsoft.com/office/drawing/2014/main" id="{8DCD8FC8-9C96-CE61-01A5-B28A22017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16002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374" name="Picture 33" descr="qua tao">
            <a:extLst>
              <a:ext uri="{FF2B5EF4-FFF2-40B4-BE49-F238E27FC236}">
                <a16:creationId xmlns:a16="http://schemas.microsoft.com/office/drawing/2014/main" id="{F5832EF6-ECEA-F7AE-EDAC-91DB889D7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33" descr="qua tao">
            <a:extLst>
              <a:ext uri="{FF2B5EF4-FFF2-40B4-BE49-F238E27FC236}">
                <a16:creationId xmlns:a16="http://schemas.microsoft.com/office/drawing/2014/main" id="{398CD978-CF39-2788-B39D-B774EA1A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9621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33" descr="qua tao">
            <a:extLst>
              <a:ext uri="{FF2B5EF4-FFF2-40B4-BE49-F238E27FC236}">
                <a16:creationId xmlns:a16="http://schemas.microsoft.com/office/drawing/2014/main" id="{48E19FD5-0584-CA69-50CC-4828C888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31813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33" descr="qua tao">
            <a:extLst>
              <a:ext uri="{FF2B5EF4-FFF2-40B4-BE49-F238E27FC236}">
                <a16:creationId xmlns:a16="http://schemas.microsoft.com/office/drawing/2014/main" id="{CB2C45B5-F30A-4801-5CC6-DF206A83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8" name="Picture 33" descr="qua tao">
            <a:extLst>
              <a:ext uri="{FF2B5EF4-FFF2-40B4-BE49-F238E27FC236}">
                <a16:creationId xmlns:a16="http://schemas.microsoft.com/office/drawing/2014/main" id="{B054EB51-641E-7326-83B1-7AF0A4A9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9" name="Picture 33" descr="qua tao">
            <a:extLst>
              <a:ext uri="{FF2B5EF4-FFF2-40B4-BE49-F238E27FC236}">
                <a16:creationId xmlns:a16="http://schemas.microsoft.com/office/drawing/2014/main" id="{8D7D2DFD-C97D-4F6D-4C55-0A6A04A4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705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Picture 33" descr="qua tao">
            <a:extLst>
              <a:ext uri="{FF2B5EF4-FFF2-40B4-BE49-F238E27FC236}">
                <a16:creationId xmlns:a16="http://schemas.microsoft.com/office/drawing/2014/main" id="{23C94F06-7519-6D4D-126D-B23921A7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38290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3" descr="qua tao">
            <a:extLst>
              <a:ext uri="{FF2B5EF4-FFF2-40B4-BE49-F238E27FC236}">
                <a16:creationId xmlns:a16="http://schemas.microsoft.com/office/drawing/2014/main" id="{5EF9E695-470F-1CF7-BB28-84BF3F03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902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Picture 33" descr="qua tao">
            <a:extLst>
              <a:ext uri="{FF2B5EF4-FFF2-40B4-BE49-F238E27FC236}">
                <a16:creationId xmlns:a16="http://schemas.microsoft.com/office/drawing/2014/main" id="{C8C68EF4-49F8-2814-DD60-E5D356C8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22479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Picture 33" descr="qua tao">
            <a:extLst>
              <a:ext uri="{FF2B5EF4-FFF2-40B4-BE49-F238E27FC236}">
                <a16:creationId xmlns:a16="http://schemas.microsoft.com/office/drawing/2014/main" id="{07750410-7028-B0C9-8FFC-C4D2E926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8688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3" descr="qua tao">
            <a:extLst>
              <a:ext uri="{FF2B5EF4-FFF2-40B4-BE49-F238E27FC236}">
                <a16:creationId xmlns:a16="http://schemas.microsoft.com/office/drawing/2014/main" id="{E6274458-FC05-05FB-EA6C-78D2D133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767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33" descr="qua tao">
            <a:extLst>
              <a:ext uri="{FF2B5EF4-FFF2-40B4-BE49-F238E27FC236}">
                <a16:creationId xmlns:a16="http://schemas.microsoft.com/office/drawing/2014/main" id="{903F493C-09DA-552C-5748-B857F26F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17716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33" descr="qua tao">
            <a:extLst>
              <a:ext uri="{FF2B5EF4-FFF2-40B4-BE49-F238E27FC236}">
                <a16:creationId xmlns:a16="http://schemas.microsoft.com/office/drawing/2014/main" id="{06D486B7-6307-9CC5-E14E-701E25A5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362267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33" descr="qua tao">
            <a:extLst>
              <a:ext uri="{FF2B5EF4-FFF2-40B4-BE49-F238E27FC236}">
                <a16:creationId xmlns:a16="http://schemas.microsoft.com/office/drawing/2014/main" id="{40D686DE-C34D-3D95-FB9A-B2F67437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8" name="Picture 33" descr="qua tao">
            <a:extLst>
              <a:ext uri="{FF2B5EF4-FFF2-40B4-BE49-F238E27FC236}">
                <a16:creationId xmlns:a16="http://schemas.microsoft.com/office/drawing/2014/main" id="{682C920C-9694-62E1-DE2D-CA0C61E59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3894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9" name="Picture 33" descr="qua tao">
            <a:extLst>
              <a:ext uri="{FF2B5EF4-FFF2-40B4-BE49-F238E27FC236}">
                <a16:creationId xmlns:a16="http://schemas.microsoft.com/office/drawing/2014/main" id="{F410FCF9-E29C-7C89-466A-6147F71B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621088"/>
            <a:ext cx="381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3E937-7885-F88A-7CCF-3EEEAD2B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438" y="1676400"/>
            <a:ext cx="1889126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30C691E-129C-8C9A-C91F-1A5108CF7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1676400"/>
            <a:ext cx="188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BD68DCE-D238-40FC-95A3-58CFC591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1682750"/>
            <a:ext cx="188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71" name="nhactruyen haianhem.mp3">
            <a:hlinkClick r:id="" action="ppaction://media"/>
            <a:extLst>
              <a:ext uri="{FF2B5EF4-FFF2-40B4-BE49-F238E27FC236}">
                <a16:creationId xmlns:a16="http://schemas.microsoft.com/office/drawing/2014/main" id="{BAC823DF-BFA6-E3F2-AFCB-00513284333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905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0677 0.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7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2.22222E-6 L -0.25416 0.277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42917 0.472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404 0.35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0486 0.55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44392 0.179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5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59584 0.305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09826 0.407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4" grpId="0"/>
      <p:bldP spid="121" grpId="0"/>
      <p:bldP spid="1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19C2339B-4CB2-4F69-C2DF-A21BB8DA6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100"/>
            <a:ext cx="9134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 descr="may xanh">
            <a:extLst>
              <a:ext uri="{FF2B5EF4-FFF2-40B4-BE49-F238E27FC236}">
                <a16:creationId xmlns:a16="http://schemas.microsoft.com/office/drawing/2014/main" id="{DEE37268-0375-F866-44EE-411AC23B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may xanh">
            <a:extLst>
              <a:ext uri="{FF2B5EF4-FFF2-40B4-BE49-F238E27FC236}">
                <a16:creationId xmlns:a16="http://schemas.microsoft.com/office/drawing/2014/main" id="{E8015037-F748-C90F-7D35-2CB56166C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mayhong">
            <a:extLst>
              <a:ext uri="{FF2B5EF4-FFF2-40B4-BE49-F238E27FC236}">
                <a16:creationId xmlns:a16="http://schemas.microsoft.com/office/drawing/2014/main" id="{1340FC46-C556-CBFA-BD7D-043A3A45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72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3">
            <a:extLst>
              <a:ext uri="{FF2B5EF4-FFF2-40B4-BE49-F238E27FC236}">
                <a16:creationId xmlns:a16="http://schemas.microsoft.com/office/drawing/2014/main" id="{B13F9504-F6D3-5792-4841-3F9E27B1E1DE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0"/>
            <a:ext cx="4552950" cy="1033463"/>
            <a:chOff x="1776" y="0"/>
            <a:chExt cx="3060" cy="651"/>
          </a:xfrm>
        </p:grpSpPr>
        <p:grpSp>
          <p:nvGrpSpPr>
            <p:cNvPr id="15424" name="Group 94">
              <a:extLst>
                <a:ext uri="{FF2B5EF4-FFF2-40B4-BE49-F238E27FC236}">
                  <a16:creationId xmlns:a16="http://schemas.microsoft.com/office/drawing/2014/main" id="{A9798261-A460-E3F2-125A-8A6F0542F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5428" name="Picture 95" descr="Goosefly1-animated">
                <a:extLst>
                  <a:ext uri="{FF2B5EF4-FFF2-40B4-BE49-F238E27FC236}">
                    <a16:creationId xmlns:a16="http://schemas.microsoft.com/office/drawing/2014/main" id="{09CD728B-34E8-48FE-9E8B-A22C65909A6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29" name="Picture 96" descr="Goosefly1-animated">
                <a:extLst>
                  <a:ext uri="{FF2B5EF4-FFF2-40B4-BE49-F238E27FC236}">
                    <a16:creationId xmlns:a16="http://schemas.microsoft.com/office/drawing/2014/main" id="{EE076192-EEF8-F8A9-C71A-85C5E4DA41A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0" name="Picture 97" descr="Goosefly1-animated">
                <a:extLst>
                  <a:ext uri="{FF2B5EF4-FFF2-40B4-BE49-F238E27FC236}">
                    <a16:creationId xmlns:a16="http://schemas.microsoft.com/office/drawing/2014/main" id="{534A55AB-3278-5CA9-E904-A541C666A2C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5" name="Picture 98" descr="Goosefly1-animated">
              <a:extLst>
                <a:ext uri="{FF2B5EF4-FFF2-40B4-BE49-F238E27FC236}">
                  <a16:creationId xmlns:a16="http://schemas.microsoft.com/office/drawing/2014/main" id="{E293782D-1AB3-FA96-F0AF-F166FF9A4E3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6" name="Picture 99" descr="Goosefly1-animated">
              <a:extLst>
                <a:ext uri="{FF2B5EF4-FFF2-40B4-BE49-F238E27FC236}">
                  <a16:creationId xmlns:a16="http://schemas.microsoft.com/office/drawing/2014/main" id="{0C18F204-4919-BA9F-F958-248DE19ED2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7" name="Picture 100" descr="Goosefly1-animated">
              <a:extLst>
                <a:ext uri="{FF2B5EF4-FFF2-40B4-BE49-F238E27FC236}">
                  <a16:creationId xmlns:a16="http://schemas.microsoft.com/office/drawing/2014/main" id="{F2646210-9603-0BEF-738E-3C3267CB77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7" name="Group 109">
            <a:extLst>
              <a:ext uri="{FF2B5EF4-FFF2-40B4-BE49-F238E27FC236}">
                <a16:creationId xmlns:a16="http://schemas.microsoft.com/office/drawing/2014/main" id="{45E890FF-3DF6-D5C8-E299-44F711C76185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0"/>
            <a:ext cx="1947863" cy="1428750"/>
            <a:chOff x="304800" y="214290"/>
            <a:chExt cx="1947234" cy="1428760"/>
          </a:xfrm>
        </p:grpSpPr>
        <p:pic>
          <p:nvPicPr>
            <p:cNvPr id="15417" name="Picture 6" descr="spring-smiley-1">
              <a:extLst>
                <a:ext uri="{FF2B5EF4-FFF2-40B4-BE49-F238E27FC236}">
                  <a16:creationId xmlns:a16="http://schemas.microsoft.com/office/drawing/2014/main" id="{CB6C518C-F9A0-7101-2457-3A58C9B635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8600"/>
              <a:ext cx="1947234" cy="14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8" name="Picture 52" descr="DSTARS-P">
              <a:extLst>
                <a:ext uri="{FF2B5EF4-FFF2-40B4-BE49-F238E27FC236}">
                  <a16:creationId xmlns:a16="http://schemas.microsoft.com/office/drawing/2014/main" id="{FA807399-093B-8722-B398-424C4C7535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762000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9" name="Picture 52" descr="DSTARS-P">
              <a:extLst>
                <a:ext uri="{FF2B5EF4-FFF2-40B4-BE49-F238E27FC236}">
                  <a16:creationId xmlns:a16="http://schemas.microsoft.com/office/drawing/2014/main" id="{FFA84D5F-AA70-2635-9789-8294596CC7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196" y="457200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0" name="Picture 52" descr="DSTARS-P">
              <a:extLst>
                <a:ext uri="{FF2B5EF4-FFF2-40B4-BE49-F238E27FC236}">
                  <a16:creationId xmlns:a16="http://schemas.microsoft.com/office/drawing/2014/main" id="{6AB820A3-5033-A9C5-D646-4A5E3E0C37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880" y="1090594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1" name="Picture 52" descr="DSTARS-P">
              <a:extLst>
                <a:ext uri="{FF2B5EF4-FFF2-40B4-BE49-F238E27FC236}">
                  <a16:creationId xmlns:a16="http://schemas.microsoft.com/office/drawing/2014/main" id="{A65F7332-B3FF-8F68-9FE8-DEB7E197CAA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80" y="785794"/>
              <a:ext cx="5334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2" name="Picture 52" descr="DSTARS-P">
              <a:extLst>
                <a:ext uri="{FF2B5EF4-FFF2-40B4-BE49-F238E27FC236}">
                  <a16:creationId xmlns:a16="http://schemas.microsoft.com/office/drawing/2014/main" id="{7BA93FF9-4DB9-CE80-DB8C-93AF098EE9A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080" y="328594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3" name="Picture 52" descr="DSTARS-P">
              <a:extLst>
                <a:ext uri="{FF2B5EF4-FFF2-40B4-BE49-F238E27FC236}">
                  <a16:creationId xmlns:a16="http://schemas.microsoft.com/office/drawing/2014/main" id="{73017A11-824F-7266-9540-4C3FFD3EE3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52" y="214290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8" name="Picture 52" descr="DSTARS-P">
            <a:extLst>
              <a:ext uri="{FF2B5EF4-FFF2-40B4-BE49-F238E27FC236}">
                <a16:creationId xmlns:a16="http://schemas.microsoft.com/office/drawing/2014/main" id="{ADC59054-E2D0-F753-99D2-B5112C3BC1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2" descr="DSTARS-P">
            <a:extLst>
              <a:ext uri="{FF2B5EF4-FFF2-40B4-BE49-F238E27FC236}">
                <a16:creationId xmlns:a16="http://schemas.microsoft.com/office/drawing/2014/main" id="{A885690A-0807-9E40-8C81-5A67333D2A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3" descr="cay-hoa">
            <a:extLst>
              <a:ext uri="{FF2B5EF4-FFF2-40B4-BE49-F238E27FC236}">
                <a16:creationId xmlns:a16="http://schemas.microsoft.com/office/drawing/2014/main" id="{D4B02E26-A2DC-8174-D9ED-0F61D3DCA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30480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05" descr="cay-hoa">
            <a:extLst>
              <a:ext uri="{FF2B5EF4-FFF2-40B4-BE49-F238E27FC236}">
                <a16:creationId xmlns:a16="http://schemas.microsoft.com/office/drawing/2014/main" id="{435AC0C7-154F-6360-F806-7A32588A10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06" descr="cay-hoa">
            <a:extLst>
              <a:ext uri="{FF2B5EF4-FFF2-40B4-BE49-F238E27FC236}">
                <a16:creationId xmlns:a16="http://schemas.microsoft.com/office/drawing/2014/main" id="{C6FFC013-FC98-6B9F-F1EE-8F8FB77ECA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5" descr="729747d8za2kbusq">
            <a:extLst>
              <a:ext uri="{FF2B5EF4-FFF2-40B4-BE49-F238E27FC236}">
                <a16:creationId xmlns:a16="http://schemas.microsoft.com/office/drawing/2014/main" id="{C30656E6-E7E5-4FAC-D615-182564A54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674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41" descr="Co be">
            <a:extLst>
              <a:ext uri="{FF2B5EF4-FFF2-40B4-BE49-F238E27FC236}">
                <a16:creationId xmlns:a16="http://schemas.microsoft.com/office/drawing/2014/main" id="{4F1D92D9-1538-FBC5-5997-AC15B851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99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8" descr="Picturedongnoi4">
            <a:extLst>
              <a:ext uri="{FF2B5EF4-FFF2-40B4-BE49-F238E27FC236}">
                <a16:creationId xmlns:a16="http://schemas.microsoft.com/office/drawing/2014/main" id="{2626CB0A-48B6-38AB-A87D-E8309DDA7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86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8" descr="Picturedongnoi4">
            <a:extLst>
              <a:ext uri="{FF2B5EF4-FFF2-40B4-BE49-F238E27FC236}">
                <a16:creationId xmlns:a16="http://schemas.microsoft.com/office/drawing/2014/main" id="{3E54DC84-23CA-5089-67E0-13BAB8B39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4" descr="roses_swaying_back_an_a_mc">
            <a:hlinkClick r:id="rId14" action="ppaction://hlinkfile"/>
            <a:extLst>
              <a:ext uri="{FF2B5EF4-FFF2-40B4-BE49-F238E27FC236}">
                <a16:creationId xmlns:a16="http://schemas.microsoft.com/office/drawing/2014/main" id="{B1D0FC44-22FE-14A3-64F6-7EC93F2D56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150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32" descr="shutterstock_10987597 [Converted].png">
            <a:extLst>
              <a:ext uri="{FF2B5EF4-FFF2-40B4-BE49-F238E27FC236}">
                <a16:creationId xmlns:a16="http://schemas.microsoft.com/office/drawing/2014/main" id="{0A280F8C-B752-431D-1DD5-797FF0035F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33" descr="shutterstock_10987597 [Converted].png">
            <a:extLst>
              <a:ext uri="{FF2B5EF4-FFF2-40B4-BE49-F238E27FC236}">
                <a16:creationId xmlns:a16="http://schemas.microsoft.com/office/drawing/2014/main" id="{71E1775D-ECE7-6CD5-1BE9-3516A60E02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5715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52" descr="DSTARS-P">
            <a:extLst>
              <a:ext uri="{FF2B5EF4-FFF2-40B4-BE49-F238E27FC236}">
                <a16:creationId xmlns:a16="http://schemas.microsoft.com/office/drawing/2014/main" id="{E1B667C6-BD50-EE10-C9B8-4947148269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051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52" descr="DSTARS-P">
            <a:extLst>
              <a:ext uri="{FF2B5EF4-FFF2-40B4-BE49-F238E27FC236}">
                <a16:creationId xmlns:a16="http://schemas.microsoft.com/office/drawing/2014/main" id="{EEF632A3-28D2-3E98-713C-A511F8DB3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52" descr="DSTARS-P">
            <a:extLst>
              <a:ext uri="{FF2B5EF4-FFF2-40B4-BE49-F238E27FC236}">
                <a16:creationId xmlns:a16="http://schemas.microsoft.com/office/drawing/2014/main" id="{F215059D-0449-E56B-2498-FA592F833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52" descr="DSTARS-P">
            <a:extLst>
              <a:ext uri="{FF2B5EF4-FFF2-40B4-BE49-F238E27FC236}">
                <a16:creationId xmlns:a16="http://schemas.microsoft.com/office/drawing/2014/main" id="{1985EC67-75B7-6152-8D29-4BB2AE1D7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971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52" descr="DSTARS-P">
            <a:extLst>
              <a:ext uri="{FF2B5EF4-FFF2-40B4-BE49-F238E27FC236}">
                <a16:creationId xmlns:a16="http://schemas.microsoft.com/office/drawing/2014/main" id="{1F6B5CCE-6A08-6343-3BB4-7A986D625C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43529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52" descr="DSTARS-P">
            <a:extLst>
              <a:ext uri="{FF2B5EF4-FFF2-40B4-BE49-F238E27FC236}">
                <a16:creationId xmlns:a16="http://schemas.microsoft.com/office/drawing/2014/main" id="{6A3C1954-1AEF-9BE2-0634-562FB788BA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95275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52" descr="DSTARS-P">
            <a:extLst>
              <a:ext uri="{FF2B5EF4-FFF2-40B4-BE49-F238E27FC236}">
                <a16:creationId xmlns:a16="http://schemas.microsoft.com/office/drawing/2014/main" id="{C7082584-E3D1-F3D1-4EC1-C113DCF8D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0647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Picture 52" descr="DSTARS-P">
            <a:extLst>
              <a:ext uri="{FF2B5EF4-FFF2-40B4-BE49-F238E27FC236}">
                <a16:creationId xmlns:a16="http://schemas.microsoft.com/office/drawing/2014/main" id="{7CE53DAE-C3CA-6DAA-7639-951B9CD94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6300" y="4884738"/>
            <a:ext cx="1409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Picture 52" descr="DSTARS-P">
            <a:extLst>
              <a:ext uri="{FF2B5EF4-FFF2-40B4-BE49-F238E27FC236}">
                <a16:creationId xmlns:a16="http://schemas.microsoft.com/office/drawing/2014/main" id="{815EE04B-4A3A-149D-BF1C-004D72D9E0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8615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Picture 52" descr="DSTARS-P">
            <a:extLst>
              <a:ext uri="{FF2B5EF4-FFF2-40B4-BE49-F238E27FC236}">
                <a16:creationId xmlns:a16="http://schemas.microsoft.com/office/drawing/2014/main" id="{C8061D42-A4C0-45FD-57FB-269577CC05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8510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52" descr="DSTARS-P">
            <a:extLst>
              <a:ext uri="{FF2B5EF4-FFF2-40B4-BE49-F238E27FC236}">
                <a16:creationId xmlns:a16="http://schemas.microsoft.com/office/drawing/2014/main" id="{21A458BC-E03F-1D19-8823-8ADF909CD8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58115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52" descr="DSTARS-P">
            <a:extLst>
              <a:ext uri="{FF2B5EF4-FFF2-40B4-BE49-F238E27FC236}">
                <a16:creationId xmlns:a16="http://schemas.microsoft.com/office/drawing/2014/main" id="{CEA9091C-E4BC-45D2-ED45-B530DBCBC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227513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39" descr="3d butterfly">
            <a:extLst>
              <a:ext uri="{FF2B5EF4-FFF2-40B4-BE49-F238E27FC236}">
                <a16:creationId xmlns:a16="http://schemas.microsoft.com/office/drawing/2014/main" id="{150FAC8C-4330-990A-132F-D0B02E38B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228" flipH="1">
            <a:off x="7620000" y="58674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40" descr="3d butterfly">
            <a:extLst>
              <a:ext uri="{FF2B5EF4-FFF2-40B4-BE49-F238E27FC236}">
                <a16:creationId xmlns:a16="http://schemas.microsoft.com/office/drawing/2014/main" id="{7C0F783E-A084-0F2A-9C3C-06A85FB705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411" flipH="1">
            <a:off x="8686800" y="56388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104" descr="cay-hoa">
            <a:extLst>
              <a:ext uri="{FF2B5EF4-FFF2-40B4-BE49-F238E27FC236}">
                <a16:creationId xmlns:a16="http://schemas.microsoft.com/office/drawing/2014/main" id="{A98D9F57-2A10-3FDA-5E70-0AA58F2C43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82575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5" name="AutoShape 90">
            <a:extLst>
              <a:ext uri="{FF2B5EF4-FFF2-40B4-BE49-F238E27FC236}">
                <a16:creationId xmlns:a16="http://schemas.microsoft.com/office/drawing/2014/main" id="{C065AA4E-4A23-5F1A-8C61-9FA3BAF99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172200"/>
            <a:ext cx="1600200" cy="685800"/>
          </a:xfrm>
          <a:prstGeom prst="flowChartManualOperat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0066FF"/>
              </a:solidFill>
            </a:endParaRPr>
          </a:p>
        </p:txBody>
      </p:sp>
      <p:sp>
        <p:nvSpPr>
          <p:cNvPr id="15396" name="AutoShape 91">
            <a:extLst>
              <a:ext uri="{FF2B5EF4-FFF2-40B4-BE49-F238E27FC236}">
                <a16:creationId xmlns:a16="http://schemas.microsoft.com/office/drawing/2014/main" id="{57B6472F-FA93-89DF-C18A-E0F15F2A6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0"/>
            <a:ext cx="1600200" cy="2514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 w 21600"/>
              <a:gd name="T13" fmla="*/ 0 h 21600"/>
              <a:gd name="T14" fmla="*/ 21596 w 21600"/>
              <a:gd name="T15" fmla="*/ 110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93" y="8457"/>
                </a:moveTo>
                <a:cubicBezTo>
                  <a:pt x="2273" y="4028"/>
                  <a:pt x="6241" y="911"/>
                  <a:pt x="10800" y="912"/>
                </a:cubicBezTo>
                <a:cubicBezTo>
                  <a:pt x="15358" y="912"/>
                  <a:pt x="19326" y="4028"/>
                  <a:pt x="20406" y="8457"/>
                </a:cubicBezTo>
                <a:lnTo>
                  <a:pt x="21292" y="8241"/>
                </a:lnTo>
                <a:cubicBezTo>
                  <a:pt x="20112" y="3403"/>
                  <a:pt x="15778" y="-1"/>
                  <a:pt x="10799" y="0"/>
                </a:cubicBezTo>
                <a:cubicBezTo>
                  <a:pt x="5821" y="0"/>
                  <a:pt x="1487" y="3403"/>
                  <a:pt x="307" y="8241"/>
                </a:cubicBezTo>
                <a:lnTo>
                  <a:pt x="1193" y="845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Oval 95">
            <a:extLst>
              <a:ext uri="{FF2B5EF4-FFF2-40B4-BE49-F238E27FC236}">
                <a16:creationId xmlns:a16="http://schemas.microsoft.com/office/drawing/2014/main" id="{D074607E-2817-3F6B-5287-506633595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16002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98" name="Picture 33" descr="qua tao">
            <a:extLst>
              <a:ext uri="{FF2B5EF4-FFF2-40B4-BE49-F238E27FC236}">
                <a16:creationId xmlns:a16="http://schemas.microsoft.com/office/drawing/2014/main" id="{F0899920-C7E2-CAB7-382A-89EF1D18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33" descr="qua tao">
            <a:extLst>
              <a:ext uri="{FF2B5EF4-FFF2-40B4-BE49-F238E27FC236}">
                <a16:creationId xmlns:a16="http://schemas.microsoft.com/office/drawing/2014/main" id="{B74CC1A0-B7FB-8857-1E0E-F6A26BE6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9621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33" descr="qua tao">
            <a:extLst>
              <a:ext uri="{FF2B5EF4-FFF2-40B4-BE49-F238E27FC236}">
                <a16:creationId xmlns:a16="http://schemas.microsoft.com/office/drawing/2014/main" id="{A3700E7C-FD9C-C789-07EA-76FA343D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31813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33" descr="qua tao">
            <a:extLst>
              <a:ext uri="{FF2B5EF4-FFF2-40B4-BE49-F238E27FC236}">
                <a16:creationId xmlns:a16="http://schemas.microsoft.com/office/drawing/2014/main" id="{82A3275F-6D8B-5CAF-CC7F-DF008661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33" descr="qua tao">
            <a:extLst>
              <a:ext uri="{FF2B5EF4-FFF2-40B4-BE49-F238E27FC236}">
                <a16:creationId xmlns:a16="http://schemas.microsoft.com/office/drawing/2014/main" id="{BE2AB35A-1D21-5DE2-A1BD-91BC89DD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33" descr="qua tao">
            <a:extLst>
              <a:ext uri="{FF2B5EF4-FFF2-40B4-BE49-F238E27FC236}">
                <a16:creationId xmlns:a16="http://schemas.microsoft.com/office/drawing/2014/main" id="{DBD37F68-325B-77AD-A45B-85081B01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705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33" descr="qua tao">
            <a:extLst>
              <a:ext uri="{FF2B5EF4-FFF2-40B4-BE49-F238E27FC236}">
                <a16:creationId xmlns:a16="http://schemas.microsoft.com/office/drawing/2014/main" id="{33551DF4-2AAD-EBBB-9A03-C4143464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38290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3" descr="qua tao">
            <a:extLst>
              <a:ext uri="{FF2B5EF4-FFF2-40B4-BE49-F238E27FC236}">
                <a16:creationId xmlns:a16="http://schemas.microsoft.com/office/drawing/2014/main" id="{DEEA7261-EBFB-911E-62F2-67DC2E49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902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33" descr="qua tao">
            <a:extLst>
              <a:ext uri="{FF2B5EF4-FFF2-40B4-BE49-F238E27FC236}">
                <a16:creationId xmlns:a16="http://schemas.microsoft.com/office/drawing/2014/main" id="{AE57B757-A0BB-D80A-7628-644B6A094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22479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7" name="Picture 33" descr="qua tao">
            <a:extLst>
              <a:ext uri="{FF2B5EF4-FFF2-40B4-BE49-F238E27FC236}">
                <a16:creationId xmlns:a16="http://schemas.microsoft.com/office/drawing/2014/main" id="{B00CE81C-40D2-D4FF-51FF-C2C86F4C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8688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3" descr="qua tao">
            <a:extLst>
              <a:ext uri="{FF2B5EF4-FFF2-40B4-BE49-F238E27FC236}">
                <a16:creationId xmlns:a16="http://schemas.microsoft.com/office/drawing/2014/main" id="{A58CC10E-5E92-2DD6-DDD2-F73E078CE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767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3" descr="qua tao">
            <a:extLst>
              <a:ext uri="{FF2B5EF4-FFF2-40B4-BE49-F238E27FC236}">
                <a16:creationId xmlns:a16="http://schemas.microsoft.com/office/drawing/2014/main" id="{9D4D3CFA-76E9-D159-1EE1-44EAA9C4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17716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33" descr="qua tao">
            <a:extLst>
              <a:ext uri="{FF2B5EF4-FFF2-40B4-BE49-F238E27FC236}">
                <a16:creationId xmlns:a16="http://schemas.microsoft.com/office/drawing/2014/main" id="{1EA2D6CE-74AB-319F-C603-C89EF2FD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362267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33" descr="qua tao">
            <a:extLst>
              <a:ext uri="{FF2B5EF4-FFF2-40B4-BE49-F238E27FC236}">
                <a16:creationId xmlns:a16="http://schemas.microsoft.com/office/drawing/2014/main" id="{1EA66A51-275C-C36D-7DD9-4A503013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2" name="Picture 33" descr="qua tao">
            <a:extLst>
              <a:ext uri="{FF2B5EF4-FFF2-40B4-BE49-F238E27FC236}">
                <a16:creationId xmlns:a16="http://schemas.microsoft.com/office/drawing/2014/main" id="{C080B06F-93D7-3241-AA9D-D2FFA356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3894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3" name="Picture 33" descr="qua tao">
            <a:extLst>
              <a:ext uri="{FF2B5EF4-FFF2-40B4-BE49-F238E27FC236}">
                <a16:creationId xmlns:a16="http://schemas.microsoft.com/office/drawing/2014/main" id="{BEB189A3-BD6D-32D1-B2C0-E9FE44C7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621088"/>
            <a:ext cx="381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F09E8-3CAB-4D99-EAD7-6C61426C6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438" y="1676400"/>
            <a:ext cx="1889126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AE00DFE-95F7-CB6A-605E-BA6ABB3CB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1676400"/>
            <a:ext cx="188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DA437B-E736-EC19-3EA9-29B87ED9B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1682750"/>
            <a:ext cx="188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0677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7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2.22222E-6 L -0.25416 0.277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42917 0.472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404 0.355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0486 0.55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44392 0.17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5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59584 0.3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54409 0.63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28836 0.4402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121" grpId="0"/>
      <p:bldP spid="1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lue_Sky_Flowers_HM051_350A">
            <a:extLst>
              <a:ext uri="{FF2B5EF4-FFF2-40B4-BE49-F238E27FC236}">
                <a16:creationId xmlns:a16="http://schemas.microsoft.com/office/drawing/2014/main" id="{94D80038-C9E7-1748-C123-778ECC4D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8">
            <a:extLst>
              <a:ext uri="{FF2B5EF4-FFF2-40B4-BE49-F238E27FC236}">
                <a16:creationId xmlns:a16="http://schemas.microsoft.com/office/drawing/2014/main" id="{66D995BD-2F3F-29F8-4CEE-D9F2DE8F5A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48488"/>
            <a:chOff x="0" y="-19"/>
            <a:chExt cx="5760" cy="4377"/>
          </a:xfrm>
        </p:grpSpPr>
        <p:pic>
          <p:nvPicPr>
            <p:cNvPr id="16397" name="Picture 9" descr="flower[1][1][1][1]">
              <a:extLst>
                <a:ext uri="{FF2B5EF4-FFF2-40B4-BE49-F238E27FC236}">
                  <a16:creationId xmlns:a16="http://schemas.microsoft.com/office/drawing/2014/main" id="{1775CA4C-7B47-A3E4-FED1-B68EF865FD7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0" descr="flower[1][1][1][1]">
              <a:extLst>
                <a:ext uri="{FF2B5EF4-FFF2-40B4-BE49-F238E27FC236}">
                  <a16:creationId xmlns:a16="http://schemas.microsoft.com/office/drawing/2014/main" id="{ED3F707B-1BC0-39E6-3CCF-36AA25AA09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1" descr="flower[1][1][1][1]">
              <a:extLst>
                <a:ext uri="{FF2B5EF4-FFF2-40B4-BE49-F238E27FC236}">
                  <a16:creationId xmlns:a16="http://schemas.microsoft.com/office/drawing/2014/main" id="{AB916B2E-FBBC-495F-6A97-1EE2B91897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2" descr="flower[1][1][1][1]">
              <a:extLst>
                <a:ext uri="{FF2B5EF4-FFF2-40B4-BE49-F238E27FC236}">
                  <a16:creationId xmlns:a16="http://schemas.microsoft.com/office/drawing/2014/main" id="{26BE8A2B-237B-9DFF-7352-1945A34CA01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WordArt 11">
            <a:extLst>
              <a:ext uri="{FF2B5EF4-FFF2-40B4-BE49-F238E27FC236}">
                <a16:creationId xmlns:a16="http://schemas.microsoft.com/office/drawing/2014/main" id="{D863EC9B-93F9-FCAE-262D-6F29001261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212044">
            <a:off x="1041400" y="1695450"/>
            <a:ext cx="7269163" cy="2614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40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mạnh khỏe</a:t>
            </a:r>
          </a:p>
        </p:txBody>
      </p:sp>
      <p:pic>
        <p:nvPicPr>
          <p:cNvPr id="16389" name="Picture 30" descr="sun14[1]">
            <a:extLst>
              <a:ext uri="{FF2B5EF4-FFF2-40B4-BE49-F238E27FC236}">
                <a16:creationId xmlns:a16="http://schemas.microsoft.com/office/drawing/2014/main" id="{E48CFD48-E1B6-4344-1ECF-EE07DD604B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038"/>
            <a:ext cx="12954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3" descr="167">
            <a:extLst>
              <a:ext uri="{FF2B5EF4-FFF2-40B4-BE49-F238E27FC236}">
                <a16:creationId xmlns:a16="http://schemas.microsoft.com/office/drawing/2014/main" id="{37789532-92D6-0135-F4C8-4B231D07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3338513" y="490538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3" descr="167">
            <a:extLst>
              <a:ext uri="{FF2B5EF4-FFF2-40B4-BE49-F238E27FC236}">
                <a16:creationId xmlns:a16="http://schemas.microsoft.com/office/drawing/2014/main" id="{06F5B8D9-CE26-4759-C2D4-1CAF8E47E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6769100" y="50800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3" descr="167">
            <a:extLst>
              <a:ext uri="{FF2B5EF4-FFF2-40B4-BE49-F238E27FC236}">
                <a16:creationId xmlns:a16="http://schemas.microsoft.com/office/drawing/2014/main" id="{AE535DAA-CFA0-719E-01E3-6E38E585E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4235450" y="288925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3" descr="167">
            <a:extLst>
              <a:ext uri="{FF2B5EF4-FFF2-40B4-BE49-F238E27FC236}">
                <a16:creationId xmlns:a16="http://schemas.microsoft.com/office/drawing/2014/main" id="{7E2628EF-8878-DB7A-FFA2-4C9918853B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4906963" y="434975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83" descr="167">
            <a:extLst>
              <a:ext uri="{FF2B5EF4-FFF2-40B4-BE49-F238E27FC236}">
                <a16:creationId xmlns:a16="http://schemas.microsoft.com/office/drawing/2014/main" id="{9E7AF2F6-525B-91BA-E1E1-B3D88D5041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5626100" y="447675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9" descr="may xanh">
            <a:extLst>
              <a:ext uri="{FF2B5EF4-FFF2-40B4-BE49-F238E27FC236}">
                <a16:creationId xmlns:a16="http://schemas.microsoft.com/office/drawing/2014/main" id="{85E5FB93-02B8-4A93-7EBD-B16C25581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884238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9" descr="may xanh">
            <a:extLst>
              <a:ext uri="{FF2B5EF4-FFF2-40B4-BE49-F238E27FC236}">
                <a16:creationId xmlns:a16="http://schemas.microsoft.com/office/drawing/2014/main" id="{B50B4417-46F9-E920-99A7-9F76F0F7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912813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23EBF86-0A4A-24FA-00EE-B72D2D87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C4A7CB65-62DC-CC54-BBE7-D209C0FD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id="{1C3C37BB-7149-57BB-F24D-56B8845DE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533400"/>
            <a:ext cx="8229600" cy="6324600"/>
          </a:xfrm>
        </p:spPr>
        <p:txBody>
          <a:bodyPr/>
          <a:lstStyle/>
          <a:p>
            <a:endParaRPr lang="en-US" altLang="en-US" sz="1800" b="1"/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</a:rPr>
              <a:t>I. Mục đích yêu cầu</a:t>
            </a:r>
          </a:p>
          <a:p>
            <a:pPr algn="ctr"/>
            <a:endParaRPr lang="en-US" altLang="en-US" sz="700" b="1">
              <a:solidFill>
                <a:srgbClr val="000099"/>
              </a:solidFill>
            </a:endParaRPr>
          </a:p>
          <a:p>
            <a:pPr>
              <a:buFontTx/>
              <a:buNone/>
            </a:pPr>
            <a:r>
              <a:rPr lang="en-US" altLang="en-US" sz="3600">
                <a:solidFill>
                  <a:srgbClr val="000099"/>
                </a:solidFill>
              </a:rPr>
              <a:t> 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1. Kiến thức</a:t>
            </a:r>
          </a:p>
          <a:p>
            <a:pPr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Trẻ nắm được nguyên tắc lập số 8, hiểu được ý nghĩa số lượng của số 8. Nhận biết được chữ số 8</a:t>
            </a:r>
          </a:p>
          <a:p>
            <a:pPr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2. Kĩ năng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Trẻ có kĩ năng đếm thành thạo từ 1 đến 8, tìm hoặc tạo ra các nhóm có số lượng là 8</a:t>
            </a:r>
          </a:p>
          <a:p>
            <a:pPr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3. Thái độ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Trẻ hứng thú tham gia giờ học</a:t>
            </a:r>
            <a:endParaRPr lang="en-US" altLang="en-US" sz="2800" b="1">
              <a:solidFill>
                <a:srgbClr val="000099"/>
              </a:solidFill>
            </a:endParaRPr>
          </a:p>
        </p:txBody>
      </p:sp>
      <p:pic>
        <p:nvPicPr>
          <p:cNvPr id="29701" name="Picture 5">
            <a:hlinkClick r:id="" action="ppaction://media"/>
            <a:extLst>
              <a:ext uri="{FF2B5EF4-FFF2-40B4-BE49-F238E27FC236}">
                <a16:creationId xmlns:a16="http://schemas.microsoft.com/office/drawing/2014/main" id="{A54C9F80-6E7F-0888-207B-E4ABBD7682BA}"/>
              </a:ext>
            </a:extLst>
          </p:cNvPr>
          <p:cNvPicPr>
            <a:picLocks noRot="1" noChangeAspect="1" noChangeArrowheads="1"/>
          </p:cNvPicPr>
          <p:nvPr>
            <a:wavAudioFile r:embed="rId1" name="ding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y-hoa">
            <a:extLst>
              <a:ext uri="{FF2B5EF4-FFF2-40B4-BE49-F238E27FC236}">
                <a16:creationId xmlns:a16="http://schemas.microsoft.com/office/drawing/2014/main" id="{2911C820-5144-FFB0-0278-9B7CFF404F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t-troi-dong">
            <a:extLst>
              <a:ext uri="{FF2B5EF4-FFF2-40B4-BE49-F238E27FC236}">
                <a16:creationId xmlns:a16="http://schemas.microsoft.com/office/drawing/2014/main" id="{BD11AE20-6FF9-979B-3F3C-C3A815D32D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-34925"/>
            <a:ext cx="178593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ay-hoa">
            <a:extLst>
              <a:ext uri="{FF2B5EF4-FFF2-40B4-BE49-F238E27FC236}">
                <a16:creationId xmlns:a16="http://schemas.microsoft.com/office/drawing/2014/main" id="{4F32CE55-E19D-4A36-E233-18923E56C5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44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ay-hoa">
            <a:extLst>
              <a:ext uri="{FF2B5EF4-FFF2-40B4-BE49-F238E27FC236}">
                <a16:creationId xmlns:a16="http://schemas.microsoft.com/office/drawing/2014/main" id="{E74BC226-32E3-59CC-96EF-FCCB0F7A3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ay-hoa">
            <a:extLst>
              <a:ext uri="{FF2B5EF4-FFF2-40B4-BE49-F238E27FC236}">
                <a16:creationId xmlns:a16="http://schemas.microsoft.com/office/drawing/2014/main" id="{AB4F268B-EC1A-E6FB-2029-922A88D17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6565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cay-hoa">
            <a:extLst>
              <a:ext uri="{FF2B5EF4-FFF2-40B4-BE49-F238E27FC236}">
                <a16:creationId xmlns:a16="http://schemas.microsoft.com/office/drawing/2014/main" id="{799C9CEF-A8A2-E370-2E09-5C275BE62A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4906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cay-hoa">
            <a:extLst>
              <a:ext uri="{FF2B5EF4-FFF2-40B4-BE49-F238E27FC236}">
                <a16:creationId xmlns:a16="http://schemas.microsoft.com/office/drawing/2014/main" id="{3A5E6EB1-5A74-B7AE-7CB5-497555E95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tuoi-nuoc">
            <a:extLst>
              <a:ext uri="{FF2B5EF4-FFF2-40B4-BE49-F238E27FC236}">
                <a16:creationId xmlns:a16="http://schemas.microsoft.com/office/drawing/2014/main" id="{89316499-C3CC-DF7B-E5FB-33CE66767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4010025"/>
            <a:ext cx="14414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Picturedongnoi4">
            <a:extLst>
              <a:ext uri="{FF2B5EF4-FFF2-40B4-BE49-F238E27FC236}">
                <a16:creationId xmlns:a16="http://schemas.microsoft.com/office/drawing/2014/main" id="{053E22BB-DA87-6D8F-0456-49755DC76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5257800"/>
            <a:ext cx="1181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3" descr="Picture7">
            <a:hlinkClick r:id="rId9" action="ppaction://hlinksldjump"/>
            <a:extLst>
              <a:ext uri="{FF2B5EF4-FFF2-40B4-BE49-F238E27FC236}">
                <a16:creationId xmlns:a16="http://schemas.microsoft.com/office/drawing/2014/main" id="{02E2A847-11C3-1ABE-D633-1EF746169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13128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 descr="Picture7">
            <a:hlinkClick r:id="rId9" action="ppaction://hlinksldjump"/>
            <a:extLst>
              <a:ext uri="{FF2B5EF4-FFF2-40B4-BE49-F238E27FC236}">
                <a16:creationId xmlns:a16="http://schemas.microsoft.com/office/drawing/2014/main" id="{F7F4A190-F6C7-2E0A-64DB-A160AD27C3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1382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Cloud">
            <a:extLst>
              <a:ext uri="{FF2B5EF4-FFF2-40B4-BE49-F238E27FC236}">
                <a16:creationId xmlns:a16="http://schemas.microsoft.com/office/drawing/2014/main" id="{194AC663-7B72-FBD7-7940-CFA5DDC6B57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4724400" y="0"/>
            <a:ext cx="1447800" cy="577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86" name="Cloud">
            <a:extLst>
              <a:ext uri="{FF2B5EF4-FFF2-40B4-BE49-F238E27FC236}">
                <a16:creationId xmlns:a16="http://schemas.microsoft.com/office/drawing/2014/main" id="{6847422A-0EB3-2A90-E73A-CD283C54D34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905000" y="228600"/>
            <a:ext cx="1447800" cy="577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87" name="Picture 18" descr="blumen-pflanzen051[1]">
            <a:extLst>
              <a:ext uri="{FF2B5EF4-FFF2-40B4-BE49-F238E27FC236}">
                <a16:creationId xmlns:a16="http://schemas.microsoft.com/office/drawing/2014/main" id="{AAB02FD3-64CC-55D9-3B2D-FEF713FCD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72150"/>
            <a:ext cx="1371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9" descr="blumen-pflanzen040[1]">
            <a:extLst>
              <a:ext uri="{FF2B5EF4-FFF2-40B4-BE49-F238E27FC236}">
                <a16:creationId xmlns:a16="http://schemas.microsoft.com/office/drawing/2014/main" id="{0CFB5E2B-7848-ABFA-5DF1-8F406BC382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94400"/>
            <a:ext cx="1066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0" descr="blumen-pflanzen040[1]">
            <a:extLst>
              <a:ext uri="{FF2B5EF4-FFF2-40B4-BE49-F238E27FC236}">
                <a16:creationId xmlns:a16="http://schemas.microsoft.com/office/drawing/2014/main" id="{84E1E463-1461-381B-8EED-45036FEA31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994400"/>
            <a:ext cx="1066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1" descr="cay-hoa">
            <a:extLst>
              <a:ext uri="{FF2B5EF4-FFF2-40B4-BE49-F238E27FC236}">
                <a16:creationId xmlns:a16="http://schemas.microsoft.com/office/drawing/2014/main" id="{6B2A0246-948C-E8AE-8A23-897B366AE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2654300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2" descr="cay-hoa">
            <a:extLst>
              <a:ext uri="{FF2B5EF4-FFF2-40B4-BE49-F238E27FC236}">
                <a16:creationId xmlns:a16="http://schemas.microsoft.com/office/drawing/2014/main" id="{A5A30415-0FEF-11E1-9212-14F724214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446338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26">
            <a:extLst>
              <a:ext uri="{FF2B5EF4-FFF2-40B4-BE49-F238E27FC236}">
                <a16:creationId xmlns:a16="http://schemas.microsoft.com/office/drawing/2014/main" id="{C8B58D3A-26C0-4C22-1F15-385C9B0347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0900" y="1295400"/>
            <a:ext cx="7607300" cy="20637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Dạo chơi công viên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3" name="Picture 84" descr="167">
            <a:extLst>
              <a:ext uri="{FF2B5EF4-FFF2-40B4-BE49-F238E27FC236}">
                <a16:creationId xmlns:a16="http://schemas.microsoft.com/office/drawing/2014/main" id="{FD60EC09-3728-2300-035C-4A3073DF97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6532563" y="415925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86" descr="167">
            <a:extLst>
              <a:ext uri="{FF2B5EF4-FFF2-40B4-BE49-F238E27FC236}">
                <a16:creationId xmlns:a16="http://schemas.microsoft.com/office/drawing/2014/main" id="{2D8D4569-F94D-2CBA-5DEE-3BABF0152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5922963" y="339725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86" descr="167">
            <a:extLst>
              <a:ext uri="{FF2B5EF4-FFF2-40B4-BE49-F238E27FC236}">
                <a16:creationId xmlns:a16="http://schemas.microsoft.com/office/drawing/2014/main" id="{C8D0CEAF-90A9-1B5B-6950-A530D6E329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4418013" y="490538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86" descr="167">
            <a:extLst>
              <a:ext uri="{FF2B5EF4-FFF2-40B4-BE49-F238E27FC236}">
                <a16:creationId xmlns:a16="http://schemas.microsoft.com/office/drawing/2014/main" id="{1558C5A5-A5A6-189C-C926-5CC5885AE3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3711575" y="21590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6" descr="AddEmoticons10918[1]">
            <a:extLst>
              <a:ext uri="{FF2B5EF4-FFF2-40B4-BE49-F238E27FC236}">
                <a16:creationId xmlns:a16="http://schemas.microsoft.com/office/drawing/2014/main" id="{62355BCF-D986-E3C3-31EE-8D5DA481C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5181600" y="4800600"/>
            <a:ext cx="477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5" descr="gif_icon382">
            <a:extLst>
              <a:ext uri="{FF2B5EF4-FFF2-40B4-BE49-F238E27FC236}">
                <a16:creationId xmlns:a16="http://schemas.microsoft.com/office/drawing/2014/main" id="{28B759AF-6D96-14A4-57EB-23519E709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3288">
            <a:off x="6030119" y="4942681"/>
            <a:ext cx="60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6" descr="AddEmoticons10918[1]">
            <a:extLst>
              <a:ext uri="{FF2B5EF4-FFF2-40B4-BE49-F238E27FC236}">
                <a16:creationId xmlns:a16="http://schemas.microsoft.com/office/drawing/2014/main" id="{A298DAE5-3C93-F615-760F-36FB9075FB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1171575" y="4602163"/>
            <a:ext cx="477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5" descr="gif_icon382">
            <a:extLst>
              <a:ext uri="{FF2B5EF4-FFF2-40B4-BE49-F238E27FC236}">
                <a16:creationId xmlns:a16="http://schemas.microsoft.com/office/drawing/2014/main" id="{9F9AFFB1-82BA-C3E6-9C6D-D21B71F77F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3288">
            <a:off x="3564732" y="5650706"/>
            <a:ext cx="609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6" descr="AddEmoticons10918[1]">
            <a:extLst>
              <a:ext uri="{FF2B5EF4-FFF2-40B4-BE49-F238E27FC236}">
                <a16:creationId xmlns:a16="http://schemas.microsoft.com/office/drawing/2014/main" id="{E9C5DC32-9E4F-BF3B-2967-C7C7B13F1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8035925" y="4535488"/>
            <a:ext cx="477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5" descr="gif_icon382">
            <a:extLst>
              <a:ext uri="{FF2B5EF4-FFF2-40B4-BE49-F238E27FC236}">
                <a16:creationId xmlns:a16="http://schemas.microsoft.com/office/drawing/2014/main" id="{86C44F6E-B2DA-B2A7-4529-F85B0692E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3288">
            <a:off x="7895432" y="2601119"/>
            <a:ext cx="609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6" descr="AddEmoticons10918[1]">
            <a:extLst>
              <a:ext uri="{FF2B5EF4-FFF2-40B4-BE49-F238E27FC236}">
                <a16:creationId xmlns:a16="http://schemas.microsoft.com/office/drawing/2014/main" id="{CEC42E13-1E8E-A959-56FA-BFA28C9519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330200" y="2316163"/>
            <a:ext cx="477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5" descr="gif_icon382">
            <a:extLst>
              <a:ext uri="{FF2B5EF4-FFF2-40B4-BE49-F238E27FC236}">
                <a16:creationId xmlns:a16="http://schemas.microsoft.com/office/drawing/2014/main" id="{FF695BF9-83E2-ABAD-CB8D-D6567FC75E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3288">
            <a:off x="2324101" y="3119437"/>
            <a:ext cx="609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71" descr="PULSTARS">
            <a:extLst>
              <a:ext uri="{FF2B5EF4-FFF2-40B4-BE49-F238E27FC236}">
                <a16:creationId xmlns:a16="http://schemas.microsoft.com/office/drawing/2014/main" id="{66F3D87B-9F93-9CEC-81FA-07592E705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71" descr="PULSTARS">
            <a:extLst>
              <a:ext uri="{FF2B5EF4-FFF2-40B4-BE49-F238E27FC236}">
                <a16:creationId xmlns:a16="http://schemas.microsoft.com/office/drawing/2014/main" id="{ECBC1F57-4247-FBF6-3556-94EEB737D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35915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71" descr="PULSTARS">
            <a:extLst>
              <a:ext uri="{FF2B5EF4-FFF2-40B4-BE49-F238E27FC236}">
                <a16:creationId xmlns:a16="http://schemas.microsoft.com/office/drawing/2014/main" id="{EEDA0AD3-8313-6B51-1D78-25999D9B2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224213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71" descr="PULSTARS">
            <a:extLst>
              <a:ext uri="{FF2B5EF4-FFF2-40B4-BE49-F238E27FC236}">
                <a16:creationId xmlns:a16="http://schemas.microsoft.com/office/drawing/2014/main" id="{FCB92A83-7CDC-5BCB-4DA8-4E97CA1564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530725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71" descr="PULSTARS">
            <a:extLst>
              <a:ext uri="{FF2B5EF4-FFF2-40B4-BE49-F238E27FC236}">
                <a16:creationId xmlns:a16="http://schemas.microsoft.com/office/drawing/2014/main" id="{B1193167-1CC1-1A08-F1ED-A95BFA404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264795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 chim hot (Nhac chuong) - Dang cap nhat [NCT 5683887106].mp3">
            <a:hlinkClick r:id="" action="ppaction://media"/>
            <a:extLst>
              <a:ext uri="{FF2B5EF4-FFF2-40B4-BE49-F238E27FC236}">
                <a16:creationId xmlns:a16="http://schemas.microsoft.com/office/drawing/2014/main" id="{AB5436FB-555C-2723-B933-F8EA3D63594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60753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6" name="1. Gioi thieu VIP.wav">
            <a:hlinkClick r:id="" action="ppaction://media"/>
            <a:extLst>
              <a:ext uri="{FF2B5EF4-FFF2-40B4-BE49-F238E27FC236}">
                <a16:creationId xmlns:a16="http://schemas.microsoft.com/office/drawing/2014/main" id="{7773CF98-FE16-C30D-C32F-4B0565F463C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172282.mp3">
            <a:hlinkClick r:id="" action="ppaction://media"/>
            <a:extLst>
              <a:ext uri="{FF2B5EF4-FFF2-40B4-BE49-F238E27FC236}">
                <a16:creationId xmlns:a16="http://schemas.microsoft.com/office/drawing/2014/main" id="{C0F3750A-42C1-60F6-49FF-74A3E47EB54D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3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971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97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528" fill="hold"/>
                                        <p:tgtEl>
                                          <p:spTgt spid="3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6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anh nen">
            <a:extLst>
              <a:ext uri="{FF2B5EF4-FFF2-40B4-BE49-F238E27FC236}">
                <a16:creationId xmlns:a16="http://schemas.microsoft.com/office/drawing/2014/main" id="{88F2BFCB-4DD2-FCAF-230F-77B7D075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WordArt 28">
            <a:extLst>
              <a:ext uri="{FF2B5EF4-FFF2-40B4-BE49-F238E27FC236}">
                <a16:creationId xmlns:a16="http://schemas.microsoft.com/office/drawing/2014/main" id="{109D8AC0-2EF8-089A-1A3A-F743709BED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990600"/>
            <a:ext cx="5334000" cy="981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Chọn vé vào chơi</a:t>
            </a:r>
            <a:endParaRPr lang="en-US" sz="3600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7" name="WordArt 29">
            <a:extLst>
              <a:ext uri="{FF2B5EF4-FFF2-40B4-BE49-F238E27FC236}">
                <a16:creationId xmlns:a16="http://schemas.microsoft.com/office/drawing/2014/main" id="{7138D574-5D37-CA1D-6CAD-B7AA80F837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438400"/>
            <a:ext cx="5410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Bé Khéo tay</a:t>
            </a:r>
          </a:p>
        </p:txBody>
      </p:sp>
      <p:sp>
        <p:nvSpPr>
          <p:cNvPr id="22559" name="WordArt 31">
            <a:extLst>
              <a:ext uri="{FF2B5EF4-FFF2-40B4-BE49-F238E27FC236}">
                <a16:creationId xmlns:a16="http://schemas.microsoft.com/office/drawing/2014/main" id="{828625F4-C05B-5F9A-FE92-E8B7167EE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4114800"/>
            <a:ext cx="5638800" cy="904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Bé khám phá</a:t>
            </a:r>
          </a:p>
        </p:txBody>
      </p:sp>
      <p:pic>
        <p:nvPicPr>
          <p:cNvPr id="4102" name="Picture 6" descr="28644">
            <a:extLst>
              <a:ext uri="{FF2B5EF4-FFF2-40B4-BE49-F238E27FC236}">
                <a16:creationId xmlns:a16="http://schemas.microsoft.com/office/drawing/2014/main" id="{B93BA3CE-7C34-ECDA-65E9-3078A2152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7287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Santorini(Acropolis_Yanni) - Yanni.wav">
            <a:hlinkClick r:id="" action="ppaction://media"/>
            <a:extLst>
              <a:ext uri="{FF2B5EF4-FFF2-40B4-BE49-F238E27FC236}">
                <a16:creationId xmlns:a16="http://schemas.microsoft.com/office/drawing/2014/main" id="{C0A032B7-C5E9-4EEA-178C-7D870CB666E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98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aaaaa">
            <a:extLst>
              <a:ext uri="{FF2B5EF4-FFF2-40B4-BE49-F238E27FC236}">
                <a16:creationId xmlns:a16="http://schemas.microsoft.com/office/drawing/2014/main" id="{DA5EF960-322E-7930-8738-EC4E3A8E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3" b="43314"/>
          <a:stretch>
            <a:fillRect/>
          </a:stretch>
        </p:blipFill>
        <p:spPr bwMode="auto">
          <a:xfrm>
            <a:off x="0" y="-533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28644">
            <a:extLst>
              <a:ext uri="{FF2B5EF4-FFF2-40B4-BE49-F238E27FC236}">
                <a16:creationId xmlns:a16="http://schemas.microsoft.com/office/drawing/2014/main" id="{C725D8ED-9C4F-7139-027F-4F7D200AE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7287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mattroi">
            <a:extLst>
              <a:ext uri="{FF2B5EF4-FFF2-40B4-BE49-F238E27FC236}">
                <a16:creationId xmlns:a16="http://schemas.microsoft.com/office/drawing/2014/main" id="{3C8610F7-544D-F6AE-7526-17511CB39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28644">
            <a:extLst>
              <a:ext uri="{FF2B5EF4-FFF2-40B4-BE49-F238E27FC236}">
                <a16:creationId xmlns:a16="http://schemas.microsoft.com/office/drawing/2014/main" id="{EEEF4A9E-943E-22BC-CCAC-4E327350B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19">
            <a:extLst>
              <a:ext uri="{FF2B5EF4-FFF2-40B4-BE49-F238E27FC236}">
                <a16:creationId xmlns:a16="http://schemas.microsoft.com/office/drawing/2014/main" id="{E351556A-4297-13B4-94A7-6FD4A917A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tro choi am nhac.mp3">
            <a:hlinkClick r:id="" action="ppaction://media"/>
            <a:extLst>
              <a:ext uri="{FF2B5EF4-FFF2-40B4-BE49-F238E27FC236}">
                <a16:creationId xmlns:a16="http://schemas.microsoft.com/office/drawing/2014/main" id="{8A946BCB-D992-A90F-93EC-F0498B4E24D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05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WordArt 15">
            <a:extLst>
              <a:ext uri="{FF2B5EF4-FFF2-40B4-BE49-F238E27FC236}">
                <a16:creationId xmlns:a16="http://schemas.microsoft.com/office/drawing/2014/main" id="{D848C7AD-1DFE-D5A0-7AE6-0031F32C0C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676400"/>
            <a:ext cx="4419600" cy="1019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i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vé vào chơi</a:t>
            </a:r>
            <a:endParaRPr lang="en-US" sz="3600" b="1" i="1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12" descr="729747d8za2kbusq">
            <a:extLst>
              <a:ext uri="{FF2B5EF4-FFF2-40B4-BE49-F238E27FC236}">
                <a16:creationId xmlns:a16="http://schemas.microsoft.com/office/drawing/2014/main" id="{EEC0A91C-5F5A-7A06-D995-FC2B2DCA9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4805363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24433.mp3">
            <a:hlinkClick r:id="" action="ppaction://media"/>
            <a:extLst>
              <a:ext uri="{FF2B5EF4-FFF2-40B4-BE49-F238E27FC236}">
                <a16:creationId xmlns:a16="http://schemas.microsoft.com/office/drawing/2014/main" id="{6DAAB882-50A6-6525-EA19-541A144803E8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" fill="hold"/>
                                        <p:tgtEl>
                                          <p:spTgt spid="5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4" name="Picture 85" descr="167">
            <a:extLst>
              <a:ext uri="{FF2B5EF4-FFF2-40B4-BE49-F238E27FC236}">
                <a16:creationId xmlns:a16="http://schemas.microsoft.com/office/drawing/2014/main" id="{43000C72-1BEB-011F-EDF8-2A3A6A0257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3581400" y="30480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WordArt 11">
            <a:extLst>
              <a:ext uri="{FF2B5EF4-FFF2-40B4-BE49-F238E27FC236}">
                <a16:creationId xmlns:a16="http://schemas.microsoft.com/office/drawing/2014/main" id="{5C3B9E23-3DEB-8FE8-929F-CCC0CABD7E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457200"/>
            <a:ext cx="762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pic>
        <p:nvPicPr>
          <p:cNvPr id="6146" name="Picture 5" descr="CCHLD004">
            <a:extLst>
              <a:ext uri="{FF2B5EF4-FFF2-40B4-BE49-F238E27FC236}">
                <a16:creationId xmlns:a16="http://schemas.microsoft.com/office/drawing/2014/main" id="{280A471A-2C9C-154E-1B9D-16001E840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368">
            <a:off x="7315200" y="5105400"/>
            <a:ext cx="9461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CCHLD003">
            <a:extLst>
              <a:ext uri="{FF2B5EF4-FFF2-40B4-BE49-F238E27FC236}">
                <a16:creationId xmlns:a16="http://schemas.microsoft.com/office/drawing/2014/main" id="{3A1645F1-8563-C265-4B9B-51327DFF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4876800"/>
            <a:ext cx="6985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CCHLD054">
            <a:extLst>
              <a:ext uri="{FF2B5EF4-FFF2-40B4-BE49-F238E27FC236}">
                <a16:creationId xmlns:a16="http://schemas.microsoft.com/office/drawing/2014/main" id="{CFBE53A0-88D9-85EF-BFAE-0CE13A67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7411">
            <a:off x="4114800" y="5334000"/>
            <a:ext cx="10128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INDUS036">
            <a:extLst>
              <a:ext uri="{FF2B5EF4-FFF2-40B4-BE49-F238E27FC236}">
                <a16:creationId xmlns:a16="http://schemas.microsoft.com/office/drawing/2014/main" id="{1748384A-FD85-70FA-D261-1969AB64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054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0">
            <a:extLst>
              <a:ext uri="{FF2B5EF4-FFF2-40B4-BE49-F238E27FC236}">
                <a16:creationId xmlns:a16="http://schemas.microsoft.com/office/drawing/2014/main" id="{AFBBA3FF-4011-F20C-C4CA-AFC77035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648200"/>
            <a:ext cx="3048000" cy="514350"/>
          </a:xfrm>
          <a:prstGeom prst="rect">
            <a:avLst/>
          </a:prstGeom>
          <a:solidFill>
            <a:srgbClr val="008000"/>
          </a:solidFill>
          <a:ln w="57150" cmpd="thickThin">
            <a:pattFill prst="pct5">
              <a:fgClr>
                <a:schemeClr val="accent2"/>
              </a:fgClr>
              <a:bgClr>
                <a:schemeClr val="accent2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Vườn hoa mùa xuân</a:t>
            </a:r>
          </a:p>
        </p:txBody>
      </p:sp>
      <p:pic>
        <p:nvPicPr>
          <p:cNvPr id="6151" name="Picture 11" descr="INDUS036">
            <a:extLst>
              <a:ext uri="{FF2B5EF4-FFF2-40B4-BE49-F238E27FC236}">
                <a16:creationId xmlns:a16="http://schemas.microsoft.com/office/drawing/2014/main" id="{27322804-02AF-2544-C83C-3CAF9E90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T_29P">
            <a:extLst>
              <a:ext uri="{FF2B5EF4-FFF2-40B4-BE49-F238E27FC236}">
                <a16:creationId xmlns:a16="http://schemas.microsoft.com/office/drawing/2014/main" id="{F601FAC7-E1DA-33B1-650D-289E51E6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828800"/>
            <a:ext cx="114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7" descr="726745z5gcpj5cvv">
            <a:extLst>
              <a:ext uri="{FF2B5EF4-FFF2-40B4-BE49-F238E27FC236}">
                <a16:creationId xmlns:a16="http://schemas.microsoft.com/office/drawing/2014/main" id="{16F2475C-3FEA-1150-D880-77397C7AE7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304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1" descr="INDUS036">
            <a:extLst>
              <a:ext uri="{FF2B5EF4-FFF2-40B4-BE49-F238E27FC236}">
                <a16:creationId xmlns:a16="http://schemas.microsoft.com/office/drawing/2014/main" id="{38402F08-8219-D4F9-851D-3C8A3E22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48606" y="4977607"/>
            <a:ext cx="3317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3" descr="INDUS036">
            <a:extLst>
              <a:ext uri="{FF2B5EF4-FFF2-40B4-BE49-F238E27FC236}">
                <a16:creationId xmlns:a16="http://schemas.microsoft.com/office/drawing/2014/main" id="{9C9AC2DE-FE7B-8678-C98B-CB705CD2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29500" y="5143500"/>
            <a:ext cx="304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25" descr="34921229329971">
            <a:extLst>
              <a:ext uri="{FF2B5EF4-FFF2-40B4-BE49-F238E27FC236}">
                <a16:creationId xmlns:a16="http://schemas.microsoft.com/office/drawing/2014/main" id="{4A2E8A3A-3CBD-C0A2-70C9-ECF3292DC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95600"/>
            <a:ext cx="1905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imgb" descr="http://images04.jaovat.com/ui/6/57/60/1278570310_103955760_1-Hinh-anh-ca--XiCH-dUCU-TUTBP-BeNHB-LIeN-HOaN-1278570310.jpg">
            <a:extLst>
              <a:ext uri="{FF2B5EF4-FFF2-40B4-BE49-F238E27FC236}">
                <a16:creationId xmlns:a16="http://schemas.microsoft.com/office/drawing/2014/main" id="{C8D2258D-E666-39A7-FFAB-F07657F6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7" r="2499" b="23058"/>
          <a:stretch>
            <a:fillRect/>
          </a:stretch>
        </p:blipFill>
        <p:spPr bwMode="auto">
          <a:xfrm>
            <a:off x="3962400" y="381000"/>
            <a:ext cx="25908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AutoShape 27">
            <a:extLst>
              <a:ext uri="{FF2B5EF4-FFF2-40B4-BE49-F238E27FC236}">
                <a16:creationId xmlns:a16="http://schemas.microsoft.com/office/drawing/2014/main" id="{8A87625D-3972-F277-A4D1-748EF040C5A3}"/>
              </a:ext>
            </a:extLst>
          </p:cNvPr>
          <p:cNvSpPr>
            <a:spLocks noChangeArrowheads="1"/>
          </p:cNvSpPr>
          <p:nvPr/>
        </p:nvSpPr>
        <p:spPr bwMode="auto">
          <a:xfrm rot="10820719" flipV="1">
            <a:off x="1066800" y="228600"/>
            <a:ext cx="1828800" cy="301625"/>
          </a:xfrm>
          <a:prstGeom prst="cloudCallout">
            <a:avLst>
              <a:gd name="adj1" fmla="val 146269"/>
              <a:gd name="adj2" fmla="val -14384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6162" name="Picture 348" descr="C:\Documents and Settings\Van Phong\Local Settings\Temporary Internet Files\Content.IE5\4233HC3H\MCj04418090000[1].png">
            <a:extLst>
              <a:ext uri="{FF2B5EF4-FFF2-40B4-BE49-F238E27FC236}">
                <a16:creationId xmlns:a16="http://schemas.microsoft.com/office/drawing/2014/main" id="{A83B9758-CE43-0306-E171-85AD7FD0C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29" descr="QUASBUTN">
            <a:extLst>
              <a:ext uri="{FF2B5EF4-FFF2-40B4-BE49-F238E27FC236}">
                <a16:creationId xmlns:a16="http://schemas.microsoft.com/office/drawing/2014/main" id="{F5D49AFF-B226-E39D-5FD6-32FEF46D4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30" descr="sun14[1]">
            <a:extLst>
              <a:ext uri="{FF2B5EF4-FFF2-40B4-BE49-F238E27FC236}">
                <a16:creationId xmlns:a16="http://schemas.microsoft.com/office/drawing/2014/main" id="{02EACB16-9F46-72DD-55FD-A89BA911F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295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33" descr="1256883ait0xs1cuy">
            <a:extLst>
              <a:ext uri="{FF2B5EF4-FFF2-40B4-BE49-F238E27FC236}">
                <a16:creationId xmlns:a16="http://schemas.microsoft.com/office/drawing/2014/main" id="{41C5CFF6-EDAB-3BAC-DF79-5E6912E13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0"/>
            <a:ext cx="8642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34" descr="1256883ait0xs1cuy">
            <a:extLst>
              <a:ext uri="{FF2B5EF4-FFF2-40B4-BE49-F238E27FC236}">
                <a16:creationId xmlns:a16="http://schemas.microsoft.com/office/drawing/2014/main" id="{8C6D2C68-6DD2-348A-DA7A-FAB6E703CB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87231" y="3051969"/>
            <a:ext cx="6408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35" descr="1256883ait0xs1cuy">
            <a:extLst>
              <a:ext uri="{FF2B5EF4-FFF2-40B4-BE49-F238E27FC236}">
                <a16:creationId xmlns:a16="http://schemas.microsoft.com/office/drawing/2014/main" id="{8AA7A29F-AEEE-7C6A-E487-C1A3A3A36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74194" y="3074194"/>
            <a:ext cx="6453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36" descr="hoa">
            <a:extLst>
              <a:ext uri="{FF2B5EF4-FFF2-40B4-BE49-F238E27FC236}">
                <a16:creationId xmlns:a16="http://schemas.microsoft.com/office/drawing/2014/main" id="{76123578-ACAA-B349-92CE-DBDC313C5F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2438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4" name="Picture 54" descr="hoa">
            <a:extLst>
              <a:ext uri="{FF2B5EF4-FFF2-40B4-BE49-F238E27FC236}">
                <a16:creationId xmlns:a16="http://schemas.microsoft.com/office/drawing/2014/main" id="{303BFF63-7600-D22C-8A5F-AB4C7647B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2667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5" name="Picture 55" descr="hoa">
            <a:extLst>
              <a:ext uri="{FF2B5EF4-FFF2-40B4-BE49-F238E27FC236}">
                <a16:creationId xmlns:a16="http://schemas.microsoft.com/office/drawing/2014/main" id="{F3360188-F1C1-C838-9DA4-43500DE76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2819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6" name="Picture 56" descr="hoa">
            <a:extLst>
              <a:ext uri="{FF2B5EF4-FFF2-40B4-BE49-F238E27FC236}">
                <a16:creationId xmlns:a16="http://schemas.microsoft.com/office/drawing/2014/main" id="{BE09FDFD-75E1-4CD4-1482-CA7D9C87F9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3657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7" name="Picture 57" descr="hoa">
            <a:extLst>
              <a:ext uri="{FF2B5EF4-FFF2-40B4-BE49-F238E27FC236}">
                <a16:creationId xmlns:a16="http://schemas.microsoft.com/office/drawing/2014/main" id="{786D5E39-2727-E4D4-A9EB-F10841A3EA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8" name="Picture 58" descr="hoa">
            <a:extLst>
              <a:ext uri="{FF2B5EF4-FFF2-40B4-BE49-F238E27FC236}">
                <a16:creationId xmlns:a16="http://schemas.microsoft.com/office/drawing/2014/main" id="{F0831F56-AD3C-E8D6-98F5-DA40FB223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556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9" name="Text Box 59">
            <a:extLst>
              <a:ext uri="{FF2B5EF4-FFF2-40B4-BE49-F238E27FC236}">
                <a16:creationId xmlns:a16="http://schemas.microsoft.com/office/drawing/2014/main" id="{054E14AE-043A-F40D-0D2B-9E04AEEB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209800"/>
            <a:ext cx="862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40975" name="WordArt 15">
            <a:extLst>
              <a:ext uri="{FF2B5EF4-FFF2-40B4-BE49-F238E27FC236}">
                <a16:creationId xmlns:a16="http://schemas.microsoft.com/office/drawing/2014/main" id="{FE70C345-742D-B2E2-D18E-F1C5571BCB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1066800"/>
            <a:ext cx="762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0974" name="WordArt 14">
            <a:extLst>
              <a:ext uri="{FF2B5EF4-FFF2-40B4-BE49-F238E27FC236}">
                <a16:creationId xmlns:a16="http://schemas.microsoft.com/office/drawing/2014/main" id="{2F3AC702-C72F-3B32-6381-18B5653D5A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457200"/>
            <a:ext cx="914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pic>
        <p:nvPicPr>
          <p:cNvPr id="30789" name="Picture 16" descr="gif_icon382">
            <a:extLst>
              <a:ext uri="{FF2B5EF4-FFF2-40B4-BE49-F238E27FC236}">
                <a16:creationId xmlns:a16="http://schemas.microsoft.com/office/drawing/2014/main" id="{36846BFC-026B-90D7-D87D-4758B091F4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9136">
            <a:off x="-605631" y="2289968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1" name="Picture 16" descr="gif_icon382">
            <a:extLst>
              <a:ext uri="{FF2B5EF4-FFF2-40B4-BE49-F238E27FC236}">
                <a16:creationId xmlns:a16="http://schemas.microsoft.com/office/drawing/2014/main" id="{C25854EE-AC1D-13FA-A462-CECD678A0D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9136">
            <a:off x="-605631" y="765968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2" name="Picture 16" descr="gif_icon382">
            <a:extLst>
              <a:ext uri="{FF2B5EF4-FFF2-40B4-BE49-F238E27FC236}">
                <a16:creationId xmlns:a16="http://schemas.microsoft.com/office/drawing/2014/main" id="{F61A0313-AFDD-D306-61E8-BC00CD4021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9136">
            <a:off x="-605631" y="1832768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3" name="Picture 16" descr="gif_icon382">
            <a:extLst>
              <a:ext uri="{FF2B5EF4-FFF2-40B4-BE49-F238E27FC236}">
                <a16:creationId xmlns:a16="http://schemas.microsoft.com/office/drawing/2014/main" id="{0B750699-4B27-7AB1-7AC4-B988339A9B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9136">
            <a:off x="-605631" y="1375568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4" name="Picture 16" descr="gif_icon382">
            <a:extLst>
              <a:ext uri="{FF2B5EF4-FFF2-40B4-BE49-F238E27FC236}">
                <a16:creationId xmlns:a16="http://schemas.microsoft.com/office/drawing/2014/main" id="{10948A73-E483-0997-0BF7-F0AD2B630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9136">
            <a:off x="-605631" y="1299368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5" name="Text Box 75">
            <a:extLst>
              <a:ext uri="{FF2B5EF4-FFF2-40B4-BE49-F238E27FC236}">
                <a16:creationId xmlns:a16="http://schemas.microsoft.com/office/drawing/2014/main" id="{38D3E7E1-A460-C374-9580-3A1D5EBD0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066800"/>
            <a:ext cx="862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chemeClr val="hlink"/>
                </a:solidFill>
              </a:rPr>
              <a:t>5</a:t>
            </a:r>
          </a:p>
        </p:txBody>
      </p:sp>
      <p:sp>
        <p:nvSpPr>
          <p:cNvPr id="40991" name="AutoShape 31">
            <a:extLst>
              <a:ext uri="{FF2B5EF4-FFF2-40B4-BE49-F238E27FC236}">
                <a16:creationId xmlns:a16="http://schemas.microsoft.com/office/drawing/2014/main" id="{F675F90B-01FA-0849-A2E0-54C0F8A3D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762000"/>
            <a:ext cx="8458200" cy="73152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2" name="WordArt 32">
            <a:extLst>
              <a:ext uri="{FF2B5EF4-FFF2-40B4-BE49-F238E27FC236}">
                <a16:creationId xmlns:a16="http://schemas.microsoft.com/office/drawing/2014/main" id="{528BEC74-CB17-63CA-B64A-0696469449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333681">
            <a:off x="3429000" y="3048000"/>
            <a:ext cx="3648075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pic>
        <p:nvPicPr>
          <p:cNvPr id="40999" name="Picture 14" descr="Dungroi">
            <a:extLst>
              <a:ext uri="{FF2B5EF4-FFF2-40B4-BE49-F238E27FC236}">
                <a16:creationId xmlns:a16="http://schemas.microsoft.com/office/drawing/2014/main" id="{83AF309E-9534-2267-5557-FDDEFF36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1676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4" name="j0213815.wav">
            <a:hlinkClick r:id="" action="ppaction://media"/>
            <a:extLst>
              <a:ext uri="{FF2B5EF4-FFF2-40B4-BE49-F238E27FC236}">
                <a16:creationId xmlns:a16="http://schemas.microsoft.com/office/drawing/2014/main" id="{55CE6F91-8807-32BA-1493-E988BECA946C}"/>
              </a:ext>
            </a:extLst>
          </p:cNvPr>
          <p:cNvPicPr>
            <a:picLocks noRot="1" noChangeAspect="1" noChangeArrowheads="1"/>
          </p:cNvPicPr>
          <p:nvPr>
            <p:ph/>
            <a:wavAudioFile r:embed="rId1" name="j0214098.wav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5943600"/>
            <a:ext cx="304800" cy="304800"/>
          </a:xfrm>
        </p:spPr>
      </p:pic>
      <p:pic>
        <p:nvPicPr>
          <p:cNvPr id="40998" name="Picture 38" descr="s_f_01_589_01_02">
            <a:extLst>
              <a:ext uri="{FF2B5EF4-FFF2-40B4-BE49-F238E27FC236}">
                <a16:creationId xmlns:a16="http://schemas.microsoft.com/office/drawing/2014/main" id="{20694E13-48B6-AC24-D312-BFC0B2F42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106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2" name="Picture 83" descr="167">
            <a:extLst>
              <a:ext uri="{FF2B5EF4-FFF2-40B4-BE49-F238E27FC236}">
                <a16:creationId xmlns:a16="http://schemas.microsoft.com/office/drawing/2014/main" id="{78D8D729-6CA4-5E22-F3F7-D6818B05F6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2133600" y="38100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84" descr="167">
            <a:extLst>
              <a:ext uri="{FF2B5EF4-FFF2-40B4-BE49-F238E27FC236}">
                <a16:creationId xmlns:a16="http://schemas.microsoft.com/office/drawing/2014/main" id="{10E9E54E-3945-4FE0-BC69-A61D917C5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6781800" y="30480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5" name="Picture 86" descr="167">
            <a:extLst>
              <a:ext uri="{FF2B5EF4-FFF2-40B4-BE49-F238E27FC236}">
                <a16:creationId xmlns:a16="http://schemas.microsoft.com/office/drawing/2014/main" id="{B2E4D9F6-C5E2-48BA-E9CF-F04B76A7E9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6172200" y="22860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WordArt 7">
            <a:extLst>
              <a:ext uri="{FF2B5EF4-FFF2-40B4-BE49-F238E27FC236}">
                <a16:creationId xmlns:a16="http://schemas.microsoft.com/office/drawing/2014/main" id="{A470CDEF-20DD-2D9B-91EC-A2381EC5F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914400"/>
            <a:ext cx="914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0973" name="WordArt 13">
            <a:extLst>
              <a:ext uri="{FF2B5EF4-FFF2-40B4-BE49-F238E27FC236}">
                <a16:creationId xmlns:a16="http://schemas.microsoft.com/office/drawing/2014/main" id="{D1908885-F46F-1C5B-3C9C-43722A28A5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1447800"/>
            <a:ext cx="914400" cy="1162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3.33333E-6 L 0.1583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02223 L 0.25 -0.022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167 -0.0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27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53334 -0.17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88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12222 L 0.65 -0.27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2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2.22222E-6 L 0.8 -0.44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12448 -0.011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22448 0.2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32448 0.055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2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4114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611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12223 L 0.5658 0.133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16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25538 -0.0023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-0.37205 0.042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5" fill="hold"/>
                                        <p:tgtEl>
                                          <p:spTgt spid="61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74"/>
                </p:tgtEl>
              </p:cMediaNode>
            </p:audio>
          </p:childTnLst>
        </p:cTn>
      </p:par>
    </p:tnLst>
    <p:bldLst>
      <p:bldP spid="30779" grpId="0"/>
      <p:bldP spid="30795" grpId="0"/>
      <p:bldP spid="40991" grpId="0" animBg="1"/>
      <p:bldP spid="4099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B6F850E9-C90B-2479-6254-05F7DC909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538" y="0"/>
            <a:ext cx="9380538" cy="6858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" name="Freeform 6">
            <a:extLst>
              <a:ext uri="{FF2B5EF4-FFF2-40B4-BE49-F238E27FC236}">
                <a16:creationId xmlns:a16="http://schemas.microsoft.com/office/drawing/2014/main" id="{837ABF1B-175E-6EE7-5856-E21A6E79A9B6}"/>
              </a:ext>
            </a:extLst>
          </p:cNvPr>
          <p:cNvSpPr>
            <a:spLocks/>
          </p:cNvSpPr>
          <p:nvPr/>
        </p:nvSpPr>
        <p:spPr bwMode="auto">
          <a:xfrm>
            <a:off x="-228600" y="4114800"/>
            <a:ext cx="9372600" cy="2743200"/>
          </a:xfrm>
          <a:custGeom>
            <a:avLst/>
            <a:gdLst>
              <a:gd name="T0" fmla="*/ 2147483647 w 5792"/>
              <a:gd name="T1" fmla="*/ 2147483647 h 1489"/>
              <a:gd name="T2" fmla="*/ 2147483647 w 5792"/>
              <a:gd name="T3" fmla="*/ 2147483647 h 1489"/>
              <a:gd name="T4" fmla="*/ 2147483647 w 5792"/>
              <a:gd name="T5" fmla="*/ 2147483647 h 1489"/>
              <a:gd name="T6" fmla="*/ 2147483647 w 5792"/>
              <a:gd name="T7" fmla="*/ 2147483647 h 1489"/>
              <a:gd name="T8" fmla="*/ 2147483647 w 5792"/>
              <a:gd name="T9" fmla="*/ 2147483647 h 1489"/>
              <a:gd name="T10" fmla="*/ 2147483647 w 5792"/>
              <a:gd name="T11" fmla="*/ 2147483647 h 1489"/>
              <a:gd name="T12" fmla="*/ 2147483647 w 5792"/>
              <a:gd name="T13" fmla="*/ 2147483647 h 1489"/>
              <a:gd name="T14" fmla="*/ 2147483647 w 5792"/>
              <a:gd name="T15" fmla="*/ 2147483647 h 1489"/>
              <a:gd name="T16" fmla="*/ 2147483647 w 5792"/>
              <a:gd name="T17" fmla="*/ 2147483647 h 1489"/>
              <a:gd name="T18" fmla="*/ 2147483647 w 5792"/>
              <a:gd name="T19" fmla="*/ 2147483647 h 1489"/>
              <a:gd name="T20" fmla="*/ 2147483647 w 5792"/>
              <a:gd name="T21" fmla="*/ 2147483647 h 1489"/>
              <a:gd name="T22" fmla="*/ 2147483647 w 5792"/>
              <a:gd name="T23" fmla="*/ 2147483647 h 1489"/>
              <a:gd name="T24" fmla="*/ 2147483647 w 5792"/>
              <a:gd name="T25" fmla="*/ 2147483647 h 1489"/>
              <a:gd name="T26" fmla="*/ 2147483647 w 5792"/>
              <a:gd name="T27" fmla="*/ 2147483647 h 1489"/>
              <a:gd name="T28" fmla="*/ 2147483647 w 5792"/>
              <a:gd name="T29" fmla="*/ 2147483647 h 1489"/>
              <a:gd name="T30" fmla="*/ 2147483647 w 5792"/>
              <a:gd name="T31" fmla="*/ 2147483647 h 1489"/>
              <a:gd name="T32" fmla="*/ 2147483647 w 5792"/>
              <a:gd name="T33" fmla="*/ 2147483647 h 1489"/>
              <a:gd name="T34" fmla="*/ 2147483647 w 5792"/>
              <a:gd name="T35" fmla="*/ 2147483647 h 1489"/>
              <a:gd name="T36" fmla="*/ 2147483647 w 5792"/>
              <a:gd name="T37" fmla="*/ 2147483647 h 1489"/>
              <a:gd name="T38" fmla="*/ 2147483647 w 5792"/>
              <a:gd name="T39" fmla="*/ 2147483647 h 1489"/>
              <a:gd name="T40" fmla="*/ 2147483647 w 5792"/>
              <a:gd name="T41" fmla="*/ 2147483647 h 1489"/>
              <a:gd name="T42" fmla="*/ 2147483647 w 5792"/>
              <a:gd name="T43" fmla="*/ 2147483647 h 1489"/>
              <a:gd name="T44" fmla="*/ 2147483647 w 5792"/>
              <a:gd name="T45" fmla="*/ 2147483647 h 1489"/>
              <a:gd name="T46" fmla="*/ 2147483647 w 5792"/>
              <a:gd name="T47" fmla="*/ 2147483647 h 1489"/>
              <a:gd name="T48" fmla="*/ 2147483647 w 5792"/>
              <a:gd name="T49" fmla="*/ 2147483647 h 1489"/>
              <a:gd name="T50" fmla="*/ 2147483647 w 5792"/>
              <a:gd name="T51" fmla="*/ 2147483647 h 1489"/>
              <a:gd name="T52" fmla="*/ 2147483647 w 5792"/>
              <a:gd name="T53" fmla="*/ 2147483647 h 1489"/>
              <a:gd name="T54" fmla="*/ 2147483647 w 5792"/>
              <a:gd name="T55" fmla="*/ 2147483647 h 1489"/>
              <a:gd name="T56" fmla="*/ 2147483647 w 5792"/>
              <a:gd name="T57" fmla="*/ 2147483647 h 1489"/>
              <a:gd name="T58" fmla="*/ 2147483647 w 5792"/>
              <a:gd name="T59" fmla="*/ 2147483647 h 1489"/>
              <a:gd name="T60" fmla="*/ 2147483647 w 5792"/>
              <a:gd name="T61" fmla="*/ 2147483647 h 1489"/>
              <a:gd name="T62" fmla="*/ 2147483647 w 5792"/>
              <a:gd name="T63" fmla="*/ 2147483647 h 1489"/>
              <a:gd name="T64" fmla="*/ 2147483647 w 5792"/>
              <a:gd name="T65" fmla="*/ 2147483647 h 1489"/>
              <a:gd name="T66" fmla="*/ 2147483647 w 5792"/>
              <a:gd name="T67" fmla="*/ 2147483647 h 1489"/>
              <a:gd name="T68" fmla="*/ 2147483647 w 5792"/>
              <a:gd name="T69" fmla="*/ 2147483647 h 1489"/>
              <a:gd name="T70" fmla="*/ 2147483647 w 5792"/>
              <a:gd name="T71" fmla="*/ 2147483647 h 1489"/>
              <a:gd name="T72" fmla="*/ 2147483647 w 5792"/>
              <a:gd name="T73" fmla="*/ 2147483647 h 1489"/>
              <a:gd name="T74" fmla="*/ 2147483647 w 5792"/>
              <a:gd name="T75" fmla="*/ 2147483647 h 1489"/>
              <a:gd name="T76" fmla="*/ 2147483647 w 5792"/>
              <a:gd name="T77" fmla="*/ 2147483647 h 1489"/>
              <a:gd name="T78" fmla="*/ 2147483647 w 5792"/>
              <a:gd name="T79" fmla="*/ 2147483647 h 1489"/>
              <a:gd name="T80" fmla="*/ 2147483647 w 5792"/>
              <a:gd name="T81" fmla="*/ 2147483647 h 1489"/>
              <a:gd name="T82" fmla="*/ 2147483647 w 5792"/>
              <a:gd name="T83" fmla="*/ 2147483647 h 1489"/>
              <a:gd name="T84" fmla="*/ 2147483647 w 5792"/>
              <a:gd name="T85" fmla="*/ 2147483647 h 1489"/>
              <a:gd name="T86" fmla="*/ 2147483647 w 5792"/>
              <a:gd name="T87" fmla="*/ 2147483647 h 1489"/>
              <a:gd name="T88" fmla="*/ 2147483647 w 5792"/>
              <a:gd name="T89" fmla="*/ 2147483647 h 1489"/>
              <a:gd name="T90" fmla="*/ 2147483647 w 5792"/>
              <a:gd name="T91" fmla="*/ 2147483647 h 1489"/>
              <a:gd name="T92" fmla="*/ 2147483647 w 5792"/>
              <a:gd name="T93" fmla="*/ 2147483647 h 1489"/>
              <a:gd name="T94" fmla="*/ 2147483647 w 5792"/>
              <a:gd name="T95" fmla="*/ 2147483647 h 1489"/>
              <a:gd name="T96" fmla="*/ 2147483647 w 5792"/>
              <a:gd name="T97" fmla="*/ 2147483647 h 1489"/>
              <a:gd name="T98" fmla="*/ 0 w 5792"/>
              <a:gd name="T99" fmla="*/ 2147483647 h 1489"/>
              <a:gd name="T100" fmla="*/ 2147483647 w 5792"/>
              <a:gd name="T101" fmla="*/ 2147483647 h 14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792" h="1489">
                <a:moveTo>
                  <a:pt x="25" y="62"/>
                </a:moveTo>
                <a:cubicBezTo>
                  <a:pt x="211" y="0"/>
                  <a:pt x="614" y="49"/>
                  <a:pt x="614" y="49"/>
                </a:cubicBezTo>
                <a:cubicBezTo>
                  <a:pt x="699" y="80"/>
                  <a:pt x="584" y="46"/>
                  <a:pt x="726" y="37"/>
                </a:cubicBezTo>
                <a:cubicBezTo>
                  <a:pt x="768" y="34"/>
                  <a:pt x="809" y="45"/>
                  <a:pt x="851" y="49"/>
                </a:cubicBezTo>
                <a:cubicBezTo>
                  <a:pt x="950" y="117"/>
                  <a:pt x="1024" y="97"/>
                  <a:pt x="1164" y="112"/>
                </a:cubicBezTo>
                <a:cubicBezTo>
                  <a:pt x="1283" y="142"/>
                  <a:pt x="1410" y="137"/>
                  <a:pt x="1528" y="100"/>
                </a:cubicBezTo>
                <a:cubicBezTo>
                  <a:pt x="1612" y="156"/>
                  <a:pt x="1508" y="98"/>
                  <a:pt x="1665" y="112"/>
                </a:cubicBezTo>
                <a:cubicBezTo>
                  <a:pt x="1680" y="113"/>
                  <a:pt x="1690" y="129"/>
                  <a:pt x="1703" y="137"/>
                </a:cubicBezTo>
                <a:cubicBezTo>
                  <a:pt x="1715" y="133"/>
                  <a:pt x="1727" y="122"/>
                  <a:pt x="1740" y="125"/>
                </a:cubicBezTo>
                <a:cubicBezTo>
                  <a:pt x="1752" y="127"/>
                  <a:pt x="1754" y="150"/>
                  <a:pt x="1766" y="150"/>
                </a:cubicBezTo>
                <a:cubicBezTo>
                  <a:pt x="1781" y="150"/>
                  <a:pt x="1791" y="133"/>
                  <a:pt x="1803" y="125"/>
                </a:cubicBezTo>
                <a:cubicBezTo>
                  <a:pt x="1849" y="133"/>
                  <a:pt x="1894" y="150"/>
                  <a:pt x="1941" y="150"/>
                </a:cubicBezTo>
                <a:cubicBezTo>
                  <a:pt x="1956" y="150"/>
                  <a:pt x="1963" y="122"/>
                  <a:pt x="1978" y="125"/>
                </a:cubicBezTo>
                <a:cubicBezTo>
                  <a:pt x="2008" y="132"/>
                  <a:pt x="2054" y="175"/>
                  <a:pt x="2054" y="175"/>
                </a:cubicBezTo>
                <a:cubicBezTo>
                  <a:pt x="2071" y="167"/>
                  <a:pt x="2085" y="150"/>
                  <a:pt x="2104" y="150"/>
                </a:cubicBezTo>
                <a:cubicBezTo>
                  <a:pt x="2130" y="150"/>
                  <a:pt x="2154" y="167"/>
                  <a:pt x="2179" y="175"/>
                </a:cubicBezTo>
                <a:cubicBezTo>
                  <a:pt x="2233" y="193"/>
                  <a:pt x="2272" y="203"/>
                  <a:pt x="2329" y="212"/>
                </a:cubicBezTo>
                <a:cubicBezTo>
                  <a:pt x="2370" y="226"/>
                  <a:pt x="2413" y="235"/>
                  <a:pt x="2454" y="250"/>
                </a:cubicBezTo>
                <a:cubicBezTo>
                  <a:pt x="2471" y="237"/>
                  <a:pt x="2491" y="228"/>
                  <a:pt x="2504" y="212"/>
                </a:cubicBezTo>
                <a:cubicBezTo>
                  <a:pt x="2538" y="172"/>
                  <a:pt x="2488" y="155"/>
                  <a:pt x="2554" y="200"/>
                </a:cubicBezTo>
                <a:cubicBezTo>
                  <a:pt x="2621" y="166"/>
                  <a:pt x="2624" y="176"/>
                  <a:pt x="2692" y="200"/>
                </a:cubicBezTo>
                <a:cubicBezTo>
                  <a:pt x="2801" y="163"/>
                  <a:pt x="2637" y="217"/>
                  <a:pt x="2792" y="175"/>
                </a:cubicBezTo>
                <a:cubicBezTo>
                  <a:pt x="2817" y="168"/>
                  <a:pt x="2867" y="150"/>
                  <a:pt x="2867" y="150"/>
                </a:cubicBezTo>
                <a:cubicBezTo>
                  <a:pt x="2930" y="181"/>
                  <a:pt x="2944" y="203"/>
                  <a:pt x="3005" y="162"/>
                </a:cubicBezTo>
                <a:cubicBezTo>
                  <a:pt x="3082" y="175"/>
                  <a:pt x="3141" y="162"/>
                  <a:pt x="3218" y="175"/>
                </a:cubicBezTo>
                <a:cubicBezTo>
                  <a:pt x="3313" y="143"/>
                  <a:pt x="3409" y="187"/>
                  <a:pt x="3506" y="162"/>
                </a:cubicBezTo>
                <a:cubicBezTo>
                  <a:pt x="3603" y="210"/>
                  <a:pt x="3713" y="198"/>
                  <a:pt x="3819" y="212"/>
                </a:cubicBezTo>
                <a:cubicBezTo>
                  <a:pt x="3895" y="238"/>
                  <a:pt x="3978" y="238"/>
                  <a:pt x="4057" y="250"/>
                </a:cubicBezTo>
                <a:cubicBezTo>
                  <a:pt x="4082" y="246"/>
                  <a:pt x="4107" y="232"/>
                  <a:pt x="4132" y="237"/>
                </a:cubicBezTo>
                <a:cubicBezTo>
                  <a:pt x="4149" y="241"/>
                  <a:pt x="4155" y="265"/>
                  <a:pt x="4170" y="275"/>
                </a:cubicBezTo>
                <a:cubicBezTo>
                  <a:pt x="4181" y="282"/>
                  <a:pt x="4195" y="283"/>
                  <a:pt x="4207" y="287"/>
                </a:cubicBezTo>
                <a:cubicBezTo>
                  <a:pt x="4220" y="279"/>
                  <a:pt x="4234" y="273"/>
                  <a:pt x="4245" y="262"/>
                </a:cubicBezTo>
                <a:cubicBezTo>
                  <a:pt x="4256" y="252"/>
                  <a:pt x="4255" y="228"/>
                  <a:pt x="4270" y="225"/>
                </a:cubicBezTo>
                <a:cubicBezTo>
                  <a:pt x="4285" y="222"/>
                  <a:pt x="4295" y="242"/>
                  <a:pt x="4307" y="250"/>
                </a:cubicBezTo>
                <a:cubicBezTo>
                  <a:pt x="4328" y="246"/>
                  <a:pt x="4349" y="235"/>
                  <a:pt x="4370" y="237"/>
                </a:cubicBezTo>
                <a:cubicBezTo>
                  <a:pt x="4396" y="239"/>
                  <a:pt x="4445" y="262"/>
                  <a:pt x="4445" y="262"/>
                </a:cubicBezTo>
                <a:cubicBezTo>
                  <a:pt x="4458" y="254"/>
                  <a:pt x="4468" y="239"/>
                  <a:pt x="4483" y="237"/>
                </a:cubicBezTo>
                <a:cubicBezTo>
                  <a:pt x="4587" y="220"/>
                  <a:pt x="4448" y="297"/>
                  <a:pt x="4558" y="225"/>
                </a:cubicBezTo>
                <a:cubicBezTo>
                  <a:pt x="4612" y="261"/>
                  <a:pt x="4667" y="251"/>
                  <a:pt x="4721" y="287"/>
                </a:cubicBezTo>
                <a:cubicBezTo>
                  <a:pt x="4805" y="231"/>
                  <a:pt x="4911" y="244"/>
                  <a:pt x="5009" y="237"/>
                </a:cubicBezTo>
                <a:cubicBezTo>
                  <a:pt x="5072" y="217"/>
                  <a:pt x="5121" y="178"/>
                  <a:pt x="5184" y="162"/>
                </a:cubicBezTo>
                <a:cubicBezTo>
                  <a:pt x="5204" y="149"/>
                  <a:pt x="5277" y="107"/>
                  <a:pt x="5297" y="100"/>
                </a:cubicBezTo>
                <a:cubicBezTo>
                  <a:pt x="5333" y="88"/>
                  <a:pt x="5373" y="87"/>
                  <a:pt x="5409" y="75"/>
                </a:cubicBezTo>
                <a:cubicBezTo>
                  <a:pt x="5460" y="101"/>
                  <a:pt x="5480" y="117"/>
                  <a:pt x="5535" y="100"/>
                </a:cubicBezTo>
                <a:cubicBezTo>
                  <a:pt x="5606" y="52"/>
                  <a:pt x="5535" y="87"/>
                  <a:pt x="5622" y="87"/>
                </a:cubicBezTo>
                <a:cubicBezTo>
                  <a:pt x="5627" y="87"/>
                  <a:pt x="5692" y="64"/>
                  <a:pt x="5697" y="62"/>
                </a:cubicBezTo>
                <a:cubicBezTo>
                  <a:pt x="5710" y="70"/>
                  <a:pt x="5720" y="90"/>
                  <a:pt x="5735" y="87"/>
                </a:cubicBezTo>
                <a:cubicBezTo>
                  <a:pt x="5792" y="75"/>
                  <a:pt x="5739" y="26"/>
                  <a:pt x="5772" y="62"/>
                </a:cubicBezTo>
                <a:lnTo>
                  <a:pt x="5785" y="1489"/>
                </a:lnTo>
                <a:lnTo>
                  <a:pt x="0" y="1489"/>
                </a:lnTo>
                <a:lnTo>
                  <a:pt x="25" y="6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Freeform 7">
            <a:extLst>
              <a:ext uri="{FF2B5EF4-FFF2-40B4-BE49-F238E27FC236}">
                <a16:creationId xmlns:a16="http://schemas.microsoft.com/office/drawing/2014/main" id="{B8AA5AB0-EC1C-46AF-DC7A-AC8A304B32BC}"/>
              </a:ext>
            </a:extLst>
          </p:cNvPr>
          <p:cNvSpPr>
            <a:spLocks/>
          </p:cNvSpPr>
          <p:nvPr/>
        </p:nvSpPr>
        <p:spPr bwMode="auto">
          <a:xfrm rot="10584582">
            <a:off x="508000" y="4040188"/>
            <a:ext cx="333375" cy="2817812"/>
          </a:xfrm>
          <a:custGeom>
            <a:avLst/>
            <a:gdLst>
              <a:gd name="T0" fmla="*/ 2147483647 w 253"/>
              <a:gd name="T1" fmla="*/ 2147483647 h 1023"/>
              <a:gd name="T2" fmla="*/ 2147483647 w 253"/>
              <a:gd name="T3" fmla="*/ 2147483647 h 1023"/>
              <a:gd name="T4" fmla="*/ 2147483647 w 253"/>
              <a:gd name="T5" fmla="*/ 2147483647 h 1023"/>
              <a:gd name="T6" fmla="*/ 2147483647 w 253"/>
              <a:gd name="T7" fmla="*/ 2147483647 h 1023"/>
              <a:gd name="T8" fmla="*/ 2147483647 w 253"/>
              <a:gd name="T9" fmla="*/ 2147483647 h 1023"/>
              <a:gd name="T10" fmla="*/ 2147483647 w 253"/>
              <a:gd name="T11" fmla="*/ 2147483647 h 1023"/>
              <a:gd name="T12" fmla="*/ 2147483647 w 253"/>
              <a:gd name="T13" fmla="*/ 2147483647 h 1023"/>
              <a:gd name="T14" fmla="*/ 2147483647 w 253"/>
              <a:gd name="T15" fmla="*/ 2147483647 h 10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3" h="1023">
                <a:moveTo>
                  <a:pt x="27" y="939"/>
                </a:moveTo>
                <a:cubicBezTo>
                  <a:pt x="90" y="632"/>
                  <a:pt x="0" y="310"/>
                  <a:pt x="75" y="5"/>
                </a:cubicBezTo>
                <a:cubicBezTo>
                  <a:pt x="114" y="9"/>
                  <a:pt x="158" y="0"/>
                  <a:pt x="193" y="18"/>
                </a:cubicBezTo>
                <a:cubicBezTo>
                  <a:pt x="206" y="24"/>
                  <a:pt x="186" y="45"/>
                  <a:pt x="180" y="58"/>
                </a:cubicBezTo>
                <a:cubicBezTo>
                  <a:pt x="123" y="173"/>
                  <a:pt x="180" y="25"/>
                  <a:pt x="140" y="136"/>
                </a:cubicBezTo>
                <a:cubicBezTo>
                  <a:pt x="189" y="274"/>
                  <a:pt x="190" y="442"/>
                  <a:pt x="140" y="581"/>
                </a:cubicBezTo>
                <a:cubicBezTo>
                  <a:pt x="154" y="671"/>
                  <a:pt x="253" y="1023"/>
                  <a:pt x="101" y="922"/>
                </a:cubicBezTo>
                <a:cubicBezTo>
                  <a:pt x="52" y="955"/>
                  <a:pt x="77" y="952"/>
                  <a:pt x="27" y="939"/>
                </a:cubicBezTo>
                <a:close/>
              </a:path>
            </a:pathLst>
          </a:custGeom>
          <a:solidFill>
            <a:srgbClr val="66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Freeform 8">
            <a:extLst>
              <a:ext uri="{FF2B5EF4-FFF2-40B4-BE49-F238E27FC236}">
                <a16:creationId xmlns:a16="http://schemas.microsoft.com/office/drawing/2014/main" id="{B074DFE2-3B7B-E8E2-830F-46C575808DEA}"/>
              </a:ext>
            </a:extLst>
          </p:cNvPr>
          <p:cNvSpPr>
            <a:spLocks/>
          </p:cNvSpPr>
          <p:nvPr/>
        </p:nvSpPr>
        <p:spPr bwMode="auto">
          <a:xfrm rot="10584582">
            <a:off x="-306388" y="3733800"/>
            <a:ext cx="312738" cy="3124200"/>
          </a:xfrm>
          <a:custGeom>
            <a:avLst/>
            <a:gdLst>
              <a:gd name="T0" fmla="*/ 2147483647 w 253"/>
              <a:gd name="T1" fmla="*/ 2147483647 h 1023"/>
              <a:gd name="T2" fmla="*/ 2147483647 w 253"/>
              <a:gd name="T3" fmla="*/ 2147483647 h 1023"/>
              <a:gd name="T4" fmla="*/ 2147483647 w 253"/>
              <a:gd name="T5" fmla="*/ 2147483647 h 1023"/>
              <a:gd name="T6" fmla="*/ 2147483647 w 253"/>
              <a:gd name="T7" fmla="*/ 2147483647 h 1023"/>
              <a:gd name="T8" fmla="*/ 2147483647 w 253"/>
              <a:gd name="T9" fmla="*/ 2147483647 h 1023"/>
              <a:gd name="T10" fmla="*/ 2147483647 w 253"/>
              <a:gd name="T11" fmla="*/ 2147483647 h 1023"/>
              <a:gd name="T12" fmla="*/ 2147483647 w 253"/>
              <a:gd name="T13" fmla="*/ 2147483647 h 1023"/>
              <a:gd name="T14" fmla="*/ 2147483647 w 253"/>
              <a:gd name="T15" fmla="*/ 2147483647 h 10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3" h="1023">
                <a:moveTo>
                  <a:pt x="27" y="939"/>
                </a:moveTo>
                <a:cubicBezTo>
                  <a:pt x="90" y="632"/>
                  <a:pt x="0" y="310"/>
                  <a:pt x="75" y="5"/>
                </a:cubicBezTo>
                <a:cubicBezTo>
                  <a:pt x="114" y="9"/>
                  <a:pt x="158" y="0"/>
                  <a:pt x="193" y="18"/>
                </a:cubicBezTo>
                <a:cubicBezTo>
                  <a:pt x="206" y="24"/>
                  <a:pt x="186" y="45"/>
                  <a:pt x="180" y="58"/>
                </a:cubicBezTo>
                <a:cubicBezTo>
                  <a:pt x="123" y="173"/>
                  <a:pt x="180" y="25"/>
                  <a:pt x="140" y="136"/>
                </a:cubicBezTo>
                <a:cubicBezTo>
                  <a:pt x="189" y="274"/>
                  <a:pt x="190" y="442"/>
                  <a:pt x="140" y="581"/>
                </a:cubicBezTo>
                <a:cubicBezTo>
                  <a:pt x="154" y="671"/>
                  <a:pt x="253" y="1023"/>
                  <a:pt x="101" y="922"/>
                </a:cubicBezTo>
                <a:cubicBezTo>
                  <a:pt x="52" y="955"/>
                  <a:pt x="77" y="952"/>
                  <a:pt x="27" y="939"/>
                </a:cubicBezTo>
                <a:close/>
              </a:path>
            </a:pathLst>
          </a:custGeom>
          <a:solidFill>
            <a:srgbClr val="66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9">
            <a:extLst>
              <a:ext uri="{FF2B5EF4-FFF2-40B4-BE49-F238E27FC236}">
                <a16:creationId xmlns:a16="http://schemas.microsoft.com/office/drawing/2014/main" id="{5B3F2E05-FA09-21F3-9FB2-E41527C3ABEB}"/>
              </a:ext>
            </a:extLst>
          </p:cNvPr>
          <p:cNvSpPr>
            <a:spLocks/>
          </p:cNvSpPr>
          <p:nvPr/>
        </p:nvSpPr>
        <p:spPr bwMode="auto">
          <a:xfrm rot="10584582">
            <a:off x="1292225" y="4725988"/>
            <a:ext cx="333375" cy="2132012"/>
          </a:xfrm>
          <a:custGeom>
            <a:avLst/>
            <a:gdLst>
              <a:gd name="T0" fmla="*/ 2147483647 w 253"/>
              <a:gd name="T1" fmla="*/ 2147483647 h 1023"/>
              <a:gd name="T2" fmla="*/ 2147483647 w 253"/>
              <a:gd name="T3" fmla="*/ 2147483647 h 1023"/>
              <a:gd name="T4" fmla="*/ 2147483647 w 253"/>
              <a:gd name="T5" fmla="*/ 2147483647 h 1023"/>
              <a:gd name="T6" fmla="*/ 2147483647 w 253"/>
              <a:gd name="T7" fmla="*/ 2147483647 h 1023"/>
              <a:gd name="T8" fmla="*/ 2147483647 w 253"/>
              <a:gd name="T9" fmla="*/ 2147483647 h 1023"/>
              <a:gd name="T10" fmla="*/ 2147483647 w 253"/>
              <a:gd name="T11" fmla="*/ 2147483647 h 1023"/>
              <a:gd name="T12" fmla="*/ 2147483647 w 253"/>
              <a:gd name="T13" fmla="*/ 2147483647 h 1023"/>
              <a:gd name="T14" fmla="*/ 2147483647 w 253"/>
              <a:gd name="T15" fmla="*/ 2147483647 h 10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3" h="1023">
                <a:moveTo>
                  <a:pt x="27" y="939"/>
                </a:moveTo>
                <a:cubicBezTo>
                  <a:pt x="90" y="632"/>
                  <a:pt x="0" y="310"/>
                  <a:pt x="75" y="5"/>
                </a:cubicBezTo>
                <a:cubicBezTo>
                  <a:pt x="114" y="9"/>
                  <a:pt x="158" y="0"/>
                  <a:pt x="193" y="18"/>
                </a:cubicBezTo>
                <a:cubicBezTo>
                  <a:pt x="206" y="24"/>
                  <a:pt x="186" y="45"/>
                  <a:pt x="180" y="58"/>
                </a:cubicBezTo>
                <a:cubicBezTo>
                  <a:pt x="123" y="173"/>
                  <a:pt x="180" y="25"/>
                  <a:pt x="140" y="136"/>
                </a:cubicBezTo>
                <a:cubicBezTo>
                  <a:pt x="189" y="274"/>
                  <a:pt x="190" y="442"/>
                  <a:pt x="140" y="581"/>
                </a:cubicBezTo>
                <a:cubicBezTo>
                  <a:pt x="154" y="671"/>
                  <a:pt x="253" y="1023"/>
                  <a:pt x="101" y="922"/>
                </a:cubicBezTo>
                <a:cubicBezTo>
                  <a:pt x="52" y="955"/>
                  <a:pt x="77" y="952"/>
                  <a:pt x="27" y="939"/>
                </a:cubicBezTo>
                <a:close/>
              </a:path>
            </a:pathLst>
          </a:custGeom>
          <a:solidFill>
            <a:srgbClr val="66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Freeform 10">
            <a:extLst>
              <a:ext uri="{FF2B5EF4-FFF2-40B4-BE49-F238E27FC236}">
                <a16:creationId xmlns:a16="http://schemas.microsoft.com/office/drawing/2014/main" id="{2B683179-A918-7BDD-3BD3-F298CBD4D30B}"/>
              </a:ext>
            </a:extLst>
          </p:cNvPr>
          <p:cNvSpPr>
            <a:spLocks/>
          </p:cNvSpPr>
          <p:nvPr/>
        </p:nvSpPr>
        <p:spPr bwMode="auto">
          <a:xfrm rot="6517970">
            <a:off x="512762" y="4749801"/>
            <a:ext cx="327025" cy="2571750"/>
          </a:xfrm>
          <a:custGeom>
            <a:avLst/>
            <a:gdLst>
              <a:gd name="T0" fmla="*/ 2147483647 w 253"/>
              <a:gd name="T1" fmla="*/ 2147483647 h 1023"/>
              <a:gd name="T2" fmla="*/ 2147483647 w 253"/>
              <a:gd name="T3" fmla="*/ 2147483647 h 1023"/>
              <a:gd name="T4" fmla="*/ 2147483647 w 253"/>
              <a:gd name="T5" fmla="*/ 2147483647 h 1023"/>
              <a:gd name="T6" fmla="*/ 2147483647 w 253"/>
              <a:gd name="T7" fmla="*/ 2147483647 h 1023"/>
              <a:gd name="T8" fmla="*/ 2147483647 w 253"/>
              <a:gd name="T9" fmla="*/ 2147483647 h 1023"/>
              <a:gd name="T10" fmla="*/ 2147483647 w 253"/>
              <a:gd name="T11" fmla="*/ 2147483647 h 1023"/>
              <a:gd name="T12" fmla="*/ 2147483647 w 253"/>
              <a:gd name="T13" fmla="*/ 2147483647 h 1023"/>
              <a:gd name="T14" fmla="*/ 2147483647 w 253"/>
              <a:gd name="T15" fmla="*/ 2147483647 h 10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3" h="1023">
                <a:moveTo>
                  <a:pt x="27" y="939"/>
                </a:moveTo>
                <a:cubicBezTo>
                  <a:pt x="90" y="632"/>
                  <a:pt x="0" y="310"/>
                  <a:pt x="75" y="5"/>
                </a:cubicBezTo>
                <a:cubicBezTo>
                  <a:pt x="114" y="9"/>
                  <a:pt x="158" y="0"/>
                  <a:pt x="193" y="18"/>
                </a:cubicBezTo>
                <a:cubicBezTo>
                  <a:pt x="206" y="24"/>
                  <a:pt x="186" y="45"/>
                  <a:pt x="180" y="58"/>
                </a:cubicBezTo>
                <a:cubicBezTo>
                  <a:pt x="123" y="173"/>
                  <a:pt x="180" y="25"/>
                  <a:pt x="140" y="136"/>
                </a:cubicBezTo>
                <a:cubicBezTo>
                  <a:pt x="189" y="274"/>
                  <a:pt x="190" y="442"/>
                  <a:pt x="140" y="581"/>
                </a:cubicBezTo>
                <a:cubicBezTo>
                  <a:pt x="154" y="671"/>
                  <a:pt x="253" y="1023"/>
                  <a:pt x="101" y="922"/>
                </a:cubicBezTo>
                <a:cubicBezTo>
                  <a:pt x="52" y="955"/>
                  <a:pt x="77" y="952"/>
                  <a:pt x="27" y="939"/>
                </a:cubicBezTo>
                <a:close/>
              </a:path>
            </a:pathLst>
          </a:custGeom>
          <a:solidFill>
            <a:srgbClr val="66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6" name="Picture 11" descr="partly_sunny_mc">
            <a:extLst>
              <a:ext uri="{FF2B5EF4-FFF2-40B4-BE49-F238E27FC236}">
                <a16:creationId xmlns:a16="http://schemas.microsoft.com/office/drawing/2014/main" id="{BE18F154-D020-024D-9E72-1F156FE3A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" descr="ff.png">
            <a:extLst>
              <a:ext uri="{FF2B5EF4-FFF2-40B4-BE49-F238E27FC236}">
                <a16:creationId xmlns:a16="http://schemas.microsoft.com/office/drawing/2014/main" id="{F788463B-FBA0-B46F-624A-9A82DF896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3352800"/>
            <a:ext cx="9144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1" descr="ertertrt.png">
            <a:extLst>
              <a:ext uri="{FF2B5EF4-FFF2-40B4-BE49-F238E27FC236}">
                <a16:creationId xmlns:a16="http://schemas.microsoft.com/office/drawing/2014/main" id="{4158585F-877B-30F2-8894-38AFDE42A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2133600"/>
            <a:ext cx="67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1" descr="ffgg.png">
            <a:extLst>
              <a:ext uri="{FF2B5EF4-FFF2-40B4-BE49-F238E27FC236}">
                <a16:creationId xmlns:a16="http://schemas.microsoft.com/office/drawing/2014/main" id="{97B941E5-254F-A360-D783-433BCBCEE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990600"/>
            <a:ext cx="5270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3" descr="dfghgg.png">
            <a:extLst>
              <a:ext uri="{FF2B5EF4-FFF2-40B4-BE49-F238E27FC236}">
                <a16:creationId xmlns:a16="http://schemas.microsoft.com/office/drawing/2014/main" id="{F2663153-78C5-0FE6-B734-B463299AF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57200"/>
            <a:ext cx="76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1" descr="tertt.png">
            <a:extLst>
              <a:ext uri="{FF2B5EF4-FFF2-40B4-BE49-F238E27FC236}">
                <a16:creationId xmlns:a16="http://schemas.microsoft.com/office/drawing/2014/main" id="{5F28D1F2-F2BE-9DD4-C630-EC20FFEE35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4191000"/>
            <a:ext cx="10350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2" descr="sdfg.png">
            <a:extLst>
              <a:ext uri="{FF2B5EF4-FFF2-40B4-BE49-F238E27FC236}">
                <a16:creationId xmlns:a16="http://schemas.microsoft.com/office/drawing/2014/main" id="{59926F7F-E044-D380-9B3D-3F22E07C42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6191250"/>
            <a:ext cx="90805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3" descr="swert.png">
            <a:extLst>
              <a:ext uri="{FF2B5EF4-FFF2-40B4-BE49-F238E27FC236}">
                <a16:creationId xmlns:a16="http://schemas.microsoft.com/office/drawing/2014/main" id="{67EB6242-1F9A-4EE2-9A12-BEF3F43962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5181600"/>
            <a:ext cx="5778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8" name="Group 29">
            <a:extLst>
              <a:ext uri="{FF2B5EF4-FFF2-40B4-BE49-F238E27FC236}">
                <a16:creationId xmlns:a16="http://schemas.microsoft.com/office/drawing/2014/main" id="{66411695-63B7-30CA-B489-02B6CF532729}"/>
              </a:ext>
            </a:extLst>
          </p:cNvPr>
          <p:cNvGrpSpPr>
            <a:grpSpLocks/>
          </p:cNvGrpSpPr>
          <p:nvPr/>
        </p:nvGrpSpPr>
        <p:grpSpPr bwMode="auto">
          <a:xfrm rot="1027411">
            <a:off x="3657600" y="4267200"/>
            <a:ext cx="2151063" cy="2317750"/>
            <a:chOff x="2880" y="1420"/>
            <a:chExt cx="1799" cy="1748"/>
          </a:xfrm>
        </p:grpSpPr>
        <p:pic>
          <p:nvPicPr>
            <p:cNvPr id="7282" name="Picture 30" descr="co3">
              <a:extLst>
                <a:ext uri="{FF2B5EF4-FFF2-40B4-BE49-F238E27FC236}">
                  <a16:creationId xmlns:a16="http://schemas.microsoft.com/office/drawing/2014/main" id="{875B298A-4F1E-25C6-B7D6-BACBADE25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3" name="Picture 31" descr="co3">
              <a:extLst>
                <a:ext uri="{FF2B5EF4-FFF2-40B4-BE49-F238E27FC236}">
                  <a16:creationId xmlns:a16="http://schemas.microsoft.com/office/drawing/2014/main" id="{03514FCA-336C-3E88-76B1-B55BC874B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4" name="Picture 32" descr="co3">
              <a:extLst>
                <a:ext uri="{FF2B5EF4-FFF2-40B4-BE49-F238E27FC236}">
                  <a16:creationId xmlns:a16="http://schemas.microsoft.com/office/drawing/2014/main" id="{B986A1F0-A47F-31C7-8013-2FECC7CCD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5" name="Picture 33" descr="co3">
              <a:extLst>
                <a:ext uri="{FF2B5EF4-FFF2-40B4-BE49-F238E27FC236}">
                  <a16:creationId xmlns:a16="http://schemas.microsoft.com/office/drawing/2014/main" id="{6EF61FA8-D451-95E1-DE90-B9FC4061D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6" name="Picture 34" descr="co3">
              <a:extLst>
                <a:ext uri="{FF2B5EF4-FFF2-40B4-BE49-F238E27FC236}">
                  <a16:creationId xmlns:a16="http://schemas.microsoft.com/office/drawing/2014/main" id="{B09B8C5F-4333-E7FB-4097-1B7DCD22D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7" name="Picture 35" descr="co3">
              <a:extLst>
                <a:ext uri="{FF2B5EF4-FFF2-40B4-BE49-F238E27FC236}">
                  <a16:creationId xmlns:a16="http://schemas.microsoft.com/office/drawing/2014/main" id="{ECE83B7C-D349-FB86-0E22-0D094108B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8" name="Picture 36" descr="co3">
              <a:extLst>
                <a:ext uri="{FF2B5EF4-FFF2-40B4-BE49-F238E27FC236}">
                  <a16:creationId xmlns:a16="http://schemas.microsoft.com/office/drawing/2014/main" id="{BE75A88D-833E-E7D3-79B9-4429B6A23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9" name="Picture 37" descr="co2">
              <a:extLst>
                <a:ext uri="{FF2B5EF4-FFF2-40B4-BE49-F238E27FC236}">
                  <a16:creationId xmlns:a16="http://schemas.microsoft.com/office/drawing/2014/main" id="{35CA61C8-9B6D-CCF2-BFFD-B1BEE4104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0" name="Picture 38" descr="co2">
              <a:extLst>
                <a:ext uri="{FF2B5EF4-FFF2-40B4-BE49-F238E27FC236}">
                  <a16:creationId xmlns:a16="http://schemas.microsoft.com/office/drawing/2014/main" id="{629647B5-6934-EEB6-F305-51891B6F6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1" name="Picture 39" descr="co2">
              <a:extLst>
                <a:ext uri="{FF2B5EF4-FFF2-40B4-BE49-F238E27FC236}">
                  <a16:creationId xmlns:a16="http://schemas.microsoft.com/office/drawing/2014/main" id="{DCB5BE5C-EA78-B663-4364-0726851B6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2" name="Picture 40" descr="co2">
              <a:extLst>
                <a:ext uri="{FF2B5EF4-FFF2-40B4-BE49-F238E27FC236}">
                  <a16:creationId xmlns:a16="http://schemas.microsoft.com/office/drawing/2014/main" id="{FFF5C4DB-5CB5-4FD3-E344-ABA4B8EE3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3" name="Picture 41" descr="co2">
              <a:extLst>
                <a:ext uri="{FF2B5EF4-FFF2-40B4-BE49-F238E27FC236}">
                  <a16:creationId xmlns:a16="http://schemas.microsoft.com/office/drawing/2014/main" id="{271D9D19-449C-C836-D3C4-2CD191A10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4" name="Picture 42" descr="co2">
              <a:extLst>
                <a:ext uri="{FF2B5EF4-FFF2-40B4-BE49-F238E27FC236}">
                  <a16:creationId xmlns:a16="http://schemas.microsoft.com/office/drawing/2014/main" id="{1A326DE2-0BF0-113B-722D-5FA143BAE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5" name="Picture 43" descr="co3">
              <a:extLst>
                <a:ext uri="{FF2B5EF4-FFF2-40B4-BE49-F238E27FC236}">
                  <a16:creationId xmlns:a16="http://schemas.microsoft.com/office/drawing/2014/main" id="{DAD4F4CE-0643-EE12-0E02-92DF6441F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6" name="Picture 44" descr="co3">
              <a:extLst>
                <a:ext uri="{FF2B5EF4-FFF2-40B4-BE49-F238E27FC236}">
                  <a16:creationId xmlns:a16="http://schemas.microsoft.com/office/drawing/2014/main" id="{C818BEC3-5998-6072-1AB8-36E19C9F8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7" name="Picture 45" descr="co3">
              <a:extLst>
                <a:ext uri="{FF2B5EF4-FFF2-40B4-BE49-F238E27FC236}">
                  <a16:creationId xmlns:a16="http://schemas.microsoft.com/office/drawing/2014/main" id="{75627BDB-7473-5C38-172A-A45D59B12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8" name="Picture 46" descr="co3">
              <a:extLst>
                <a:ext uri="{FF2B5EF4-FFF2-40B4-BE49-F238E27FC236}">
                  <a16:creationId xmlns:a16="http://schemas.microsoft.com/office/drawing/2014/main" id="{847F817E-7EC5-1ED0-9413-7FB69B7BE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9" name="Picture 47" descr="co3">
              <a:extLst>
                <a:ext uri="{FF2B5EF4-FFF2-40B4-BE49-F238E27FC236}">
                  <a16:creationId xmlns:a16="http://schemas.microsoft.com/office/drawing/2014/main" id="{54928528-8A5D-CC6A-7090-11588C29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0" name="Picture 48" descr="co2">
              <a:extLst>
                <a:ext uri="{FF2B5EF4-FFF2-40B4-BE49-F238E27FC236}">
                  <a16:creationId xmlns:a16="http://schemas.microsoft.com/office/drawing/2014/main" id="{505C2DD4-1887-7B95-C25B-FEE560A5D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0" name="Group 69">
            <a:extLst>
              <a:ext uri="{FF2B5EF4-FFF2-40B4-BE49-F238E27FC236}">
                <a16:creationId xmlns:a16="http://schemas.microsoft.com/office/drawing/2014/main" id="{4953D83E-BD3C-F5BE-816A-740F23E4B84D}"/>
              </a:ext>
            </a:extLst>
          </p:cNvPr>
          <p:cNvGrpSpPr>
            <a:grpSpLocks/>
          </p:cNvGrpSpPr>
          <p:nvPr/>
        </p:nvGrpSpPr>
        <p:grpSpPr bwMode="auto">
          <a:xfrm rot="922278">
            <a:off x="0" y="3886200"/>
            <a:ext cx="2151063" cy="2317750"/>
            <a:chOff x="2880" y="1420"/>
            <a:chExt cx="1799" cy="1748"/>
          </a:xfrm>
        </p:grpSpPr>
        <p:pic>
          <p:nvPicPr>
            <p:cNvPr id="7244" name="Picture 70" descr="co3">
              <a:extLst>
                <a:ext uri="{FF2B5EF4-FFF2-40B4-BE49-F238E27FC236}">
                  <a16:creationId xmlns:a16="http://schemas.microsoft.com/office/drawing/2014/main" id="{08664061-02B8-C99F-6E53-EAA8838E2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5" name="Picture 71" descr="co3">
              <a:extLst>
                <a:ext uri="{FF2B5EF4-FFF2-40B4-BE49-F238E27FC236}">
                  <a16:creationId xmlns:a16="http://schemas.microsoft.com/office/drawing/2014/main" id="{CBE53E5B-E651-6B1A-183A-CC55B2EE0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6" name="Picture 72" descr="co3">
              <a:extLst>
                <a:ext uri="{FF2B5EF4-FFF2-40B4-BE49-F238E27FC236}">
                  <a16:creationId xmlns:a16="http://schemas.microsoft.com/office/drawing/2014/main" id="{E01BB97A-F274-1F96-EEB8-75659AF72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7" name="Picture 73" descr="co3">
              <a:extLst>
                <a:ext uri="{FF2B5EF4-FFF2-40B4-BE49-F238E27FC236}">
                  <a16:creationId xmlns:a16="http://schemas.microsoft.com/office/drawing/2014/main" id="{171C2847-579A-5BF8-6300-CF03AFB2D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8" name="Picture 74" descr="co3">
              <a:extLst>
                <a:ext uri="{FF2B5EF4-FFF2-40B4-BE49-F238E27FC236}">
                  <a16:creationId xmlns:a16="http://schemas.microsoft.com/office/drawing/2014/main" id="{810916F5-5700-5A03-551A-2695736F8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9" name="Picture 75" descr="co3">
              <a:extLst>
                <a:ext uri="{FF2B5EF4-FFF2-40B4-BE49-F238E27FC236}">
                  <a16:creationId xmlns:a16="http://schemas.microsoft.com/office/drawing/2014/main" id="{2ABBEA82-F377-F47C-9725-3281E5D61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0" name="Picture 76" descr="co3">
              <a:extLst>
                <a:ext uri="{FF2B5EF4-FFF2-40B4-BE49-F238E27FC236}">
                  <a16:creationId xmlns:a16="http://schemas.microsoft.com/office/drawing/2014/main" id="{A966CCA0-101E-E218-BEBC-A98D98FCC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1" name="Picture 77" descr="co2">
              <a:extLst>
                <a:ext uri="{FF2B5EF4-FFF2-40B4-BE49-F238E27FC236}">
                  <a16:creationId xmlns:a16="http://schemas.microsoft.com/office/drawing/2014/main" id="{59D05718-38E7-E73D-7169-71569860C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2" name="Picture 78" descr="co2">
              <a:extLst>
                <a:ext uri="{FF2B5EF4-FFF2-40B4-BE49-F238E27FC236}">
                  <a16:creationId xmlns:a16="http://schemas.microsoft.com/office/drawing/2014/main" id="{51F4FC97-3D38-2F20-B36A-D850DD1F2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3" name="Picture 79" descr="co2">
              <a:extLst>
                <a:ext uri="{FF2B5EF4-FFF2-40B4-BE49-F238E27FC236}">
                  <a16:creationId xmlns:a16="http://schemas.microsoft.com/office/drawing/2014/main" id="{91E11EAF-220C-E740-E53D-DA39B6850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4" name="Picture 80" descr="co2">
              <a:extLst>
                <a:ext uri="{FF2B5EF4-FFF2-40B4-BE49-F238E27FC236}">
                  <a16:creationId xmlns:a16="http://schemas.microsoft.com/office/drawing/2014/main" id="{DB670BEB-87A6-E961-AA60-9056176A9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5" name="Picture 81" descr="co2">
              <a:extLst>
                <a:ext uri="{FF2B5EF4-FFF2-40B4-BE49-F238E27FC236}">
                  <a16:creationId xmlns:a16="http://schemas.microsoft.com/office/drawing/2014/main" id="{BA3B7B26-0F6E-B62B-9064-CF005EAF9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6" name="Picture 82" descr="co2">
              <a:extLst>
                <a:ext uri="{FF2B5EF4-FFF2-40B4-BE49-F238E27FC236}">
                  <a16:creationId xmlns:a16="http://schemas.microsoft.com/office/drawing/2014/main" id="{961A6D6C-213E-54A1-EAE3-78FEF200E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7" name="Picture 83" descr="co3">
              <a:extLst>
                <a:ext uri="{FF2B5EF4-FFF2-40B4-BE49-F238E27FC236}">
                  <a16:creationId xmlns:a16="http://schemas.microsoft.com/office/drawing/2014/main" id="{B1B43CF3-B1E4-01B0-FA24-8BE7C2840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8" name="Picture 84" descr="co3">
              <a:extLst>
                <a:ext uri="{FF2B5EF4-FFF2-40B4-BE49-F238E27FC236}">
                  <a16:creationId xmlns:a16="http://schemas.microsoft.com/office/drawing/2014/main" id="{75EE4A4A-4F1C-B1C0-7E75-95679762A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9" name="Picture 85" descr="co3">
              <a:extLst>
                <a:ext uri="{FF2B5EF4-FFF2-40B4-BE49-F238E27FC236}">
                  <a16:creationId xmlns:a16="http://schemas.microsoft.com/office/drawing/2014/main" id="{852D0FC9-2952-5521-9AD5-06A8EE773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0" name="Picture 86" descr="co3">
              <a:extLst>
                <a:ext uri="{FF2B5EF4-FFF2-40B4-BE49-F238E27FC236}">
                  <a16:creationId xmlns:a16="http://schemas.microsoft.com/office/drawing/2014/main" id="{70FEA0E5-F310-093C-898A-16393BBB8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1" name="Picture 87" descr="co3">
              <a:extLst>
                <a:ext uri="{FF2B5EF4-FFF2-40B4-BE49-F238E27FC236}">
                  <a16:creationId xmlns:a16="http://schemas.microsoft.com/office/drawing/2014/main" id="{75AF9422-EF1E-8D71-D505-9D091BD54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2" name="Picture 88" descr="co2">
              <a:extLst>
                <a:ext uri="{FF2B5EF4-FFF2-40B4-BE49-F238E27FC236}">
                  <a16:creationId xmlns:a16="http://schemas.microsoft.com/office/drawing/2014/main" id="{753DD221-E8C9-750C-0AB8-15AFADC83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94" name="Picture 6" descr="AddEmoticons10918[1]">
            <a:extLst>
              <a:ext uri="{FF2B5EF4-FFF2-40B4-BE49-F238E27FC236}">
                <a16:creationId xmlns:a16="http://schemas.microsoft.com/office/drawing/2014/main" id="{4FCC96A2-DF7F-C273-C0EC-086360470F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5181600" y="4800600"/>
            <a:ext cx="477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7" descr="AddEmoticons10918[1]">
            <a:extLst>
              <a:ext uri="{FF2B5EF4-FFF2-40B4-BE49-F238E27FC236}">
                <a16:creationId xmlns:a16="http://schemas.microsoft.com/office/drawing/2014/main" id="{40689F59-9A4C-D4A2-356B-10245843F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6318">
            <a:off x="7391400" y="4572000"/>
            <a:ext cx="473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8" descr="gif_icon380">
            <a:extLst>
              <a:ext uri="{FF2B5EF4-FFF2-40B4-BE49-F238E27FC236}">
                <a16:creationId xmlns:a16="http://schemas.microsoft.com/office/drawing/2014/main" id="{C32450F0-08FA-4641-9070-BA6C535E4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95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52" descr="DSTARS-P">
            <a:extLst>
              <a:ext uri="{FF2B5EF4-FFF2-40B4-BE49-F238E27FC236}">
                <a16:creationId xmlns:a16="http://schemas.microsoft.com/office/drawing/2014/main" id="{73B6F70D-3F6D-5D15-CA29-3A1173670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19600"/>
            <a:ext cx="4429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52" descr="DSTARS-P">
            <a:extLst>
              <a:ext uri="{FF2B5EF4-FFF2-40B4-BE49-F238E27FC236}">
                <a16:creationId xmlns:a16="http://schemas.microsoft.com/office/drawing/2014/main" id="{AB5D95B2-A89C-F392-07FF-0D547914A1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953000"/>
            <a:ext cx="4429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52" descr="DSTARS-P">
            <a:extLst>
              <a:ext uri="{FF2B5EF4-FFF2-40B4-BE49-F238E27FC236}">
                <a16:creationId xmlns:a16="http://schemas.microsoft.com/office/drawing/2014/main" id="{05F74A22-0CDA-D4BA-AA51-DEED01EE9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52" descr="DSTARS-P">
            <a:extLst>
              <a:ext uri="{FF2B5EF4-FFF2-40B4-BE49-F238E27FC236}">
                <a16:creationId xmlns:a16="http://schemas.microsoft.com/office/drawing/2014/main" id="{FA9B9D66-8B8F-0FE3-3DE3-ED9340D04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7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5" descr="gif_icon382">
            <a:extLst>
              <a:ext uri="{FF2B5EF4-FFF2-40B4-BE49-F238E27FC236}">
                <a16:creationId xmlns:a16="http://schemas.microsoft.com/office/drawing/2014/main" id="{75DC216D-BAFE-1190-1B42-8DAD9091E7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3288">
            <a:off x="6030119" y="4942681"/>
            <a:ext cx="60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9" descr="may xanh">
            <a:extLst>
              <a:ext uri="{FF2B5EF4-FFF2-40B4-BE49-F238E27FC236}">
                <a16:creationId xmlns:a16="http://schemas.microsoft.com/office/drawing/2014/main" id="{A98F484D-5DB2-7F71-60EF-04AC7A71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9" descr="may xanh">
            <a:extLst>
              <a:ext uri="{FF2B5EF4-FFF2-40B4-BE49-F238E27FC236}">
                <a16:creationId xmlns:a16="http://schemas.microsoft.com/office/drawing/2014/main" id="{675449AB-17CE-E795-1498-1970F9DC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7" descr="mayhong">
            <a:extLst>
              <a:ext uri="{FF2B5EF4-FFF2-40B4-BE49-F238E27FC236}">
                <a16:creationId xmlns:a16="http://schemas.microsoft.com/office/drawing/2014/main" id="{2E6CFA08-33A2-B2FB-8C23-44CC3A59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14" descr="comicbird-animated">
            <a:extLst>
              <a:ext uri="{FF2B5EF4-FFF2-40B4-BE49-F238E27FC236}">
                <a16:creationId xmlns:a16="http://schemas.microsoft.com/office/drawing/2014/main" id="{C2D07663-60AF-0650-55DF-D1EDDDA2F1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1219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14" descr="comicbird-animated">
            <a:extLst>
              <a:ext uri="{FF2B5EF4-FFF2-40B4-BE49-F238E27FC236}">
                <a16:creationId xmlns:a16="http://schemas.microsoft.com/office/drawing/2014/main" id="{A86DD5D3-9739-166B-5147-B961B3A90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1219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14" descr="comicbird-animated">
            <a:extLst>
              <a:ext uri="{FF2B5EF4-FFF2-40B4-BE49-F238E27FC236}">
                <a16:creationId xmlns:a16="http://schemas.microsoft.com/office/drawing/2014/main" id="{7AE15B38-2D7F-682D-B0DF-34D7B261A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1219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8" name="Group 129">
            <a:extLst>
              <a:ext uri="{FF2B5EF4-FFF2-40B4-BE49-F238E27FC236}">
                <a16:creationId xmlns:a16="http://schemas.microsoft.com/office/drawing/2014/main" id="{C32D46E7-A47D-E33F-DD1C-DEFB171179C2}"/>
              </a:ext>
            </a:extLst>
          </p:cNvPr>
          <p:cNvGrpSpPr>
            <a:grpSpLocks/>
          </p:cNvGrpSpPr>
          <p:nvPr/>
        </p:nvGrpSpPr>
        <p:grpSpPr bwMode="auto">
          <a:xfrm rot="-159101">
            <a:off x="6932613" y="755650"/>
            <a:ext cx="2209800" cy="4210050"/>
            <a:chOff x="2920" y="85"/>
            <a:chExt cx="3176" cy="4235"/>
          </a:xfrm>
        </p:grpSpPr>
        <p:pic>
          <p:nvPicPr>
            <p:cNvPr id="7223" name="Picture 130" descr="tan cay">
              <a:extLst>
                <a:ext uri="{FF2B5EF4-FFF2-40B4-BE49-F238E27FC236}">
                  <a16:creationId xmlns:a16="http://schemas.microsoft.com/office/drawing/2014/main" id="{987AE21D-6464-88D7-5799-123390317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4" name="Picture 131" descr="cay3">
              <a:extLst>
                <a:ext uri="{FF2B5EF4-FFF2-40B4-BE49-F238E27FC236}">
                  <a16:creationId xmlns:a16="http://schemas.microsoft.com/office/drawing/2014/main" id="{BF86DE04-505E-2688-8F1C-7785C720E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09" name="Group 132">
            <a:extLst>
              <a:ext uri="{FF2B5EF4-FFF2-40B4-BE49-F238E27FC236}">
                <a16:creationId xmlns:a16="http://schemas.microsoft.com/office/drawing/2014/main" id="{7081BF2A-7A2B-50D6-0C47-13A838F58980}"/>
              </a:ext>
            </a:extLst>
          </p:cNvPr>
          <p:cNvGrpSpPr>
            <a:grpSpLocks/>
          </p:cNvGrpSpPr>
          <p:nvPr/>
        </p:nvGrpSpPr>
        <p:grpSpPr bwMode="auto">
          <a:xfrm rot="-159101">
            <a:off x="7929563" y="2065338"/>
            <a:ext cx="1062037" cy="958850"/>
            <a:chOff x="4176" y="1100"/>
            <a:chExt cx="1296" cy="916"/>
          </a:xfrm>
        </p:grpSpPr>
        <p:pic>
          <p:nvPicPr>
            <p:cNvPr id="7221" name="Picture 133" descr="«t chim">
              <a:extLst>
                <a:ext uri="{FF2B5EF4-FFF2-40B4-BE49-F238E27FC236}">
                  <a16:creationId xmlns:a16="http://schemas.microsoft.com/office/drawing/2014/main" id="{E8D99355-82A2-8DE6-559E-3D328D8E0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248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2" name="Picture 134" descr="comicbird-animated">
              <a:extLst>
                <a:ext uri="{FF2B5EF4-FFF2-40B4-BE49-F238E27FC236}">
                  <a16:creationId xmlns:a16="http://schemas.microsoft.com/office/drawing/2014/main" id="{7BB104EB-46CF-16E8-AAAC-E9A856F9C29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100"/>
              <a:ext cx="1296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952" name="Text Box 136">
            <a:extLst>
              <a:ext uri="{FF2B5EF4-FFF2-40B4-BE49-F238E27FC236}">
                <a16:creationId xmlns:a16="http://schemas.microsoft.com/office/drawing/2014/main" id="{3F96F1AA-FB5B-4A00-DA26-BE722C918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43200"/>
            <a:ext cx="862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5306" name="WordArt 10">
            <a:extLst>
              <a:ext uri="{FF2B5EF4-FFF2-40B4-BE49-F238E27FC236}">
                <a16:creationId xmlns:a16="http://schemas.microsoft.com/office/drawing/2014/main" id="{DB61D089-E011-C319-E647-1DDE58615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457200"/>
            <a:ext cx="990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305" name="WordArt 9">
            <a:extLst>
              <a:ext uri="{FF2B5EF4-FFF2-40B4-BE49-F238E27FC236}">
                <a16:creationId xmlns:a16="http://schemas.microsoft.com/office/drawing/2014/main" id="{8A2CDEF6-7A09-5E5E-47BD-910DD8100B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457200"/>
            <a:ext cx="990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304" name="WordArt 8">
            <a:extLst>
              <a:ext uri="{FF2B5EF4-FFF2-40B4-BE49-F238E27FC236}">
                <a16:creationId xmlns:a16="http://schemas.microsoft.com/office/drawing/2014/main" id="{20979A24-C886-9AD2-89AB-26C522E30A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457200"/>
            <a:ext cx="1371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5303" name="WordArt 7">
            <a:extLst>
              <a:ext uri="{FF2B5EF4-FFF2-40B4-BE49-F238E27FC236}">
                <a16:creationId xmlns:a16="http://schemas.microsoft.com/office/drawing/2014/main" id="{94BCC628-70A0-8FD4-192E-43650E8A62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457200"/>
            <a:ext cx="990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5302" name="WordArt 6">
            <a:extLst>
              <a:ext uri="{FF2B5EF4-FFF2-40B4-BE49-F238E27FC236}">
                <a16:creationId xmlns:a16="http://schemas.microsoft.com/office/drawing/2014/main" id="{C9115BD0-E15E-2D19-8922-AD8FE3B119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1295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5324" name="AutoShape 28">
            <a:extLst>
              <a:ext uri="{FF2B5EF4-FFF2-40B4-BE49-F238E27FC236}">
                <a16:creationId xmlns:a16="http://schemas.microsoft.com/office/drawing/2014/main" id="{5387CB9A-925F-6C41-D569-071909CE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-762000"/>
            <a:ext cx="8458200" cy="73152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25" name="WordArt 29">
            <a:extLst>
              <a:ext uri="{FF2B5EF4-FFF2-40B4-BE49-F238E27FC236}">
                <a16:creationId xmlns:a16="http://schemas.microsoft.com/office/drawing/2014/main" id="{4F966F7E-573E-87C0-1A91-A963590DCF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792384">
            <a:off x="3048000" y="1981200"/>
            <a:ext cx="3648075" cy="1768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pic>
        <p:nvPicPr>
          <p:cNvPr id="61474" name="j0213862.wav">
            <a:hlinkClick r:id="" action="ppaction://media"/>
            <a:extLst>
              <a:ext uri="{FF2B5EF4-FFF2-40B4-BE49-F238E27FC236}">
                <a16:creationId xmlns:a16="http://schemas.microsoft.com/office/drawing/2014/main" id="{C9BCEEC5-9D57-DFBA-B060-F4A34530F5A7}"/>
              </a:ext>
            </a:extLst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8" name="Picture 38" descr="s_f_01_589_01_02">
            <a:extLst>
              <a:ext uri="{FF2B5EF4-FFF2-40B4-BE49-F238E27FC236}">
                <a16:creationId xmlns:a16="http://schemas.microsoft.com/office/drawing/2014/main" id="{FCD01C99-C2FD-3BA9-CBC0-2BBCDF5094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00600"/>
            <a:ext cx="106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9" name="Picture 14" descr="Dungroi">
            <a:extLst>
              <a:ext uri="{FF2B5EF4-FFF2-40B4-BE49-F238E27FC236}">
                <a16:creationId xmlns:a16="http://schemas.microsoft.com/office/drawing/2014/main" id="{95DC1E32-DEBE-8993-3EE6-632C9789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267200"/>
            <a:ext cx="12954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04" name="Group 29">
            <a:extLst>
              <a:ext uri="{FF2B5EF4-FFF2-40B4-BE49-F238E27FC236}">
                <a16:creationId xmlns:a16="http://schemas.microsoft.com/office/drawing/2014/main" id="{AED582A9-8E6E-2A41-C6C3-85020924234D}"/>
              </a:ext>
            </a:extLst>
          </p:cNvPr>
          <p:cNvGrpSpPr>
            <a:grpSpLocks/>
          </p:cNvGrpSpPr>
          <p:nvPr/>
        </p:nvGrpSpPr>
        <p:grpSpPr bwMode="auto">
          <a:xfrm rot="1027411">
            <a:off x="1524000" y="4540250"/>
            <a:ext cx="2151063" cy="2317750"/>
            <a:chOff x="2880" y="1420"/>
            <a:chExt cx="1799" cy="1748"/>
          </a:xfrm>
        </p:grpSpPr>
        <p:pic>
          <p:nvPicPr>
            <p:cNvPr id="7305" name="Picture 30" descr="co3">
              <a:extLst>
                <a:ext uri="{FF2B5EF4-FFF2-40B4-BE49-F238E27FC236}">
                  <a16:creationId xmlns:a16="http://schemas.microsoft.com/office/drawing/2014/main" id="{DACFD6A4-5EDF-490E-4F3C-AAFF6C472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6" name="Picture 31" descr="co3">
              <a:extLst>
                <a:ext uri="{FF2B5EF4-FFF2-40B4-BE49-F238E27FC236}">
                  <a16:creationId xmlns:a16="http://schemas.microsoft.com/office/drawing/2014/main" id="{F6C2D28C-C329-0E8D-7587-B1F156FCD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7" name="Picture 32" descr="co3">
              <a:extLst>
                <a:ext uri="{FF2B5EF4-FFF2-40B4-BE49-F238E27FC236}">
                  <a16:creationId xmlns:a16="http://schemas.microsoft.com/office/drawing/2014/main" id="{1FBF9610-D0D9-DD80-BE3B-CF5C62824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8" name="Picture 33" descr="co3">
              <a:extLst>
                <a:ext uri="{FF2B5EF4-FFF2-40B4-BE49-F238E27FC236}">
                  <a16:creationId xmlns:a16="http://schemas.microsoft.com/office/drawing/2014/main" id="{CB7AEDFF-9F61-3073-7CD4-259D3E8D0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9" name="Picture 34" descr="co3">
              <a:extLst>
                <a:ext uri="{FF2B5EF4-FFF2-40B4-BE49-F238E27FC236}">
                  <a16:creationId xmlns:a16="http://schemas.microsoft.com/office/drawing/2014/main" id="{736C7260-F704-BED3-9FB4-7DEFD1D34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0" name="Picture 35" descr="co3">
              <a:extLst>
                <a:ext uri="{FF2B5EF4-FFF2-40B4-BE49-F238E27FC236}">
                  <a16:creationId xmlns:a16="http://schemas.microsoft.com/office/drawing/2014/main" id="{423A4B13-8FD5-44E6-8364-DD7B0F2E5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1" name="Picture 36" descr="co3">
              <a:extLst>
                <a:ext uri="{FF2B5EF4-FFF2-40B4-BE49-F238E27FC236}">
                  <a16:creationId xmlns:a16="http://schemas.microsoft.com/office/drawing/2014/main" id="{240636F2-A0A9-DDC4-B7E6-F1F28547F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2" name="Picture 37" descr="co2">
              <a:extLst>
                <a:ext uri="{FF2B5EF4-FFF2-40B4-BE49-F238E27FC236}">
                  <a16:creationId xmlns:a16="http://schemas.microsoft.com/office/drawing/2014/main" id="{54B2911D-8B91-E35C-7890-2219EEC8C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3" name="Picture 38" descr="co2">
              <a:extLst>
                <a:ext uri="{FF2B5EF4-FFF2-40B4-BE49-F238E27FC236}">
                  <a16:creationId xmlns:a16="http://schemas.microsoft.com/office/drawing/2014/main" id="{6FB30BBB-BDC0-D5FD-E1BC-19772F7D8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4" name="Picture 39" descr="co2">
              <a:extLst>
                <a:ext uri="{FF2B5EF4-FFF2-40B4-BE49-F238E27FC236}">
                  <a16:creationId xmlns:a16="http://schemas.microsoft.com/office/drawing/2014/main" id="{FC761518-0CBF-7A6F-EFFC-B1FFB8D90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5" name="Picture 40" descr="co2">
              <a:extLst>
                <a:ext uri="{FF2B5EF4-FFF2-40B4-BE49-F238E27FC236}">
                  <a16:creationId xmlns:a16="http://schemas.microsoft.com/office/drawing/2014/main" id="{887CDB26-0C95-971F-7C4A-ED692D555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6" name="Picture 41" descr="co2">
              <a:extLst>
                <a:ext uri="{FF2B5EF4-FFF2-40B4-BE49-F238E27FC236}">
                  <a16:creationId xmlns:a16="http://schemas.microsoft.com/office/drawing/2014/main" id="{3B82CB78-1992-FB8D-7324-15DA8ABB1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7" name="Picture 42" descr="co2">
              <a:extLst>
                <a:ext uri="{FF2B5EF4-FFF2-40B4-BE49-F238E27FC236}">
                  <a16:creationId xmlns:a16="http://schemas.microsoft.com/office/drawing/2014/main" id="{AA276177-66D5-A0B0-FE99-A5EE719D9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8" name="Picture 43" descr="co3">
              <a:extLst>
                <a:ext uri="{FF2B5EF4-FFF2-40B4-BE49-F238E27FC236}">
                  <a16:creationId xmlns:a16="http://schemas.microsoft.com/office/drawing/2014/main" id="{C078DEA2-E920-69BE-B5E0-E3CDE04F3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9" name="Picture 44" descr="co3">
              <a:extLst>
                <a:ext uri="{FF2B5EF4-FFF2-40B4-BE49-F238E27FC236}">
                  <a16:creationId xmlns:a16="http://schemas.microsoft.com/office/drawing/2014/main" id="{773A6EC5-7DB7-4370-D97F-92252A5D0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0" name="Picture 45" descr="co3">
              <a:extLst>
                <a:ext uri="{FF2B5EF4-FFF2-40B4-BE49-F238E27FC236}">
                  <a16:creationId xmlns:a16="http://schemas.microsoft.com/office/drawing/2014/main" id="{5FF7DD61-68A2-5AAC-3EE3-AC5A6C809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1" name="Picture 46" descr="co3">
              <a:extLst>
                <a:ext uri="{FF2B5EF4-FFF2-40B4-BE49-F238E27FC236}">
                  <a16:creationId xmlns:a16="http://schemas.microsoft.com/office/drawing/2014/main" id="{5B634EC7-ABA5-40C9-2DE9-BA3B8F59A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2" name="Picture 47" descr="co3">
              <a:extLst>
                <a:ext uri="{FF2B5EF4-FFF2-40B4-BE49-F238E27FC236}">
                  <a16:creationId xmlns:a16="http://schemas.microsoft.com/office/drawing/2014/main" id="{0BBB3E03-8ECC-AF0A-938E-C19528089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3" name="Picture 48" descr="co2">
              <a:extLst>
                <a:ext uri="{FF2B5EF4-FFF2-40B4-BE49-F238E27FC236}">
                  <a16:creationId xmlns:a16="http://schemas.microsoft.com/office/drawing/2014/main" id="{C4446DE9-FB91-CED0-6AD5-E960C0683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9699 L 0.14132 0.41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6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0.04977 L 0.23785 0.249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32153 0.08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4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1667 -0.07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-3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53507 -0.213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3" y="-10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63507 -0.3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53" y="-178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0.72534 -0.499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7" y="-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43038 -0.2467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4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5" fill="hold"/>
                                        <p:tgtEl>
                                          <p:spTgt spid="61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74"/>
                </p:tgtEl>
              </p:cMediaNode>
            </p:audio>
          </p:childTnLst>
        </p:cTn>
      </p:par>
    </p:tnLst>
    <p:bldLst>
      <p:bldP spid="34952" grpId="0"/>
      <p:bldP spid="55324" grpId="0" animBg="1"/>
      <p:bldP spid="553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4" name="Group 4">
            <a:extLst>
              <a:ext uri="{FF2B5EF4-FFF2-40B4-BE49-F238E27FC236}">
                <a16:creationId xmlns:a16="http://schemas.microsoft.com/office/drawing/2014/main" id="{AB3FCF79-FF21-6231-5810-C40A6FB3FCB9}"/>
              </a:ext>
            </a:extLst>
          </p:cNvPr>
          <p:cNvGrpSpPr>
            <a:grpSpLocks/>
          </p:cNvGrpSpPr>
          <p:nvPr/>
        </p:nvGrpSpPr>
        <p:grpSpPr bwMode="auto">
          <a:xfrm>
            <a:off x="50800" y="63500"/>
            <a:ext cx="9042400" cy="6794500"/>
            <a:chOff x="0" y="0"/>
            <a:chExt cx="5760" cy="4320"/>
          </a:xfrm>
        </p:grpSpPr>
        <p:pic>
          <p:nvPicPr>
            <p:cNvPr id="8226" name="Picture 5" descr="xlights1[1]">
              <a:extLst>
                <a:ext uri="{FF2B5EF4-FFF2-40B4-BE49-F238E27FC236}">
                  <a16:creationId xmlns:a16="http://schemas.microsoft.com/office/drawing/2014/main" id="{75955263-6FE7-8A52-0A0D-D9EFAD8CF0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Picture 6" descr="xlights1[1]">
              <a:extLst>
                <a:ext uri="{FF2B5EF4-FFF2-40B4-BE49-F238E27FC236}">
                  <a16:creationId xmlns:a16="http://schemas.microsoft.com/office/drawing/2014/main" id="{207FE88A-9D26-89BF-5C32-32179561B2A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7" descr="xlights1[1]">
              <a:extLst>
                <a:ext uri="{FF2B5EF4-FFF2-40B4-BE49-F238E27FC236}">
                  <a16:creationId xmlns:a16="http://schemas.microsoft.com/office/drawing/2014/main" id="{BCAE4FDC-94E8-D9ED-31D5-190545B3CD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Picture 8" descr="xlights1[1]">
              <a:extLst>
                <a:ext uri="{FF2B5EF4-FFF2-40B4-BE49-F238E27FC236}">
                  <a16:creationId xmlns:a16="http://schemas.microsoft.com/office/drawing/2014/main" id="{6103E949-ACF7-53C2-0E96-768AC4155D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31" name="Picture 11" descr="28644">
            <a:extLst>
              <a:ext uri="{FF2B5EF4-FFF2-40B4-BE49-F238E27FC236}">
                <a16:creationId xmlns:a16="http://schemas.microsoft.com/office/drawing/2014/main" id="{774EA210-8ADD-B3D2-4A83-23DB96861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5033963"/>
            <a:ext cx="15271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6" name="WordArt 26">
            <a:extLst>
              <a:ext uri="{FF2B5EF4-FFF2-40B4-BE49-F238E27FC236}">
                <a16:creationId xmlns:a16="http://schemas.microsoft.com/office/drawing/2014/main" id="{44C492A8-AA1A-B911-061B-F9FDB971D3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8350" y="2579688"/>
            <a:ext cx="5334000" cy="176053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khéo tay</a:t>
            </a:r>
          </a:p>
        </p:txBody>
      </p:sp>
      <p:pic>
        <p:nvPicPr>
          <p:cNvPr id="8197" name="Picture 18" descr="blumen-pflanzen051[1]">
            <a:extLst>
              <a:ext uri="{FF2B5EF4-FFF2-40B4-BE49-F238E27FC236}">
                <a16:creationId xmlns:a16="http://schemas.microsoft.com/office/drawing/2014/main" id="{18EDB09B-F60B-1E15-7D99-A4E944378B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589588"/>
            <a:ext cx="1371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8" descr="blumen-pflanzen051[1]">
            <a:extLst>
              <a:ext uri="{FF2B5EF4-FFF2-40B4-BE49-F238E27FC236}">
                <a16:creationId xmlns:a16="http://schemas.microsoft.com/office/drawing/2014/main" id="{BBD9E44B-06ED-BF18-9961-91C15A6E3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486400"/>
            <a:ext cx="1371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8" descr="blumen-pflanzen051[1]">
            <a:extLst>
              <a:ext uri="{FF2B5EF4-FFF2-40B4-BE49-F238E27FC236}">
                <a16:creationId xmlns:a16="http://schemas.microsoft.com/office/drawing/2014/main" id="{CE2BDB08-6F56-7DDC-E270-16F9D36E8F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5500688"/>
            <a:ext cx="1371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6" descr="Bellcoll">
            <a:extLst>
              <a:ext uri="{FF2B5EF4-FFF2-40B4-BE49-F238E27FC236}">
                <a16:creationId xmlns:a16="http://schemas.microsoft.com/office/drawing/2014/main" id="{F9B59E77-CBDE-1A2E-E7F3-3790E47F3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74">
            <a:off x="8283575" y="-163513"/>
            <a:ext cx="84296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5">
            <a:extLst>
              <a:ext uri="{FF2B5EF4-FFF2-40B4-BE49-F238E27FC236}">
                <a16:creationId xmlns:a16="http://schemas.microsoft.com/office/drawing/2014/main" id="{A96F7A6E-2CE4-C715-82F6-0B02126E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5657850"/>
            <a:ext cx="841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03" descr="cay-hoa">
            <a:extLst>
              <a:ext uri="{FF2B5EF4-FFF2-40B4-BE49-F238E27FC236}">
                <a16:creationId xmlns:a16="http://schemas.microsoft.com/office/drawing/2014/main" id="{49429293-CDC6-3C4A-7DF2-A30C96319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3705225"/>
            <a:ext cx="135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1" descr="726745z5gcpj5cvv">
            <a:extLst>
              <a:ext uri="{FF2B5EF4-FFF2-40B4-BE49-F238E27FC236}">
                <a16:creationId xmlns:a16="http://schemas.microsoft.com/office/drawing/2014/main" id="{6B00710B-134C-6FA1-DBFB-2B0362386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434013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4" descr="roses_swaying_back_an_a_mc">
            <a:hlinkClick r:id="rId10"/>
            <a:extLst>
              <a:ext uri="{FF2B5EF4-FFF2-40B4-BE49-F238E27FC236}">
                <a16:creationId xmlns:a16="http://schemas.microsoft.com/office/drawing/2014/main" id="{91A359B6-957F-6EEE-12AC-CB14BCFDEE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462588"/>
            <a:ext cx="8890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7" descr="AddEmoticons10918[1]">
            <a:extLst>
              <a:ext uri="{FF2B5EF4-FFF2-40B4-BE49-F238E27FC236}">
                <a16:creationId xmlns:a16="http://schemas.microsoft.com/office/drawing/2014/main" id="{159F35B0-44D6-58EA-572F-44570D9B83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31576">
            <a:off x="7640638" y="3408363"/>
            <a:ext cx="473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1" descr="partly_sunny_mc">
            <a:extLst>
              <a:ext uri="{FF2B5EF4-FFF2-40B4-BE49-F238E27FC236}">
                <a16:creationId xmlns:a16="http://schemas.microsoft.com/office/drawing/2014/main" id="{5FEE6BAD-8504-4D0F-8187-38E99E02A0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98425"/>
            <a:ext cx="140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7" descr="mayhong">
            <a:extLst>
              <a:ext uri="{FF2B5EF4-FFF2-40B4-BE49-F238E27FC236}">
                <a16:creationId xmlns:a16="http://schemas.microsoft.com/office/drawing/2014/main" id="{EAF0FB0E-9989-29F8-C8E3-48FC7193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26">
            <a:off x="2286000" y="32385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9" descr="may xanh">
            <a:extLst>
              <a:ext uri="{FF2B5EF4-FFF2-40B4-BE49-F238E27FC236}">
                <a16:creationId xmlns:a16="http://schemas.microsoft.com/office/drawing/2014/main" id="{604118C3-F504-F199-E8CE-E6751F19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635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9" descr="may xanh">
            <a:extLst>
              <a:ext uri="{FF2B5EF4-FFF2-40B4-BE49-F238E27FC236}">
                <a16:creationId xmlns:a16="http://schemas.microsoft.com/office/drawing/2014/main" id="{8B8B9320-56D5-0B69-ED7D-950C57EF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54013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93">
            <a:extLst>
              <a:ext uri="{FF2B5EF4-FFF2-40B4-BE49-F238E27FC236}">
                <a16:creationId xmlns:a16="http://schemas.microsoft.com/office/drawing/2014/main" id="{560A5D04-9763-E50D-D516-B01871D83649}"/>
              </a:ext>
            </a:extLst>
          </p:cNvPr>
          <p:cNvGrpSpPr>
            <a:grpSpLocks/>
          </p:cNvGrpSpPr>
          <p:nvPr/>
        </p:nvGrpSpPr>
        <p:grpSpPr bwMode="auto">
          <a:xfrm>
            <a:off x="4268788" y="28575"/>
            <a:ext cx="4552950" cy="1033463"/>
            <a:chOff x="1776" y="0"/>
            <a:chExt cx="3060" cy="651"/>
          </a:xfrm>
        </p:grpSpPr>
        <p:grpSp>
          <p:nvGrpSpPr>
            <p:cNvPr id="8219" name="Group 94">
              <a:extLst>
                <a:ext uri="{FF2B5EF4-FFF2-40B4-BE49-F238E27FC236}">
                  <a16:creationId xmlns:a16="http://schemas.microsoft.com/office/drawing/2014/main" id="{DB14AD65-D2CC-66C3-DBFA-392E46993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8223" name="Picture 95" descr="Goosefly1-animated">
                <a:extLst>
                  <a:ext uri="{FF2B5EF4-FFF2-40B4-BE49-F238E27FC236}">
                    <a16:creationId xmlns:a16="http://schemas.microsoft.com/office/drawing/2014/main" id="{B411AC56-B055-6138-DEDD-DE7F7C7999B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4" name="Picture 96" descr="Goosefly1-animated">
                <a:extLst>
                  <a:ext uri="{FF2B5EF4-FFF2-40B4-BE49-F238E27FC236}">
                    <a16:creationId xmlns:a16="http://schemas.microsoft.com/office/drawing/2014/main" id="{FD922DC6-985E-6253-29F4-B08414F733F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5" name="Picture 97" descr="Goosefly1-animated">
                <a:extLst>
                  <a:ext uri="{FF2B5EF4-FFF2-40B4-BE49-F238E27FC236}">
                    <a16:creationId xmlns:a16="http://schemas.microsoft.com/office/drawing/2014/main" id="{FD62B22A-D2D5-163C-79FF-CD45814E2D2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220" name="Picture 98" descr="Goosefly1-animated">
              <a:extLst>
                <a:ext uri="{FF2B5EF4-FFF2-40B4-BE49-F238E27FC236}">
                  <a16:creationId xmlns:a16="http://schemas.microsoft.com/office/drawing/2014/main" id="{28253B53-6CAA-ABAD-E647-FC867EF68C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Picture 99" descr="Goosefly1-animated">
              <a:extLst>
                <a:ext uri="{FF2B5EF4-FFF2-40B4-BE49-F238E27FC236}">
                  <a16:creationId xmlns:a16="http://schemas.microsoft.com/office/drawing/2014/main" id="{5ABC9807-A72D-23FF-F2ED-728F299140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100" descr="Goosefly1-animated">
              <a:extLst>
                <a:ext uri="{FF2B5EF4-FFF2-40B4-BE49-F238E27FC236}">
                  <a16:creationId xmlns:a16="http://schemas.microsoft.com/office/drawing/2014/main" id="{7A515C03-72FA-C9C9-F463-0F4DFB42A7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12" name="Picture 71" descr="PULSTARS">
            <a:extLst>
              <a:ext uri="{FF2B5EF4-FFF2-40B4-BE49-F238E27FC236}">
                <a16:creationId xmlns:a16="http://schemas.microsoft.com/office/drawing/2014/main" id="{09F937EC-3203-4595-3D49-5407CCC7A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344738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71" descr="PULSTARS">
            <a:extLst>
              <a:ext uri="{FF2B5EF4-FFF2-40B4-BE49-F238E27FC236}">
                <a16:creationId xmlns:a16="http://schemas.microsoft.com/office/drawing/2014/main" id="{A3CCFF97-8CEC-2845-3A7D-F3C8A74C47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37515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71" descr="PULSTARS">
            <a:extLst>
              <a:ext uri="{FF2B5EF4-FFF2-40B4-BE49-F238E27FC236}">
                <a16:creationId xmlns:a16="http://schemas.microsoft.com/office/drawing/2014/main" id="{860EFE71-B784-09EA-B585-D76650CDED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471613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71" descr="PULSTARS">
            <a:extLst>
              <a:ext uri="{FF2B5EF4-FFF2-40B4-BE49-F238E27FC236}">
                <a16:creationId xmlns:a16="http://schemas.microsoft.com/office/drawing/2014/main" id="{AF5ABEFB-F135-55A9-62EE-0BA7526BDA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609725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71" descr="PULSTARS">
            <a:extLst>
              <a:ext uri="{FF2B5EF4-FFF2-40B4-BE49-F238E27FC236}">
                <a16:creationId xmlns:a16="http://schemas.microsoft.com/office/drawing/2014/main" id="{6F0C2F6F-714E-CF6F-4BDA-23D837E054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4576763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71" descr="PULSTARS">
            <a:extLst>
              <a:ext uri="{FF2B5EF4-FFF2-40B4-BE49-F238E27FC236}">
                <a16:creationId xmlns:a16="http://schemas.microsoft.com/office/drawing/2014/main" id="{9D89D5B1-2EFB-3105-6E3F-F056A36858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2344738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71" descr="PULSTARS">
            <a:extLst>
              <a:ext uri="{FF2B5EF4-FFF2-40B4-BE49-F238E27FC236}">
                <a16:creationId xmlns:a16="http://schemas.microsoft.com/office/drawing/2014/main" id="{D1CC95B4-EEA2-2E40-1D78-B73F83720A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417195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2" name="1. Gioi thieu VIP.wav">
            <a:hlinkClick r:id="" action="ppaction://media"/>
            <a:extLst>
              <a:ext uri="{FF2B5EF4-FFF2-40B4-BE49-F238E27FC236}">
                <a16:creationId xmlns:a16="http://schemas.microsoft.com/office/drawing/2014/main" id="{05FA1360-669F-8C58-1235-F7AFE15EAD1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8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>
            <a:extLst>
              <a:ext uri="{FF2B5EF4-FFF2-40B4-BE49-F238E27FC236}">
                <a16:creationId xmlns:a16="http://schemas.microsoft.com/office/drawing/2014/main" id="{B512D04A-5167-9EB3-A717-0B46145B2D93}"/>
              </a:ext>
            </a:extLst>
          </p:cNvPr>
          <p:cNvGrpSpPr>
            <a:grpSpLocks/>
          </p:cNvGrpSpPr>
          <p:nvPr/>
        </p:nvGrpSpPr>
        <p:grpSpPr bwMode="auto">
          <a:xfrm>
            <a:off x="50800" y="63500"/>
            <a:ext cx="9042400" cy="6794500"/>
            <a:chOff x="0" y="0"/>
            <a:chExt cx="5760" cy="4320"/>
          </a:xfrm>
        </p:grpSpPr>
        <p:pic>
          <p:nvPicPr>
            <p:cNvPr id="9322" name="Picture 5" descr="xlights1[1]">
              <a:extLst>
                <a:ext uri="{FF2B5EF4-FFF2-40B4-BE49-F238E27FC236}">
                  <a16:creationId xmlns:a16="http://schemas.microsoft.com/office/drawing/2014/main" id="{2A4A3837-5937-A0CA-A579-ED9E83CCF10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3" name="Picture 6" descr="xlights1[1]">
              <a:extLst>
                <a:ext uri="{FF2B5EF4-FFF2-40B4-BE49-F238E27FC236}">
                  <a16:creationId xmlns:a16="http://schemas.microsoft.com/office/drawing/2014/main" id="{DC72F264-8957-40B2-6214-4696B4AE9D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4" name="Picture 7" descr="xlights1[1]">
              <a:extLst>
                <a:ext uri="{FF2B5EF4-FFF2-40B4-BE49-F238E27FC236}">
                  <a16:creationId xmlns:a16="http://schemas.microsoft.com/office/drawing/2014/main" id="{FABD8662-0248-63C7-97AF-14DC61D127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5" name="Picture 8" descr="xlights1[1]">
              <a:extLst>
                <a:ext uri="{FF2B5EF4-FFF2-40B4-BE49-F238E27FC236}">
                  <a16:creationId xmlns:a16="http://schemas.microsoft.com/office/drawing/2014/main" id="{BD7853F5-F430-7D91-58C3-8A006F47E0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0A5CE39E-362A-C5D8-E476-0CF7DF83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4251325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0FC0B2B-3024-C341-7D47-DD20035B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4264025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7DBC59C2-4F96-3D5F-39C7-C5493AB0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4232275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88F3BEF-C2FA-751B-8AE2-217E9EA5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4232275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CA9831C8-DB6E-72CF-7CA1-FD251F3F9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4217988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8BF3C2EE-A737-22E0-C095-68522E5D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4217988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012E1825-79CF-208A-BA6E-846DB7B7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4197350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72BE9117-1AB8-F2D9-BCEF-11038CE9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203700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E70ECF-50FC-546A-37E4-FBD5B803E3E5}"/>
              </a:ext>
            </a:extLst>
          </p:cNvPr>
          <p:cNvSpPr/>
          <p:nvPr/>
        </p:nvSpPr>
        <p:spPr>
          <a:xfrm>
            <a:off x="509588" y="4141788"/>
            <a:ext cx="915987" cy="37623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7B69789-FA37-1D2B-6458-5848982E856C}"/>
              </a:ext>
            </a:extLst>
          </p:cNvPr>
          <p:cNvSpPr/>
          <p:nvPr/>
        </p:nvSpPr>
        <p:spPr>
          <a:xfrm>
            <a:off x="1533525" y="4125913"/>
            <a:ext cx="915988" cy="3333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2D9861F-BC81-AB62-F5E7-910311F362C5}"/>
              </a:ext>
            </a:extLst>
          </p:cNvPr>
          <p:cNvSpPr/>
          <p:nvPr/>
        </p:nvSpPr>
        <p:spPr>
          <a:xfrm>
            <a:off x="2616200" y="4184650"/>
            <a:ext cx="915988" cy="3333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6CCC91E-E2AA-4F28-F1A1-D1D75BB33481}"/>
              </a:ext>
            </a:extLst>
          </p:cNvPr>
          <p:cNvSpPr/>
          <p:nvPr/>
        </p:nvSpPr>
        <p:spPr>
          <a:xfrm>
            <a:off x="3616325" y="4183063"/>
            <a:ext cx="917575" cy="3333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DCE3870-A430-CCD6-2627-3E89DF6DDA6F}"/>
              </a:ext>
            </a:extLst>
          </p:cNvPr>
          <p:cNvSpPr/>
          <p:nvPr/>
        </p:nvSpPr>
        <p:spPr>
          <a:xfrm>
            <a:off x="4667250" y="4116388"/>
            <a:ext cx="915988" cy="3333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67A0481-431F-BB6F-1EC3-358EE0C760D2}"/>
              </a:ext>
            </a:extLst>
          </p:cNvPr>
          <p:cNvSpPr/>
          <p:nvPr/>
        </p:nvSpPr>
        <p:spPr>
          <a:xfrm>
            <a:off x="5729288" y="4141788"/>
            <a:ext cx="915987" cy="331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0247228-5555-6B6D-0521-BD3E9F6E2F6C}"/>
              </a:ext>
            </a:extLst>
          </p:cNvPr>
          <p:cNvSpPr/>
          <p:nvPr/>
        </p:nvSpPr>
        <p:spPr>
          <a:xfrm>
            <a:off x="6689725" y="4116388"/>
            <a:ext cx="915988" cy="3333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EB2AF2-0B10-69EE-A547-44A0C36C4B6F}"/>
              </a:ext>
            </a:extLst>
          </p:cNvPr>
          <p:cNvSpPr/>
          <p:nvPr/>
        </p:nvSpPr>
        <p:spPr>
          <a:xfrm>
            <a:off x="7734300" y="4116388"/>
            <a:ext cx="917575" cy="3333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3" name="Picture 7" descr="hat2">
            <a:extLst>
              <a:ext uri="{FF2B5EF4-FFF2-40B4-BE49-F238E27FC236}">
                <a16:creationId xmlns:a16="http://schemas.microsoft.com/office/drawing/2014/main" id="{1AB10228-8D31-3A59-9FDA-27F41794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-957263" y="1490663"/>
            <a:ext cx="438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 descr="mam">
            <a:extLst>
              <a:ext uri="{FF2B5EF4-FFF2-40B4-BE49-F238E27FC236}">
                <a16:creationId xmlns:a16="http://schemas.microsoft.com/office/drawing/2014/main" id="{1F580166-6DFC-C833-CD29-8E67947D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639762" y="3838576"/>
            <a:ext cx="5810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6" descr="hat">
            <a:extLst>
              <a:ext uri="{FF2B5EF4-FFF2-40B4-BE49-F238E27FC236}">
                <a16:creationId xmlns:a16="http://schemas.microsoft.com/office/drawing/2014/main" id="{B91D4475-DFA4-728C-FE00-C258D1795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66750" y="4125913"/>
            <a:ext cx="41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" descr="hat2">
            <a:extLst>
              <a:ext uri="{FF2B5EF4-FFF2-40B4-BE49-F238E27FC236}">
                <a16:creationId xmlns:a16="http://schemas.microsoft.com/office/drawing/2014/main" id="{D8EAF657-4C29-15A9-CD25-04896068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-956470" y="897732"/>
            <a:ext cx="4365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5" descr="mam">
            <a:extLst>
              <a:ext uri="{FF2B5EF4-FFF2-40B4-BE49-F238E27FC236}">
                <a16:creationId xmlns:a16="http://schemas.microsoft.com/office/drawing/2014/main" id="{BACF8EA5-74B8-EAD5-D397-B0CCE144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1709737" y="3984626"/>
            <a:ext cx="485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6" descr="hat">
            <a:extLst>
              <a:ext uri="{FF2B5EF4-FFF2-40B4-BE49-F238E27FC236}">
                <a16:creationId xmlns:a16="http://schemas.microsoft.com/office/drawing/2014/main" id="{B64DAF96-3637-FD98-A6D8-18D955E1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711325" y="4076700"/>
            <a:ext cx="417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7" descr="hat2">
            <a:extLst>
              <a:ext uri="{FF2B5EF4-FFF2-40B4-BE49-F238E27FC236}">
                <a16:creationId xmlns:a16="http://schemas.microsoft.com/office/drawing/2014/main" id="{DF783FB6-4AA6-AD78-744E-382D3828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-523081" y="440531"/>
            <a:ext cx="4381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5" descr="mam">
            <a:extLst>
              <a:ext uri="{FF2B5EF4-FFF2-40B4-BE49-F238E27FC236}">
                <a16:creationId xmlns:a16="http://schemas.microsoft.com/office/drawing/2014/main" id="{29FE1876-91EA-D310-6AFA-A743F58C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2791619" y="4045744"/>
            <a:ext cx="4857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6" descr="hat">
            <a:extLst>
              <a:ext uri="{FF2B5EF4-FFF2-40B4-BE49-F238E27FC236}">
                <a16:creationId xmlns:a16="http://schemas.microsoft.com/office/drawing/2014/main" id="{8008F73A-6A04-1069-7ABB-8706E472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24163" y="4178300"/>
            <a:ext cx="41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7" descr="hat2">
            <a:extLst>
              <a:ext uri="{FF2B5EF4-FFF2-40B4-BE49-F238E27FC236}">
                <a16:creationId xmlns:a16="http://schemas.microsoft.com/office/drawing/2014/main" id="{A9D6255D-2C17-9180-B381-08EC56AE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1390650" y="-501650"/>
            <a:ext cx="438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5" descr="mam">
            <a:extLst>
              <a:ext uri="{FF2B5EF4-FFF2-40B4-BE49-F238E27FC236}">
                <a16:creationId xmlns:a16="http://schemas.microsoft.com/office/drawing/2014/main" id="{97201BEE-DE9F-E764-ED8A-6DAD318A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3805237" y="3994151"/>
            <a:ext cx="485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6" descr="hat">
            <a:extLst>
              <a:ext uri="{FF2B5EF4-FFF2-40B4-BE49-F238E27FC236}">
                <a16:creationId xmlns:a16="http://schemas.microsoft.com/office/drawing/2014/main" id="{22E93228-5930-3BC1-73B7-CF46231E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816350" y="4151313"/>
            <a:ext cx="41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5" descr="mam">
            <a:extLst>
              <a:ext uri="{FF2B5EF4-FFF2-40B4-BE49-F238E27FC236}">
                <a16:creationId xmlns:a16="http://schemas.microsoft.com/office/drawing/2014/main" id="{D00B0383-9F5F-5011-9D1A-CA8AE583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4882356" y="3948907"/>
            <a:ext cx="4857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6" descr="hat">
            <a:extLst>
              <a:ext uri="{FF2B5EF4-FFF2-40B4-BE49-F238E27FC236}">
                <a16:creationId xmlns:a16="http://schemas.microsoft.com/office/drawing/2014/main" id="{0AE32BD9-A824-0C61-423F-9391859E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914900" y="4046538"/>
            <a:ext cx="41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7" descr="hat2">
            <a:extLst>
              <a:ext uri="{FF2B5EF4-FFF2-40B4-BE49-F238E27FC236}">
                <a16:creationId xmlns:a16="http://schemas.microsoft.com/office/drawing/2014/main" id="{E41EFBE7-C7C2-417A-DE04-20D30308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2946400" y="-512763"/>
            <a:ext cx="438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hat2">
            <a:extLst>
              <a:ext uri="{FF2B5EF4-FFF2-40B4-BE49-F238E27FC236}">
                <a16:creationId xmlns:a16="http://schemas.microsoft.com/office/drawing/2014/main" id="{B859093E-2FF3-67E8-401A-59396C9D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3903663" y="-454025"/>
            <a:ext cx="438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5" descr="mam">
            <a:extLst>
              <a:ext uri="{FF2B5EF4-FFF2-40B4-BE49-F238E27FC236}">
                <a16:creationId xmlns:a16="http://schemas.microsoft.com/office/drawing/2014/main" id="{945A6F07-8DD1-54C8-1892-A86177462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5912644" y="3925094"/>
            <a:ext cx="4857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6" descr="hat">
            <a:extLst>
              <a:ext uri="{FF2B5EF4-FFF2-40B4-BE49-F238E27FC236}">
                <a16:creationId xmlns:a16="http://schemas.microsoft.com/office/drawing/2014/main" id="{3470719C-FB13-A071-3342-3EEF0809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876925" y="4056063"/>
            <a:ext cx="41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7" descr="hat2">
            <a:extLst>
              <a:ext uri="{FF2B5EF4-FFF2-40B4-BE49-F238E27FC236}">
                <a16:creationId xmlns:a16="http://schemas.microsoft.com/office/drawing/2014/main" id="{6A2232A6-B198-F52D-D6D3-90BF825E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58659">
            <a:off x="5364162" y="-506412"/>
            <a:ext cx="4365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5" descr="mam">
            <a:extLst>
              <a:ext uri="{FF2B5EF4-FFF2-40B4-BE49-F238E27FC236}">
                <a16:creationId xmlns:a16="http://schemas.microsoft.com/office/drawing/2014/main" id="{12DAA645-2DFC-1BE7-3B14-6BF74DAC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31173">
            <a:off x="6996906" y="3936207"/>
            <a:ext cx="4857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6" descr="hat">
            <a:extLst>
              <a:ext uri="{FF2B5EF4-FFF2-40B4-BE49-F238E27FC236}">
                <a16:creationId xmlns:a16="http://schemas.microsoft.com/office/drawing/2014/main" id="{C4CA73B6-4F1A-564A-CF51-46589737C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784" flipH="1" flipV="1">
            <a:off x="6977063" y="4081463"/>
            <a:ext cx="419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2E0BDB1A-BA9A-9100-F80F-24D2A6CAF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401888"/>
            <a:ext cx="135413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9">
            <a:extLst>
              <a:ext uri="{FF2B5EF4-FFF2-40B4-BE49-F238E27FC236}">
                <a16:creationId xmlns:a16="http://schemas.microsoft.com/office/drawing/2014/main" id="{25D79557-8226-CEF3-876F-C45370F4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30463"/>
            <a:ext cx="135413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9">
            <a:extLst>
              <a:ext uri="{FF2B5EF4-FFF2-40B4-BE49-F238E27FC236}">
                <a16:creationId xmlns:a16="http://schemas.microsoft.com/office/drawing/2014/main" id="{975CE5BA-0DD3-32AD-44E2-FF9F298F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295525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9">
            <a:extLst>
              <a:ext uri="{FF2B5EF4-FFF2-40B4-BE49-F238E27FC236}">
                <a16:creationId xmlns:a16="http://schemas.microsoft.com/office/drawing/2014/main" id="{6767AA30-A3A5-12BC-EDAF-2A60E3C2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374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9">
            <a:extLst>
              <a:ext uri="{FF2B5EF4-FFF2-40B4-BE49-F238E27FC236}">
                <a16:creationId xmlns:a16="http://schemas.microsoft.com/office/drawing/2014/main" id="{332E838A-644A-DB6C-F893-BA6501A5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374900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>
            <a:extLst>
              <a:ext uri="{FF2B5EF4-FFF2-40B4-BE49-F238E27FC236}">
                <a16:creationId xmlns:a16="http://schemas.microsoft.com/office/drawing/2014/main" id="{FD5DA027-40E7-A1EB-CD75-97CCDEBB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360613"/>
            <a:ext cx="13557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16B0E142-8937-0A00-6272-D230EBB9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2325688"/>
            <a:ext cx="13541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 descr="hat2">
            <a:extLst>
              <a:ext uri="{FF2B5EF4-FFF2-40B4-BE49-F238E27FC236}">
                <a16:creationId xmlns:a16="http://schemas.microsoft.com/office/drawing/2014/main" id="{FDD231D6-724B-B0A0-74AA-4359B90F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6721475" y="-555625"/>
            <a:ext cx="438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" descr="mam">
            <a:extLst>
              <a:ext uri="{FF2B5EF4-FFF2-40B4-BE49-F238E27FC236}">
                <a16:creationId xmlns:a16="http://schemas.microsoft.com/office/drawing/2014/main" id="{B18D04E6-F6F6-4A8A-98AD-1143CA50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3578">
            <a:off x="7893050" y="3794126"/>
            <a:ext cx="5810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 descr="hat">
            <a:extLst>
              <a:ext uri="{FF2B5EF4-FFF2-40B4-BE49-F238E27FC236}">
                <a16:creationId xmlns:a16="http://schemas.microsoft.com/office/drawing/2014/main" id="{AB886AF1-58AE-1DD8-F301-CC2DA834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8461" flipH="1" flipV="1">
            <a:off x="8001000" y="4032250"/>
            <a:ext cx="41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9">
            <a:extLst>
              <a:ext uri="{FF2B5EF4-FFF2-40B4-BE49-F238E27FC236}">
                <a16:creationId xmlns:a16="http://schemas.microsoft.com/office/drawing/2014/main" id="{B6B6EBAC-2D1C-6F65-D0D5-0DF340E1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2325688"/>
            <a:ext cx="135413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67" name="Picture 12" descr="729747d8za2kbusq">
            <a:extLst>
              <a:ext uri="{FF2B5EF4-FFF2-40B4-BE49-F238E27FC236}">
                <a16:creationId xmlns:a16="http://schemas.microsoft.com/office/drawing/2014/main" id="{7948A45E-08FD-92AA-AE40-0610C0E6F4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5387975"/>
            <a:ext cx="13906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Picture 16" descr="Bellcoll">
            <a:extLst>
              <a:ext uri="{FF2B5EF4-FFF2-40B4-BE49-F238E27FC236}">
                <a16:creationId xmlns:a16="http://schemas.microsoft.com/office/drawing/2014/main" id="{6B1B619B-6846-03C8-674B-39AA4E1C75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74">
            <a:off x="8283575" y="-163513"/>
            <a:ext cx="84296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Picture 3" descr="mat-troi-dong">
            <a:extLst>
              <a:ext uri="{FF2B5EF4-FFF2-40B4-BE49-F238E27FC236}">
                <a16:creationId xmlns:a16="http://schemas.microsoft.com/office/drawing/2014/main" id="{21BD28C1-2A2F-DF0D-E669-A8C7609EF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98450"/>
            <a:ext cx="178593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0" name="Cloud">
            <a:extLst>
              <a:ext uri="{FF2B5EF4-FFF2-40B4-BE49-F238E27FC236}">
                <a16:creationId xmlns:a16="http://schemas.microsoft.com/office/drawing/2014/main" id="{4A1E6627-7373-7999-0A1D-E73E5DEA1F3A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943350" y="298450"/>
            <a:ext cx="144780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71" name="Cloud">
            <a:extLst>
              <a:ext uri="{FF2B5EF4-FFF2-40B4-BE49-F238E27FC236}">
                <a16:creationId xmlns:a16="http://schemas.microsoft.com/office/drawing/2014/main" id="{DA0CBAA8-DD12-F4A7-48FE-2C44F4B7261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123950" y="527050"/>
            <a:ext cx="1447800" cy="577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33CC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9272" name="Picture 18" descr="blumen-pflanzen051[1]">
            <a:extLst>
              <a:ext uri="{FF2B5EF4-FFF2-40B4-BE49-F238E27FC236}">
                <a16:creationId xmlns:a16="http://schemas.microsoft.com/office/drawing/2014/main" id="{0FD59DB0-D9BD-A5C9-858E-3EB7B6EC26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5667375"/>
            <a:ext cx="1371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74" name="Group 49">
            <a:extLst>
              <a:ext uri="{FF2B5EF4-FFF2-40B4-BE49-F238E27FC236}">
                <a16:creationId xmlns:a16="http://schemas.microsoft.com/office/drawing/2014/main" id="{B8C689B8-6D73-A6E1-F837-2B8D4E18FD3C}"/>
              </a:ext>
            </a:extLst>
          </p:cNvPr>
          <p:cNvGrpSpPr>
            <a:grpSpLocks/>
          </p:cNvGrpSpPr>
          <p:nvPr/>
        </p:nvGrpSpPr>
        <p:grpSpPr bwMode="auto">
          <a:xfrm rot="860399">
            <a:off x="1362075" y="5237163"/>
            <a:ext cx="2827338" cy="1482725"/>
            <a:chOff x="2880" y="1420"/>
            <a:chExt cx="1799" cy="1748"/>
          </a:xfrm>
        </p:grpSpPr>
        <p:pic>
          <p:nvPicPr>
            <p:cNvPr id="9303" name="Picture 50" descr="co3">
              <a:extLst>
                <a:ext uri="{FF2B5EF4-FFF2-40B4-BE49-F238E27FC236}">
                  <a16:creationId xmlns:a16="http://schemas.microsoft.com/office/drawing/2014/main" id="{DC985EF9-43E3-21C4-05C9-B70AFEBB4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4" name="Picture 51" descr="co3">
              <a:extLst>
                <a:ext uri="{FF2B5EF4-FFF2-40B4-BE49-F238E27FC236}">
                  <a16:creationId xmlns:a16="http://schemas.microsoft.com/office/drawing/2014/main" id="{AB10A5E4-78A4-D11A-3558-625FA7847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5" name="Picture 52" descr="co3">
              <a:extLst>
                <a:ext uri="{FF2B5EF4-FFF2-40B4-BE49-F238E27FC236}">
                  <a16:creationId xmlns:a16="http://schemas.microsoft.com/office/drawing/2014/main" id="{2A9BD332-1548-5865-96A8-9200B03A2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6" name="Picture 53" descr="co3">
              <a:extLst>
                <a:ext uri="{FF2B5EF4-FFF2-40B4-BE49-F238E27FC236}">
                  <a16:creationId xmlns:a16="http://schemas.microsoft.com/office/drawing/2014/main" id="{2DE77AB2-8167-0588-41A7-8BD9385EC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7" name="Picture 54" descr="co3">
              <a:extLst>
                <a:ext uri="{FF2B5EF4-FFF2-40B4-BE49-F238E27FC236}">
                  <a16:creationId xmlns:a16="http://schemas.microsoft.com/office/drawing/2014/main" id="{43F6A770-8033-EAAD-62D4-D8CD4272C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8" name="Picture 55" descr="co3">
              <a:extLst>
                <a:ext uri="{FF2B5EF4-FFF2-40B4-BE49-F238E27FC236}">
                  <a16:creationId xmlns:a16="http://schemas.microsoft.com/office/drawing/2014/main" id="{87A552EF-BF0C-2C24-B294-318FC7D67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9" name="Picture 56" descr="co3">
              <a:extLst>
                <a:ext uri="{FF2B5EF4-FFF2-40B4-BE49-F238E27FC236}">
                  <a16:creationId xmlns:a16="http://schemas.microsoft.com/office/drawing/2014/main" id="{9CFC24D1-5D50-2822-4CB9-12E8366E1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0" name="Picture 57" descr="co2">
              <a:extLst>
                <a:ext uri="{FF2B5EF4-FFF2-40B4-BE49-F238E27FC236}">
                  <a16:creationId xmlns:a16="http://schemas.microsoft.com/office/drawing/2014/main" id="{A33AE7B1-B63F-47D0-9130-998E29367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1" name="Picture 58" descr="co2">
              <a:extLst>
                <a:ext uri="{FF2B5EF4-FFF2-40B4-BE49-F238E27FC236}">
                  <a16:creationId xmlns:a16="http://schemas.microsoft.com/office/drawing/2014/main" id="{04A997F0-A421-7470-0658-15E702FBE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2" name="Picture 59" descr="co2">
              <a:extLst>
                <a:ext uri="{FF2B5EF4-FFF2-40B4-BE49-F238E27FC236}">
                  <a16:creationId xmlns:a16="http://schemas.microsoft.com/office/drawing/2014/main" id="{C3E125D6-420C-2D2B-4B77-5B39E84FE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3" name="Picture 60" descr="co2">
              <a:extLst>
                <a:ext uri="{FF2B5EF4-FFF2-40B4-BE49-F238E27FC236}">
                  <a16:creationId xmlns:a16="http://schemas.microsoft.com/office/drawing/2014/main" id="{1115B6EC-EDE0-9724-DECB-7F240D293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4" name="Picture 61" descr="co2">
              <a:extLst>
                <a:ext uri="{FF2B5EF4-FFF2-40B4-BE49-F238E27FC236}">
                  <a16:creationId xmlns:a16="http://schemas.microsoft.com/office/drawing/2014/main" id="{1A26E020-7CB8-BFBD-71B7-3E2B3D30E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5" name="Picture 62" descr="co2">
              <a:extLst>
                <a:ext uri="{FF2B5EF4-FFF2-40B4-BE49-F238E27FC236}">
                  <a16:creationId xmlns:a16="http://schemas.microsoft.com/office/drawing/2014/main" id="{5FEC17D0-2FA5-E8EC-BF18-E70F4CB8E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6" name="Picture 63" descr="co3">
              <a:extLst>
                <a:ext uri="{FF2B5EF4-FFF2-40B4-BE49-F238E27FC236}">
                  <a16:creationId xmlns:a16="http://schemas.microsoft.com/office/drawing/2014/main" id="{E66BFCA8-A48C-D1DB-F0C7-27322701E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64" descr="co3">
              <a:extLst>
                <a:ext uri="{FF2B5EF4-FFF2-40B4-BE49-F238E27FC236}">
                  <a16:creationId xmlns:a16="http://schemas.microsoft.com/office/drawing/2014/main" id="{170516DE-6E06-0AB5-3CC3-44B0CCE0B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65" descr="co3">
              <a:extLst>
                <a:ext uri="{FF2B5EF4-FFF2-40B4-BE49-F238E27FC236}">
                  <a16:creationId xmlns:a16="http://schemas.microsoft.com/office/drawing/2014/main" id="{3A17DEC4-4D95-164B-C705-708D759E1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66" descr="co3">
              <a:extLst>
                <a:ext uri="{FF2B5EF4-FFF2-40B4-BE49-F238E27FC236}">
                  <a16:creationId xmlns:a16="http://schemas.microsoft.com/office/drawing/2014/main" id="{E4A6311E-1A76-36F0-2877-ADA97AC9C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67" descr="co3">
              <a:extLst>
                <a:ext uri="{FF2B5EF4-FFF2-40B4-BE49-F238E27FC236}">
                  <a16:creationId xmlns:a16="http://schemas.microsoft.com/office/drawing/2014/main" id="{42E4F23E-63E3-6D61-9D67-827510A17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68" descr="co2">
              <a:extLst>
                <a:ext uri="{FF2B5EF4-FFF2-40B4-BE49-F238E27FC236}">
                  <a16:creationId xmlns:a16="http://schemas.microsoft.com/office/drawing/2014/main" id="{2FFEC1B1-0BBF-7299-DA42-14A239929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75" name="Group 49">
            <a:extLst>
              <a:ext uri="{FF2B5EF4-FFF2-40B4-BE49-F238E27FC236}">
                <a16:creationId xmlns:a16="http://schemas.microsoft.com/office/drawing/2014/main" id="{D1CD4E21-DE17-2632-DDFA-EC13832D2C1B}"/>
              </a:ext>
            </a:extLst>
          </p:cNvPr>
          <p:cNvGrpSpPr>
            <a:grpSpLocks/>
          </p:cNvGrpSpPr>
          <p:nvPr/>
        </p:nvGrpSpPr>
        <p:grpSpPr bwMode="auto">
          <a:xfrm>
            <a:off x="4662488" y="5362575"/>
            <a:ext cx="4011612" cy="1481138"/>
            <a:chOff x="2880" y="1420"/>
            <a:chExt cx="1799" cy="1748"/>
          </a:xfrm>
        </p:grpSpPr>
        <p:pic>
          <p:nvPicPr>
            <p:cNvPr id="9284" name="Picture 50" descr="co3">
              <a:extLst>
                <a:ext uri="{FF2B5EF4-FFF2-40B4-BE49-F238E27FC236}">
                  <a16:creationId xmlns:a16="http://schemas.microsoft.com/office/drawing/2014/main" id="{0E88F6F6-2627-AB43-DB1D-CA79C7C2D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131" y="142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5" name="Picture 51" descr="co3">
              <a:extLst>
                <a:ext uri="{FF2B5EF4-FFF2-40B4-BE49-F238E27FC236}">
                  <a16:creationId xmlns:a16="http://schemas.microsoft.com/office/drawing/2014/main" id="{648D033F-1BB1-5B7A-A40D-C5F93EADB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40" y="2057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6" name="Picture 52" descr="co3">
              <a:extLst>
                <a:ext uri="{FF2B5EF4-FFF2-40B4-BE49-F238E27FC236}">
                  <a16:creationId xmlns:a16="http://schemas.microsoft.com/office/drawing/2014/main" id="{354AAB44-FE11-6075-5F34-15D0AE489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508" y="199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7" name="Picture 53" descr="co3">
              <a:extLst>
                <a:ext uri="{FF2B5EF4-FFF2-40B4-BE49-F238E27FC236}">
                  <a16:creationId xmlns:a16="http://schemas.microsoft.com/office/drawing/2014/main" id="{730529EC-8EF1-0F64-43EF-E22BD82E8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8" y="2532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8" name="Picture 54" descr="co3">
              <a:extLst>
                <a:ext uri="{FF2B5EF4-FFF2-40B4-BE49-F238E27FC236}">
                  <a16:creationId xmlns:a16="http://schemas.microsoft.com/office/drawing/2014/main" id="{F9C09A77-51DF-CA10-71BA-24D9ABDDB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2880" y="2880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9" name="Picture 55" descr="co3">
              <a:extLst>
                <a:ext uri="{FF2B5EF4-FFF2-40B4-BE49-F238E27FC236}">
                  <a16:creationId xmlns:a16="http://schemas.microsoft.com/office/drawing/2014/main" id="{929DCE98-7322-2E2A-A5E8-2E4B046F9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8" y="2723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0" name="Picture 56" descr="co3">
              <a:extLst>
                <a:ext uri="{FF2B5EF4-FFF2-40B4-BE49-F238E27FC236}">
                  <a16:creationId xmlns:a16="http://schemas.microsoft.com/office/drawing/2014/main" id="{52CC2EC4-681E-E19D-B26F-CEE82DE7F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512" y="1536"/>
              <a:ext cx="16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1" name="Picture 57" descr="co2">
              <a:extLst>
                <a:ext uri="{FF2B5EF4-FFF2-40B4-BE49-F238E27FC236}">
                  <a16:creationId xmlns:a16="http://schemas.microsoft.com/office/drawing/2014/main" id="{1DA85B15-2D31-0D6C-5519-131241B4A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72" y="2025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2" name="Picture 58" descr="co2">
              <a:extLst>
                <a:ext uri="{FF2B5EF4-FFF2-40B4-BE49-F238E27FC236}">
                  <a16:creationId xmlns:a16="http://schemas.microsoft.com/office/drawing/2014/main" id="{7D8EE65D-853D-2B61-178E-66E3DEB16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83" y="1857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3" name="Picture 59" descr="co2">
              <a:extLst>
                <a:ext uri="{FF2B5EF4-FFF2-40B4-BE49-F238E27FC236}">
                  <a16:creationId xmlns:a16="http://schemas.microsoft.com/office/drawing/2014/main" id="{2ADB1899-2CB4-C729-E2BE-495814317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793" y="2501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4" name="Picture 60" descr="co2">
              <a:extLst>
                <a:ext uri="{FF2B5EF4-FFF2-40B4-BE49-F238E27FC236}">
                  <a16:creationId xmlns:a16="http://schemas.microsoft.com/office/drawing/2014/main" id="{F29A2AD0-5F16-58DF-0DFE-277226FB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25" y="147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5" name="Picture 61" descr="co2">
              <a:extLst>
                <a:ext uri="{FF2B5EF4-FFF2-40B4-BE49-F238E27FC236}">
                  <a16:creationId xmlns:a16="http://schemas.microsoft.com/office/drawing/2014/main" id="{09A4E10E-EFB6-7EA4-4E92-1E7D85A89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468" y="2421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6" name="Picture 62" descr="co2">
              <a:extLst>
                <a:ext uri="{FF2B5EF4-FFF2-40B4-BE49-F238E27FC236}">
                  <a16:creationId xmlns:a16="http://schemas.microsoft.com/office/drawing/2014/main" id="{1B6C7D9F-05F7-6F1F-9893-EEECD4F2B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12" y="2784"/>
              <a:ext cx="2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7" name="Picture 63" descr="co3">
              <a:extLst>
                <a:ext uri="{FF2B5EF4-FFF2-40B4-BE49-F238E27FC236}">
                  <a16:creationId xmlns:a16="http://schemas.microsoft.com/office/drawing/2014/main" id="{0CB4F996-1000-195D-861F-A5C72F374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346" y="158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8" name="Picture 64" descr="co3">
              <a:extLst>
                <a:ext uri="{FF2B5EF4-FFF2-40B4-BE49-F238E27FC236}">
                  <a16:creationId xmlns:a16="http://schemas.microsoft.com/office/drawing/2014/main" id="{4BAA83CA-3A92-6A3C-60AB-DD27CD146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237" y="1719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9" name="Picture 65" descr="co3">
              <a:extLst>
                <a:ext uri="{FF2B5EF4-FFF2-40B4-BE49-F238E27FC236}">
                  <a16:creationId xmlns:a16="http://schemas.microsoft.com/office/drawing/2014/main" id="{D5CBC3DA-58B7-EF01-34D4-FB96B4222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812" y="1585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0" name="Picture 66" descr="co3">
              <a:extLst>
                <a:ext uri="{FF2B5EF4-FFF2-40B4-BE49-F238E27FC236}">
                  <a16:creationId xmlns:a16="http://schemas.microsoft.com/office/drawing/2014/main" id="{207383CE-BAA6-4F4E-2648-260323966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4078" y="2333"/>
              <a:ext cx="2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1" name="Picture 67" descr="co3">
              <a:extLst>
                <a:ext uri="{FF2B5EF4-FFF2-40B4-BE49-F238E27FC236}">
                  <a16:creationId xmlns:a16="http://schemas.microsoft.com/office/drawing/2014/main" id="{7A3431A9-8D5E-3CEB-A0AD-6628C3C61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024" y="220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2" name="Picture 68" descr="co2">
              <a:extLst>
                <a:ext uri="{FF2B5EF4-FFF2-40B4-BE49-F238E27FC236}">
                  <a16:creationId xmlns:a16="http://schemas.microsoft.com/office/drawing/2014/main" id="{FC923FE1-E467-9936-A54D-BC3F4C83F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961">
              <a:off x="3600" y="1728"/>
              <a:ext cx="2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76" name="Picture 14" descr="roses_swaying_back_an_a_mc">
            <a:hlinkClick r:id="rId30"/>
            <a:extLst>
              <a:ext uri="{FF2B5EF4-FFF2-40B4-BE49-F238E27FC236}">
                <a16:creationId xmlns:a16="http://schemas.microsoft.com/office/drawing/2014/main" id="{B08C4FD7-AD9A-3196-E664-A1F389244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5424488"/>
            <a:ext cx="8890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" name="Picture 14" descr="roses_swaying_back_an_a_mc">
            <a:hlinkClick r:id="rId30"/>
            <a:extLst>
              <a:ext uri="{FF2B5EF4-FFF2-40B4-BE49-F238E27FC236}">
                <a16:creationId xmlns:a16="http://schemas.microsoft.com/office/drawing/2014/main" id="{171CB692-BD5E-B55E-8C46-948BBBE3E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5399088"/>
            <a:ext cx="8890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8" name="Picture 86" descr="167">
            <a:extLst>
              <a:ext uri="{FF2B5EF4-FFF2-40B4-BE49-F238E27FC236}">
                <a16:creationId xmlns:a16="http://schemas.microsoft.com/office/drawing/2014/main" id="{B6545C14-E159-BDCD-FD72-6944437096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3136900" y="409575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9" name="Picture 86" descr="167">
            <a:extLst>
              <a:ext uri="{FF2B5EF4-FFF2-40B4-BE49-F238E27FC236}">
                <a16:creationId xmlns:a16="http://schemas.microsoft.com/office/drawing/2014/main" id="{BA92E9D7-2B5A-E409-152A-407FDA24FA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5332413" y="519113"/>
            <a:ext cx="773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0" name="Picture 86" descr="167">
            <a:extLst>
              <a:ext uri="{FF2B5EF4-FFF2-40B4-BE49-F238E27FC236}">
                <a16:creationId xmlns:a16="http://schemas.microsoft.com/office/drawing/2014/main" id="{4AF123F6-82DD-49DA-7FEF-91DE22DF2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6115050" y="312738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1" name="Picture 86" descr="167">
            <a:extLst>
              <a:ext uri="{FF2B5EF4-FFF2-40B4-BE49-F238E27FC236}">
                <a16:creationId xmlns:a16="http://schemas.microsoft.com/office/drawing/2014/main" id="{B281A3B2-1671-F9CB-8DE9-53452B5734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100">
            <a:off x="2679700" y="844550"/>
            <a:ext cx="773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2" name="Picture 32" descr="726745z5gcpj5cvv">
            <a:extLst>
              <a:ext uri="{FF2B5EF4-FFF2-40B4-BE49-F238E27FC236}">
                <a16:creationId xmlns:a16="http://schemas.microsoft.com/office/drawing/2014/main" id="{1160BDAD-62E0-DC0E-5FCB-6EBD9146E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5095875"/>
            <a:ext cx="304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" name="nhactruyen haianhem.mp3">
            <a:hlinkClick r:id="" action="ppaction://media"/>
            <a:extLst>
              <a:ext uri="{FF2B5EF4-FFF2-40B4-BE49-F238E27FC236}">
                <a16:creationId xmlns:a16="http://schemas.microsoft.com/office/drawing/2014/main" id="{2E666BE0-B067-A984-3CE3-2830BC67358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7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C 0.0026 -0.00046 0.0059 -0.00092 0.0085 -0.00254 C 0.01059 -0.0037 0.00885 -0.00347 0.01093 -0.00625 C 0.01302 -0.00902 0.01527 -0.00949 0.01736 -0.01134 C 0.01892 -0.0125 0.02065 -0.01458 0.02222 -0.0162 C 0.02361 -0.01689 0.02465 -0.01875 0.02465 -0.01851 C 0.02673 -0.02361 0.02881 -0.02476 0.03142 -0.02731 C 0.03194 -0.02777 0.03211 -0.02916 0.03263 -0.02986 C 0.03385 -0.03148 0.03524 -0.0324 0.03663 -0.03356 C 0.05364 -0.03287 0.05659 -0.03703 0.06753 -0.0287 C 0.06822 -0.02638 0.06927 -0.02476 0.06996 -0.02245 C 0.07256 -0.01412 0.06875 -0.02291 0.07204 -0.0162 C 0.07187 -0.01504 0.07135 -0.01365 0.07152 -0.0125 C 0.0717 -0.01111 0.07239 -0.01111 0.07274 -0.00995 C 0.07343 -0.00787 0.07378 -0.00509 0.0743 -0.00254 C 0.07465 -0.00138 0.075 -4.81481E-6 0.07517 0.00116 C 0.07552 0.00255 0.07604 0.00487 0.07604 0.0051 C 0.07656 0.01343 0.0776 0.0213 0.07795 0.02987 C 0.07777 0.04352 0.07881 0.07593 0.07482 0.0882 C 0.07447 0.09144 0.0743 0.09491 0.07395 0.09815 C 0.07378 0.09954 0.07343 0.10047 0.07326 0.10186 C 0.07239 0.10672 0.07309 0.10487 0.07239 0.11042 C 0.07222 0.11181 0.0717 0.11274 0.07152 0.11413 C 0.071 0.11783 0.07083 0.12269 0.07031 0.12663 C 0.07065 0.1588 0.07013 0.19422 0.07274 0.22593 C 0.07326 0.2419 0.07413 0.24422 0.07638 0.25695 C 0.07847 0.26829 0.07569 0.25857 0.07881 0.26829 C 0.07968 0.27963 0.07986 0.26528 0.08211 0.27362 C 0.08437 0.28125 0.08559 0.27639 0.08784 0.28102 C 0.08958 0.28913 0.09496 0.28426 0.09739 0.28843 C 0.10138 0.29514 0.11579 0.29723 0.11892 0.29977 C 0.12152 0.30163 0.13524 0.29977 0.13819 0.30255 C 0.1434 0.30857 0.1493 0.30741 0.15295 0.31181 C 0.15694 0.31551 0.15989 0.32038 0.16197 0.32477 C 0.1651 0.32801 0.16163 0.33704 0.16493 0.33889 C 0.16545 0.33959 0.1651 0.34005 0.16545 0.34051 C 0.16631 0.34121 0.16545 0.34121 0.16631 0.34237 C 0.16666 0.34306 0.16684 0.34468 0.16736 0.34561 C 0.1677 0.3463 0.16788 0.34931 0.16822 0.34977 C 0.16979 0.36343 0.16736 0.34653 0.16944 0.36112 C 0.17083 0.37084 0.16909 0.36644 0.17135 0.37107 C 0.1717 0.37477 0.1717 0.37755 0.17239 0.38102 " pathEditMode="relative" rAng="0" ptsTypes="ffffffffffffffffffffffffffffffffafffffffff">
                                      <p:cBhvr>
                                        <p:cTn id="82" dur="4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1719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8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0">
                                      <p:cBhvr>
                                        <p:cTn id="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7.40741E-7 C 0.00451 -0.00069 0.01007 -0.00116 0.01441 -0.00324 C 0.01788 -0.00463 0.01493 -0.0044 0.0184 -0.00764 C 0.02187 -0.01111 0.02569 -0.01157 0.02917 -0.01389 C 0.03177 -0.01528 0.03472 -0.01782 0.03733 -0.01968 C 0.03976 -0.0206 0.04149 -0.02292 0.04149 -0.02245 C 0.04497 -0.0287 0.04844 -0.03009 0.05278 -0.03333 C 0.05365 -0.0338 0.05399 -0.03542 0.05486 -0.03634 C 0.05677 -0.03819 0.0592 -0.03935 0.06146 -0.04074 C 0.08993 -0.04005 0.09479 -0.04491 0.11319 -0.03495 C 0.11424 -0.03218 0.11615 -0.03009 0.11719 -0.02731 C 0.12135 -0.01713 0.1151 -0.02801 0.12066 -0.01968 C 0.12049 -0.01829 0.11944 -0.01667 0.11979 -0.01528 C 0.12014 -0.01366 0.12135 -0.01366 0.12188 -0.01227 C 0.12292 -0.00972 0.12361 -0.00625 0.12448 -0.00324 C 0.125 -0.00185 0.12569 -7.40741E-7 0.12604 0.00139 C 0.12656 0.00301 0.12726 0.00579 0.12726 0.00602 C 0.1283 0.0162 0.13003 0.0257 0.13038 0.03611 C 0.13038 0.05255 0.13194 0.0919 0.12535 0.10695 C 0.12483 0.11088 0.12448 0.11505 0.12396 0.11898 C 0.12361 0.1206 0.12292 0.12176 0.12257 0.12338 C 0.12135 0.1294 0.1224 0.12708 0.12135 0.1338 C 0.12101 0.13542 0.12014 0.13657 0.11979 0.1382 C 0.11892 0.14282 0.11875 0.14861 0.11788 0.15347 C 0.11823 0.19236 0.11753 0.23519 0.12188 0.27384 C 0.12257 0.29329 0.12413 0.29607 0.12795 0.31157 C 0.13142 0.32523 0.12691 0.31343 0.13194 0.32523 C 0.13351 0.33889 0.13385 0.32153 0.13767 0.33171 C 0.14132 0.34097 0.1434 0.33495 0.14722 0.34074 C 0.15 0.35046 0.1592 0.34468 0.16302 0.34954 C 0.16997 0.35787 0.1941 0.36042 0.19913 0.36343 C 0.20365 0.36574 0.22674 0.36343 0.2316 0.36667 C 0.24028 0.37407 0.25017 0.37269 0.25642 0.37801 C 0.26285 0.38241 0.26788 0.38843 0.27153 0.39375 C 0.27656 0.39769 0.27101 0.40857 0.27639 0.41088 C 0.27726 0.41157 0.27656 0.41227 0.27726 0.41273 C 0.27882 0.41366 0.27726 0.41366 0.27882 0.41505 C 0.27934 0.41597 0.27969 0.41782 0.28038 0.41898 C 0.2809 0.41991 0.28142 0.42338 0.28194 0.42407 C 0.28455 0.44051 0.28038 0.42014 0.28403 0.43773 C 0.28628 0.44954 0.28351 0.44421 0.28715 0.44977 C 0.28785 0.4544 0.28785 0.45764 0.28906 0.46204 " pathEditMode="relative" rAng="0" ptsTypes="ffffffffffffffffffffffffffffffffafffffffff">
                                      <p:cBhvr>
                                        <p:cTn id="91" dur="4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4" y="2085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9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0">
                                      <p:cBhvr>
                                        <p:cTn id="9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0.00439 C 0.0316 0.0037 0.03767 0.00324 0.04254 0.00092 C 0.04653 -0.0007 0.04323 -0.00047 0.04705 -0.00394 C 0.05104 -0.00787 0.05538 -0.00834 0.0592 -0.01088 C 0.06215 -0.0125 0.06545 -0.01528 0.0684 -0.01736 C 0.07118 -0.01829 0.07327 -0.02084 0.07327 -0.02037 C 0.07708 -0.02732 0.0809 -0.02894 0.08594 -0.03241 C 0.08698 -0.03287 0.08733 -0.03473 0.0882 -0.03588 C 0.09045 -0.03773 0.09271 -0.03912 0.09566 -0.04074 C 0.12795 -0.03982 0.13333 -0.04514 0.15417 -0.03426 C 0.15538 -0.03125 0.15747 -0.02894 0.15868 -0.0257 C 0.16337 -0.01459 0.15642 -0.02662 0.16267 -0.01736 C 0.1625 -0.01574 0.16129 -0.01389 0.16163 -0.0125 C 0.16198 -0.01065 0.16337 -0.01065 0.16406 -0.00903 C 0.16511 -0.00625 0.16597 -0.00255 0.16702 0.00092 C 0.16754 0.00231 0.16823 0.00439 0.16875 0.00602 C 0.16927 0.00787 0.17014 0.01088 0.17014 0.01111 C 0.17118 0.02245 0.17327 0.03287 0.17361 0.04444 C 0.17361 0.0625 0.17535 0.10625 0.16788 0.12245 C 0.16736 0.12708 0.16702 0.13171 0.16632 0.13611 C 0.16597 0.13796 0.16511 0.13912 0.16476 0.14097 C 0.16337 0.14768 0.16458 0.14514 0.16337 0.15254 C 0.16302 0.15416 0.16198 0.15555 0.16163 0.1574 C 0.16059 0.1625 0.16042 0.16875 0.15955 0.1743 C 0.1599 0.21736 0.15903 0.26481 0.16406 0.30764 C 0.16476 0.32916 0.16649 0.33217 0.17083 0.3493 C 0.17483 0.36389 0.16962 0.35139 0.17535 0.36389 C 0.17708 0.37939 0.17761 0.36041 0.18177 0.37152 C 0.18594 0.38194 0.18837 0.37523 0.19271 0.38125 C 0.19583 0.39236 0.20608 0.38588 0.21042 0.39143 C 0.2184 0.40046 0.24566 0.40347 0.25122 0.40671 C 0.25642 0.40926 0.28247 0.40671 0.28802 0.40995 C 0.29774 0.41852 0.30886 0.41689 0.31597 0.42291 C 0.32327 0.42754 0.32899 0.43402 0.33299 0.44027 C 0.33872 0.44444 0.33247 0.45671 0.33854 0.45926 C 0.33958 0.45995 0.33872 0.46088 0.33958 0.46134 C 0.34132 0.46227 0.33958 0.46227 0.34132 0.46389 C 0.34184 0.46481 0.34219 0.46689 0.34306 0.46828 C 0.34358 0.46921 0.34427 0.47314 0.34479 0.47384 C 0.34774 0.49213 0.34306 0.46944 0.34722 0.48889 C 0.34965 0.50208 0.34653 0.49606 0.3507 0.50231 C 0.35156 0.5074 0.35156 0.51088 0.35295 0.51597 " pathEditMode="relative" rAng="0" ptsTypes="ffffffffffffffffffffffffffffffffafffffffff">
                                      <p:cBhvr>
                                        <p:cTn id="100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2310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3000000">
                                      <p:cBhvr>
                                        <p:cTn id="10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0399 -0.00093 0.00937 -0.00139 0.01336 -0.00417 C 0.01649 -0.00625 0.01389 -0.00602 0.01701 -0.01019 C 0.02014 -0.01482 0.02378 -0.01551 0.02691 -0.01875 C 0.02934 -0.02061 0.03211 -0.02408 0.03437 -0.02686 C 0.03663 -0.02801 0.03836 -0.03102 0.03836 -0.03056 C 0.04149 -0.03912 0.04479 -0.04098 0.04878 -0.04561 C 0.04965 -0.0463 0.04982 -0.04838 0.05069 -0.04977 C 0.05243 -0.05209 0.05486 -0.05371 0.05694 -0.05579 C 0.08333 -0.05463 0.08784 -0.06181 0.10503 -0.04769 C 0.1059 -0.04399 0.10781 -0.04098 0.10868 -0.03727 C 0.1125 -0.02292 0.10659 -0.03797 0.1118 -0.02686 C 0.11163 -0.02454 0.11076 -0.02223 0.11111 -0.02061 C 0.11146 -0.01852 0.1125 -0.01852 0.11284 -0.0169 C 0.11389 -0.01297 0.11458 -0.00857 0.11545 -0.00417 C 0.11597 -0.00278 0.11649 4.44444E-6 0.11684 0.00208 C 0.11736 0.00416 0.11805 0.00787 0.11805 0.0081 C 0.11892 0.02245 0.12048 0.03541 0.12083 0.0493 C 0.12083 0.07199 0.12239 0.12638 0.11614 0.14722 C 0.11562 0.15208 0.11545 0.15833 0.11475 0.16319 C 0.11458 0.1662 0.11389 0.16759 0.11371 0.17013 C 0.1125 0.1787 0.11354 0.175 0.1125 0.18449 C 0.11232 0.1868 0.11146 0.18865 0.11111 0.19027 C 0.11024 0.19699 0.11007 0.20532 0.1092 0.21203 C 0.10955 0.2655 0.10885 0.32476 0.11284 0.37777 C 0.11371 0.40509 0.1151 0.40833 0.11857 0.43078 C 0.12187 0.4493 0.11753 0.43287 0.12239 0.4493 C 0.12378 0.46759 0.12413 0.44421 0.1276 0.45787 C 0.1309 0.47106 0.13298 0.46273 0.13646 0.47037 C 0.13906 0.48425 0.14757 0.47592 0.15121 0.48287 C 0.15764 0.49444 0.18003 0.49745 0.18472 0.50231 C 0.18889 0.50486 0.21024 0.50231 0.21475 0.50671 C 0.22291 0.51666 0.23211 0.51458 0.23784 0.52222 C 0.24392 0.52824 0.24861 0.53657 0.25191 0.54421 C 0.25659 0.5493 0.25139 0.56412 0.25642 0.56782 C 0.25729 0.56875 0.25659 0.56921 0.25729 0.5706 C 0.25868 0.57106 0.25729 0.57106 0.25868 0.57314 C 0.2592 0.5743 0.25955 0.57754 0.26024 0.57893 C 0.26059 0.58009 0.26111 0.58495 0.26163 0.58588 C 0.26406 0.60856 0.26024 0.58055 0.26354 0.60486 C 0.26562 0.62083 0.26302 0.61365 0.26632 0.62106 C 0.26718 0.62777 0.26718 0.63263 0.2684 0.63842 " pathEditMode="relative" rAng="0" ptsTypes="ffffffffffffffffffffffffffffffffafffffffff">
                                      <p:cBhvr>
                                        <p:cTn id="109" dur="4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0" y="2881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1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0">
                                      <p:cBhvr>
                                        <p:cTn id="11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00903 C -0.00799 0.00811 -0.00417 0.00764 -0.0007 0.00486 C 0.00156 0.00278 -0.00035 0.00278 0.00191 -0.00162 C 0.00469 -0.00601 0.00764 -0.00671 0.01007 -0.01018 C 0.01198 -0.0125 0.01406 -0.01597 0.01597 -0.01828 C 0.01771 -0.01944 0.0191 -0.02268 0.0191 -0.02222 C 0.0217 -0.03101 0.0243 -0.0331 0.0276 -0.0375 C 0.02795 -0.03796 0.0283 -0.04027 0.02899 -0.04143 C 0.03055 -0.04421 0.03194 -0.0456 0.03385 -0.04814 C 0.05486 -0.04652 0.05833 -0.0537 0.07205 -0.03958 C 0.07274 -0.03564 0.0743 -0.0331 0.075 -0.02893 C 0.07812 -0.01481 0.07344 -0.02986 0.0776 -0.01828 C 0.07743 -0.01643 0.07673 -0.01412 0.07691 -0.0125 C 0.07725 -0.01018 0.07812 -0.01018 0.07847 -0.00787 C 0.07916 -0.00393 0.07969 0.00024 0.08038 0.00486 C 0.0809 0.00672 0.08125 0.00903 0.08142 0.01111 C 0.08212 0.01297 0.08246 0.0169 0.08246 0.0176 C 0.08316 0.03125 0.08455 0.04468 0.08472 0.05834 C 0.08472 0.08102 0.08576 0.13565 0.0809 0.15602 C 0.08073 0.16181 0.08038 0.16783 0.08003 0.17315 C 0.07969 0.1757 0.07916 0.17732 0.07899 0.1794 C 0.07812 0.1875 0.07899 0.18449 0.07812 0.19399 C 0.07778 0.19584 0.07725 0.19746 0.07691 0.20024 C 0.07639 0.20649 0.07621 0.21412 0.07552 0.2213 C 0.07587 0.27524 0.07517 0.33496 0.07847 0.38866 C 0.07899 0.41551 0.08003 0.41945 0.08298 0.44098 C 0.08541 0.45926 0.08212 0.44375 0.08576 0.45926 C 0.08715 0.47871 0.0875 0.45533 0.09028 0.46875 C 0.09288 0.48195 0.09444 0.47361 0.09739 0.48102 C 0.09913 0.49537 0.1059 0.48681 0.10885 0.49375 C 0.11406 0.5051 0.13177 0.5088 0.13541 0.51297 C 0.13871 0.51621 0.1559 0.51297 0.15937 0.5169 C 0.16597 0.52801 0.17309 0.52593 0.17778 0.53357 C 0.18246 0.53936 0.18611 0.54723 0.18889 0.55533 C 0.19288 0.56042 0.18854 0.57593 0.19253 0.5794 C 0.19323 0.57986 0.19288 0.58125 0.19323 0.58172 C 0.19427 0.58264 0.19323 0.58264 0.19427 0.58519 C 0.19479 0.58565 0.19479 0.58866 0.19548 0.59074 C 0.19583 0.59167 0.19635 0.59653 0.19653 0.59746 C 0.19861 0.62037 0.19548 0.5919 0.19826 0.61644 C 0.19982 0.63264 0.19774 0.62524 0.20052 0.63287 C 0.20104 0.63982 0.20104 0.64375 0.20225 0.65093 " pathEditMode="relative" rAng="0" ptsTypes="ffffffffffffffffffffffffffffffffafffffffff">
                                      <p:cBhvr>
                                        <p:cTn id="118" dur="4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2895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7200000">
                                      <p:cBhvr>
                                        <p:cTn id="12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0">
                                      <p:cBhvr>
                                        <p:cTn id="12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1065 C 0.00156 -0.01158 0.00573 -0.01204 0.00902 -0.01505 C 0.01163 -0.01713 0.00937 -0.0169 0.01215 -0.0213 C 0.01475 -0.02593 0.01753 -0.02662 0.02014 -0.02986 C 0.02222 -0.03195 0.02448 -0.03542 0.02639 -0.03796 C 0.02829 -0.03935 0.02951 -0.04259 0.02951 -0.0419 C 0.03211 -0.0507 0.03472 -0.05255 0.03802 -0.05718 C 0.03871 -0.05764 0.03889 -0.05996 0.03958 -0.06134 C 0.04114 -0.06389 0.04288 -0.06551 0.04461 -0.06736 C 0.06614 -0.06644 0.06979 -0.07338 0.08368 -0.05926 C 0.08454 -0.05556 0.08593 -0.05255 0.0868 -0.04861 C 0.08993 -0.03449 0.08507 -0.04977 0.08941 -0.03796 C 0.08923 -0.03611 0.08836 -0.0338 0.08871 -0.03195 C 0.08889 -0.02963 0.08993 -0.02963 0.09027 -0.02755 C 0.09097 -0.02384 0.09149 -0.01921 0.09218 -0.01505 C 0.0927 -0.01343 0.09323 -0.01065 0.0934 -0.0088 C 0.09375 -0.00648 0.09427 -0.00255 0.09427 -0.00232 C 0.09514 0.01157 0.09635 0.025 0.0967 0.03935 C 0.0967 0.06273 0.09791 0.11736 0.09288 0.13866 C 0.09253 0.14398 0.09218 0.15 0.09184 0.15532 C 0.09149 0.15764 0.09097 0.15949 0.09079 0.16157 C 0.08993 0.17014 0.09062 0.16667 0.08993 0.17616 C 0.08958 0.17824 0.08889 0.17986 0.08871 0.18241 C 0.08802 0.18866 0.08784 0.19699 0.08732 0.2037 C 0.0875 0.25787 0.08698 0.31759 0.09027 0.37199 C 0.09079 0.39884 0.09201 0.40301 0.09479 0.42454 C 0.09739 0.44375 0.09409 0.42708 0.09791 0.44375 C 0.09913 0.46273 0.0993 0.43842 0.10225 0.45254 C 0.10503 0.46574 0.10659 0.45717 0.10937 0.46528 C 0.11145 0.4787 0.1184 0.47083 0.12135 0.47731 C 0.12656 0.48935 0.14479 0.49282 0.14861 0.49676 C 0.15208 0.5 0.16944 0.49676 0.17309 0.50139 C 0.17968 0.51204 0.18715 0.50995 0.19184 0.51713 C 0.1967 0.52338 0.20052 0.53194 0.20329 0.53912 C 0.20711 0.54467 0.20295 0.56018 0.20694 0.56319 C 0.20764 0.56412 0.20711 0.56504 0.20764 0.56574 C 0.20885 0.5669 0.20764 0.5669 0.20885 0.56898 C 0.2092 0.57037 0.20954 0.57315 0.21007 0.57477 C 0.21041 0.57592 0.21076 0.58079 0.21128 0.58171 C 0.21319 0.60486 0.21007 0.57639 0.21284 0.60092 C 0.21441 0.61736 0.21232 0.60972 0.2151 0.61759 C 0.21562 0.62407 0.21562 0.62847 0.21666 0.63472 " pathEditMode="relative" rAng="0" ptsTypes="ffffffffffffffffffffffffffffffffafffffffff">
                                      <p:cBhvr>
                                        <p:cTn id="127" dur="4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2912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7200000">
                                      <p:cBhvr>
                                        <p:cTn id="12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0">
                                      <p:cBhvr>
                                        <p:cTn id="1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C 0.00191 -0.00092 0.00503 -0.00162 0.00729 -0.0044 C 0.00938 -0.00648 0.00781 -0.00625 0.00938 -0.01065 C 0.01146 -0.01504 0.01354 -0.01574 0.0151 -0.01898 C 0.01667 -0.02106 0.0184 -0.02477 0.01979 -0.02708 C 0.02083 -0.02847 0.0217 -0.03148 0.0217 -0.03079 C 0.02361 -0.03981 0.02569 -0.04167 0.02778 -0.04606 C 0.02847 -0.04653 0.02847 -0.04907 0.02899 -0.05023 C 0.03003 -0.05278 0.03125 -0.05463 0.03264 -0.05671 C 0.04774 -0.05555 0.05035 -0.06273 0.06024 -0.04861 C 0.06094 -0.04467 0.06181 -0.04167 0.0625 -0.03773 C 0.06458 -0.02361 0.06111 -0.03889 0.06406 -0.02708 C 0.06406 -0.02523 0.06372 -0.02268 0.06372 -0.02106 C 0.06389 -0.01875 0.06458 -0.01875 0.06476 -0.01667 C 0.06528 -0.01342 0.06597 -0.00879 0.06615 -0.0044 C 0.06649 -0.00278 0.06684 -1.48148E-6 0.06719 0.00208 C 0.06736 0.00417 0.06788 0.0081 0.06788 0.00833 C 0.06823 0.02199 0.06927 0.03519 0.06927 0.04954 C 0.06927 0.07199 0.07014 0.12708 0.06667 0.14815 C 0.06649 0.15371 0.06615 0.15926 0.06597 0.16505 C 0.06597 0.1669 0.06528 0.16898 0.06528 0.17083 C 0.06458 0.17917 0.06528 0.17616 0.06458 0.18519 C 0.06441 0.18796 0.06389 0.18912 0.06372 0.19121 C 0.06319 0.19792 0.06319 0.20579 0.06267 0.21296 C 0.06302 0.26736 0.0625 0.32639 0.06476 0.38033 C 0.06528 0.40741 0.06597 0.41111 0.06823 0.43287 C 0.06997 0.45162 0.06753 0.43565 0.07014 0.45162 C 0.07101 0.4706 0.07135 0.44699 0.07326 0.46111 C 0.07517 0.47384 0.07656 0.46551 0.07813 0.47338 C 0.08003 0.48681 0.0849 0.47847 0.08698 0.48588 C 0.09063 0.49699 0.10347 0.50093 0.10625 0.50486 C 0.10851 0.5081 0.12083 0.50486 0.12361 0.50972 C 0.12813 0.51968 0.13368 0.51783 0.13681 0.52546 C 0.14028 0.53148 0.14288 0.53935 0.14497 0.54722 C 0.14774 0.55278 0.14462 0.56806 0.1474 0.57107 C 0.14792 0.57176 0.14774 0.57315 0.14792 0.57361 C 0.14878 0.575 0.14792 0.575 0.14878 0.57685 C 0.14931 0.57824 0.14948 0.58079 0.14983 0.58264 C 0.15 0.5838 0.15017 0.58866 0.15052 0.58958 C 0.15208 0.6125 0.14983 0.58403 0.15156 0.60833 C 0.15278 0.625 0.15122 0.61736 0.15347 0.62523 C 0.15365 0.63171 0.15365 0.63588 0.15469 0.64259 " pathEditMode="relative" rAng="0" ptsTypes="ffffffffffffffffffffffffffffffffafffffffff">
                                      <p:cBhvr>
                                        <p:cTn id="136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2898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7200000">
                                      <p:cBhvr>
                                        <p:cTn id="13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209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2523 L -0.00364 -0.06898 " pathEditMode="relative" rAng="0" ptsTypes="AA">
                                      <p:cBhvr>
                                        <p:cTn id="212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19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00035 -0.04005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014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2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101 L -0.01233 -0.07106 " pathEditMode="relative" rAng="0" ptsTypes="AA">
                                      <p:cBhvr>
                                        <p:cTn id="221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01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2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101 L -0.01233 -0.07106 " pathEditMode="relative" rAng="0" ptsTypes="AA">
                                      <p:cBhvr>
                                        <p:cTn id="225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014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2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101 L -0.01233 -0.07106 " pathEditMode="relative" rAng="0" ptsTypes="AA">
                                      <p:cBhvr>
                                        <p:cTn id="229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014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3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101 L -0.01233 -0.07106 " pathEditMode="relative" rAng="0" ptsTypes="AA">
                                      <p:cBhvr>
                                        <p:cTn id="233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014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3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101 L -0.01233 -0.07106 " pathEditMode="relative" rAng="0" ptsTypes="AA">
                                      <p:cBhvr>
                                        <p:cTn id="237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225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 nodeType="clickPar">
                      <p:stCondLst>
                        <p:cond delay="indefinite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30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 nodeType="clickPar">
                      <p:stCondLst>
                        <p:cond delay="indefinite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C 0.00191 -0.0007 0.00452 -0.00162 0.00643 -0.00417 C 0.00816 -0.00602 0.00677 -0.00556 0.00834 -0.01019 C 0.01007 -0.01459 0.01181 -0.01551 0.01337 -0.01852 C 0.01459 -0.02037 0.01598 -0.02361 0.01702 -0.02639 C 0.01823 -0.02732 0.01893 -0.03033 0.01893 -0.0301 C 0.02066 -0.0382 0.02223 -0.04028 0.02414 -0.04422 C 0.02466 -0.04514 0.02483 -0.04723 0.02518 -0.04838 C 0.02605 -0.05116 0.02726 -0.05255 0.0283 -0.0544 C 0.04132 -0.05324 0.04375 -0.06019 0.05209 -0.04653 C 0.05261 -0.04283 0.05348 -0.04028 0.054 -0.03635 C 0.05608 -0.02292 0.05313 -0.03727 0.05556 -0.02639 C 0.05556 -0.02431 0.05504 -0.02223 0.05521 -0.02037 C 0.05539 -0.01806 0.05591 -0.01806 0.05625 -0.01621 C 0.05677 -0.01274 0.05695 -0.00834 0.05747 -0.00417 C 0.05764 -0.00232 0.05799 3.7037E-6 0.05799 0.00185 C 0.05834 0.00416 0.05868 0.00787 0.05868 0.00833 C 0.0592 0.02176 0.0599 0.03426 0.06025 0.04814 C 0.06007 0.07037 0.06094 0.12291 0.05782 0.14282 C 0.05747 0.14791 0.05747 0.1537 0.05712 0.15879 C 0.05695 0.16111 0.05677 0.16273 0.0566 0.16481 C 0.05591 0.17268 0.05643 0.16967 0.05591 0.17847 C 0.05573 0.18101 0.05539 0.1824 0.05521 0.18472 C 0.05486 0.19074 0.05469 0.19861 0.05434 0.20509 C 0.05452 0.25671 0.05417 0.31458 0.05625 0.36597 C 0.0566 0.39189 0.0573 0.3956 0.05903 0.41643 C 0.06059 0.43426 0.05851 0.41898 0.06094 0.43426 C 0.06146 0.45301 0.06164 0.42986 0.06337 0.44328 C 0.06511 0.45578 0.06615 0.44791 0.06789 0.45532 C 0.06927 0.46851 0.07344 0.46064 0.07518 0.46736 C 0.0783 0.47824 0.08941 0.48171 0.09184 0.48564 C 0.09393 0.48865 0.10452 0.48564 0.10677 0.48981 C 0.11077 0.5 0.11545 0.49814 0.11823 0.50532 C 0.12136 0.51134 0.12361 0.51921 0.12518 0.52639 C 0.12761 0.53148 0.125 0.54606 0.12743 0.54884 C 0.12795 0.55023 0.12761 0.55115 0.12795 0.55185 C 0.12848 0.55301 0.12795 0.55301 0.12848 0.55439 C 0.12882 0.55601 0.129 0.55856 0.12934 0.55995 C 0.12969 0.56111 0.12969 0.56574 0.13004 0.56689 C 0.13125 0.58865 0.12934 0.56157 0.13091 0.58518 C 0.13212 0.60092 0.13073 0.59375 0.13247 0.60139 C 0.13264 0.6074 0.13264 0.6118 0.13334 0.61759 " pathEditMode="relative" rAng="0" ptsTypes="ffffffffffffffffffffffffffffffffafffffffff">
                                      <p:cBhvr>
                                        <p:cTn id="307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27870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30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26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2523 L -0.00364 -0.06898 " pathEditMode="relative" rAng="0" ptsTypes="AA">
                                      <p:cBhvr>
                                        <p:cTn id="329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3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8"/>
                </p:tgtEl>
              </p:cMediaNode>
            </p:audio>
          </p:childTnLst>
        </p:cTn>
      </p:par>
    </p:tnLst>
    <p:bldLst>
      <p:bldP spid="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2428</TotalTime>
  <Words>184</Words>
  <Application>Microsoft Office PowerPoint</Application>
  <PresentationFormat>On-screen Show (4:3)</PresentationFormat>
  <Paragraphs>51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.VnArial</vt:lpstr>
      <vt:lpstr>Arial Black</vt:lpstr>
      <vt:lpstr>Arial</vt:lpstr>
      <vt:lpstr>Times New Roman</vt:lpstr>
      <vt:lpstr>Calibri</vt:lpstr>
      <vt:lpstr>VNI-Times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383 LE THANH NGHI - TPHD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Gi¸o ¸n  lµm quen v¨n häc  §Ò tµi TruyÖn: Hai anh em </dc:title>
  <dc:creator>TUNGLINH COMPUTER</dc:creator>
  <cp:lastModifiedBy>Thị Thu Hương Đào</cp:lastModifiedBy>
  <cp:revision>164</cp:revision>
  <dcterms:created xsi:type="dcterms:W3CDTF">2011-12-02T15:16:48Z</dcterms:created>
  <dcterms:modified xsi:type="dcterms:W3CDTF">2025-05-08T03:04:54Z</dcterms:modified>
</cp:coreProperties>
</file>