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21" r:id="rId6"/>
  </p:sldMasterIdLst>
  <p:sldIdLst>
    <p:sldId id="257" r:id="rId7"/>
    <p:sldId id="258" r:id="rId8"/>
    <p:sldId id="259" r:id="rId9"/>
    <p:sldId id="283" r:id="rId10"/>
    <p:sldId id="281" r:id="rId11"/>
    <p:sldId id="277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8" r:id="rId23"/>
    <p:sldId id="279" r:id="rId24"/>
    <p:sldId id="271" r:id="rId25"/>
    <p:sldId id="272" r:id="rId26"/>
    <p:sldId id="275" r:id="rId27"/>
    <p:sldId id="280" r:id="rId28"/>
    <p:sldId id="282" r:id="rId29"/>
    <p:sldId id="273" r:id="rId30"/>
    <p:sldId id="274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140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274D96-A1EA-FA9E-969A-3BD15E8BE6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40EE77-C50F-C40B-001B-2FD79F0118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C7EBDF-56DE-3DCE-71DA-7F8FA1AAF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7963B-BE2E-4B2B-8AB2-21155DA9971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2268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3EC249-FE62-2263-EAD1-645B9814A1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7FA240-2657-E706-4121-6C04D6D3E0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2E4711-10E0-973A-5F5D-6F44272113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A0279-800D-4717-BBA5-2BE01EE37BB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9189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127E7B-8209-7F43-6CFF-8F30C8BD46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FB8395-F1BC-6747-6FDB-97009A8866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B44D26-747E-FC8C-F51C-F88F9F2476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F6587-FBB4-4187-9EFB-B43C12A67F8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97818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C13BB-E70F-546E-9FCE-01972BE2CF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89B9C-D7CD-187D-C586-671534DE3E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B9297-7123-F6EE-4C6B-11AC0600B3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B2FA3-AEA3-423A-ABB2-357124183E0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25068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4FE066-5B3B-A356-E281-8A2CFDD39368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8378E9-712B-CDE8-E89F-A2FD796490B9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957E36-C154-C013-C8CF-7CB665247067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360C2-A77B-ACDB-34C4-49D7E3A04597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3A6E8780-F17B-7FB7-EA7B-AC5335DF7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D90998E9-D449-445A-9CB9-46D175A0EED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C79230A8-11D0-B237-34EB-437B295424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93726973-DDA2-EE78-7942-D8F2B81A16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4295C2BB-6C9B-1DEA-01EF-AF1B12FACE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8E9B2E2A-7A38-3EF2-ED38-2E0821D96FA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2A09AE-E174-A982-08E0-A6C74F2063C9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100CDA-CF70-72D9-374E-4A18E7948245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FA572F7-4260-1102-FDDF-55B2EA310DB7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4778CDE-B755-C6A1-A57B-0853FD470B11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685F07-58D3-0814-3D42-D2351F74C966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D2DEC2C-3FB9-C50F-3CF0-3FEDBD9470FF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27">
            <a:extLst>
              <a:ext uri="{FF2B5EF4-FFF2-40B4-BE49-F238E27FC236}">
                <a16:creationId xmlns:a16="http://schemas.microsoft.com/office/drawing/2014/main" id="{DC47DF66-BAFB-2240-D02B-CDB520E1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87339-0B45-4D10-88CA-AF0D2B398183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21" name="Footer Placeholder 16">
            <a:extLst>
              <a:ext uri="{FF2B5EF4-FFF2-40B4-BE49-F238E27FC236}">
                <a16:creationId xmlns:a16="http://schemas.microsoft.com/office/drawing/2014/main" id="{34B73D7B-131C-7400-7B08-2C0AE4030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8">
            <a:extLst>
              <a:ext uri="{FF2B5EF4-FFF2-40B4-BE49-F238E27FC236}">
                <a16:creationId xmlns:a16="http://schemas.microsoft.com/office/drawing/2014/main" id="{9FFC9095-3A46-C08F-B1CC-075DB0DD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276AB903-5139-471A-B01C-20BB8D12F1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80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EABAD7FC-A39F-D4BA-1352-A51E37021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DFEE08D-9121-4D7F-95EC-FEF38CDBB48B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BDB17057-A761-C315-EFFB-DFC632774A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0DD689-EB55-4140-B4D4-E340D63E3DE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EC9A796A-7AB6-AFE1-AE43-01720391060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25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BD003E-0F76-E103-128B-CB82018B9B0D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627D8B-F853-B56A-D665-ACFE269E4689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8CDD48-4000-CB99-E6A2-C910E1A9836F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1C19DA-F3F8-C1AB-E9EF-AD5A44EF6794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9E1C6CBC-8330-ED3D-0376-812E26AFE9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8632B63D-B01E-8838-52E4-FAC74638FF2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D9F41567-640B-9D8B-57BA-5DC99C7E143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726BBB4A-F4BF-950A-1652-031E4A0734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2900F0FA-F703-B637-A0EC-87C5C4ED53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FEFB67-83BB-AB5C-0CAC-68E94D40013E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5CD45D4-D62C-EC3B-DBD3-9B3EDCDE4A89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CA8DEFF-6DD3-CA60-36DA-AA5F727B345B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4BAC84B-229A-CC9B-CBDD-DC4B14504F50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B4CD094-20BD-2722-625E-A565B511FB11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9908444-412D-9B48-E782-6818C9A1D55E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B5F2B569-8426-EE4D-A9A1-A4A74815FF1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2A743FF0-A43E-7BAD-8FA4-E1D83DAD3D0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fld id="{EEDAEE6D-8570-44E7-8E97-1B43C9C1F4D6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B652303-D0DE-4995-C3B8-6F3E68E4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8C412A04-3914-E00E-D962-E9B8FA29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91980594-8D57-4744-8F1B-67462BE4B3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283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59BCC0A9-20CA-266F-C26E-1E4FB0FF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683CE-2C2F-4278-B15E-54169DAABC0D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A38AE9D-0F95-B864-2E9D-424B33DC1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FE532C13-B072-08AB-16F5-30DF9A1B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3634F-3526-4BCC-954C-C02F2A4ACF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433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C5B704C7-7E65-E54A-46F4-9E16B744A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5DE90-8092-4C93-B337-D18914E8348D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C9A519D-D345-65B7-CE4D-295E2929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F42823F1-C912-275A-E82D-3FE17D44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F951A-B316-4E6A-A90C-CC3E415DF1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971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E3DFC8A5-1B9A-AF3C-775D-E168D5965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D84BD17-72FC-4D40-B2F8-0A8F1A10FB37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0C8521C2-7086-6D81-38EF-5C1783D99D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73C1AB-35FC-4019-9EFE-17D5F3B54BD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959FFB82-B637-87AF-B324-97EA0D8C36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7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D3B6DCC9-9512-CFA7-02C6-A2B9EF3CE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573C0-FB67-4E78-9AEE-413B0F327367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27C108-B6E0-1F62-1AF9-A5C0C8B64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E17DEE68-A03C-ED6D-A14B-0393E3C1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01124-F539-4F1C-A49E-D2E10CB8A5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96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D641FB-E1B1-2206-DDAD-E1CCB3133B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066DDD-D91C-0873-6A9A-5547D358DF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9A870B-44AC-4EE4-5D4E-03764828BA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F983F-2286-4151-AEA0-30537BB52C7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4682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CBC50482-0016-FDCC-EE2D-A0220A8324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8288F04C-4AF4-955B-73CF-C747FA89FC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Straight Connector 17">
            <a:extLst>
              <a:ext uri="{FF2B5EF4-FFF2-40B4-BE49-F238E27FC236}">
                <a16:creationId xmlns:a16="http://schemas.microsoft.com/office/drawing/2014/main" id="{8ACB29AF-BFCA-68E9-2E09-BC8B0AA7DA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Straight Connector 18">
            <a:extLst>
              <a:ext uri="{FF2B5EF4-FFF2-40B4-BE49-F238E27FC236}">
                <a16:creationId xmlns:a16="http://schemas.microsoft.com/office/drawing/2014/main" id="{D856CC1D-4C72-0208-9069-3C3F6CC6B38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BFB21-F1F7-FEC2-82A0-E46A787B0A8F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20">
            <a:extLst>
              <a:ext uri="{FF2B5EF4-FFF2-40B4-BE49-F238E27FC236}">
                <a16:creationId xmlns:a16="http://schemas.microsoft.com/office/drawing/2014/main" id="{D803341E-6481-6DCC-CBD1-2427AA70062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698432-A29A-4A0D-2D83-0F20BA8E7B3B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20">
            <a:extLst>
              <a:ext uri="{FF2B5EF4-FFF2-40B4-BE49-F238E27FC236}">
                <a16:creationId xmlns:a16="http://schemas.microsoft.com/office/drawing/2014/main" id="{1655A5AE-5BFD-2F2D-E53C-8C7B5594B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C52317-399B-404B-BFF9-895742BC83C4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12" name="Slide Number Placeholder 21">
            <a:extLst>
              <a:ext uri="{FF2B5EF4-FFF2-40B4-BE49-F238E27FC236}">
                <a16:creationId xmlns:a16="http://schemas.microsoft.com/office/drawing/2014/main" id="{2F117CC8-BD1F-30F6-4878-D7CB816D7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FD3424-B44D-43AD-8C0F-BDC1C15BEE2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" name="Footer Placeholder 22">
            <a:extLst>
              <a:ext uri="{FF2B5EF4-FFF2-40B4-BE49-F238E27FC236}">
                <a16:creationId xmlns:a16="http://schemas.microsoft.com/office/drawing/2014/main" id="{CAF338B1-A9CE-48DB-1025-BC41165DCE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95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8FE7370C-CF53-8ECA-035D-80516383AD0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948ECF-8041-B35F-15E1-EE68F4798E5A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17">
            <a:extLst>
              <a:ext uri="{FF2B5EF4-FFF2-40B4-BE49-F238E27FC236}">
                <a16:creationId xmlns:a16="http://schemas.microsoft.com/office/drawing/2014/main" id="{3730A4AA-E6E7-3C75-4BFB-04FFB609DE2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AF4669-B112-854A-6760-7E11282178CC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19">
            <a:extLst>
              <a:ext uri="{FF2B5EF4-FFF2-40B4-BE49-F238E27FC236}">
                <a16:creationId xmlns:a16="http://schemas.microsoft.com/office/drawing/2014/main" id="{AAB3A30D-186B-48D8-101A-EF6B94B35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83571018-40CC-2489-D445-460E51A69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Straight Connector 23">
            <a:extLst>
              <a:ext uri="{FF2B5EF4-FFF2-40B4-BE49-F238E27FC236}">
                <a16:creationId xmlns:a16="http://schemas.microsoft.com/office/drawing/2014/main" id="{98E40F29-077C-5A6A-8A8C-D39DF6716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>
            <a:extLst>
              <a:ext uri="{FF2B5EF4-FFF2-40B4-BE49-F238E27FC236}">
                <a16:creationId xmlns:a16="http://schemas.microsoft.com/office/drawing/2014/main" id="{C5C56D44-2B31-C48D-A229-A4815B874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CA6D32-C2A8-42E0-9ADC-DBB3F87CC01D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id="{E71D669B-E499-9C72-842D-3EA7292488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D2BDA3-E6F9-4C9D-A85B-18214FF0EE8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D47A253B-7CDB-E37F-0EFD-1C2C095C67A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42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D8038B6-0B20-C5EE-35E3-155434522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BFCE3-1587-44B5-92B7-02AA108F9969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EC9D6D1-B4D9-6E10-F3F2-0EE0CB87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9B5D19E-E9AA-CC41-055B-08C62E327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C7151-9A89-4077-AE01-4FC329279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40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7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0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C8C2962-7399-E9D5-C8E8-F72D9A155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9CA50-02D2-4167-B3E8-40A3A6D19EDE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878898C-B2CB-82A2-5AB0-7CFDDF89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9F45AC65-95A0-2252-5F2F-EFE7419A8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32B7F-E363-43BF-8244-E9C9F1274C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926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4CC42F-DD0F-E18C-1521-193C5B179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A4F26D-3BBC-C328-ADC7-5F59316ECB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43EA85-FF8E-7169-9B3E-1CAE1EFBB3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38A76-D9B8-4C61-AABC-52FC62E7B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138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DBECAC-4FE5-3AA6-D23D-C14391ACE0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0CA1B8-ABAA-6FAE-ADF2-47799394C7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B9A0AF-8D62-C095-3DD0-38DD26B238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A4A29-97AF-4382-9D72-C804D268EB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215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91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41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592179-AB69-93FB-3187-8C983DD35D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091639-9D4A-045E-BF85-692CE26E2F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4C35D3-7375-D642-1D2F-D7158F79CC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074CC-0B8D-4D99-B8AA-5421CC0340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327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0B077-6129-9CDF-EB51-38518217D5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63187-AE62-F635-3709-BB51D08EB7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17408-2240-CAB8-FB83-3C68983BEA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751A7-DE5E-4BD7-AD76-1D8D400BF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6699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85B54E2-7E63-9BA2-1C31-A337ED4DAB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09927F-4B2A-FBB6-4F49-3701C6EE99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355FBD-E731-9A95-3DB6-425AE0631E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C13A1-A858-4BA3-B9E8-7DF1CDB3B7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869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9A420FD-6A7E-F930-BAF3-0C6983C626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5128DD-56CA-BB0B-362B-A826627921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4CDB37D-65F2-62BD-0A79-7EC9643ECF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36F76-C996-4FC1-96D8-A74B4668CA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83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DF1285-766B-6C9A-FBFC-5608EB4EB8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8F213B-BB5F-4975-BE07-AD09D554B9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408932-9AA4-8C0A-18CD-A4713A0197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1822C-9391-4FF8-B634-1F3AFCC16BE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511255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B66AE82-601E-511C-DE4A-BBB8E59171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FC9D24-3471-6189-6C7B-53B407D754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A093501-A0AB-82CB-114F-4162D8C344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D33D6-0204-4BF8-98A2-DB1A105BD8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028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27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603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27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6F1C4-ADEA-05F0-9ADC-BBB5AF1CC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5003A-BD94-9782-B4AA-52F0B7576E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49C43-887E-3355-D254-520FE5BA96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45D99-ED32-42A4-BCC6-1616C90AD7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404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27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603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27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B54DA-A08E-558E-6A5A-5A722D527C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B1DC6-0F2F-1B83-D5B1-179DF8C226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813C4-812D-73D1-7E49-1E9524FD19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F9FCD-2689-4140-8792-32CE2B9FCE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458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88B78C-B869-3904-904B-A2F3C7E58B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D81BA8-191F-D506-DB5D-AA438251A2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898603-0CDA-F383-F074-B3EE99D184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742AB-B086-4767-8F77-6F558A5B4F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641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1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1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5733CC-C74E-7694-F823-53EE07F27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1FFB4D-6FFC-73AB-6627-437B807256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EAE60-45E9-B509-8F9E-B5F201E36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39A54-2E92-408E-BEA2-204625AC62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7023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918BEC-F1FA-F0F1-8273-0E9E689E1A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E4D629-6AA1-8A7D-BBBA-3B85FB2CF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C16C12-2ACF-924E-4A7F-0977E3D363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F128B-C3FB-45B2-8B5D-8E3068054C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9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4E8D69-39C6-E34F-24CA-E0F0582FC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86B24B-24FC-1D35-3BA4-57B44C76D3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B2322C-021C-87FA-8ADA-C730CB4AE9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949B2-401C-4DE1-9D09-45672522C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0329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8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11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313273-A64D-17F2-30A5-11F539D587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D316C6-4919-EE3A-EF37-634456C7D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69E8F9-B939-C01C-9507-5A6268D6A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C878C-73CC-401A-922E-B8274A4E5A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4128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73B71-4972-44E2-429E-ECF3DD7E43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6301B-CB00-BA74-790B-5B65E6E94A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14EFC-21DE-AD6C-50DE-AFAFC40C7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4AA84-E5C0-4916-BA5F-BDD729D5C0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575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E90D346-0BF4-88F5-DD4F-2B257FE8D1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98A886-AC36-33EF-E84F-C88FAFAC17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921B39-F84C-40D4-BE4D-DDC2BBBE23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A5BED-6CF7-4970-9402-08F6628EB6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09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D483F-6905-693C-9EC1-3D474A97C8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67204-AEF6-ADCA-CA4E-39F4C4C48B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15DC9-940C-C072-3E73-81A8AEED9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842A4-5C25-448A-A8B2-C4530157681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74616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99191C8-9DB8-7FE3-0A06-5A4766A762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A1293A-DAB1-D617-EFA3-246189631C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61033F-704D-B05E-984C-02F4926B83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FC592-06C8-48D8-9994-0338553C91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939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588B000-D67D-24DD-5A25-C2A1796B73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AA4BBC-F5C7-1480-016E-0C058C80C7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0FE800-9F2F-5B1A-7A00-1897933E0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F8D43-1BBE-4E04-A8A7-8C37C7195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275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1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573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12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99FE9-E6FD-70AC-351E-BF7A12E74B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CE25B-D4C3-E515-C131-2BD0B34D7F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8AF2D-16EF-7207-3081-EE5E09D1DD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8E83B-89DC-4FDB-B659-FA42743831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0481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1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573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12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B7899-48C0-B180-6D37-D9DF3BD14A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9EE0E-9E7F-56C9-C478-7C05FA2B56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62C49-FE9D-4B5C-EBEB-A779D561D5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67DBC-B588-4DE6-9F8B-8D195ECE19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0558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747059-7938-8B93-6E40-387FDC50A3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E151B7-BF38-355F-1DA6-412F6FB666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E6BC0A-F0DE-DBA1-665A-D2214305E8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0081C-A282-48C4-BEDB-D2A6BA208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1649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8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8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53C7C4-DA3B-5E33-796C-1D078F02FD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C86584-659C-7720-0939-7DE671CBE6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887C21-4D85-1F3C-698A-D959C983BB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7F45B-68BC-4DB0-B2FB-57D764A9A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058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7E706-EA58-BBC7-3101-4B91AAB96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4BB9D-75EC-446A-A471-1EEBB2A3B911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5EF5B-4233-E89B-B032-553AAB1F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5ED09-B87F-0A15-084C-29D3677C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F5260-C5D9-47BA-AF62-0A923861C5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8670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86928-48EA-D44B-5B67-5495ACEB8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5762F-4908-4340-B6E0-D229DEBB6085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556F2-A86B-6C8A-A1E8-978C25119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FC44A-6EC2-7758-3712-338153B6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3A39C-695A-4326-8520-715F20DD65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6615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EAA87-8C2C-13B1-7519-EC8BA3BE9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536C3-F169-48EF-AB8E-B7D7EE5D20E9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9E40A-8B6B-B866-3A73-685C6792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C5F62-8627-D61B-CA56-15F4D0E8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DCA28-FD9D-4DD4-A196-9CAA5E7389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6670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291014-9B3D-F470-9A33-350962C55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EEAE8-2E4C-4AE9-AC9A-56F64F82B487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2018C-7783-492E-A1AF-7A0390B59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0E97EF-FFAB-89F3-101A-0E190A8D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6140F-07EA-4C6D-888E-CC663E9F84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00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FB3BF2-8C8D-997A-C45E-6D150F7A4C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8DD92DA-85C1-3401-A4FA-2E91D4DEDA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586E5D3-4373-DB45-5B9D-94D899C03C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BD72D-F446-4D8B-B11E-4C28704CE45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458190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165D3F5-91CB-7DA1-F6AE-C14FEABA1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C9A22-F686-4064-96A4-81F033B2297E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4B9729-FFF0-99CF-6DC7-70F03841D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985A42-DF7F-A739-BCF4-1188BEA9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E2BF4-CA8A-43B5-BE50-8C923AC765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2608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42021AF-EC2F-B759-E5FD-B85340A20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E484F-E646-46F0-9650-213AC8C85FF3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E4F46DF-0329-7A5F-C531-062CC8E98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52A3E4-27CF-60FD-0799-C50512DF0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D2188-0818-4839-845E-74CA2407D8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2398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E83C58-A0B1-0C54-1927-AE683B4DC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E886E-E808-47F2-8239-94460381A8BB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E69F95B-E1BC-5E75-ABAF-8EF4EA762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CE53AA8-9AD3-98F2-9DE0-9CFA27AE3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5D6D1-2092-4DCF-B3A5-BF1C8A85B5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4752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9BEED2-70F7-C43B-1F55-755194A2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E0B92-3BA8-466C-B3E2-DA688A336645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093F5E-5CB9-62E0-EF0B-735513B0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9E104C-F569-82D8-A013-1107E658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F065E-1D83-4F94-8ED9-36A334B698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9257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1870D4-C79C-7F83-51B9-29A4FD830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76F71-402E-4D8C-8725-A593DD45226A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85CCD-3254-9ACB-6C57-B4BBEFF5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2303D6-4252-6626-DEC0-43A99DAC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CCAC9-129C-4176-88F9-B044F5940E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3108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5CABB-204D-B848-CDD2-5497C3F33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0EDBE-A862-4EE4-B135-638E9AC983BF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77F57-52AE-9FB2-5EA2-CDD81289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DC9D2-9359-C4D6-FBD2-7675DF52F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A809C-30ED-422C-B216-66472A77E4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5715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09F5C-125E-EA73-1857-8F7ED3594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4ABB5-8654-4BD3-B112-A17FDE09D155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000E0-BF87-74A3-8E25-41870D971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F1812-48E3-9516-2E35-CA021DFD9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3AFA2-CBA8-4F5E-A6CB-9FE6F33A9E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2771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349E2-7AC2-CFE8-7C4F-FCCC6CC1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FA172-829F-4723-93F2-9D6D0686D827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7046B-CAF1-92E4-5B21-297B0056F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35ABE-9B42-B7B8-D8C1-1DA08B32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700BE-F788-4FF3-B2E0-FB3849194A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5229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F22B3-395F-E0A5-C5C3-C6973887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DBDD3-31B3-495B-9431-BADDA9C72CD4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F2D11-21DC-4631-3ED5-517BE806C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762CB-20E3-D168-2AC1-B15A04EB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3F9CB-4579-46DC-993C-D0626BA464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1706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BBAB2-A147-F508-5C13-2FE16DC91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0D291-E763-4B57-B964-3777AB05DD2C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1501E-4505-8454-B576-EFFB2A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92A2B-42E0-7391-0D5E-5E042970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472E4-05A5-4793-9697-7DFE651A04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22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D94DA32-7F93-626F-B194-E1A281F1DD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630066-D2D9-A6B7-349F-6E6A9347D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772FBA-8595-414A-42AE-ADB78B290D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C1679-1903-4AF5-AE55-E3EA857DBD3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59230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360467-B43E-6DB7-EDA2-D6906C3A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677F9-EA25-4892-A85A-261D9EE2A35D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6FCD92-FDA1-7D1C-93BF-AEF5EF00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847BF8-347A-DC8A-C05F-F6AA3C72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C65C0-D305-46DE-9AFB-ACDC15F087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0631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19518CC-F33E-99F8-AB2C-677C99ECB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C46F5-74B7-42EA-A643-2BAA55E21002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61C863E-E6D1-CB34-6185-D87FAD2C8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4146D1C-196A-30D8-7072-D791006D1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4CF65-5187-4D6D-9C08-208BA145D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6891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43DA468-40C8-92EE-48CE-7EC4384D1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27B8-4A8E-43AF-B661-CE8F4E7823DF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282B2EC-5F5D-DE5D-2350-FD49C0739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99A6922-167B-A8B7-2FFE-9C482B3C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A8CB5-4711-4E3D-892A-05435716CE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8324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1345997-E3D4-4801-A9CE-241B34EF5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B9EE8-5DAD-41D5-87D9-6DB566C9A337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D877960-068E-24DF-A4FF-1B66F3D0A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4091EF2-36AA-1AFE-C080-97FCF747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06273-696B-4CE0-9512-7179B28924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4078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CB2CB5-A9DB-EB58-04C6-6B5EFE2F1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E8800-4F0E-46ED-A6DD-52E6B859A8FB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0D270F-6448-6A67-5513-99943E058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08C45D-9496-319D-D048-1D661055F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0E1E0-E1F5-486F-96B4-CA3244A8B5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5024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D1D499-D676-85CD-6E00-9E46642A7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68D8-041F-4AFA-BA33-AF2846BAC5AF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AD16DD-50E2-B3F2-7B29-4226A2BE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5E4A1A-C67A-339B-00A5-0806B472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28F5D-A3E3-41E5-8971-244E5C4E02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2771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8CA75-5E3D-240B-4B86-ED325F67E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E1720-1873-41B2-BFB8-69B592B9DD9F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1BB79-07AC-A931-A5CF-EAEE60264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028EC-2C40-A19B-69A3-D2B8FA7D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8E216-0A6B-4293-9727-1DD7A1BA2A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7453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F542E-6223-DB1E-F8EC-5C4E61DB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FF3FB-521C-4067-9EED-63BE99C1AAEF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0B85E-AFF5-1823-DD58-FD2323C59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0E380-8E63-8D32-35CB-D8EBCFCC6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70FED-AE67-4B62-9BEF-F93434B38F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28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9EB9C07-95A8-9B87-968E-48574A4EE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3F7A95-C2A5-F6CE-6D9C-F47BFF203D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3420AEF-4D7E-E301-22BD-B6D9CE9F29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A7962-E84E-4574-A798-53AD365902E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1712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60979-CA50-7FC7-2FF8-7A5ACE2F0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471FB-247F-E867-534E-116E4F23C5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A7F46-3B68-D9B6-68AD-80D4A3735E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47345-AEF7-4317-B267-1D1972EF777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2518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DEFFF-E0A9-DF34-AD29-DB1256862B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324C2-A602-B7E5-BAC4-59343EB61E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CF2D8-6123-1E0B-7498-AB0A91EB9C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BF13F-8AF4-4F3B-8209-7070B9E98D2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40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1895AED-F91E-2FAF-FA8C-C7B70CB2A3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F052DF1-EC9D-C801-9EF2-84E617C86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EDAE868-6DEB-F896-F022-0ABD0E5EF3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E556CE1-BE2F-BF95-2B54-C6DF148A32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23A5C07-5DA2-A270-1C53-BAC43940BD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968B1EEF-39B1-4975-BE1B-9C25579535DD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3" r:id="rId1"/>
    <p:sldLayoutId id="2147484764" r:id="rId2"/>
    <p:sldLayoutId id="2147484765" r:id="rId3"/>
    <p:sldLayoutId id="2147484766" r:id="rId4"/>
    <p:sldLayoutId id="2147484767" r:id="rId5"/>
    <p:sldLayoutId id="2147484768" r:id="rId6"/>
    <p:sldLayoutId id="2147484769" r:id="rId7"/>
    <p:sldLayoutId id="2147484770" r:id="rId8"/>
    <p:sldLayoutId id="2147484771" r:id="rId9"/>
    <p:sldLayoutId id="2147484772" r:id="rId10"/>
    <p:sldLayoutId id="2147484773" r:id="rId11"/>
    <p:sldLayoutId id="21474847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A7CE607D-86A0-47B7-640E-C5767B88A684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FA7F886A-71AC-F738-D4DB-7C1C7678C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2" name="Text Placeholder 12">
            <a:extLst>
              <a:ext uri="{FF2B5EF4-FFF2-40B4-BE49-F238E27FC236}">
                <a16:creationId xmlns:a16="http://schemas.microsoft.com/office/drawing/2014/main" id="{9BE3CE6A-6F45-70A2-8B2B-751BF2540A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F62CE22-B2F6-E984-9CBB-0CE10B67B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BA5C7F-2F3C-47A2-8B85-CAA2C8110FEE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2B20E1-23A1-6640-90C5-91BFD676A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641D847E-6742-A860-982B-2AFBCFC2BD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2056" name="Straight Connector 8">
            <a:extLst>
              <a:ext uri="{FF2B5EF4-FFF2-40B4-BE49-F238E27FC236}">
                <a16:creationId xmlns:a16="http://schemas.microsoft.com/office/drawing/2014/main" id="{F37206BF-2B8A-E47C-C006-2969C72DF47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9651AE-2123-F20C-640E-62146A4A98F5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8" name="Straight Connector 10">
            <a:extLst>
              <a:ext uri="{FF2B5EF4-FFF2-40B4-BE49-F238E27FC236}">
                <a16:creationId xmlns:a16="http://schemas.microsoft.com/office/drawing/2014/main" id="{271056FE-873F-F3CF-8489-719F0655AD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BDE7599-3E50-CD25-2124-791EF00DBE29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E5040C4-326D-9F1A-F54E-61E82FF8D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A743BF91-E952-44F2-AFF4-523451B687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5" r:id="rId1"/>
    <p:sldLayoutId id="2147484776" r:id="rId2"/>
    <p:sldLayoutId id="2147484777" r:id="rId3"/>
    <p:sldLayoutId id="2147484736" r:id="rId4"/>
    <p:sldLayoutId id="2147484737" r:id="rId5"/>
    <p:sldLayoutId id="2147484778" r:id="rId6"/>
    <p:sldLayoutId id="2147484738" r:id="rId7"/>
    <p:sldLayoutId id="2147484779" r:id="rId8"/>
    <p:sldLayoutId id="2147484780" r:id="rId9"/>
    <p:sldLayoutId id="2147484739" r:id="rId10"/>
    <p:sldLayoutId id="21474847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A0EAD76-0423-5CC2-0647-DC483FAB5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B7CE303-AFF9-92C2-F309-58230779B5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1620" name="Rectangle 4">
            <a:extLst>
              <a:ext uri="{FF2B5EF4-FFF2-40B4-BE49-F238E27FC236}">
                <a16:creationId xmlns:a16="http://schemas.microsoft.com/office/drawing/2014/main" id="{7CD63E4F-4D99-A74C-A8E5-A1C5A2B9CB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1621" name="Rectangle 5">
            <a:extLst>
              <a:ext uri="{FF2B5EF4-FFF2-40B4-BE49-F238E27FC236}">
                <a16:creationId xmlns:a16="http://schemas.microsoft.com/office/drawing/2014/main" id="{90625045-2650-FD00-2947-7DCB5A2152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1622" name="Rectangle 6">
            <a:extLst>
              <a:ext uri="{FF2B5EF4-FFF2-40B4-BE49-F238E27FC236}">
                <a16:creationId xmlns:a16="http://schemas.microsoft.com/office/drawing/2014/main" id="{967EB950-16D0-D60E-C0C4-D7B517AD79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F4B6C6EC-9B0D-446A-BE45-EFDF21E2BE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1" r:id="rId1"/>
    <p:sldLayoutId id="2147484782" r:id="rId2"/>
    <p:sldLayoutId id="2147484783" r:id="rId3"/>
    <p:sldLayoutId id="2147484784" r:id="rId4"/>
    <p:sldLayoutId id="2147484785" r:id="rId5"/>
    <p:sldLayoutId id="2147484786" r:id="rId6"/>
    <p:sldLayoutId id="2147484787" r:id="rId7"/>
    <p:sldLayoutId id="2147484788" r:id="rId8"/>
    <p:sldLayoutId id="2147484789" r:id="rId9"/>
    <p:sldLayoutId id="2147484790" r:id="rId10"/>
    <p:sldLayoutId id="2147484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DA5A3F4-415C-28A0-0278-A9CCC8EB9F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23F678A-4F38-5594-514E-148B0C6E8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1620" name="Rectangle 4">
            <a:extLst>
              <a:ext uri="{FF2B5EF4-FFF2-40B4-BE49-F238E27FC236}">
                <a16:creationId xmlns:a16="http://schemas.microsoft.com/office/drawing/2014/main" id="{CC905942-C1C7-5DE0-2862-2A26AE60C7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1621" name="Rectangle 5">
            <a:extLst>
              <a:ext uri="{FF2B5EF4-FFF2-40B4-BE49-F238E27FC236}">
                <a16:creationId xmlns:a16="http://schemas.microsoft.com/office/drawing/2014/main" id="{9B308699-6210-05A0-B733-9FDCD6F2F1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1622" name="Rectangle 6">
            <a:extLst>
              <a:ext uri="{FF2B5EF4-FFF2-40B4-BE49-F238E27FC236}">
                <a16:creationId xmlns:a16="http://schemas.microsoft.com/office/drawing/2014/main" id="{B4D31A7C-6610-D812-EA30-335795EDA7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AD43347E-CD4A-4716-83AF-F2CF636FD8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2" r:id="rId1"/>
    <p:sldLayoutId id="2147484793" r:id="rId2"/>
    <p:sldLayoutId id="2147484794" r:id="rId3"/>
    <p:sldLayoutId id="2147484795" r:id="rId4"/>
    <p:sldLayoutId id="2147484796" r:id="rId5"/>
    <p:sldLayoutId id="2147484797" r:id="rId6"/>
    <p:sldLayoutId id="2147484798" r:id="rId7"/>
    <p:sldLayoutId id="2147484799" r:id="rId8"/>
    <p:sldLayoutId id="2147484800" r:id="rId9"/>
    <p:sldLayoutId id="2147484801" r:id="rId10"/>
    <p:sldLayoutId id="21474848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CFADC644-9CDD-ECB1-8B79-1EE9374A0B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C43893F7-47F2-F4D3-B025-83ED2BF95E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954F3-F5A7-A516-3EF6-C23F20B12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68C59F-42BD-4484-A313-122F9B01B61C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A8D0F-8FCA-0B53-9C88-9CE363473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B992A-FE63-58B0-6F45-55F8050D4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9008C3E-33E0-40EB-B6CE-4FF2FDB59C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1" r:id="rId1"/>
    <p:sldLayoutId id="2147484742" r:id="rId2"/>
    <p:sldLayoutId id="2147484743" r:id="rId3"/>
    <p:sldLayoutId id="2147484744" r:id="rId4"/>
    <p:sldLayoutId id="2147484745" r:id="rId5"/>
    <p:sldLayoutId id="2147484746" r:id="rId6"/>
    <p:sldLayoutId id="2147484747" r:id="rId7"/>
    <p:sldLayoutId id="2147484748" r:id="rId8"/>
    <p:sldLayoutId id="2147484749" r:id="rId9"/>
    <p:sldLayoutId id="2147484750" r:id="rId10"/>
    <p:sldLayoutId id="21474847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5EED0261-302B-BEAF-C727-3D0A4AA4583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85920D56-510E-3372-FFC1-5A1C7996A8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18304-99F3-47F5-B70C-C022867B4F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1AD03A-9B44-4630-90FD-08F744DD770C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F51BC-8FD7-081B-DF7C-E0DB33161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341AC-7935-8F21-C361-DE99D4460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AA2FFC8-4013-4CF4-A45A-441FDAA7CA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2" r:id="rId1"/>
    <p:sldLayoutId id="2147484753" r:id="rId2"/>
    <p:sldLayoutId id="2147484754" r:id="rId3"/>
    <p:sldLayoutId id="2147484755" r:id="rId4"/>
    <p:sldLayoutId id="2147484756" r:id="rId5"/>
    <p:sldLayoutId id="2147484757" r:id="rId6"/>
    <p:sldLayoutId id="2147484758" r:id="rId7"/>
    <p:sldLayoutId id="2147484759" r:id="rId8"/>
    <p:sldLayoutId id="2147484760" r:id="rId9"/>
    <p:sldLayoutId id="2147484761" r:id="rId10"/>
    <p:sldLayoutId id="21474847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63.xml"/><Relationship Id="rId1" Type="http://schemas.openxmlformats.org/officeDocument/2006/relationships/video" Target="file:///C:\Users\Administrator\Desktop\L&#224;m%20quen%20v&#7899;i%20s&#7889;%20l&#432;&#7907;ng\S&#7889;%205\S&#7889;%205.wmv" TargetMode="Externa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5.png"/><Relationship Id="rId5" Type="http://schemas.openxmlformats.org/officeDocument/2006/relationships/image" Target="../media/image28.jpeg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5.png"/><Relationship Id="rId5" Type="http://schemas.openxmlformats.org/officeDocument/2006/relationships/image" Target="../media/image33.jpeg"/><Relationship Id="rId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3.xml"/><Relationship Id="rId1" Type="http://schemas.openxmlformats.org/officeDocument/2006/relationships/audio" Target="file:///C:\Users\Administrator\Desktop\L&#224;m%20quen%20v&#7899;i%20s&#7889;%20l&#432;&#7907;ng\S&#7889;%205\&#272;&#7889;%20b&#7841;n.beat.mp3" TargetMode="Externa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63.xml"/><Relationship Id="rId1" Type="http://schemas.openxmlformats.org/officeDocument/2006/relationships/audio" Target="file:///C:\Users\Administrator\Desktop\L&#224;m%20quen%20v&#7899;i%20s&#7889;%20l&#432;&#7907;ng\S&#7889;%205\Ch&#250;%20g&#224;%20ch&#250;%20v&#7883;t.wma" TargetMode="Externa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9.xml"/><Relationship Id="rId1" Type="http://schemas.openxmlformats.org/officeDocument/2006/relationships/audio" Target="file:///C:\Users\Administrator\Desktop\L&#224;m%20quen%20v&#7899;i%20s&#7889;%20l&#432;&#7907;ng\S&#7889;%205\20%20Track%2020.wma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C:\Users\Administrator\Desktop\L&#224;m%20quen%20v&#7899;i%20s&#7889;%20l&#432;&#7907;ng\S&#7889;%205\20%20Track%2020.wma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30.xml"/><Relationship Id="rId1" Type="http://schemas.openxmlformats.org/officeDocument/2006/relationships/video" Target="file:///C:\Users\Administrator\Desktop\L&#224;m%20quen%20v&#7899;i%20s&#7889;%20l&#432;&#7907;ng\S&#7889;%205\s&#7889;%204.wmv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6">
            <a:extLst>
              <a:ext uri="{FF2B5EF4-FFF2-40B4-BE49-F238E27FC236}">
                <a16:creationId xmlns:a16="http://schemas.microsoft.com/office/drawing/2014/main" id="{918B0261-A00F-4B7F-8E85-F43A4678A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3" y="1524000"/>
            <a:ext cx="868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</a:p>
        </p:txBody>
      </p:sp>
      <p:sp>
        <p:nvSpPr>
          <p:cNvPr id="48132" name="TextBox 7">
            <a:extLst>
              <a:ext uri="{FF2B5EF4-FFF2-40B4-BE49-F238E27FC236}">
                <a16:creationId xmlns:a16="http://schemas.microsoft.com/office/drawing/2014/main" id="{17270355-FAF8-E96A-95F3-6EB9D5A2F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649538"/>
            <a:ext cx="7518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Nhận biết nhóm có số lượng 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tượng: Mẫu giáo bé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8" name="Picture 10" descr="tải xuống (1)">
            <a:extLst>
              <a:ext uri="{FF2B5EF4-FFF2-40B4-BE49-F238E27FC236}">
                <a16:creationId xmlns:a16="http://schemas.microsoft.com/office/drawing/2014/main" id="{66B111BF-18CA-7880-B1FC-CE088768C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1474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tải xuống (1)">
            <a:extLst>
              <a:ext uri="{FF2B5EF4-FFF2-40B4-BE49-F238E27FC236}">
                <a16:creationId xmlns:a16="http://schemas.microsoft.com/office/drawing/2014/main" id="{ABA9D077-C96A-533D-3755-2AC4BC4DA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1474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ải xuống (1)">
            <a:extLst>
              <a:ext uri="{FF2B5EF4-FFF2-40B4-BE49-F238E27FC236}">
                <a16:creationId xmlns:a16="http://schemas.microsoft.com/office/drawing/2014/main" id="{5FFE8759-AD0A-F8D9-7A42-5E8F53126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895600"/>
            <a:ext cx="1474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tải xuống (1)">
            <a:extLst>
              <a:ext uri="{FF2B5EF4-FFF2-40B4-BE49-F238E27FC236}">
                <a16:creationId xmlns:a16="http://schemas.microsoft.com/office/drawing/2014/main" id="{971D127D-0B81-0A87-4106-9850FC689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30525"/>
            <a:ext cx="1474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ải xuống (1)">
            <a:extLst>
              <a:ext uri="{FF2B5EF4-FFF2-40B4-BE49-F238E27FC236}">
                <a16:creationId xmlns:a16="http://schemas.microsoft.com/office/drawing/2014/main" id="{5C7790AC-5EB9-BB18-07CA-54297CBF8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52750"/>
            <a:ext cx="1474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 descr="9k=">
            <a:extLst>
              <a:ext uri="{FF2B5EF4-FFF2-40B4-BE49-F238E27FC236}">
                <a16:creationId xmlns:a16="http://schemas.microsoft.com/office/drawing/2014/main" id="{B8A97297-E01C-27ED-2ABF-C98B703474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8371" name="AutoShape 3" descr="9k=">
            <a:extLst>
              <a:ext uri="{FF2B5EF4-FFF2-40B4-BE49-F238E27FC236}">
                <a16:creationId xmlns:a16="http://schemas.microsoft.com/office/drawing/2014/main" id="{016513FA-6307-F734-895D-66FBC63DA1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8372" name="AutoShape 4" descr="2Q==">
            <a:extLst>
              <a:ext uri="{FF2B5EF4-FFF2-40B4-BE49-F238E27FC236}">
                <a16:creationId xmlns:a16="http://schemas.microsoft.com/office/drawing/2014/main" id="{B1B87ECC-0DF2-6BA3-1563-8B22FBF91B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8373" name="AutoShape 5" descr="2Q==">
            <a:extLst>
              <a:ext uri="{FF2B5EF4-FFF2-40B4-BE49-F238E27FC236}">
                <a16:creationId xmlns:a16="http://schemas.microsoft.com/office/drawing/2014/main" id="{FA74C6AB-EC55-D981-4BA1-C5ED6816D6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8374" name="AutoShape 6" descr="9k=">
            <a:extLst>
              <a:ext uri="{FF2B5EF4-FFF2-40B4-BE49-F238E27FC236}">
                <a16:creationId xmlns:a16="http://schemas.microsoft.com/office/drawing/2014/main" id="{FEC921D7-E3F6-EDF2-78AC-98199A0AC4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66575" name="Picture 15" descr="con-ca">
            <a:extLst>
              <a:ext uri="{FF2B5EF4-FFF2-40B4-BE49-F238E27FC236}">
                <a16:creationId xmlns:a16="http://schemas.microsoft.com/office/drawing/2014/main" id="{1CDB2C70-B381-E017-ED84-5A04E085C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6225"/>
            <a:ext cx="1244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con-ca">
            <a:extLst>
              <a:ext uri="{FF2B5EF4-FFF2-40B4-BE49-F238E27FC236}">
                <a16:creationId xmlns:a16="http://schemas.microsoft.com/office/drawing/2014/main" id="{EFB1C887-C711-4649-0727-4C477576A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25750"/>
            <a:ext cx="1244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on-ca">
            <a:extLst>
              <a:ext uri="{FF2B5EF4-FFF2-40B4-BE49-F238E27FC236}">
                <a16:creationId xmlns:a16="http://schemas.microsoft.com/office/drawing/2014/main" id="{6B7D1F04-8CE0-CDFC-2143-2AF4E772F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2895600"/>
            <a:ext cx="1244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con-ca">
            <a:extLst>
              <a:ext uri="{FF2B5EF4-FFF2-40B4-BE49-F238E27FC236}">
                <a16:creationId xmlns:a16="http://schemas.microsoft.com/office/drawing/2014/main" id="{F2DBA1C5-F3E9-67CE-9FA8-E5FF03888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6225"/>
            <a:ext cx="1244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con-ca">
            <a:extLst>
              <a:ext uri="{FF2B5EF4-FFF2-40B4-BE49-F238E27FC236}">
                <a16:creationId xmlns:a16="http://schemas.microsoft.com/office/drawing/2014/main" id="{DA1FBDB3-B3E9-F4D5-D631-CA5004DAD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62263"/>
            <a:ext cx="1244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F339D717-E82D-1C5F-4775-FE34D804B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348163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8" name="Picture 10" descr="tải xuống (1)">
            <a:extLst>
              <a:ext uri="{FF2B5EF4-FFF2-40B4-BE49-F238E27FC236}">
                <a16:creationId xmlns:a16="http://schemas.microsoft.com/office/drawing/2014/main" id="{4E876640-8F9D-5EC4-CC32-700D0A3E8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17650"/>
            <a:ext cx="10747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tải xuống (1)">
            <a:extLst>
              <a:ext uri="{FF2B5EF4-FFF2-40B4-BE49-F238E27FC236}">
                <a16:creationId xmlns:a16="http://schemas.microsoft.com/office/drawing/2014/main" id="{B630001A-BE3E-88CE-A8C4-FE47BD1EB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17650"/>
            <a:ext cx="10747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ải xuống (1)">
            <a:extLst>
              <a:ext uri="{FF2B5EF4-FFF2-40B4-BE49-F238E27FC236}">
                <a16:creationId xmlns:a16="http://schemas.microsoft.com/office/drawing/2014/main" id="{A95CA44B-F2E6-AC25-A551-174AF8B6F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74800"/>
            <a:ext cx="10747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tải xuống (1)">
            <a:extLst>
              <a:ext uri="{FF2B5EF4-FFF2-40B4-BE49-F238E27FC236}">
                <a16:creationId xmlns:a16="http://schemas.microsoft.com/office/drawing/2014/main" id="{1A581C57-58AD-BB97-1108-F9A6E8398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74800"/>
            <a:ext cx="10747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ải xuống (1)">
            <a:extLst>
              <a:ext uri="{FF2B5EF4-FFF2-40B4-BE49-F238E27FC236}">
                <a16:creationId xmlns:a16="http://schemas.microsoft.com/office/drawing/2014/main" id="{503AA6C0-7FBD-22F2-9555-9C80E3F7E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1574800"/>
            <a:ext cx="1074737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1642AC5-75FF-FEE8-392E-00D2C0C144E3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412875"/>
            <a:ext cx="1317625" cy="1004888"/>
            <a:chOff x="4818071" y="1329652"/>
            <a:chExt cx="1904376" cy="17426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8D42D9-0C9E-016F-6332-E4E6840DEB57}"/>
                </a:ext>
              </a:extLst>
            </p:cNvPr>
            <p:cNvSpPr/>
            <p:nvPr/>
          </p:nvSpPr>
          <p:spPr>
            <a:xfrm>
              <a:off x="4818071" y="1329652"/>
              <a:ext cx="1904376" cy="1742643"/>
            </a:xfrm>
            <a:prstGeom prst="rect">
              <a:avLst/>
            </a:prstGeom>
            <a:solidFill>
              <a:srgbClr val="E7E6E6"/>
            </a:solidFill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  <a:cs typeface="+mn-cs"/>
              </a:endParaRPr>
            </a:p>
          </p:txBody>
        </p:sp>
        <p:grpSp>
          <p:nvGrpSpPr>
            <p:cNvPr id="60445" name="Group 15">
              <a:extLst>
                <a:ext uri="{FF2B5EF4-FFF2-40B4-BE49-F238E27FC236}">
                  <a16:creationId xmlns:a16="http://schemas.microsoft.com/office/drawing/2014/main" id="{8166668B-BC8E-6570-8999-E950A58712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4071" y="1393122"/>
              <a:ext cx="1492376" cy="1461580"/>
              <a:chOff x="4382613" y="3873677"/>
              <a:chExt cx="2254194" cy="224772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2A4275E-F5CC-5DC2-23A6-49F4DB78D4F1}"/>
                  </a:ext>
                </a:extLst>
              </p:cNvPr>
              <p:cNvSpPr/>
              <p:nvPr/>
            </p:nvSpPr>
            <p:spPr>
              <a:xfrm>
                <a:off x="5197800" y="4720194"/>
                <a:ext cx="713929" cy="749372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7F57F9F-7E69-997B-CF12-E178B92FF3BE}"/>
                  </a:ext>
                </a:extLst>
              </p:cNvPr>
              <p:cNvSpPr/>
              <p:nvPr/>
            </p:nvSpPr>
            <p:spPr>
              <a:xfrm>
                <a:off x="4383366" y="3873445"/>
                <a:ext cx="713929" cy="74513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D745BAC-4335-3C21-1E5E-52EDD0C5F758}"/>
                  </a:ext>
                </a:extLst>
              </p:cNvPr>
              <p:cNvSpPr/>
              <p:nvPr/>
            </p:nvSpPr>
            <p:spPr>
              <a:xfrm>
                <a:off x="5922125" y="5376423"/>
                <a:ext cx="713929" cy="74513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770D757-D600-91C0-B58B-3E146D374E87}"/>
                  </a:ext>
                </a:extLst>
              </p:cNvPr>
              <p:cNvSpPr/>
              <p:nvPr/>
            </p:nvSpPr>
            <p:spPr>
              <a:xfrm>
                <a:off x="4383366" y="5372191"/>
                <a:ext cx="713929" cy="74513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EFA912B-F30E-66D1-533D-631C332FD7D0}"/>
                  </a:ext>
                </a:extLst>
              </p:cNvPr>
              <p:cNvSpPr/>
              <p:nvPr/>
            </p:nvSpPr>
            <p:spPr>
              <a:xfrm>
                <a:off x="5852812" y="3873445"/>
                <a:ext cx="713929" cy="74513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60424" name="AutoShape 2" descr="9k=">
            <a:extLst>
              <a:ext uri="{FF2B5EF4-FFF2-40B4-BE49-F238E27FC236}">
                <a16:creationId xmlns:a16="http://schemas.microsoft.com/office/drawing/2014/main" id="{514CA6D5-D4F3-C77E-1DB5-4D1198352E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64063" y="4779963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0425" name="AutoShape 3" descr="9k=">
            <a:extLst>
              <a:ext uri="{FF2B5EF4-FFF2-40B4-BE49-F238E27FC236}">
                <a16:creationId xmlns:a16="http://schemas.microsoft.com/office/drawing/2014/main" id="{63E41A8B-9F51-17CA-DC77-AFD2135314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64063" y="4779963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0426" name="AutoShape 4" descr="2Q==">
            <a:extLst>
              <a:ext uri="{FF2B5EF4-FFF2-40B4-BE49-F238E27FC236}">
                <a16:creationId xmlns:a16="http://schemas.microsoft.com/office/drawing/2014/main" id="{026E086F-DC66-5D00-57AE-8BDBFA90A7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64063" y="4779963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0427" name="AutoShape 5" descr="2Q==">
            <a:extLst>
              <a:ext uri="{FF2B5EF4-FFF2-40B4-BE49-F238E27FC236}">
                <a16:creationId xmlns:a16="http://schemas.microsoft.com/office/drawing/2014/main" id="{D5C197BD-1103-C1F7-4362-DE143971BF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64063" y="4779963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0428" name="AutoShape 6" descr="9k=">
            <a:extLst>
              <a:ext uri="{FF2B5EF4-FFF2-40B4-BE49-F238E27FC236}">
                <a16:creationId xmlns:a16="http://schemas.microsoft.com/office/drawing/2014/main" id="{65983817-84D5-E041-E7E0-6B2290AEE8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64063" y="4779963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27" name="Picture 15" descr="con-ca">
            <a:extLst>
              <a:ext uri="{FF2B5EF4-FFF2-40B4-BE49-F238E27FC236}">
                <a16:creationId xmlns:a16="http://schemas.microsoft.com/office/drawing/2014/main" id="{371E0257-2284-344D-976E-57231B291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4319588"/>
            <a:ext cx="86518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5" descr="con-ca">
            <a:extLst>
              <a:ext uri="{FF2B5EF4-FFF2-40B4-BE49-F238E27FC236}">
                <a16:creationId xmlns:a16="http://schemas.microsoft.com/office/drawing/2014/main" id="{300697E2-BF92-4A8B-05C3-5F3FA5C75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4305300"/>
            <a:ext cx="86677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con-ca">
            <a:extLst>
              <a:ext uri="{FF2B5EF4-FFF2-40B4-BE49-F238E27FC236}">
                <a16:creationId xmlns:a16="http://schemas.microsoft.com/office/drawing/2014/main" id="{AE833174-D129-57AD-3381-FE8B97D2A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4322763"/>
            <a:ext cx="865187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con-ca">
            <a:extLst>
              <a:ext uri="{FF2B5EF4-FFF2-40B4-BE49-F238E27FC236}">
                <a16:creationId xmlns:a16="http://schemas.microsoft.com/office/drawing/2014/main" id="{0AB38DD4-440F-5BF1-8649-234474D1F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37050"/>
            <a:ext cx="86518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con-ca">
            <a:extLst>
              <a:ext uri="{FF2B5EF4-FFF2-40B4-BE49-F238E27FC236}">
                <a16:creationId xmlns:a16="http://schemas.microsoft.com/office/drawing/2014/main" id="{245241AE-A668-AE86-AE47-E6FF0D87A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4305300"/>
            <a:ext cx="86677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F728F21F-A094-CB88-6016-54D099B19FB6}"/>
              </a:ext>
            </a:extLst>
          </p:cNvPr>
          <p:cNvSpPr/>
          <p:nvPr/>
        </p:nvSpPr>
        <p:spPr>
          <a:xfrm>
            <a:off x="76200" y="576263"/>
            <a:ext cx="7327900" cy="2590800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26E5181-F2EF-012A-9B4A-0EBF5AC50A9E}"/>
              </a:ext>
            </a:extLst>
          </p:cNvPr>
          <p:cNvSpPr/>
          <p:nvPr/>
        </p:nvSpPr>
        <p:spPr>
          <a:xfrm>
            <a:off x="0" y="3484563"/>
            <a:ext cx="7327900" cy="2590800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910FBA9-5C65-148D-B199-DA0ADDA37F3C}"/>
              </a:ext>
            </a:extLst>
          </p:cNvPr>
          <p:cNvGrpSpPr>
            <a:grpSpLocks/>
          </p:cNvGrpSpPr>
          <p:nvPr/>
        </p:nvGrpSpPr>
        <p:grpSpPr bwMode="auto">
          <a:xfrm>
            <a:off x="7464425" y="4200525"/>
            <a:ext cx="1316038" cy="1004888"/>
            <a:chOff x="4818071" y="1329652"/>
            <a:chExt cx="1904376" cy="174264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40B4A30-891C-6BC9-6AB7-CA8518BD12B4}"/>
                </a:ext>
              </a:extLst>
            </p:cNvPr>
            <p:cNvSpPr/>
            <p:nvPr/>
          </p:nvSpPr>
          <p:spPr>
            <a:xfrm>
              <a:off x="4818071" y="1329652"/>
              <a:ext cx="1904376" cy="1742643"/>
            </a:xfrm>
            <a:prstGeom prst="rect">
              <a:avLst/>
            </a:prstGeom>
            <a:solidFill>
              <a:srgbClr val="E7E6E6"/>
            </a:solidFill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  <a:cs typeface="+mn-cs"/>
              </a:endParaRPr>
            </a:p>
          </p:txBody>
        </p:sp>
        <p:grpSp>
          <p:nvGrpSpPr>
            <p:cNvPr id="60438" name="Group 35">
              <a:extLst>
                <a:ext uri="{FF2B5EF4-FFF2-40B4-BE49-F238E27FC236}">
                  <a16:creationId xmlns:a16="http://schemas.microsoft.com/office/drawing/2014/main" id="{3AD2A10D-AB7D-0D17-38B0-73EA84BAE4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4071" y="1393122"/>
              <a:ext cx="1492376" cy="1461580"/>
              <a:chOff x="4382613" y="3873677"/>
              <a:chExt cx="2254194" cy="2247723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FF5E295-BA81-D423-B0EC-1D41511EAECF}"/>
                  </a:ext>
                </a:extLst>
              </p:cNvPr>
              <p:cNvSpPr/>
              <p:nvPr/>
            </p:nvSpPr>
            <p:spPr>
              <a:xfrm>
                <a:off x="5199160" y="4720194"/>
                <a:ext cx="711319" cy="749372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A9C33A0-15BE-2252-E491-C342ECB20407}"/>
                  </a:ext>
                </a:extLst>
              </p:cNvPr>
              <p:cNvSpPr/>
              <p:nvPr/>
            </p:nvSpPr>
            <p:spPr>
              <a:xfrm>
                <a:off x="4383743" y="3873445"/>
                <a:ext cx="714790" cy="74513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854069A-2592-AAE5-0651-F050A62B586B}"/>
                  </a:ext>
                </a:extLst>
              </p:cNvPr>
              <p:cNvSpPr/>
              <p:nvPr/>
            </p:nvSpPr>
            <p:spPr>
              <a:xfrm>
                <a:off x="5920889" y="5376423"/>
                <a:ext cx="714790" cy="74513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ED7F3DB-A4DC-F295-B1A6-D4116AF7A48B}"/>
                  </a:ext>
                </a:extLst>
              </p:cNvPr>
              <p:cNvSpPr/>
              <p:nvPr/>
            </p:nvSpPr>
            <p:spPr>
              <a:xfrm>
                <a:off x="4383743" y="5372191"/>
                <a:ext cx="714790" cy="74513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B5853847-AFDB-E12D-BC6B-F57578BA6C4F}"/>
                  </a:ext>
                </a:extLst>
              </p:cNvPr>
              <p:cNvSpPr/>
              <p:nvPr/>
            </p:nvSpPr>
            <p:spPr>
              <a:xfrm>
                <a:off x="5854961" y="3873445"/>
                <a:ext cx="711321" cy="74513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8" name="Picture 10" descr="tải xuống (1)">
            <a:extLst>
              <a:ext uri="{FF2B5EF4-FFF2-40B4-BE49-F238E27FC236}">
                <a16:creationId xmlns:a16="http://schemas.microsoft.com/office/drawing/2014/main" id="{DE192D00-B042-D566-776A-824EBC0CF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063750"/>
            <a:ext cx="10747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tải xuống (1)">
            <a:extLst>
              <a:ext uri="{FF2B5EF4-FFF2-40B4-BE49-F238E27FC236}">
                <a16:creationId xmlns:a16="http://schemas.microsoft.com/office/drawing/2014/main" id="{5FCA1C6E-C0E1-8631-7D2E-12745BE16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2063750"/>
            <a:ext cx="10747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ải xuống (1)">
            <a:extLst>
              <a:ext uri="{FF2B5EF4-FFF2-40B4-BE49-F238E27FC236}">
                <a16:creationId xmlns:a16="http://schemas.microsoft.com/office/drawing/2014/main" id="{EC0B8CBB-6AB3-A95D-A2DE-3F4D92B30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2120900"/>
            <a:ext cx="10747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tải xuống (1)">
            <a:extLst>
              <a:ext uri="{FF2B5EF4-FFF2-40B4-BE49-F238E27FC236}">
                <a16:creationId xmlns:a16="http://schemas.microsoft.com/office/drawing/2014/main" id="{C4A039FD-178C-4CE0-F063-F2BC88AEC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2120900"/>
            <a:ext cx="10747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ải xuống (1)">
            <a:extLst>
              <a:ext uri="{FF2B5EF4-FFF2-40B4-BE49-F238E27FC236}">
                <a16:creationId xmlns:a16="http://schemas.microsoft.com/office/drawing/2014/main" id="{B0AFFDD0-330C-81D0-DC4B-7DEA4ADA6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2120900"/>
            <a:ext cx="1074737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E817D63-832E-9C87-A15F-934D125E7426}"/>
              </a:ext>
            </a:extLst>
          </p:cNvPr>
          <p:cNvGrpSpPr>
            <a:grpSpLocks/>
          </p:cNvGrpSpPr>
          <p:nvPr/>
        </p:nvGrpSpPr>
        <p:grpSpPr bwMode="auto">
          <a:xfrm>
            <a:off x="7623175" y="1960563"/>
            <a:ext cx="1317625" cy="1003300"/>
            <a:chOff x="4818071" y="1329652"/>
            <a:chExt cx="1904376" cy="17426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B784E9A-EE30-40E8-B455-9634606F8980}"/>
                </a:ext>
              </a:extLst>
            </p:cNvPr>
            <p:cNvSpPr/>
            <p:nvPr/>
          </p:nvSpPr>
          <p:spPr>
            <a:xfrm>
              <a:off x="4818071" y="1329652"/>
              <a:ext cx="1904376" cy="1742643"/>
            </a:xfrm>
            <a:prstGeom prst="rect">
              <a:avLst/>
            </a:prstGeom>
            <a:solidFill>
              <a:srgbClr val="E7E6E6"/>
            </a:solidFill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  <a:cs typeface="+mn-cs"/>
              </a:endParaRPr>
            </a:p>
          </p:txBody>
        </p:sp>
        <p:grpSp>
          <p:nvGrpSpPr>
            <p:cNvPr id="61450" name="Group 15">
              <a:extLst>
                <a:ext uri="{FF2B5EF4-FFF2-40B4-BE49-F238E27FC236}">
                  <a16:creationId xmlns:a16="http://schemas.microsoft.com/office/drawing/2014/main" id="{E14FC604-9E45-BC7A-42AD-B8DE4645B1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4071" y="1393122"/>
              <a:ext cx="1492376" cy="1461580"/>
              <a:chOff x="4382613" y="3873677"/>
              <a:chExt cx="2254194" cy="224772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9726D51-5A4A-6E4C-7DFE-5DA5F0046D30}"/>
                  </a:ext>
                </a:extLst>
              </p:cNvPr>
              <p:cNvSpPr/>
              <p:nvPr/>
            </p:nvSpPr>
            <p:spPr>
              <a:xfrm>
                <a:off x="5197800" y="4721686"/>
                <a:ext cx="713929" cy="74631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3F6F437-47DB-EE5A-DEB1-FC8EE0B424FA}"/>
                  </a:ext>
                </a:extLst>
              </p:cNvPr>
              <p:cNvSpPr/>
              <p:nvPr/>
            </p:nvSpPr>
            <p:spPr>
              <a:xfrm>
                <a:off x="4383366" y="3873597"/>
                <a:ext cx="713929" cy="74631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D40C60F-0418-D6C0-31A3-E07134FFD213}"/>
                  </a:ext>
                </a:extLst>
              </p:cNvPr>
              <p:cNvSpPr/>
              <p:nvPr/>
            </p:nvSpPr>
            <p:spPr>
              <a:xfrm>
                <a:off x="5922125" y="5374715"/>
                <a:ext cx="713929" cy="74631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5307F37-32EE-BA35-9392-CA40D16F0AF2}"/>
                  </a:ext>
                </a:extLst>
              </p:cNvPr>
              <p:cNvSpPr/>
              <p:nvPr/>
            </p:nvSpPr>
            <p:spPr>
              <a:xfrm>
                <a:off x="4383366" y="5370476"/>
                <a:ext cx="713929" cy="74631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DE242E7-E0EF-E6C8-B313-1D0C6F052947}"/>
                  </a:ext>
                </a:extLst>
              </p:cNvPr>
              <p:cNvSpPr/>
              <p:nvPr/>
            </p:nvSpPr>
            <p:spPr>
              <a:xfrm>
                <a:off x="5852812" y="3873597"/>
                <a:ext cx="713929" cy="74631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5674EA44-93A0-1FF6-DA5E-9C3F655D013B}"/>
              </a:ext>
            </a:extLst>
          </p:cNvPr>
          <p:cNvSpPr/>
          <p:nvPr/>
        </p:nvSpPr>
        <p:spPr>
          <a:xfrm>
            <a:off x="79375" y="1122363"/>
            <a:ext cx="7327900" cy="2590800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 descr="9k=">
            <a:extLst>
              <a:ext uri="{FF2B5EF4-FFF2-40B4-BE49-F238E27FC236}">
                <a16:creationId xmlns:a16="http://schemas.microsoft.com/office/drawing/2014/main" id="{41A83D93-0DB0-8DCA-6405-09887E62FA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41875" y="3008313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2467" name="AutoShape 3" descr="9k=">
            <a:extLst>
              <a:ext uri="{FF2B5EF4-FFF2-40B4-BE49-F238E27FC236}">
                <a16:creationId xmlns:a16="http://schemas.microsoft.com/office/drawing/2014/main" id="{A68E96A2-9883-2931-68FB-163EA04D90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41875" y="3008313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2468" name="AutoShape 4" descr="2Q==">
            <a:extLst>
              <a:ext uri="{FF2B5EF4-FFF2-40B4-BE49-F238E27FC236}">
                <a16:creationId xmlns:a16="http://schemas.microsoft.com/office/drawing/2014/main" id="{82D4434D-855E-E724-439C-2AA94CED45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41875" y="3008313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2469" name="AutoShape 5" descr="2Q==">
            <a:extLst>
              <a:ext uri="{FF2B5EF4-FFF2-40B4-BE49-F238E27FC236}">
                <a16:creationId xmlns:a16="http://schemas.microsoft.com/office/drawing/2014/main" id="{D1D10235-0865-A095-3A40-8C654B31FF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41875" y="3008313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2470" name="AutoShape 6" descr="9k=">
            <a:extLst>
              <a:ext uri="{FF2B5EF4-FFF2-40B4-BE49-F238E27FC236}">
                <a16:creationId xmlns:a16="http://schemas.microsoft.com/office/drawing/2014/main" id="{5974D222-866D-EAE2-0BFD-4FAF0AF4B5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41875" y="3008313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27" name="Picture 15" descr="con-ca">
            <a:extLst>
              <a:ext uri="{FF2B5EF4-FFF2-40B4-BE49-F238E27FC236}">
                <a16:creationId xmlns:a16="http://schemas.microsoft.com/office/drawing/2014/main" id="{C636943C-F945-FEB5-1DB2-7728B234A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549525"/>
            <a:ext cx="86677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5" descr="con-ca">
            <a:extLst>
              <a:ext uri="{FF2B5EF4-FFF2-40B4-BE49-F238E27FC236}">
                <a16:creationId xmlns:a16="http://schemas.microsoft.com/office/drawing/2014/main" id="{C07B9895-9542-0921-5C53-902FF65DF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2533650"/>
            <a:ext cx="86677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con-ca">
            <a:extLst>
              <a:ext uri="{FF2B5EF4-FFF2-40B4-BE49-F238E27FC236}">
                <a16:creationId xmlns:a16="http://schemas.microsoft.com/office/drawing/2014/main" id="{FC45B4EF-A22B-0CF0-F68D-86B6F297A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2551113"/>
            <a:ext cx="86677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con-ca">
            <a:extLst>
              <a:ext uri="{FF2B5EF4-FFF2-40B4-BE49-F238E27FC236}">
                <a16:creationId xmlns:a16="http://schemas.microsoft.com/office/drawing/2014/main" id="{6E5E6794-C775-8EB6-EB3C-BA40CA5FA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2565400"/>
            <a:ext cx="86677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con-ca">
            <a:extLst>
              <a:ext uri="{FF2B5EF4-FFF2-40B4-BE49-F238E27FC236}">
                <a16:creationId xmlns:a16="http://schemas.microsoft.com/office/drawing/2014/main" id="{F2732806-4409-6C52-7859-860E78CE0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2533650"/>
            <a:ext cx="865187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409FF7F9-B0FA-87A8-E723-EFF2577D678A}"/>
              </a:ext>
            </a:extLst>
          </p:cNvPr>
          <p:cNvSpPr/>
          <p:nvPr/>
        </p:nvSpPr>
        <p:spPr>
          <a:xfrm>
            <a:off x="277813" y="1712913"/>
            <a:ext cx="7327900" cy="2590800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07EE36-9201-F66D-D596-6DB755D34DDB}"/>
              </a:ext>
            </a:extLst>
          </p:cNvPr>
          <p:cNvGrpSpPr>
            <a:grpSpLocks/>
          </p:cNvGrpSpPr>
          <p:nvPr/>
        </p:nvGrpSpPr>
        <p:grpSpPr bwMode="auto">
          <a:xfrm>
            <a:off x="7742238" y="2428875"/>
            <a:ext cx="1317625" cy="1004888"/>
            <a:chOff x="4818071" y="1329652"/>
            <a:chExt cx="1904376" cy="174264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B726BC3-104B-14B1-B404-F61E2FD992D9}"/>
                </a:ext>
              </a:extLst>
            </p:cNvPr>
            <p:cNvSpPr/>
            <p:nvPr/>
          </p:nvSpPr>
          <p:spPr>
            <a:xfrm>
              <a:off x="4818071" y="1329652"/>
              <a:ext cx="1904376" cy="1742643"/>
            </a:xfrm>
            <a:prstGeom prst="rect">
              <a:avLst/>
            </a:prstGeom>
            <a:solidFill>
              <a:srgbClr val="E7E6E6"/>
            </a:solidFill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  <a:cs typeface="+mn-cs"/>
              </a:endParaRPr>
            </a:p>
          </p:txBody>
        </p:sp>
        <p:grpSp>
          <p:nvGrpSpPr>
            <p:cNvPr id="62479" name="Group 35">
              <a:extLst>
                <a:ext uri="{FF2B5EF4-FFF2-40B4-BE49-F238E27FC236}">
                  <a16:creationId xmlns:a16="http://schemas.microsoft.com/office/drawing/2014/main" id="{17607538-A8ED-43C8-416C-E6074AFBF9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4071" y="1393122"/>
              <a:ext cx="1492376" cy="1461580"/>
              <a:chOff x="4382613" y="3873677"/>
              <a:chExt cx="2254194" cy="2247723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3EB7B71-C8D6-FBD9-82D1-3DB316AC2DB6}"/>
                  </a:ext>
                </a:extLst>
              </p:cNvPr>
              <p:cNvSpPr/>
              <p:nvPr/>
            </p:nvSpPr>
            <p:spPr>
              <a:xfrm>
                <a:off x="5197798" y="4720194"/>
                <a:ext cx="713929" cy="749372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0C5C383-AA2F-70A6-2759-6CA5D84955E9}"/>
                  </a:ext>
                </a:extLst>
              </p:cNvPr>
              <p:cNvSpPr/>
              <p:nvPr/>
            </p:nvSpPr>
            <p:spPr>
              <a:xfrm>
                <a:off x="4383366" y="3873445"/>
                <a:ext cx="713929" cy="74513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B3487B6-05B1-3761-1FFB-DFAB0DADFE2C}"/>
                  </a:ext>
                </a:extLst>
              </p:cNvPr>
              <p:cNvSpPr/>
              <p:nvPr/>
            </p:nvSpPr>
            <p:spPr>
              <a:xfrm>
                <a:off x="5922125" y="5376423"/>
                <a:ext cx="713929" cy="74513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B118A26-0F16-3676-18E4-97538B5F2DE6}"/>
                  </a:ext>
                </a:extLst>
              </p:cNvPr>
              <p:cNvSpPr/>
              <p:nvPr/>
            </p:nvSpPr>
            <p:spPr>
              <a:xfrm>
                <a:off x="4383366" y="5372191"/>
                <a:ext cx="713929" cy="74513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50E4A3E-A35A-9471-11AF-3E8DD5C30D3F}"/>
                  </a:ext>
                </a:extLst>
              </p:cNvPr>
              <p:cNvSpPr/>
              <p:nvPr/>
            </p:nvSpPr>
            <p:spPr>
              <a:xfrm>
                <a:off x="5852812" y="3873445"/>
                <a:ext cx="713929" cy="74513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39D0DD4-7238-3A24-EF5F-0E5337FE3B91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-76200"/>
            <a:ext cx="9144000" cy="6858000"/>
            <a:chOff x="0" y="0"/>
            <a:chExt cx="9144000" cy="6858000"/>
          </a:xfrm>
        </p:grpSpPr>
        <p:pic>
          <p:nvPicPr>
            <p:cNvPr id="63492" name="Picture 2" descr="D:\HÌNH NỀN POWERPOIN\55.jpg">
              <a:extLst>
                <a:ext uri="{FF2B5EF4-FFF2-40B4-BE49-F238E27FC236}">
                  <a16:creationId xmlns:a16="http://schemas.microsoft.com/office/drawing/2014/main" id="{8000A522-F98E-B650-8B08-65BD0C536D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0143DD-542E-4FBF-82DB-E6744ED7768E}"/>
                </a:ext>
              </a:extLst>
            </p:cNvPr>
            <p:cNvSpPr/>
            <p:nvPr/>
          </p:nvSpPr>
          <p:spPr>
            <a:xfrm>
              <a:off x="1981200" y="2286000"/>
              <a:ext cx="5562600" cy="2667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6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63491" name="TextBox 6">
            <a:extLst>
              <a:ext uri="{FF2B5EF4-FFF2-40B4-BE49-F238E27FC236}">
                <a16:creationId xmlns:a16="http://schemas.microsoft.com/office/drawing/2014/main" id="{96997083-8370-4838-82A6-98F06FF2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038" y="2551113"/>
            <a:ext cx="643096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 Ôn luyện, củng cố: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000aa">
            <a:extLst>
              <a:ext uri="{FF2B5EF4-FFF2-40B4-BE49-F238E27FC236}">
                <a16:creationId xmlns:a16="http://schemas.microsoft.com/office/drawing/2014/main" id="{790B0BC3-9566-A72D-D04C-3D323D75D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27375" y="3355975"/>
            <a:ext cx="64770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4" descr="000aa">
            <a:extLst>
              <a:ext uri="{FF2B5EF4-FFF2-40B4-BE49-F238E27FC236}">
                <a16:creationId xmlns:a16="http://schemas.microsoft.com/office/drawing/2014/main" id="{9BE64901-FA60-8C09-830C-6363CCF30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94375" y="3508375"/>
            <a:ext cx="64770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5" descr="000aa">
            <a:extLst>
              <a:ext uri="{FF2B5EF4-FFF2-40B4-BE49-F238E27FC236}">
                <a16:creationId xmlns:a16="http://schemas.microsoft.com/office/drawing/2014/main" id="{17513CAB-8D77-205C-9D21-6D84BF401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6" descr="000aa">
            <a:extLst>
              <a:ext uri="{FF2B5EF4-FFF2-40B4-BE49-F238E27FC236}">
                <a16:creationId xmlns:a16="http://schemas.microsoft.com/office/drawing/2014/main" id="{4B52B27D-20F6-AEA4-A00D-940FDA9A1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ố 5.wmv">
            <a:hlinkClick r:id="" action="ppaction://media"/>
            <a:extLst>
              <a:ext uri="{FF2B5EF4-FFF2-40B4-BE49-F238E27FC236}">
                <a16:creationId xmlns:a16="http://schemas.microsoft.com/office/drawing/2014/main" id="{7A4528A2-FFB4-61C5-914C-20DF0A0C93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86995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TextBox 6">
            <a:extLst>
              <a:ext uri="{FF2B5EF4-FFF2-40B4-BE49-F238E27FC236}">
                <a16:creationId xmlns:a16="http://schemas.microsoft.com/office/drawing/2014/main" id="{4AB549BB-544F-2524-938C-7323DDE58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167438"/>
            <a:ext cx="2957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ôn luyện số 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Mẫu rèm in tranh đẹp cho cửa sổ phòng ngủ bé trai và bé gái. - Xưởng sx rèm  3A">
            <a:extLst>
              <a:ext uri="{FF2B5EF4-FFF2-40B4-BE49-F238E27FC236}">
                <a16:creationId xmlns:a16="http://schemas.microsoft.com/office/drawing/2014/main" id="{22486E7F-5646-2EAD-E918-8E3639BCF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6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Box 6">
            <a:extLst>
              <a:ext uri="{FF2B5EF4-FFF2-40B4-BE49-F238E27FC236}">
                <a16:creationId xmlns:a16="http://schemas.microsoft.com/office/drawing/2014/main" id="{DE777A9A-FEC5-1805-39F1-227462D2B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572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Bé nào thông minh </a:t>
            </a:r>
          </a:p>
        </p:txBody>
      </p:sp>
      <p:sp>
        <p:nvSpPr>
          <p:cNvPr id="65540" name="TextBox 6">
            <a:extLst>
              <a:ext uri="{FF2B5EF4-FFF2-40B4-BE49-F238E27FC236}">
                <a16:creationId xmlns:a16="http://schemas.microsoft.com/office/drawing/2014/main" id="{07EC7507-9B43-66DB-532F-D6AD759A8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28800"/>
            <a:ext cx="8572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chơi: Trẻ đếm số lượng các nhóm đối tượng trên màn hình, tích chọn vào thẻ chấm tròn tương ứng, nếu chọn đúng sẽ có câu lệnh “ đúng rồi, bạn chọn giỏi lắm” nếu chọn sai sẽ có câu lệnh “Sai rồi” bé hãy chọn lại đi"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tải xuống">
            <a:extLst>
              <a:ext uri="{FF2B5EF4-FFF2-40B4-BE49-F238E27FC236}">
                <a16:creationId xmlns:a16="http://schemas.microsoft.com/office/drawing/2014/main" id="{72472D46-1104-05E6-039C-95CD53CA0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595313"/>
            <a:ext cx="162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5" descr="tải xuống">
            <a:extLst>
              <a:ext uri="{FF2B5EF4-FFF2-40B4-BE49-F238E27FC236}">
                <a16:creationId xmlns:a16="http://schemas.microsoft.com/office/drawing/2014/main" id="{709314FF-235D-034C-3180-9FE0DE289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1143000"/>
            <a:ext cx="16271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 descr="tải xuống">
            <a:extLst>
              <a:ext uri="{FF2B5EF4-FFF2-40B4-BE49-F238E27FC236}">
                <a16:creationId xmlns:a16="http://schemas.microsoft.com/office/drawing/2014/main" id="{96D8333D-F299-AA1B-47B4-56151A3B2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898650"/>
            <a:ext cx="162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tải xuống">
            <a:extLst>
              <a:ext uri="{FF2B5EF4-FFF2-40B4-BE49-F238E27FC236}">
                <a16:creationId xmlns:a16="http://schemas.microsoft.com/office/drawing/2014/main" id="{F30CF9FD-7108-50B7-52FA-A117B804D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2719388"/>
            <a:ext cx="1627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4E9AC69-BCFA-FCB5-3D1F-934F54676BE4}"/>
              </a:ext>
            </a:extLst>
          </p:cNvPr>
          <p:cNvSpPr/>
          <p:nvPr/>
        </p:nvSpPr>
        <p:spPr>
          <a:xfrm>
            <a:off x="150813" y="88900"/>
            <a:ext cx="3886200" cy="4648200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DDFF07A-D303-3ED8-6730-015E9BA99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5381625"/>
            <a:ext cx="12827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 descr="ocbuouvang02">
            <a:extLst>
              <a:ext uri="{FF2B5EF4-FFF2-40B4-BE49-F238E27FC236}">
                <a16:creationId xmlns:a16="http://schemas.microsoft.com/office/drawing/2014/main" id="{F4AF60FB-2588-5A26-463D-67228A730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81000"/>
            <a:ext cx="158115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ocbuouvang02">
            <a:extLst>
              <a:ext uri="{FF2B5EF4-FFF2-40B4-BE49-F238E27FC236}">
                <a16:creationId xmlns:a16="http://schemas.microsoft.com/office/drawing/2014/main" id="{DC66D4EB-64C0-1A44-8315-38D4B4227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1558925"/>
            <a:ext cx="158115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ocbuouvang02">
            <a:extLst>
              <a:ext uri="{FF2B5EF4-FFF2-40B4-BE49-F238E27FC236}">
                <a16:creationId xmlns:a16="http://schemas.microsoft.com/office/drawing/2014/main" id="{E7266827-B843-F18A-B1BB-FE7A2AB21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63650"/>
            <a:ext cx="158115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ocbuouvang02">
            <a:extLst>
              <a:ext uri="{FF2B5EF4-FFF2-40B4-BE49-F238E27FC236}">
                <a16:creationId xmlns:a16="http://schemas.microsoft.com/office/drawing/2014/main" id="{A308C83F-850B-2363-5B82-B1CF8D81D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2524125"/>
            <a:ext cx="158115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ocbuouvang02">
            <a:extLst>
              <a:ext uri="{FF2B5EF4-FFF2-40B4-BE49-F238E27FC236}">
                <a16:creationId xmlns:a16="http://schemas.microsoft.com/office/drawing/2014/main" id="{2A8569BA-55D0-F9FD-BBEC-8577467A6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2667000"/>
            <a:ext cx="158115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94D4096-B9FA-3A0E-7E98-9838DBFE7179}"/>
              </a:ext>
            </a:extLst>
          </p:cNvPr>
          <p:cNvSpPr/>
          <p:nvPr/>
        </p:nvSpPr>
        <p:spPr>
          <a:xfrm>
            <a:off x="4592638" y="12700"/>
            <a:ext cx="4246562" cy="5016500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55AB66-FB52-1D53-78A5-3B6C1A78AF23}"/>
              </a:ext>
            </a:extLst>
          </p:cNvPr>
          <p:cNvGrpSpPr>
            <a:grpSpLocks/>
          </p:cNvGrpSpPr>
          <p:nvPr/>
        </p:nvGrpSpPr>
        <p:grpSpPr bwMode="auto">
          <a:xfrm>
            <a:off x="5899150" y="5426075"/>
            <a:ext cx="1130300" cy="1112838"/>
            <a:chOff x="4818071" y="1329652"/>
            <a:chExt cx="1904376" cy="174264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2E0919-4BFE-EE1E-43F0-77D20B8A4D8A}"/>
                </a:ext>
              </a:extLst>
            </p:cNvPr>
            <p:cNvSpPr/>
            <p:nvPr/>
          </p:nvSpPr>
          <p:spPr>
            <a:xfrm>
              <a:off x="4818071" y="1329652"/>
              <a:ext cx="1904376" cy="1742643"/>
            </a:xfrm>
            <a:prstGeom prst="rect">
              <a:avLst/>
            </a:prstGeom>
            <a:solidFill>
              <a:srgbClr val="E7E6E6"/>
            </a:solidFill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  <a:cs typeface="+mn-cs"/>
              </a:endParaRPr>
            </a:p>
          </p:txBody>
        </p:sp>
        <p:grpSp>
          <p:nvGrpSpPr>
            <p:cNvPr id="66578" name="Group 16">
              <a:extLst>
                <a:ext uri="{FF2B5EF4-FFF2-40B4-BE49-F238E27FC236}">
                  <a16:creationId xmlns:a16="http://schemas.microsoft.com/office/drawing/2014/main" id="{DCF2D2EB-26D0-3294-92DE-FCACC21CAA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4071" y="1393122"/>
              <a:ext cx="1492376" cy="1461580"/>
              <a:chOff x="4382613" y="3873677"/>
              <a:chExt cx="2254194" cy="224772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C4CD8D4-1D97-DE69-00F8-4BCD6A3A8C37}"/>
                  </a:ext>
                </a:extLst>
              </p:cNvPr>
              <p:cNvSpPr/>
              <p:nvPr/>
            </p:nvSpPr>
            <p:spPr>
              <a:xfrm>
                <a:off x="5198627" y="4724187"/>
                <a:ext cx="715086" cy="745497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05DA0EE-8378-4A9A-72D0-BFA09BAE4898}"/>
                  </a:ext>
                </a:extLst>
              </p:cNvPr>
              <p:cNvSpPr/>
              <p:nvPr/>
            </p:nvSpPr>
            <p:spPr>
              <a:xfrm>
                <a:off x="4382539" y="3875469"/>
                <a:ext cx="715086" cy="74931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22A6419-7EC8-2A3C-E7C4-7E154FB5BD21}"/>
                  </a:ext>
                </a:extLst>
              </p:cNvPr>
              <p:cNvSpPr/>
              <p:nvPr/>
            </p:nvSpPr>
            <p:spPr>
              <a:xfrm>
                <a:off x="5921793" y="5374106"/>
                <a:ext cx="715088" cy="745497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99D361B-5A54-0097-5383-9ED425AD71F9}"/>
                  </a:ext>
                </a:extLst>
              </p:cNvPr>
              <p:cNvSpPr/>
              <p:nvPr/>
            </p:nvSpPr>
            <p:spPr>
              <a:xfrm>
                <a:off x="4382539" y="5370285"/>
                <a:ext cx="715086" cy="745495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9CE95B9-B4AB-ABDE-50D9-D99FF05C22A9}"/>
                  </a:ext>
                </a:extLst>
              </p:cNvPr>
              <p:cNvSpPr/>
              <p:nvPr/>
            </p:nvSpPr>
            <p:spPr>
              <a:xfrm>
                <a:off x="5853113" y="3875469"/>
                <a:ext cx="715086" cy="74931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3B15FA5-0A12-CF0B-9C31-F98C2A66A989}"/>
              </a:ext>
            </a:extLst>
          </p:cNvPr>
          <p:cNvCxnSpPr/>
          <p:nvPr/>
        </p:nvCxnSpPr>
        <p:spPr>
          <a:xfrm>
            <a:off x="0" y="5181600"/>
            <a:ext cx="9144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6736F81C-9E1F-17BD-713C-CDF96DB8BB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5467350"/>
            <a:ext cx="12874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57553E-6 L -0.19219 -0.3085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18" y="-154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t lam + n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06731E-6 L 0.04306 -0.2498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-12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 tay, n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>
            <a:extLst>
              <a:ext uri="{FF2B5EF4-FFF2-40B4-BE49-F238E27FC236}">
                <a16:creationId xmlns:a16="http://schemas.microsoft.com/office/drawing/2014/main" id="{32FA8060-5B08-5926-4B49-A707691CF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5D0FC0-8DA4-283B-29EF-A5D0F0EFA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solidFill>
                  <a:srgbClr val="C00000"/>
                </a:solidFill>
              </a:rPr>
              <a:t>I. MỤC ĐÍCH YÊU CẦU</a:t>
            </a:r>
            <a:r>
              <a:rPr lang="vi-VN" b="1">
                <a:solidFill>
                  <a:srgbClr val="C00000"/>
                </a:solidFill>
              </a:rPr>
              <a:t>:</a:t>
            </a:r>
            <a:br>
              <a:rPr lang="vi-VN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9156" name="Content Placeholder 4">
            <a:extLst>
              <a:ext uri="{FF2B5EF4-FFF2-40B4-BE49-F238E27FC236}">
                <a16:creationId xmlns:a16="http://schemas.microsoft.com/office/drawing/2014/main" id="{FA34C6F9-11BC-0483-1BE9-953C4698A7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825"/>
          </a:xfrm>
        </p:spPr>
        <p:txBody>
          <a:bodyPr/>
          <a:lstStyle/>
          <a:p>
            <a:pPr eaLnBrk="1" hangingPunct="1"/>
            <a:r>
              <a:rPr lang="vi-VN" altLang="en-US" b="1">
                <a:solidFill>
                  <a:srgbClr val="FF0000"/>
                </a:solidFill>
              </a:rPr>
              <a:t>1. Kiến thức:</a:t>
            </a:r>
            <a:endParaRPr lang="vi-VN" altLang="en-US">
              <a:solidFill>
                <a:srgbClr val="FF0000"/>
              </a:solidFill>
            </a:endParaRPr>
          </a:p>
          <a:p>
            <a:pPr eaLnBrk="1" hangingPunct="1"/>
            <a:r>
              <a:rPr lang="vi-VN" altLang="en-US" b="1"/>
              <a:t>- </a:t>
            </a:r>
            <a:r>
              <a:rPr lang="vi-VN" altLang="en-US"/>
              <a:t>Trẻ nhận biết nhóm đồ vật có số lượng là </a:t>
            </a:r>
            <a:r>
              <a:rPr lang="en-US" altLang="en-US"/>
              <a:t>5</a:t>
            </a:r>
            <a:r>
              <a:rPr lang="vi-VN" altLang="en-US"/>
              <a:t>.</a:t>
            </a:r>
          </a:p>
          <a:p>
            <a:pPr eaLnBrk="1" hangingPunct="1"/>
            <a:r>
              <a:rPr lang="vi-VN" altLang="en-US"/>
              <a:t>-</a:t>
            </a:r>
            <a:r>
              <a:rPr lang="en-US" altLang="en-US"/>
              <a:t>B</a:t>
            </a:r>
            <a:r>
              <a:rPr lang="vi-VN" altLang="en-US"/>
              <a:t>iết tham gia vào trò chơi cùng cô </a:t>
            </a:r>
          </a:p>
          <a:p>
            <a:pPr eaLnBrk="1" hangingPunct="1"/>
            <a:r>
              <a:rPr lang="vi-VN" altLang="en-US" b="1">
                <a:solidFill>
                  <a:srgbClr val="FF0000"/>
                </a:solidFill>
              </a:rPr>
              <a:t>2. Kỹ năng:</a:t>
            </a:r>
            <a:endParaRPr lang="vi-VN" altLang="en-US">
              <a:solidFill>
                <a:srgbClr val="FF0000"/>
              </a:solidFill>
            </a:endParaRPr>
          </a:p>
          <a:p>
            <a:pPr eaLnBrk="1" hangingPunct="1"/>
            <a:r>
              <a:rPr lang="vi-VN" altLang="en-US"/>
              <a:t>-  Tr</a:t>
            </a:r>
            <a:r>
              <a:rPr lang="en-US" altLang="en-US">
                <a:cs typeface="Times New Roman" panose="02020603050405020304" pitchFamily="18" charset="0"/>
              </a:rPr>
              <a:t>ẻ</a:t>
            </a:r>
            <a:r>
              <a:rPr lang="vi-VN" altLang="en-US"/>
              <a:t> biết đếm đến </a:t>
            </a:r>
            <a:r>
              <a:rPr lang="en-US" altLang="en-US"/>
              <a:t>5</a:t>
            </a:r>
            <a:endParaRPr lang="vi-VN" altLang="en-US"/>
          </a:p>
          <a:p>
            <a:pPr eaLnBrk="1" hangingPunct="1"/>
            <a:r>
              <a:rPr lang="vi-VN" altLang="en-US"/>
              <a:t>- Tìm và tạo nhóm đồ vật có số lượng theo yêu cầu của cô</a:t>
            </a:r>
            <a:r>
              <a:rPr lang="en-US" altLang="en-US"/>
              <a:t>, </a:t>
            </a:r>
            <a:r>
              <a:rPr lang="vi-VN" altLang="en-US"/>
              <a:t>và phát huy tính tích cực, phát triển tư duy cho trẻ</a:t>
            </a:r>
            <a:endParaRPr lang="en-US" altLang="en-US"/>
          </a:p>
          <a:p>
            <a:pPr eaLnBrk="1" hangingPunct="1"/>
            <a:r>
              <a:rPr lang="vi-VN" altLang="en-US" b="1">
                <a:solidFill>
                  <a:srgbClr val="FF0000"/>
                </a:solidFill>
              </a:rPr>
              <a:t>3. Thái độ:</a:t>
            </a:r>
            <a:endParaRPr lang="vi-VN" altLang="en-US">
              <a:solidFill>
                <a:srgbClr val="FF0000"/>
              </a:solidFill>
            </a:endParaRPr>
          </a:p>
          <a:p>
            <a:pPr eaLnBrk="1" hangingPunct="1"/>
            <a:r>
              <a:rPr lang="vi-VN" altLang="en-US" b="1"/>
              <a:t>- </a:t>
            </a:r>
            <a:r>
              <a:rPr lang="vi-VN" altLang="en-US"/>
              <a:t>Giáo dục trẻ</a:t>
            </a:r>
            <a:r>
              <a:rPr lang="vi-VN" altLang="en-US" b="1"/>
              <a:t> </a:t>
            </a:r>
            <a:r>
              <a:rPr lang="vi-VN" altLang="en-US"/>
              <a:t>có nề nếp tham gia vào các hoạt động biết giữ gìn đồ dùng đồ chơi, biết chăm sóc và bảo vệ môi trường.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qq">
            <a:extLst>
              <a:ext uri="{FF2B5EF4-FFF2-40B4-BE49-F238E27FC236}">
                <a16:creationId xmlns:a16="http://schemas.microsoft.com/office/drawing/2014/main" id="{43E9C338-5832-23E6-F5A7-A1BC79EF1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333375"/>
            <a:ext cx="156527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11" descr="qq">
            <a:extLst>
              <a:ext uri="{FF2B5EF4-FFF2-40B4-BE49-F238E27FC236}">
                <a16:creationId xmlns:a16="http://schemas.microsoft.com/office/drawing/2014/main" id="{3E5ED6DE-7E24-8A32-8C68-C5F7D89DA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47750"/>
            <a:ext cx="15922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qq">
            <a:extLst>
              <a:ext uri="{FF2B5EF4-FFF2-40B4-BE49-F238E27FC236}">
                <a16:creationId xmlns:a16="http://schemas.microsoft.com/office/drawing/2014/main" id="{05FB1ADF-E7A3-9AAD-3C61-2EDC9BD04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09738"/>
            <a:ext cx="155575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qq">
            <a:extLst>
              <a:ext uri="{FF2B5EF4-FFF2-40B4-BE49-F238E27FC236}">
                <a16:creationId xmlns:a16="http://schemas.microsoft.com/office/drawing/2014/main" id="{814DD94E-DF0F-8E20-BC4D-BB9AEB73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2122488"/>
            <a:ext cx="15589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qq">
            <a:extLst>
              <a:ext uri="{FF2B5EF4-FFF2-40B4-BE49-F238E27FC236}">
                <a16:creationId xmlns:a16="http://schemas.microsoft.com/office/drawing/2014/main" id="{15B7736B-A515-6B69-DBB5-47D848FE3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3278188"/>
            <a:ext cx="15398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773E3D9-14A4-B9DE-B52C-CD927707928B}"/>
              </a:ext>
            </a:extLst>
          </p:cNvPr>
          <p:cNvSpPr/>
          <p:nvPr/>
        </p:nvSpPr>
        <p:spPr>
          <a:xfrm>
            <a:off x="76200" y="152400"/>
            <a:ext cx="4191000" cy="5029200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6E76DA0-52E6-3156-3F5C-EAFFE28443EB}"/>
              </a:ext>
            </a:extLst>
          </p:cNvPr>
          <p:cNvGrpSpPr>
            <a:grpSpLocks/>
          </p:cNvGrpSpPr>
          <p:nvPr/>
        </p:nvGrpSpPr>
        <p:grpSpPr bwMode="auto">
          <a:xfrm>
            <a:off x="3941763" y="5630863"/>
            <a:ext cx="1104900" cy="1090612"/>
            <a:chOff x="4818071" y="1329652"/>
            <a:chExt cx="1904376" cy="17426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314C0F-455B-DB6B-A27E-690454E4666D}"/>
                </a:ext>
              </a:extLst>
            </p:cNvPr>
            <p:cNvSpPr/>
            <p:nvPr/>
          </p:nvSpPr>
          <p:spPr>
            <a:xfrm>
              <a:off x="4818071" y="1329652"/>
              <a:ext cx="1904376" cy="1742643"/>
            </a:xfrm>
            <a:prstGeom prst="rect">
              <a:avLst/>
            </a:prstGeom>
            <a:solidFill>
              <a:srgbClr val="E7E6E6"/>
            </a:solidFill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  <a:cs typeface="+mn-cs"/>
              </a:endParaRPr>
            </a:p>
          </p:txBody>
        </p:sp>
        <p:grpSp>
          <p:nvGrpSpPr>
            <p:cNvPr id="67602" name="Group 9">
              <a:extLst>
                <a:ext uri="{FF2B5EF4-FFF2-40B4-BE49-F238E27FC236}">
                  <a16:creationId xmlns:a16="http://schemas.microsoft.com/office/drawing/2014/main" id="{322E2E49-EEF4-9B50-79A9-41430BEDFE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4071" y="1393122"/>
              <a:ext cx="1492376" cy="1461580"/>
              <a:chOff x="4382613" y="3873677"/>
              <a:chExt cx="2254194" cy="224772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6DD4866-F1DF-9D69-CF1E-2F5DFF93995D}"/>
                  </a:ext>
                </a:extLst>
              </p:cNvPr>
              <p:cNvSpPr/>
              <p:nvPr/>
            </p:nvSpPr>
            <p:spPr>
              <a:xfrm>
                <a:off x="5195609" y="4720102"/>
                <a:ext cx="719127" cy="748985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3102205-DECB-F859-3D05-BB40A029950E}"/>
                  </a:ext>
                </a:extLst>
              </p:cNvPr>
              <p:cNvSpPr/>
              <p:nvPr/>
            </p:nvSpPr>
            <p:spPr>
              <a:xfrm>
                <a:off x="4381423" y="3873591"/>
                <a:ext cx="714995" cy="748985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0D25DAD-D4F0-AB46-4A99-43C2FA1D5EAA}"/>
                  </a:ext>
                </a:extLst>
              </p:cNvPr>
              <p:cNvSpPr/>
              <p:nvPr/>
            </p:nvSpPr>
            <p:spPr>
              <a:xfrm>
                <a:off x="5923001" y="5371562"/>
                <a:ext cx="714993" cy="748985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223715A-A841-D17E-DF6E-6566176C6FEA}"/>
                  </a:ext>
                </a:extLst>
              </p:cNvPr>
              <p:cNvSpPr/>
              <p:nvPr/>
            </p:nvSpPr>
            <p:spPr>
              <a:xfrm>
                <a:off x="4381423" y="5367662"/>
                <a:ext cx="714995" cy="748985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B2DEFA6-3BFB-674F-A5A3-81DA27823346}"/>
                  </a:ext>
                </a:extLst>
              </p:cNvPr>
              <p:cNvSpPr/>
              <p:nvPr/>
            </p:nvSpPr>
            <p:spPr>
              <a:xfrm>
                <a:off x="5852741" y="3873591"/>
                <a:ext cx="719127" cy="748985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</p:grpSp>
      </p:grpSp>
      <p:pic>
        <p:nvPicPr>
          <p:cNvPr id="16" name="Picture 22" descr="0conrua">
            <a:extLst>
              <a:ext uri="{FF2B5EF4-FFF2-40B4-BE49-F238E27FC236}">
                <a16:creationId xmlns:a16="http://schemas.microsoft.com/office/drawing/2014/main" id="{FA63A679-47A3-D466-1148-1860D376E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341313"/>
            <a:ext cx="1755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2" descr="0conrua">
            <a:extLst>
              <a:ext uri="{FF2B5EF4-FFF2-40B4-BE49-F238E27FC236}">
                <a16:creationId xmlns:a16="http://schemas.microsoft.com/office/drawing/2014/main" id="{10F7A102-B47F-5A6E-3360-D0FAD459C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1565275"/>
            <a:ext cx="17557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0conrua">
            <a:extLst>
              <a:ext uri="{FF2B5EF4-FFF2-40B4-BE49-F238E27FC236}">
                <a16:creationId xmlns:a16="http://schemas.microsoft.com/office/drawing/2014/main" id="{B1BC514B-8CAC-8D2A-CF50-5A798BD17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771650"/>
            <a:ext cx="17557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0conrua">
            <a:extLst>
              <a:ext uri="{FF2B5EF4-FFF2-40B4-BE49-F238E27FC236}">
                <a16:creationId xmlns:a16="http://schemas.microsoft.com/office/drawing/2014/main" id="{B2BC714C-8C77-52B3-BB0F-AC44AFC0E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2895600"/>
            <a:ext cx="17557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E801B1C3-31B5-44DD-1E4C-5FAF350AA07F}"/>
              </a:ext>
            </a:extLst>
          </p:cNvPr>
          <p:cNvSpPr/>
          <p:nvPr/>
        </p:nvSpPr>
        <p:spPr>
          <a:xfrm>
            <a:off x="4800600" y="103188"/>
            <a:ext cx="4044950" cy="5078412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781C7506-6AC6-A86A-39E2-05A6C7F81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5557838"/>
            <a:ext cx="1200150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2D3B997-05F6-653F-75CE-83CC7D37935B}"/>
              </a:ext>
            </a:extLst>
          </p:cNvPr>
          <p:cNvCxnSpPr/>
          <p:nvPr/>
        </p:nvCxnSpPr>
        <p:spPr>
          <a:xfrm>
            <a:off x="0" y="5181600"/>
            <a:ext cx="9144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F98C409C-F2C7-4E1B-1EB0-1EC200DF38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5557838"/>
            <a:ext cx="1287462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0396E-6 L 0.42917 -0.3282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-164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t lam + n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92459E-6 L -0.19982 -0.3002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50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 tay, n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ages (1)">
            <a:extLst>
              <a:ext uri="{FF2B5EF4-FFF2-40B4-BE49-F238E27FC236}">
                <a16:creationId xmlns:a16="http://schemas.microsoft.com/office/drawing/2014/main" id="{A359B38E-726A-C376-85A8-3F0055048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69925"/>
            <a:ext cx="20574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images (1)">
            <a:extLst>
              <a:ext uri="{FF2B5EF4-FFF2-40B4-BE49-F238E27FC236}">
                <a16:creationId xmlns:a16="http://schemas.microsoft.com/office/drawing/2014/main" id="{19DDD236-EF27-644C-742D-B4D60C9D2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2114550"/>
            <a:ext cx="20574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8746F00-AC15-F450-C180-1F59AD298BA3}"/>
              </a:ext>
            </a:extLst>
          </p:cNvPr>
          <p:cNvSpPr/>
          <p:nvPr/>
        </p:nvSpPr>
        <p:spPr>
          <a:xfrm>
            <a:off x="76200" y="139700"/>
            <a:ext cx="3886200" cy="4876800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DA51C20-990D-B80A-FAA9-62DFDAAE5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5503863"/>
            <a:ext cx="1292225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0678BE9-633B-F26C-D37F-9C97973F3DDC}"/>
              </a:ext>
            </a:extLst>
          </p:cNvPr>
          <p:cNvSpPr/>
          <p:nvPr/>
        </p:nvSpPr>
        <p:spPr>
          <a:xfrm>
            <a:off x="4495800" y="120650"/>
            <a:ext cx="4495800" cy="4895850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425EFD-21EA-8E4B-EFCF-A5EBD7DF24CF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5637213"/>
            <a:ext cx="1135063" cy="1030287"/>
            <a:chOff x="4818071" y="1329652"/>
            <a:chExt cx="1904376" cy="174264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C4F8D98-52A6-81C2-410B-01B8498B35A9}"/>
                </a:ext>
              </a:extLst>
            </p:cNvPr>
            <p:cNvSpPr/>
            <p:nvPr/>
          </p:nvSpPr>
          <p:spPr>
            <a:xfrm>
              <a:off x="4818071" y="1329652"/>
              <a:ext cx="1904376" cy="1742643"/>
            </a:xfrm>
            <a:prstGeom prst="rect">
              <a:avLst/>
            </a:prstGeom>
            <a:solidFill>
              <a:srgbClr val="E7E6E6"/>
            </a:solidFill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  <a:cs typeface="+mn-cs"/>
              </a:endParaRPr>
            </a:p>
          </p:txBody>
        </p:sp>
        <p:grpSp>
          <p:nvGrpSpPr>
            <p:cNvPr id="68624" name="Group 13">
              <a:extLst>
                <a:ext uri="{FF2B5EF4-FFF2-40B4-BE49-F238E27FC236}">
                  <a16:creationId xmlns:a16="http://schemas.microsoft.com/office/drawing/2014/main" id="{F20327CF-4707-1198-51E7-9D91298A92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4071" y="1393122"/>
              <a:ext cx="1492376" cy="1461580"/>
              <a:chOff x="4382613" y="3873677"/>
              <a:chExt cx="2254194" cy="2247723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3F39191-D990-8FC6-3C85-BD118554171B}"/>
                  </a:ext>
                </a:extLst>
              </p:cNvPr>
              <p:cNvSpPr/>
              <p:nvPr/>
            </p:nvSpPr>
            <p:spPr>
              <a:xfrm>
                <a:off x="5197920" y="4725823"/>
                <a:ext cx="716110" cy="747415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CF6308B-ECCC-8092-A65A-25E77CD055C2}"/>
                  </a:ext>
                </a:extLst>
              </p:cNvPr>
              <p:cNvSpPr/>
              <p:nvPr/>
            </p:nvSpPr>
            <p:spPr>
              <a:xfrm>
                <a:off x="4381234" y="3875173"/>
                <a:ext cx="712085" cy="747415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6A336CD-7748-BEDD-191D-55EBBD675C9F}"/>
                  </a:ext>
                </a:extLst>
              </p:cNvPr>
              <p:cNvSpPr/>
              <p:nvPr/>
            </p:nvSpPr>
            <p:spPr>
              <a:xfrm>
                <a:off x="5926100" y="5374133"/>
                <a:ext cx="712085" cy="747418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C08831A-4F09-15CB-550C-74E994165388}"/>
                  </a:ext>
                </a:extLst>
              </p:cNvPr>
              <p:cNvSpPr/>
              <p:nvPr/>
            </p:nvSpPr>
            <p:spPr>
              <a:xfrm>
                <a:off x="4381234" y="5374133"/>
                <a:ext cx="712085" cy="743287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E5D3C01-D125-5ABA-AC9E-B0E747F9ED6F}"/>
                  </a:ext>
                </a:extLst>
              </p:cNvPr>
              <p:cNvSpPr/>
              <p:nvPr/>
            </p:nvSpPr>
            <p:spPr>
              <a:xfrm>
                <a:off x="5853685" y="3875173"/>
                <a:ext cx="716110" cy="747415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  <a:cs typeface="+mn-cs"/>
                </a:endParaRPr>
              </a:p>
            </p:txBody>
          </p:sp>
        </p:grp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97B6C5-1FF2-686E-3F2D-4CDC296D6BAB}"/>
              </a:ext>
            </a:extLst>
          </p:cNvPr>
          <p:cNvCxnSpPr/>
          <p:nvPr/>
        </p:nvCxnSpPr>
        <p:spPr>
          <a:xfrm>
            <a:off x="0" y="5181600"/>
            <a:ext cx="9144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B29198AF-3740-B278-02FF-45D2C9B981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548313"/>
            <a:ext cx="1287463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4FC87D4-E767-DB19-3FF6-BA625DA0AE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533400"/>
            <a:ext cx="1066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55684C-7471-05E1-800D-507AF4BA9C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1400175"/>
            <a:ext cx="1066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1FCE6B2-E79F-5F53-3F04-53C6292E53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68338"/>
            <a:ext cx="1066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430206E-EBC7-C917-18D1-F4E687D732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46263"/>
            <a:ext cx="1066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F14FDCA-2715-5F2E-7D32-12D6D92BC8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2786063"/>
            <a:ext cx="1066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73722E-6 L 0.28802 -0.3189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92" y="-159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 tay, n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09183E-6 L -0.47101 -0.3048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9" y="-152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t lam + n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Mẫu rèm in tranh đẹp cho cửa sổ phòng ngủ bé trai và bé gái. - Xưởng sx rèm  3A">
            <a:extLst>
              <a:ext uri="{FF2B5EF4-FFF2-40B4-BE49-F238E27FC236}">
                <a16:creationId xmlns:a16="http://schemas.microsoft.com/office/drawing/2014/main" id="{4E82974F-3527-CBBC-FF57-98568A6CE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6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>
            <a:extLst>
              <a:ext uri="{FF2B5EF4-FFF2-40B4-BE49-F238E27FC236}">
                <a16:creationId xmlns:a16="http://schemas.microsoft.com/office/drawing/2014/main" id="{E02733E0-AFC2-D279-FDF3-68C39A093E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6788" y="33338"/>
            <a:ext cx="7251700" cy="18351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đúng nhà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6" name="TextBox 6">
            <a:extLst>
              <a:ext uri="{FF2B5EF4-FFF2-40B4-BE49-F238E27FC236}">
                <a16:creationId xmlns:a16="http://schemas.microsoft.com/office/drawing/2014/main" id="{6DAF7C7E-4457-24C6-79F3-A79CCB226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3600"/>
            <a:ext cx="8572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chơi: Trẻ đi xung quanh lớp hát một số bài hát theo chủ đề, khi có hiệu lệnh thì tìm về ngôi nhà có thẻ chấm ( số lượng tương ứng) Cô bao quát, nhận xét trẻ khi tìm về nhà. Khen trẻ- Cho trẻ chơi (1-2 lần) tùy theo hứng thú của trẻ.</a:t>
            </a:r>
          </a:p>
        </p:txBody>
      </p:sp>
      <p:pic>
        <p:nvPicPr>
          <p:cNvPr id="5" name="Đố bạn.beat.mp3">
            <a:hlinkClick r:id="" action="ppaction://media"/>
            <a:extLst>
              <a:ext uri="{FF2B5EF4-FFF2-40B4-BE49-F238E27FC236}">
                <a16:creationId xmlns:a16="http://schemas.microsoft.com/office/drawing/2014/main" id="{4A146B78-1D70-DC91-30FF-3220366C27BB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525588"/>
            <a:ext cx="742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6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 descr="C:\Users\ahc\Desktop\pp nop linh 2020\anh nền\131012khung-anh-kich-thuoc-lon.jpg">
            <a:extLst>
              <a:ext uri="{FF2B5EF4-FFF2-40B4-BE49-F238E27FC236}">
                <a16:creationId xmlns:a16="http://schemas.microsoft.com/office/drawing/2014/main" id="{483E03EF-92D0-9EE0-EA87-D8DA5E7CA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762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Box 6">
            <a:extLst>
              <a:ext uri="{FF2B5EF4-FFF2-40B4-BE49-F238E27FC236}">
                <a16:creationId xmlns:a16="http://schemas.microsoft.com/office/drawing/2014/main" id="{EADC381B-978E-7926-F2DD-3385236B4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52600"/>
            <a:ext cx="67945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thúc:</a:t>
            </a:r>
            <a:endParaRPr lang="en-US" altLang="en-US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-Nhận xét, tuyên dương trẻ, cùng trẻ vận động bài “ Chú gà chú vịt”</a:t>
            </a:r>
          </a:p>
        </p:txBody>
      </p:sp>
      <p:pic>
        <p:nvPicPr>
          <p:cNvPr id="4" name="Chú gà chú vịt.wma">
            <a:hlinkClick r:id="" action="ppaction://media"/>
            <a:extLst>
              <a:ext uri="{FF2B5EF4-FFF2-40B4-BE49-F238E27FC236}">
                <a16:creationId xmlns:a16="http://schemas.microsoft.com/office/drawing/2014/main" id="{711A7F5A-72FB-BD59-82C9-D0DEE4E23141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 descr="000aa">
            <a:extLst>
              <a:ext uri="{FF2B5EF4-FFF2-40B4-BE49-F238E27FC236}">
                <a16:creationId xmlns:a16="http://schemas.microsoft.com/office/drawing/2014/main" id="{3D275FB3-FBE2-2A0F-75F6-DDB1AF19E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27375" y="3355975"/>
            <a:ext cx="64770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4" descr="000aa">
            <a:extLst>
              <a:ext uri="{FF2B5EF4-FFF2-40B4-BE49-F238E27FC236}">
                <a16:creationId xmlns:a16="http://schemas.microsoft.com/office/drawing/2014/main" id="{2CCFEB11-7F58-236B-B8D1-6CCC70459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94375" y="3508375"/>
            <a:ext cx="64770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5" descr="000aa">
            <a:extLst>
              <a:ext uri="{FF2B5EF4-FFF2-40B4-BE49-F238E27FC236}">
                <a16:creationId xmlns:a16="http://schemas.microsoft.com/office/drawing/2014/main" id="{543461F9-D474-8480-E35B-4421821AF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6" descr="000aa">
            <a:extLst>
              <a:ext uri="{FF2B5EF4-FFF2-40B4-BE49-F238E27FC236}">
                <a16:creationId xmlns:a16="http://schemas.microsoft.com/office/drawing/2014/main" id="{4723289E-DCA2-7E09-1713-05E75AB33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C8999-35F2-7B00-E2CD-6BB1E45AE482}"/>
              </a:ext>
            </a:extLst>
          </p:cNvPr>
          <p:cNvSpPr txBox="1"/>
          <p:nvPr/>
        </p:nvSpPr>
        <p:spPr>
          <a:xfrm>
            <a:off x="917575" y="849711"/>
            <a:ext cx="70866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10" dirty="0" err="1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kern="10" dirty="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4000" b="1" kern="10" dirty="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10" dirty="0" err="1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kern="10" dirty="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kern="10" dirty="0" err="1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kern="10" dirty="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4000" b="1" kern="10" dirty="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ẽ tạo nhóm và tô màu tranh</a:t>
            </a:r>
            <a:r>
              <a:rPr lang="en-US" sz="4000" b="1" kern="10" dirty="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kern="10" dirty="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nhóm</a:t>
            </a:r>
            <a:r>
              <a:rPr lang="en-US" sz="4000" b="1" kern="10" dirty="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kern="10" dirty="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 số lượng </a:t>
            </a:r>
            <a:r>
              <a:rPr lang="vi-VN" sz="4000" b="1" kern="1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4000" b="1" kern="1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5, tô, viết </a:t>
            </a:r>
            <a:r>
              <a:rPr lang="en-US" sz="4000" b="1" kern="10" err="1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kern="1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kern="10" dirty="0" err="1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kern="10" dirty="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4000" b="1" kern="10" dirty="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vi-VN" sz="4000" dirty="0">
                <a:solidFill>
                  <a:srgbClr val="333399">
                    <a:lumMod val="75000"/>
                  </a:srgbClr>
                </a:solidFill>
                <a:latin typeface="+mn-lt"/>
                <a:cs typeface="+mn-cs"/>
              </a:rPr>
              <a:t>.</a:t>
            </a:r>
            <a:endParaRPr lang="en-US" sz="4000" b="1" kern="10" dirty="0">
              <a:ln w="9525">
                <a:solidFill>
                  <a:srgbClr val="808000"/>
                </a:solidFill>
                <a:round/>
                <a:headEnd/>
                <a:tailEnd/>
              </a:ln>
              <a:solidFill>
                <a:srgbClr val="333399">
                  <a:lumMod val="75000"/>
                </a:srgbClr>
              </a:solidFill>
              <a:effectLst>
                <a:outerShdw sy="50000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1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Đừng </a:t>
            </a:r>
            <a:r>
              <a:rPr lang="en-US" sz="4000" b="1" kern="10" dirty="0" err="1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4000" b="1" kern="10" dirty="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000" b="1" kern="10" dirty="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b="1" kern="10" dirty="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kern="10" dirty="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4000" b="1" kern="10" dirty="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kern="10" dirty="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4000" b="1" kern="10" dirty="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kern="10" dirty="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kern="10" dirty="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kern="10" dirty="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b="1" kern="10" dirty="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b="1" kern="10" dirty="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4F24C-83E9-EAD8-6E3B-45BA0D9C5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00013"/>
            <a:ext cx="8640763" cy="4525963"/>
          </a:xfrm>
        </p:spPr>
        <p:txBody>
          <a:bodyPr/>
          <a:lstStyle/>
          <a:p>
            <a:pPr algn="ctr">
              <a:defRPr/>
            </a:pPr>
            <a:endParaRPr lang="pt-BR" sz="6300" dirty="0">
              <a:solidFill>
                <a:schemeClr val="accent2">
                  <a:lumMod val="50000"/>
                </a:schemeClr>
              </a:solidFill>
              <a:latin typeface=".VnAristote" pitchFamily="34" charset="0"/>
            </a:endParaRPr>
          </a:p>
          <a:p>
            <a:pPr algn="ctr">
              <a:defRPr/>
            </a:pPr>
            <a:r>
              <a:rPr lang="pt-BR" sz="6300" dirty="0">
                <a:solidFill>
                  <a:schemeClr val="accent2">
                    <a:lumMod val="50000"/>
                  </a:schemeClr>
                </a:solidFill>
                <a:latin typeface=".VnAristote" pitchFamily="34" charset="0"/>
              </a:rPr>
              <a:t>Xin ch©n thµnh </a:t>
            </a:r>
          </a:p>
          <a:p>
            <a:pPr marL="0" indent="0" algn="ctr">
              <a:buFontTx/>
              <a:buNone/>
              <a:defRPr/>
            </a:pPr>
            <a:r>
              <a:rPr lang="pt-BR" sz="6300" dirty="0">
                <a:solidFill>
                  <a:schemeClr val="accent2">
                    <a:lumMod val="50000"/>
                  </a:schemeClr>
                </a:solidFill>
                <a:latin typeface=".VnAristote" pitchFamily="34" charset="0"/>
              </a:rPr>
              <a:t>c¶m ¬n c¸c c« ®· ®Õn dù tiÕt häc!!!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>
            <a:extLst>
              <a:ext uri="{FF2B5EF4-FFF2-40B4-BE49-F238E27FC236}">
                <a16:creationId xmlns:a16="http://schemas.microsoft.com/office/drawing/2014/main" id="{9DDAECDD-CB12-630A-CDC3-F13A126C6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9144000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FC3149-9B47-5F7B-A085-80C4B473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7467600" cy="579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/>
              <a:t>II. CHUẨN BỊ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FD2DF-8B66-6F47-16BB-450BEAAF948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67000" y="457200"/>
            <a:ext cx="5791200" cy="41910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vi-VN" b="1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vi-VN" b="1">
                <a:solidFill>
                  <a:srgbClr val="FF0000"/>
                </a:solidFill>
                <a:latin typeface="Times New Roman (Headings)"/>
              </a:rPr>
              <a:t>1, Chuẩn bị của cô</a:t>
            </a:r>
            <a:endParaRPr lang="vi-VN">
              <a:solidFill>
                <a:srgbClr val="FF0000"/>
              </a:solidFill>
              <a:latin typeface="Times New Roman (Headings)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vi-VN">
                <a:latin typeface="Times New Roman (Headings)"/>
              </a:rPr>
              <a:t>- </a:t>
            </a:r>
            <a:r>
              <a:rPr lang="en-US">
                <a:latin typeface="Times New Roman (Headings)"/>
              </a:rPr>
              <a:t>5 Con cua </a:t>
            </a:r>
            <a:r>
              <a:rPr lang="vi-VN">
                <a:latin typeface="Times New Roman (Headings)"/>
              </a:rPr>
              <a:t>– </a:t>
            </a:r>
            <a:r>
              <a:rPr lang="en-US">
                <a:latin typeface="Times New Roman (Headings)"/>
              </a:rPr>
              <a:t>5con cá, thẻ chấm tròn</a:t>
            </a:r>
            <a:endParaRPr lang="vi-VN">
              <a:latin typeface="Times New Roman (Headings)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vi-VN">
                <a:latin typeface="Times New Roman (Headings)"/>
              </a:rPr>
              <a:t>- Địa điểm: Lớp học sạch sẽ,đảm bảo an toàn.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vi-VN" b="1">
                <a:solidFill>
                  <a:srgbClr val="FF0000"/>
                </a:solidFill>
                <a:latin typeface="Times New Roman (Headings)"/>
              </a:rPr>
              <a:t>2, Chuẩn bị của trẻ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vi-VN">
                <a:latin typeface="Times New Roman (Headings)"/>
              </a:rPr>
              <a:t>- Mỗi </a:t>
            </a:r>
            <a:r>
              <a:rPr lang="vi-VN">
                <a:latin typeface="Times New Roman (Headings)"/>
                <a:cs typeface="Times New Roman" pitchFamily="18" charset="0"/>
              </a:rPr>
              <a:t>trẻ </a:t>
            </a:r>
            <a:r>
              <a:rPr lang="en-US">
                <a:latin typeface="Times New Roman (Headings)"/>
                <a:cs typeface="Times New Roman" pitchFamily="18" charset="0"/>
              </a:rPr>
              <a:t>5</a:t>
            </a:r>
            <a:r>
              <a:rPr lang="vi-VN">
                <a:latin typeface="Times New Roman (Headings)"/>
                <a:cs typeface="Times New Roman" pitchFamily="18" charset="0"/>
              </a:rPr>
              <a:t> </a:t>
            </a:r>
            <a:r>
              <a:rPr lang="en-US">
                <a:latin typeface="Times New Roman (Headings)"/>
                <a:cs typeface="Times New Roman" pitchFamily="18" charset="0"/>
              </a:rPr>
              <a:t>con cua </a:t>
            </a:r>
            <a:r>
              <a:rPr lang="vi-VN">
                <a:latin typeface="Times New Roman (Headings)"/>
              </a:rPr>
              <a:t>– </a:t>
            </a:r>
            <a:r>
              <a:rPr lang="en-US">
                <a:latin typeface="Times New Roman (Headings)"/>
              </a:rPr>
              <a:t>con cá, thẻ chấm tròn</a:t>
            </a:r>
            <a:endParaRPr lang="vi-VN">
              <a:latin typeface="Times New Roman (Headings)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vi-VN">
                <a:latin typeface="Times New Roman (Headings)"/>
              </a:rPr>
              <a:t>- R</a:t>
            </a:r>
            <a:r>
              <a:rPr lang="en-US">
                <a:latin typeface="Times New Roman (Headings)"/>
              </a:rPr>
              <a:t>ổ</a:t>
            </a:r>
            <a:r>
              <a:rPr lang="vi-VN">
                <a:latin typeface="Times New Roman (Headings)"/>
              </a:rPr>
              <a:t> cho trẻ để đồ chơi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vi-VN">
                <a:latin typeface="Times New Roman (Headings)"/>
              </a:rPr>
              <a:t>-</a:t>
            </a:r>
            <a:r>
              <a:rPr lang="en-US">
                <a:latin typeface="Times New Roman (Headings)"/>
              </a:rPr>
              <a:t> </a:t>
            </a:r>
            <a:r>
              <a:rPr lang="en-US">
                <a:latin typeface="Times New Roman (Headings)"/>
                <a:cs typeface="Times New Roman" pitchFamily="18" charset="0"/>
              </a:rPr>
              <a:t>Mỗi trẻ </a:t>
            </a:r>
            <a:endParaRPr lang="en-US" dirty="0">
              <a:latin typeface="Times New Roman (Headings)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Mẫu rèm in tranh đẹp cho cửa sổ phòng ngủ bé trai và bé gái. - Xưởng sx rèm  3A">
            <a:extLst>
              <a:ext uri="{FF2B5EF4-FFF2-40B4-BE49-F238E27FC236}">
                <a16:creationId xmlns:a16="http://schemas.microsoft.com/office/drawing/2014/main" id="{F19E641C-E568-9B86-B66A-755A94894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06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6">
            <a:extLst>
              <a:ext uri="{FF2B5EF4-FFF2-40B4-BE49-F238E27FC236}">
                <a16:creationId xmlns:a16="http://schemas.microsoft.com/office/drawing/2014/main" id="{62AFD721-1878-1598-8F7F-E37928786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617538"/>
            <a:ext cx="8572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chức:</a:t>
            </a:r>
          </a:p>
        </p:txBody>
      </p:sp>
      <p:sp>
        <p:nvSpPr>
          <p:cNvPr id="51204" name="TextBox 6">
            <a:extLst>
              <a:ext uri="{FF2B5EF4-FFF2-40B4-BE49-F238E27FC236}">
                <a16:creationId xmlns:a16="http://schemas.microsoft.com/office/drawing/2014/main" id="{CFDFDDF8-D904-6E08-0A68-C4E4FC1D7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752600"/>
            <a:ext cx="533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cùng trẻ hát bài “ Đàn gà con” </a:t>
            </a:r>
          </a:p>
        </p:txBody>
      </p:sp>
      <p:pic>
        <p:nvPicPr>
          <p:cNvPr id="2" name="20 Track 20.wma">
            <a:hlinkClick r:id="" action="ppaction://media"/>
            <a:extLst>
              <a:ext uri="{FF2B5EF4-FFF2-40B4-BE49-F238E27FC236}">
                <a16:creationId xmlns:a16="http://schemas.microsoft.com/office/drawing/2014/main" id="{61990F40-FA81-44D4-C254-EECB25078222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Administrator\Desktop\ban thi moi\tài liệu\anh nền\ảnh tư liệu\anh20.jpg">
            <a:extLst>
              <a:ext uri="{FF2B5EF4-FFF2-40B4-BE49-F238E27FC236}">
                <a16:creationId xmlns:a16="http://schemas.microsoft.com/office/drawing/2014/main" id="{679CA14A-BA67-EE4C-063B-E31CE5C57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Box 6">
            <a:extLst>
              <a:ext uri="{FF2B5EF4-FFF2-40B4-BE49-F238E27FC236}">
                <a16:creationId xmlns:a16="http://schemas.microsoft.com/office/drawing/2014/main" id="{E68BBCE7-DEF2-5C1E-365C-0AAAB460CC89}"/>
              </a:ext>
            </a:extLst>
          </p:cNvPr>
          <p:cNvSpPr txBox="1">
            <a:spLocks noChangeArrowheads="1"/>
          </p:cNvSpPr>
          <p:nvPr/>
        </p:nvSpPr>
        <p:spPr bwMode="auto">
          <a:xfrm rot="-511455">
            <a:off x="-106363" y="1752600"/>
            <a:ext cx="4860926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chức:</a:t>
            </a:r>
            <a:endParaRPr lang="en-US" altLang="en-US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cùng trẻ hát bài “Đàn gà con</a:t>
            </a:r>
            <a:r>
              <a:rPr lang="en-US" altLang="en-US" sz="2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20 Track 20.wma">
            <a:hlinkClick r:id="" action="ppaction://media"/>
            <a:extLst>
              <a:ext uri="{FF2B5EF4-FFF2-40B4-BE49-F238E27FC236}">
                <a16:creationId xmlns:a16="http://schemas.microsoft.com/office/drawing/2014/main" id="{2AC45337-6010-27FD-6926-1E4723DC32F3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11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2" descr="C:\Users\Administrator\Desktop\linh thi\anh nền\Lecture_29.jpg">
            <a:extLst>
              <a:ext uri="{FF2B5EF4-FFF2-40B4-BE49-F238E27FC236}">
                <a16:creationId xmlns:a16="http://schemas.microsoft.com/office/drawing/2014/main" id="{F1649A8E-7760-9997-951D-CF7A6E34A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Box 6">
            <a:extLst>
              <a:ext uri="{FF2B5EF4-FFF2-40B4-BE49-F238E27FC236}">
                <a16:creationId xmlns:a16="http://schemas.microsoft.com/office/drawing/2014/main" id="{2BFDCF39-6E1E-EAD0-D9B4-2F29A461B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398588"/>
            <a:ext cx="6870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pháp, hình thức tổ chức:</a:t>
            </a:r>
          </a:p>
        </p:txBody>
      </p:sp>
      <p:sp>
        <p:nvSpPr>
          <p:cNvPr id="52231" name="TextBox 6">
            <a:extLst>
              <a:ext uri="{FF2B5EF4-FFF2-40B4-BE49-F238E27FC236}">
                <a16:creationId xmlns:a16="http://schemas.microsoft.com/office/drawing/2014/main" id="{BE0C95B1-49FF-AD6E-5003-58FBF3484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308225"/>
            <a:ext cx="6084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Phần 1: Ôn tập, nhận biết số l</a:t>
            </a: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000aa">
            <a:extLst>
              <a:ext uri="{FF2B5EF4-FFF2-40B4-BE49-F238E27FC236}">
                <a16:creationId xmlns:a16="http://schemas.microsoft.com/office/drawing/2014/main" id="{38F99434-7626-C2FF-0E5F-0D2A6B16B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27375" y="3355975"/>
            <a:ext cx="64770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4" descr="000aa">
            <a:extLst>
              <a:ext uri="{FF2B5EF4-FFF2-40B4-BE49-F238E27FC236}">
                <a16:creationId xmlns:a16="http://schemas.microsoft.com/office/drawing/2014/main" id="{C0EAAA94-D7BD-8C45-4052-A0D9ABE5F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94375" y="3508375"/>
            <a:ext cx="64770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5" descr="000aa">
            <a:extLst>
              <a:ext uri="{FF2B5EF4-FFF2-40B4-BE49-F238E27FC236}">
                <a16:creationId xmlns:a16="http://schemas.microsoft.com/office/drawing/2014/main" id="{FE4F0157-5381-1212-2B7F-F3254213C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6" descr="000aa">
            <a:extLst>
              <a:ext uri="{FF2B5EF4-FFF2-40B4-BE49-F238E27FC236}">
                <a16:creationId xmlns:a16="http://schemas.microsoft.com/office/drawing/2014/main" id="{080B5BD3-3A4A-7134-E1BE-C985D08AD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ố 4.wmv">
            <a:hlinkClick r:id="" action="ppaction://media"/>
            <a:extLst>
              <a:ext uri="{FF2B5EF4-FFF2-40B4-BE49-F238E27FC236}">
                <a16:creationId xmlns:a16="http://schemas.microsoft.com/office/drawing/2014/main" id="{FB09987C-7FBF-DF04-4802-4793E2F222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86995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TextBox 6">
            <a:extLst>
              <a:ext uri="{FF2B5EF4-FFF2-40B4-BE49-F238E27FC236}">
                <a16:creationId xmlns:a16="http://schemas.microsoft.com/office/drawing/2014/main" id="{E951D6C5-9239-2260-2221-CFF3E2E42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167438"/>
            <a:ext cx="2957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ôn luyện số 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93585m30">
            <a:extLst>
              <a:ext uri="{FF2B5EF4-FFF2-40B4-BE49-F238E27FC236}">
                <a16:creationId xmlns:a16="http://schemas.microsoft.com/office/drawing/2014/main" id="{414E45B9-6076-6B1B-B8D1-D704F82F7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97088"/>
            <a:ext cx="16208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29AAC38-9982-D561-51BA-17740FCC1D4E}"/>
              </a:ext>
            </a:extLst>
          </p:cNvPr>
          <p:cNvSpPr/>
          <p:nvPr/>
        </p:nvSpPr>
        <p:spPr>
          <a:xfrm>
            <a:off x="152400" y="1470025"/>
            <a:ext cx="4114800" cy="3541713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pic>
        <p:nvPicPr>
          <p:cNvPr id="8" name="Picture 5" descr="93585m30">
            <a:extLst>
              <a:ext uri="{FF2B5EF4-FFF2-40B4-BE49-F238E27FC236}">
                <a16:creationId xmlns:a16="http://schemas.microsoft.com/office/drawing/2014/main" id="{436B1F76-20AB-BD90-059C-3AD62B660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2139950"/>
            <a:ext cx="1468438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93585m30">
            <a:extLst>
              <a:ext uri="{FF2B5EF4-FFF2-40B4-BE49-F238E27FC236}">
                <a16:creationId xmlns:a16="http://schemas.microsoft.com/office/drawing/2014/main" id="{E90077DE-AB1D-6F5A-BB2D-EE10A4C8C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3414713"/>
            <a:ext cx="16192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272B72-152F-EA91-B573-8572B9F83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359025"/>
            <a:ext cx="146526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3D87BA-23FF-47FA-CC6F-637FA0269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1058863"/>
            <a:ext cx="15176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A69E06-47F8-FAD1-F64D-6DD2625A8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914400"/>
            <a:ext cx="15176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E36B4E-321C-0F91-ADF9-FD71CE982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2517775"/>
            <a:ext cx="15176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F933C341-99B6-AD28-A780-4CE9DE86D03B}"/>
              </a:ext>
            </a:extLst>
          </p:cNvPr>
          <p:cNvSpPr/>
          <p:nvPr/>
        </p:nvSpPr>
        <p:spPr>
          <a:xfrm>
            <a:off x="4876800" y="533400"/>
            <a:ext cx="3886200" cy="4648200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1543CF7-55C8-B293-E003-A97CD7C0EB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90888"/>
            <a:ext cx="10064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BE478F42-B41C-85C8-79E2-74B16F7B2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3824288"/>
            <a:ext cx="12065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72A13B-C101-9A5F-438D-BD9D6FA48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28713"/>
            <a:ext cx="20828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35EA736-2657-A921-3756-83172DE01A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81991" flipV="1">
            <a:off x="5711365" y="1636205"/>
            <a:ext cx="2276089" cy="11720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6BEF62-89F9-8CCE-2BEA-116C0B737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1084263"/>
            <a:ext cx="208280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5EB153-9A29-AA25-38C4-FE87C237B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2500313"/>
            <a:ext cx="20828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A9B34B-8A11-6E0D-38C5-B88B22EB9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40013"/>
            <a:ext cx="20828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D817D0E-EA7D-2839-FF15-FD420527466A}"/>
              </a:ext>
            </a:extLst>
          </p:cNvPr>
          <p:cNvSpPr/>
          <p:nvPr/>
        </p:nvSpPr>
        <p:spPr>
          <a:xfrm>
            <a:off x="287338" y="609600"/>
            <a:ext cx="3979862" cy="4953000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17FC36E-9D21-78EA-99BA-084A75B22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4191000"/>
            <a:ext cx="12065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05C1C4-845B-B55C-2207-AC4C8760E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81991" flipV="1">
            <a:off x="5712077" y="3573378"/>
            <a:ext cx="2276089" cy="11720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43CE2B-08B2-8233-C2D5-D8AC2196CA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81991" flipV="1">
            <a:off x="6658195" y="2940221"/>
            <a:ext cx="2276089" cy="11720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6A2F0022-8F1C-A1E6-10FF-D30FD2B7E7B6}"/>
              </a:ext>
            </a:extLst>
          </p:cNvPr>
          <p:cNvSpPr/>
          <p:nvPr/>
        </p:nvSpPr>
        <p:spPr>
          <a:xfrm>
            <a:off x="4800600" y="963613"/>
            <a:ext cx="3979863" cy="4953000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EA19C9-E5B9-D581-204F-ECB8269C6F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3284538"/>
            <a:ext cx="1004888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>
            <a:extLst>
              <a:ext uri="{FF2B5EF4-FFF2-40B4-BE49-F238E27FC236}">
                <a16:creationId xmlns:a16="http://schemas.microsoft.com/office/drawing/2014/main" id="{202CF5D1-BAE0-AD78-D311-E016EFEB9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-250825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6">
            <a:extLst>
              <a:ext uri="{FF2B5EF4-FFF2-40B4-BE49-F238E27FC236}">
                <a16:creationId xmlns:a16="http://schemas.microsoft.com/office/drawing/2014/main" id="{E15F573D-F9AE-605A-9846-13D389CAF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43000"/>
            <a:ext cx="68929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 Dạy trẻ tạo nhóm có số lượng là 5, đếm đến 5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525</Words>
  <Application>Microsoft Office PowerPoint</Application>
  <PresentationFormat>On-screen Show (4:3)</PresentationFormat>
  <Paragraphs>44</Paragraphs>
  <Slides>25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Calibri</vt:lpstr>
      <vt:lpstr>Century Schoolbook</vt:lpstr>
      <vt:lpstr>Wingdings</vt:lpstr>
      <vt:lpstr>Wingdings 2</vt:lpstr>
      <vt:lpstr>Times New Roman</vt:lpstr>
      <vt:lpstr>Times New Roman (Headings)</vt:lpstr>
      <vt:lpstr>VNI-Avo</vt:lpstr>
      <vt:lpstr>.VnAristote</vt:lpstr>
      <vt:lpstr>12_Default Design</vt:lpstr>
      <vt:lpstr>Oriel</vt:lpstr>
      <vt:lpstr>6_Default Design</vt:lpstr>
      <vt:lpstr>7_Default Design</vt:lpstr>
      <vt:lpstr>Office Theme</vt:lpstr>
      <vt:lpstr>1_Office Theme</vt:lpstr>
      <vt:lpstr>PowerPoint Presentation</vt:lpstr>
      <vt:lpstr>I. MỤC ĐÍCH YÊU CẦU: </vt:lpstr>
      <vt:lpstr>II. CHUẨN BỊ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Thị Thu Hương Đào</cp:lastModifiedBy>
  <cp:revision>25</cp:revision>
  <dcterms:created xsi:type="dcterms:W3CDTF">2020-11-01T08:18:24Z</dcterms:created>
  <dcterms:modified xsi:type="dcterms:W3CDTF">2025-05-08T02:56:11Z</dcterms:modified>
</cp:coreProperties>
</file>