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87" r:id="rId6"/>
    <p:sldId id="260" r:id="rId7"/>
    <p:sldId id="296" r:id="rId8"/>
    <p:sldId id="263" r:id="rId9"/>
    <p:sldId id="297" r:id="rId10"/>
    <p:sldId id="264" r:id="rId11"/>
    <p:sldId id="298" r:id="rId12"/>
    <p:sldId id="266" r:id="rId13"/>
    <p:sldId id="299" r:id="rId14"/>
    <p:sldId id="267" r:id="rId15"/>
    <p:sldId id="300" r:id="rId16"/>
    <p:sldId id="268" r:id="rId17"/>
    <p:sldId id="301" r:id="rId18"/>
    <p:sldId id="269" r:id="rId19"/>
    <p:sldId id="302" r:id="rId20"/>
    <p:sldId id="271" r:id="rId21"/>
    <p:sldId id="303" r:id="rId22"/>
    <p:sldId id="270" r:id="rId23"/>
    <p:sldId id="272" r:id="rId24"/>
    <p:sldId id="273" r:id="rId25"/>
    <p:sldId id="274" r:id="rId26"/>
    <p:sldId id="275" r:id="rId27"/>
    <p:sldId id="278" r:id="rId28"/>
    <p:sldId id="286" r:id="rId29"/>
    <p:sldId id="285" r:id="rId30"/>
    <p:sldId id="280"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408"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950F240-6115-4452-9626-2FC3C2DAFFA5}"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B35BA-AACF-47DC-B480-F3C5D003DFD4}" type="slidenum">
              <a:rPr lang="en-US" smtClean="0"/>
              <a:t>‹#›</a:t>
            </a:fld>
            <a:endParaRPr lang="en-US"/>
          </a:p>
        </p:txBody>
      </p:sp>
    </p:spTree>
    <p:extLst>
      <p:ext uri="{BB962C8B-B14F-4D97-AF65-F5344CB8AC3E}">
        <p14:creationId xmlns:p14="http://schemas.microsoft.com/office/powerpoint/2010/main" val="4247174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50F240-6115-4452-9626-2FC3C2DAFFA5}"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B35BA-AACF-47DC-B480-F3C5D003DFD4}" type="slidenum">
              <a:rPr lang="en-US" smtClean="0"/>
              <a:t>‹#›</a:t>
            </a:fld>
            <a:endParaRPr lang="en-US"/>
          </a:p>
        </p:txBody>
      </p:sp>
    </p:spTree>
    <p:extLst>
      <p:ext uri="{BB962C8B-B14F-4D97-AF65-F5344CB8AC3E}">
        <p14:creationId xmlns:p14="http://schemas.microsoft.com/office/powerpoint/2010/main" val="4006256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50F240-6115-4452-9626-2FC3C2DAFFA5}"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B35BA-AACF-47DC-B480-F3C5D003DFD4}" type="slidenum">
              <a:rPr lang="en-US" smtClean="0"/>
              <a:t>‹#›</a:t>
            </a:fld>
            <a:endParaRPr lang="en-US"/>
          </a:p>
        </p:txBody>
      </p:sp>
    </p:spTree>
    <p:extLst>
      <p:ext uri="{BB962C8B-B14F-4D97-AF65-F5344CB8AC3E}">
        <p14:creationId xmlns:p14="http://schemas.microsoft.com/office/powerpoint/2010/main" val="563371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50F240-6115-4452-9626-2FC3C2DAFFA5}"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B35BA-AACF-47DC-B480-F3C5D003DFD4}" type="slidenum">
              <a:rPr lang="en-US" smtClean="0"/>
              <a:t>‹#›</a:t>
            </a:fld>
            <a:endParaRPr lang="en-US"/>
          </a:p>
        </p:txBody>
      </p:sp>
    </p:spTree>
    <p:extLst>
      <p:ext uri="{BB962C8B-B14F-4D97-AF65-F5344CB8AC3E}">
        <p14:creationId xmlns:p14="http://schemas.microsoft.com/office/powerpoint/2010/main" val="1485696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50F240-6115-4452-9626-2FC3C2DAFFA5}" type="datetimeFigureOut">
              <a:rPr lang="en-US" smtClean="0"/>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B35BA-AACF-47DC-B480-F3C5D003DFD4}" type="slidenum">
              <a:rPr lang="en-US" smtClean="0"/>
              <a:t>‹#›</a:t>
            </a:fld>
            <a:endParaRPr lang="en-US"/>
          </a:p>
        </p:txBody>
      </p:sp>
    </p:spTree>
    <p:extLst>
      <p:ext uri="{BB962C8B-B14F-4D97-AF65-F5344CB8AC3E}">
        <p14:creationId xmlns:p14="http://schemas.microsoft.com/office/powerpoint/2010/main" val="1378250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50F240-6115-4452-9626-2FC3C2DAFFA5}" type="datetimeFigureOut">
              <a:rPr lang="en-US" smtClean="0"/>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B35BA-AACF-47DC-B480-F3C5D003DFD4}" type="slidenum">
              <a:rPr lang="en-US" smtClean="0"/>
              <a:t>‹#›</a:t>
            </a:fld>
            <a:endParaRPr lang="en-US"/>
          </a:p>
        </p:txBody>
      </p:sp>
    </p:spTree>
    <p:extLst>
      <p:ext uri="{BB962C8B-B14F-4D97-AF65-F5344CB8AC3E}">
        <p14:creationId xmlns:p14="http://schemas.microsoft.com/office/powerpoint/2010/main" val="1934056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950F240-6115-4452-9626-2FC3C2DAFFA5}" type="datetimeFigureOut">
              <a:rPr lang="en-US" smtClean="0"/>
              <a:t>5/8/2025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3B35BA-AACF-47DC-B480-F3C5D003DFD4}" type="slidenum">
              <a:rPr lang="en-US" smtClean="0"/>
              <a:t>‹#›</a:t>
            </a:fld>
            <a:endParaRPr lang="en-US"/>
          </a:p>
        </p:txBody>
      </p:sp>
    </p:spTree>
    <p:extLst>
      <p:ext uri="{BB962C8B-B14F-4D97-AF65-F5344CB8AC3E}">
        <p14:creationId xmlns:p14="http://schemas.microsoft.com/office/powerpoint/2010/main" val="4041672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950F240-6115-4452-9626-2FC3C2DAFFA5}" type="datetimeFigureOut">
              <a:rPr lang="en-US" smtClean="0"/>
              <a:t>5/8/2025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3B35BA-AACF-47DC-B480-F3C5D003DFD4}" type="slidenum">
              <a:rPr lang="en-US" smtClean="0"/>
              <a:t>‹#›</a:t>
            </a:fld>
            <a:endParaRPr lang="en-US"/>
          </a:p>
        </p:txBody>
      </p:sp>
    </p:spTree>
    <p:extLst>
      <p:ext uri="{BB962C8B-B14F-4D97-AF65-F5344CB8AC3E}">
        <p14:creationId xmlns:p14="http://schemas.microsoft.com/office/powerpoint/2010/main" val="4278133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50F240-6115-4452-9626-2FC3C2DAFFA5}" type="datetimeFigureOut">
              <a:rPr lang="en-US" smtClean="0"/>
              <a:t>5/8/2025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3B35BA-AACF-47DC-B480-F3C5D003DFD4}" type="slidenum">
              <a:rPr lang="en-US" smtClean="0"/>
              <a:t>‹#›</a:t>
            </a:fld>
            <a:endParaRPr lang="en-US"/>
          </a:p>
        </p:txBody>
      </p:sp>
    </p:spTree>
    <p:extLst>
      <p:ext uri="{BB962C8B-B14F-4D97-AF65-F5344CB8AC3E}">
        <p14:creationId xmlns:p14="http://schemas.microsoft.com/office/powerpoint/2010/main" val="364968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50F240-6115-4452-9626-2FC3C2DAFFA5}" type="datetimeFigureOut">
              <a:rPr lang="en-US" smtClean="0"/>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B35BA-AACF-47DC-B480-F3C5D003DFD4}" type="slidenum">
              <a:rPr lang="en-US" smtClean="0"/>
              <a:t>‹#›</a:t>
            </a:fld>
            <a:endParaRPr lang="en-US"/>
          </a:p>
        </p:txBody>
      </p:sp>
    </p:spTree>
    <p:extLst>
      <p:ext uri="{BB962C8B-B14F-4D97-AF65-F5344CB8AC3E}">
        <p14:creationId xmlns:p14="http://schemas.microsoft.com/office/powerpoint/2010/main" val="266921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50F240-6115-4452-9626-2FC3C2DAFFA5}" type="datetimeFigureOut">
              <a:rPr lang="en-US" smtClean="0"/>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B35BA-AACF-47DC-B480-F3C5D003DFD4}" type="slidenum">
              <a:rPr lang="en-US" smtClean="0"/>
              <a:t>‹#›</a:t>
            </a:fld>
            <a:endParaRPr lang="en-US"/>
          </a:p>
        </p:txBody>
      </p:sp>
    </p:spTree>
    <p:extLst>
      <p:ext uri="{BB962C8B-B14F-4D97-AF65-F5344CB8AC3E}">
        <p14:creationId xmlns:p14="http://schemas.microsoft.com/office/powerpoint/2010/main" val="505064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50F240-6115-4452-9626-2FC3C2DAFFA5}" type="datetimeFigureOut">
              <a:rPr lang="en-US" smtClean="0"/>
              <a:t>5/8/2025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3B35BA-AACF-47DC-B480-F3C5D003DFD4}" type="slidenum">
              <a:rPr lang="en-US" smtClean="0"/>
              <a:t>‹#›</a:t>
            </a:fld>
            <a:endParaRPr lang="en-US"/>
          </a:p>
        </p:txBody>
      </p:sp>
    </p:spTree>
    <p:extLst>
      <p:ext uri="{BB962C8B-B14F-4D97-AF65-F5344CB8AC3E}">
        <p14:creationId xmlns:p14="http://schemas.microsoft.com/office/powerpoint/2010/main" val="29608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7.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27" y="360216"/>
            <a:ext cx="9144000" cy="457199"/>
          </a:xfrm>
        </p:spPr>
        <p:txBody>
          <a:bodyPr>
            <a:normAutofit/>
          </a:body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sp>
        <p:nvSpPr>
          <p:cNvPr id="3" name="Subtitle 2"/>
          <p:cNvSpPr>
            <a:spLocks noGrp="1"/>
          </p:cNvSpPr>
          <p:nvPr>
            <p:ph type="subTitle" idx="1"/>
          </p:nvPr>
        </p:nvSpPr>
        <p:spPr>
          <a:xfrm>
            <a:off x="0" y="762000"/>
            <a:ext cx="9144000" cy="6096000"/>
          </a:xfrm>
        </p:spPr>
        <p:txBody>
          <a:bodyPr>
            <a:normAutofit lnSpcReduction="10000"/>
          </a:bodyPr>
          <a:lstStyle/>
          <a:p>
            <a:endParaRPr lang="en-US" sz="4800" dirty="0">
              <a:solidFill>
                <a:srgbClr val="7030A0"/>
              </a:solidFill>
            </a:endParaRPr>
          </a:p>
          <a:p>
            <a:r>
              <a:rPr lang="en-US" sz="4800" dirty="0">
                <a:solidFill>
                  <a:srgbClr val="7030A0"/>
                </a:solidFill>
              </a:rPr>
              <a:t>CHỦ ĐỀ 1:BẢO VÊ BẢN THÂN</a:t>
            </a:r>
          </a:p>
          <a:p>
            <a:endParaRPr lang="en-US" sz="4800" dirty="0">
              <a:solidFill>
                <a:srgbClr val="7030A0"/>
              </a:solidFill>
            </a:endParaRPr>
          </a:p>
          <a:p>
            <a:endParaRPr lang="en-US" sz="4800" dirty="0">
              <a:solidFill>
                <a:srgbClr val="7030A0"/>
              </a:solidFill>
            </a:endParaRPr>
          </a:p>
          <a:p>
            <a:endParaRPr lang="en-US" sz="4800" dirty="0">
              <a:solidFill>
                <a:srgbClr val="7030A0"/>
              </a:solidFill>
            </a:endParaRPr>
          </a:p>
          <a:p>
            <a:endParaRPr lang="en-US" sz="4800" dirty="0">
              <a:solidFill>
                <a:srgbClr val="7030A0"/>
              </a:solidFill>
            </a:endParaRPr>
          </a:p>
          <a:p>
            <a:endParaRPr lang="en-US" sz="2000" dirty="0">
              <a:solidFill>
                <a:srgbClr val="7030A0"/>
              </a:solidFill>
            </a:endParaRPr>
          </a:p>
          <a:p>
            <a:r>
              <a:rPr lang="en-US" sz="3600" b="1" dirty="0" err="1">
                <a:solidFill>
                  <a:srgbClr val="FF0000"/>
                </a:solidFill>
              </a:rPr>
              <a:t>Bài</a:t>
            </a:r>
            <a:r>
              <a:rPr lang="en-US" sz="3600" b="1" dirty="0">
                <a:solidFill>
                  <a:srgbClr val="FF0000"/>
                </a:solidFill>
              </a:rPr>
              <a:t> 1:Kĩ </a:t>
            </a:r>
            <a:r>
              <a:rPr lang="en-US" sz="3600" b="1" dirty="0" err="1">
                <a:solidFill>
                  <a:srgbClr val="FF0000"/>
                </a:solidFill>
              </a:rPr>
              <a:t>năng</a:t>
            </a:r>
            <a:r>
              <a:rPr lang="en-US" sz="3600" b="1" dirty="0">
                <a:solidFill>
                  <a:srgbClr val="FF0000"/>
                </a:solidFill>
              </a:rPr>
              <a:t> </a:t>
            </a:r>
            <a:r>
              <a:rPr lang="en-US" sz="3600" b="1" dirty="0" err="1">
                <a:solidFill>
                  <a:srgbClr val="FF0000"/>
                </a:solidFill>
              </a:rPr>
              <a:t>chăm</a:t>
            </a:r>
            <a:r>
              <a:rPr lang="en-US" sz="3600" b="1" dirty="0">
                <a:solidFill>
                  <a:srgbClr val="FF0000"/>
                </a:solidFill>
              </a:rPr>
              <a:t> </a:t>
            </a:r>
            <a:r>
              <a:rPr lang="en-US" sz="3600" b="1" dirty="0" err="1">
                <a:solidFill>
                  <a:srgbClr val="FF0000"/>
                </a:solidFill>
              </a:rPr>
              <a:t>sóc</a:t>
            </a:r>
            <a:r>
              <a:rPr lang="en-US" sz="3600" b="1" dirty="0">
                <a:solidFill>
                  <a:srgbClr val="FF0000"/>
                </a:solidFill>
              </a:rPr>
              <a:t> </a:t>
            </a:r>
            <a:r>
              <a:rPr lang="en-US" sz="3600" b="1" dirty="0" err="1">
                <a:solidFill>
                  <a:srgbClr val="FF0000"/>
                </a:solidFill>
              </a:rPr>
              <a:t>răng</a:t>
            </a:r>
            <a:r>
              <a:rPr lang="en-US" sz="3600" b="1" dirty="0">
                <a:solidFill>
                  <a:srgbClr val="FF0000"/>
                </a:solidFill>
              </a:rPr>
              <a:t> </a:t>
            </a:r>
            <a:r>
              <a:rPr lang="en-US" sz="3600" b="1" dirty="0" err="1">
                <a:solidFill>
                  <a:srgbClr val="FF0000"/>
                </a:solidFill>
              </a:rPr>
              <a:t>miệng</a:t>
            </a:r>
            <a:endParaRPr lang="en-US" sz="3600" b="1" dirty="0">
              <a:solidFill>
                <a:srgbClr val="FF0000"/>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2435472"/>
            <a:ext cx="3505200" cy="318584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20491" y="2232659"/>
            <a:ext cx="3589324" cy="3637184"/>
          </a:xfrm>
          <a:prstGeom prst="rect">
            <a:avLst/>
          </a:prstGeom>
        </p:spPr>
      </p:pic>
      <p:sp>
        <p:nvSpPr>
          <p:cNvPr id="10" name="Oval 9"/>
          <p:cNvSpPr/>
          <p:nvPr/>
        </p:nvSpPr>
        <p:spPr>
          <a:xfrm>
            <a:off x="5181600" y="2232659"/>
            <a:ext cx="76200" cy="76200"/>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71392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0"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edge">
                                      <p:cBhvr>
                                        <p:cTn id="20" dur="20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p:cTn id="37"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39" dur="500"/>
                                        <p:tgtEl>
                                          <p:spTgt spid="3">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1000"/>
                                        <p:tgtEl>
                                          <p:spTgt spid="10"/>
                                        </p:tgtEl>
                                      </p:cBhvr>
                                    </p:animEffect>
                                    <p:anim calcmode="lin" valueType="num">
                                      <p:cBhvr>
                                        <p:cTn id="45" dur="1000" fill="hold"/>
                                        <p:tgtEl>
                                          <p:spTgt spid="10"/>
                                        </p:tgtEl>
                                        <p:attrNameLst>
                                          <p:attrName>ppt_x</p:attrName>
                                        </p:attrNameLst>
                                      </p:cBhvr>
                                      <p:tavLst>
                                        <p:tav tm="0">
                                          <p:val>
                                            <p:strVal val="#ppt_x"/>
                                          </p:val>
                                        </p:tav>
                                        <p:tav tm="100000">
                                          <p:val>
                                            <p:strVal val="#ppt_x"/>
                                          </p:val>
                                        </p:tav>
                                      </p:tavLst>
                                    </p:anim>
                                    <p:anim calcmode="lin" valueType="num">
                                      <p:cBhvr>
                                        <p:cTn id="4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 y="817415"/>
            <a:ext cx="9164782" cy="6040585"/>
          </a:xfrm>
        </p:spPr>
        <p:txBody>
          <a:bodyPr/>
          <a:lstStyle/>
          <a:p>
            <a:br>
              <a:rPr lang="en-US" dirty="0"/>
            </a:br>
            <a:br>
              <a:rPr lang="en-US" dirty="0"/>
            </a:br>
            <a:br>
              <a:rPr lang="en-US" dirty="0"/>
            </a:br>
            <a:br>
              <a:rPr lang="en-US" dirty="0"/>
            </a:br>
            <a:br>
              <a:rPr lang="en-US" dirty="0"/>
            </a:br>
            <a:br>
              <a:rPr lang="en-US" dirty="0"/>
            </a:br>
            <a:br>
              <a:rPr lang="en-US" dirty="0"/>
            </a:br>
            <a:r>
              <a:rPr lang="en-US" dirty="0" err="1"/>
              <a:t>Gà</a:t>
            </a:r>
            <a:r>
              <a:rPr lang="en-US" dirty="0"/>
              <a:t> </a:t>
            </a:r>
            <a:r>
              <a:rPr lang="en-US" dirty="0" err="1"/>
              <a:t>mái</a:t>
            </a:r>
            <a:r>
              <a:rPr lang="en-US" dirty="0"/>
              <a:t> </a:t>
            </a:r>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62200" y="817415"/>
            <a:ext cx="4114800" cy="5010248"/>
          </a:xfrm>
          <a:prstGeom prst="rect">
            <a:avLst/>
          </a:prstGeom>
        </p:spPr>
      </p:pic>
    </p:spTree>
    <p:extLst>
      <p:ext uri="{BB962C8B-B14F-4D97-AF65-F5344CB8AC3E}">
        <p14:creationId xmlns:p14="http://schemas.microsoft.com/office/powerpoint/2010/main" val="20937897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17415"/>
            <a:ext cx="9137072" cy="6040585"/>
          </a:xfrm>
        </p:spPr>
        <p:txBody>
          <a:bodyPr>
            <a:normAutofit fontScale="90000"/>
          </a:bodyPr>
          <a:lstStyle/>
          <a:p>
            <a:pPr algn="l"/>
            <a:r>
              <a:rPr lang="en-US" dirty="0"/>
              <a:t>                    </a:t>
            </a:r>
            <a:r>
              <a:rPr lang="en-US" dirty="0">
                <a:solidFill>
                  <a:srgbClr val="FF0000"/>
                </a:solidFill>
              </a:rPr>
              <a:t>R</a:t>
            </a:r>
            <a:r>
              <a:rPr lang="en-US" dirty="0"/>
              <a:t>     Ơ   I   R    Ụ   N  G</a:t>
            </a:r>
            <a:br>
              <a:rPr lang="en-US" dirty="0"/>
            </a:br>
            <a:r>
              <a:rPr lang="en-US" dirty="0"/>
              <a:t>              M   </a:t>
            </a:r>
            <a:r>
              <a:rPr lang="en-US" dirty="0">
                <a:solidFill>
                  <a:srgbClr val="FF0000"/>
                </a:solidFill>
              </a:rPr>
              <a:t>Ă</a:t>
            </a:r>
            <a:r>
              <a:rPr lang="en-US" dirty="0"/>
              <a:t>    N   G   C   Ụ   T  </a:t>
            </a:r>
            <a:br>
              <a:rPr lang="en-US" dirty="0"/>
            </a:br>
            <a:r>
              <a:rPr lang="en-US" dirty="0"/>
              <a:t>                     </a:t>
            </a:r>
            <a:r>
              <a:rPr lang="en-US" dirty="0">
                <a:solidFill>
                  <a:srgbClr val="FF0000"/>
                </a:solidFill>
              </a:rPr>
              <a:t>N</a:t>
            </a:r>
            <a:r>
              <a:rPr lang="en-US" dirty="0"/>
              <a:t>   A   N  Ú   N  G</a:t>
            </a:r>
            <a:br>
              <a:rPr lang="en-US" dirty="0"/>
            </a:br>
            <a:r>
              <a:rPr lang="en-US" dirty="0"/>
              <a:t>                     </a:t>
            </a:r>
            <a:r>
              <a:rPr lang="en-US" dirty="0" err="1">
                <a:solidFill>
                  <a:srgbClr val="FF0000"/>
                </a:solidFill>
              </a:rPr>
              <a:t>G</a:t>
            </a:r>
            <a:r>
              <a:rPr lang="en-US" dirty="0"/>
              <a:t>   À   M  Á   I</a:t>
            </a:r>
            <a:br>
              <a:rPr lang="en-US" dirty="0"/>
            </a:br>
            <a:br>
              <a:rPr lang="en-US" dirty="0"/>
            </a:br>
            <a:br>
              <a:rPr lang="en-US" dirty="0"/>
            </a:br>
            <a:br>
              <a:rPr lang="en-US" dirty="0"/>
            </a:br>
            <a:br>
              <a:rPr lang="en-US" dirty="0"/>
            </a:br>
            <a:br>
              <a:rPr lang="en-US" dirty="0"/>
            </a:br>
            <a:endParaRPr lang="en-US" dirty="0"/>
          </a:p>
        </p:txBody>
      </p:sp>
      <p:sp>
        <p:nvSpPr>
          <p:cNvPr id="3" name="Title 1"/>
          <p:cNvSpPr txBox="1">
            <a:spLocks/>
          </p:cNvSpPr>
          <p:nvPr/>
        </p:nvSpPr>
        <p:spPr>
          <a:xfrm>
            <a:off x="0" y="10033"/>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5029" y="10033"/>
            <a:ext cx="1143000" cy="98413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ectangle 6"/>
          <p:cNvSpPr/>
          <p:nvPr/>
        </p:nvSpPr>
        <p:spPr>
          <a:xfrm>
            <a:off x="2299845" y="5451757"/>
            <a:ext cx="706585" cy="7065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0" name="Rectangle 9"/>
          <p:cNvSpPr/>
          <p:nvPr/>
        </p:nvSpPr>
        <p:spPr>
          <a:xfrm>
            <a:off x="2299843" y="3311220"/>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2299844" y="4017805"/>
            <a:ext cx="706585" cy="70658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2" name="Rectangle 11"/>
          <p:cNvSpPr/>
          <p:nvPr/>
        </p:nvSpPr>
        <p:spPr>
          <a:xfrm>
            <a:off x="2306778" y="4745172"/>
            <a:ext cx="706585" cy="7065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3" name="Rectangle 12"/>
          <p:cNvSpPr/>
          <p:nvPr/>
        </p:nvSpPr>
        <p:spPr>
          <a:xfrm>
            <a:off x="2299846" y="6151415"/>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47" name="Oval 46"/>
          <p:cNvSpPr/>
          <p:nvPr/>
        </p:nvSpPr>
        <p:spPr>
          <a:xfrm>
            <a:off x="2991763" y="331122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8" name="Oval 47"/>
          <p:cNvSpPr/>
          <p:nvPr/>
        </p:nvSpPr>
        <p:spPr>
          <a:xfrm>
            <a:off x="4874418" y="333892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9" name="Oval 48"/>
          <p:cNvSpPr/>
          <p:nvPr/>
        </p:nvSpPr>
        <p:spPr>
          <a:xfrm>
            <a:off x="3630684" y="333892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0" name="Oval 49"/>
          <p:cNvSpPr/>
          <p:nvPr/>
        </p:nvSpPr>
        <p:spPr>
          <a:xfrm>
            <a:off x="4252551" y="331122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1" name="Oval 50"/>
          <p:cNvSpPr/>
          <p:nvPr/>
        </p:nvSpPr>
        <p:spPr>
          <a:xfrm>
            <a:off x="3006431" y="403491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2" name="Oval 51"/>
          <p:cNvSpPr/>
          <p:nvPr/>
        </p:nvSpPr>
        <p:spPr>
          <a:xfrm>
            <a:off x="3642951" y="401045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5" name="Oval 54"/>
          <p:cNvSpPr/>
          <p:nvPr/>
        </p:nvSpPr>
        <p:spPr>
          <a:xfrm>
            <a:off x="5496285" y="395543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6" name="Oval 55"/>
          <p:cNvSpPr/>
          <p:nvPr/>
        </p:nvSpPr>
        <p:spPr>
          <a:xfrm>
            <a:off x="4903484" y="397255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7" name="Oval 56"/>
          <p:cNvSpPr/>
          <p:nvPr/>
        </p:nvSpPr>
        <p:spPr>
          <a:xfrm>
            <a:off x="4298659" y="396238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8" name="Oval 57"/>
          <p:cNvSpPr/>
          <p:nvPr/>
        </p:nvSpPr>
        <p:spPr>
          <a:xfrm>
            <a:off x="1684911" y="4772881"/>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9" name="Oval 58"/>
          <p:cNvSpPr/>
          <p:nvPr/>
        </p:nvSpPr>
        <p:spPr>
          <a:xfrm>
            <a:off x="4252550" y="474517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0" name="Oval 59"/>
          <p:cNvSpPr/>
          <p:nvPr/>
        </p:nvSpPr>
        <p:spPr>
          <a:xfrm>
            <a:off x="300722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1" name="Oval 60"/>
          <p:cNvSpPr/>
          <p:nvPr/>
        </p:nvSpPr>
        <p:spPr>
          <a:xfrm>
            <a:off x="363068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2" name="Oval 61"/>
          <p:cNvSpPr/>
          <p:nvPr/>
        </p:nvSpPr>
        <p:spPr>
          <a:xfrm>
            <a:off x="2991763" y="550024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3" name="Oval 62"/>
          <p:cNvSpPr/>
          <p:nvPr/>
        </p:nvSpPr>
        <p:spPr>
          <a:xfrm>
            <a:off x="3613630" y="550717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Oval 63"/>
          <p:cNvSpPr/>
          <p:nvPr/>
        </p:nvSpPr>
        <p:spPr>
          <a:xfrm>
            <a:off x="6101119"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5" name="Oval 64"/>
          <p:cNvSpPr/>
          <p:nvPr/>
        </p:nvSpPr>
        <p:spPr>
          <a:xfrm>
            <a:off x="4253344"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6" name="Oval 65"/>
          <p:cNvSpPr/>
          <p:nvPr/>
        </p:nvSpPr>
        <p:spPr>
          <a:xfrm>
            <a:off x="5486180" y="546884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7" name="Oval 66"/>
          <p:cNvSpPr/>
          <p:nvPr/>
        </p:nvSpPr>
        <p:spPr>
          <a:xfrm>
            <a:off x="4864313" y="547579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8" name="Oval 67"/>
          <p:cNvSpPr/>
          <p:nvPr/>
        </p:nvSpPr>
        <p:spPr>
          <a:xfrm>
            <a:off x="4875211" y="621008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9" name="Oval 68"/>
          <p:cNvSpPr/>
          <p:nvPr/>
        </p:nvSpPr>
        <p:spPr>
          <a:xfrm>
            <a:off x="4253344" y="620316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0" name="Oval 69"/>
          <p:cNvSpPr/>
          <p:nvPr/>
        </p:nvSpPr>
        <p:spPr>
          <a:xfrm>
            <a:off x="3613630"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1" name="Oval 70"/>
          <p:cNvSpPr/>
          <p:nvPr/>
        </p:nvSpPr>
        <p:spPr>
          <a:xfrm>
            <a:off x="2990969"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4776139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 y="817415"/>
            <a:ext cx="9164782" cy="6040585"/>
          </a:xfrm>
        </p:spPr>
        <p:txBody>
          <a:bodyPr/>
          <a:lstStyle/>
          <a:p>
            <a:br>
              <a:rPr lang="en-US" dirty="0"/>
            </a:br>
            <a:br>
              <a:rPr lang="en-US" dirty="0"/>
            </a:br>
            <a:br>
              <a:rPr lang="en-US" dirty="0"/>
            </a:br>
            <a:br>
              <a:rPr lang="en-US" dirty="0"/>
            </a:br>
            <a:br>
              <a:rPr lang="en-US" dirty="0"/>
            </a:br>
            <a:br>
              <a:rPr lang="en-US" dirty="0"/>
            </a:br>
            <a:br>
              <a:rPr lang="en-US" dirty="0"/>
            </a:br>
            <a:r>
              <a:rPr lang="en-US" dirty="0"/>
              <a:t>Ma </a:t>
            </a:r>
            <a:r>
              <a:rPr lang="en-US" dirty="0" err="1"/>
              <a:t>quỷ</a:t>
            </a:r>
            <a:endParaRPr lang="en-US" dirty="0"/>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2727" y="1604538"/>
            <a:ext cx="3265082" cy="3402943"/>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24400" y="1090688"/>
            <a:ext cx="3252281" cy="4430644"/>
          </a:xfrm>
          <a:prstGeom prst="rect">
            <a:avLst/>
          </a:prstGeom>
        </p:spPr>
      </p:pic>
    </p:spTree>
    <p:extLst>
      <p:ext uri="{BB962C8B-B14F-4D97-AF65-F5344CB8AC3E}">
        <p14:creationId xmlns:p14="http://schemas.microsoft.com/office/powerpoint/2010/main" val="20937897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17415"/>
            <a:ext cx="9137072" cy="6040585"/>
          </a:xfrm>
        </p:spPr>
        <p:txBody>
          <a:bodyPr>
            <a:normAutofit fontScale="90000"/>
          </a:bodyPr>
          <a:lstStyle/>
          <a:p>
            <a:pPr algn="l"/>
            <a:r>
              <a:rPr lang="en-US" dirty="0"/>
              <a:t>                    </a:t>
            </a:r>
            <a:r>
              <a:rPr lang="en-US" dirty="0">
                <a:solidFill>
                  <a:srgbClr val="FF0000"/>
                </a:solidFill>
              </a:rPr>
              <a:t>R</a:t>
            </a:r>
            <a:r>
              <a:rPr lang="en-US" dirty="0"/>
              <a:t>     Ơ   I   R    Ụ   N  G</a:t>
            </a:r>
            <a:br>
              <a:rPr lang="en-US" dirty="0"/>
            </a:br>
            <a:r>
              <a:rPr lang="en-US" dirty="0"/>
              <a:t>              M   </a:t>
            </a:r>
            <a:r>
              <a:rPr lang="en-US" dirty="0">
                <a:solidFill>
                  <a:srgbClr val="FF0000"/>
                </a:solidFill>
              </a:rPr>
              <a:t>Ă</a:t>
            </a:r>
            <a:r>
              <a:rPr lang="en-US" dirty="0"/>
              <a:t>    N   G   C   Ụ   T  </a:t>
            </a:r>
            <a:br>
              <a:rPr lang="en-US" dirty="0"/>
            </a:br>
            <a:r>
              <a:rPr lang="en-US" dirty="0"/>
              <a:t>                     </a:t>
            </a:r>
            <a:r>
              <a:rPr lang="en-US" dirty="0">
                <a:solidFill>
                  <a:srgbClr val="FF0000"/>
                </a:solidFill>
              </a:rPr>
              <a:t>N</a:t>
            </a:r>
            <a:r>
              <a:rPr lang="en-US" dirty="0"/>
              <a:t>   A   N  Ú   N  G</a:t>
            </a:r>
            <a:br>
              <a:rPr lang="en-US" dirty="0"/>
            </a:br>
            <a:r>
              <a:rPr lang="en-US" dirty="0"/>
              <a:t>                     </a:t>
            </a:r>
            <a:r>
              <a:rPr lang="en-US" dirty="0" err="1">
                <a:solidFill>
                  <a:srgbClr val="FF0000"/>
                </a:solidFill>
              </a:rPr>
              <a:t>G</a:t>
            </a:r>
            <a:r>
              <a:rPr lang="en-US" dirty="0"/>
              <a:t>   À   M  Á   I</a:t>
            </a:r>
            <a:br>
              <a:rPr lang="en-US" dirty="0"/>
            </a:br>
            <a:r>
              <a:rPr lang="en-US" dirty="0"/>
              <a:t>                     </a:t>
            </a:r>
            <a:r>
              <a:rPr lang="en-US" dirty="0">
                <a:solidFill>
                  <a:srgbClr val="FF0000"/>
                </a:solidFill>
              </a:rPr>
              <a:t>M</a:t>
            </a:r>
            <a:r>
              <a:rPr lang="en-US" dirty="0"/>
              <a:t>  A   Q   U  Ỷ</a:t>
            </a:r>
            <a:br>
              <a:rPr lang="en-US" dirty="0"/>
            </a:br>
            <a:br>
              <a:rPr lang="en-US" dirty="0"/>
            </a:br>
            <a:br>
              <a:rPr lang="en-US" dirty="0"/>
            </a:br>
            <a:br>
              <a:rPr lang="en-US" dirty="0"/>
            </a:br>
            <a:br>
              <a:rPr lang="en-US" dirty="0"/>
            </a:br>
            <a:endParaRPr lang="en-US" dirty="0"/>
          </a:p>
        </p:txBody>
      </p:sp>
      <p:sp>
        <p:nvSpPr>
          <p:cNvPr id="3" name="Title 1"/>
          <p:cNvSpPr txBox="1">
            <a:spLocks/>
          </p:cNvSpPr>
          <p:nvPr/>
        </p:nvSpPr>
        <p:spPr>
          <a:xfrm>
            <a:off x="0" y="10033"/>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5029" y="10033"/>
            <a:ext cx="1143000" cy="98413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ectangle 6"/>
          <p:cNvSpPr/>
          <p:nvPr/>
        </p:nvSpPr>
        <p:spPr>
          <a:xfrm>
            <a:off x="2299845" y="5451757"/>
            <a:ext cx="706585" cy="7065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1" name="Rectangle 10"/>
          <p:cNvSpPr/>
          <p:nvPr/>
        </p:nvSpPr>
        <p:spPr>
          <a:xfrm>
            <a:off x="2299844" y="4017805"/>
            <a:ext cx="706585" cy="70658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2" name="Rectangle 11"/>
          <p:cNvSpPr/>
          <p:nvPr/>
        </p:nvSpPr>
        <p:spPr>
          <a:xfrm>
            <a:off x="2306778" y="4745172"/>
            <a:ext cx="706585" cy="7065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3" name="Rectangle 12"/>
          <p:cNvSpPr/>
          <p:nvPr/>
        </p:nvSpPr>
        <p:spPr>
          <a:xfrm>
            <a:off x="2299846" y="6151415"/>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51" name="Oval 50"/>
          <p:cNvSpPr/>
          <p:nvPr/>
        </p:nvSpPr>
        <p:spPr>
          <a:xfrm>
            <a:off x="3006431" y="403491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2" name="Oval 51"/>
          <p:cNvSpPr/>
          <p:nvPr/>
        </p:nvSpPr>
        <p:spPr>
          <a:xfrm>
            <a:off x="3642951" y="401045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5" name="Oval 54"/>
          <p:cNvSpPr/>
          <p:nvPr/>
        </p:nvSpPr>
        <p:spPr>
          <a:xfrm>
            <a:off x="5496285" y="395543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6" name="Oval 55"/>
          <p:cNvSpPr/>
          <p:nvPr/>
        </p:nvSpPr>
        <p:spPr>
          <a:xfrm>
            <a:off x="4903484" y="397255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7" name="Oval 56"/>
          <p:cNvSpPr/>
          <p:nvPr/>
        </p:nvSpPr>
        <p:spPr>
          <a:xfrm>
            <a:off x="4298659" y="396238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8" name="Oval 57"/>
          <p:cNvSpPr/>
          <p:nvPr/>
        </p:nvSpPr>
        <p:spPr>
          <a:xfrm>
            <a:off x="1684911" y="4772881"/>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9" name="Oval 58"/>
          <p:cNvSpPr/>
          <p:nvPr/>
        </p:nvSpPr>
        <p:spPr>
          <a:xfrm>
            <a:off x="4252550" y="474517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0" name="Oval 59"/>
          <p:cNvSpPr/>
          <p:nvPr/>
        </p:nvSpPr>
        <p:spPr>
          <a:xfrm>
            <a:off x="300722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1" name="Oval 60"/>
          <p:cNvSpPr/>
          <p:nvPr/>
        </p:nvSpPr>
        <p:spPr>
          <a:xfrm>
            <a:off x="363068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2" name="Oval 61"/>
          <p:cNvSpPr/>
          <p:nvPr/>
        </p:nvSpPr>
        <p:spPr>
          <a:xfrm>
            <a:off x="2991763" y="550024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3" name="Oval 62"/>
          <p:cNvSpPr/>
          <p:nvPr/>
        </p:nvSpPr>
        <p:spPr>
          <a:xfrm>
            <a:off x="3613630" y="550717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Oval 63"/>
          <p:cNvSpPr/>
          <p:nvPr/>
        </p:nvSpPr>
        <p:spPr>
          <a:xfrm>
            <a:off x="6101119"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5" name="Oval 64"/>
          <p:cNvSpPr/>
          <p:nvPr/>
        </p:nvSpPr>
        <p:spPr>
          <a:xfrm>
            <a:off x="4253344"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6" name="Oval 65"/>
          <p:cNvSpPr/>
          <p:nvPr/>
        </p:nvSpPr>
        <p:spPr>
          <a:xfrm>
            <a:off x="5486180" y="546884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7" name="Oval 66"/>
          <p:cNvSpPr/>
          <p:nvPr/>
        </p:nvSpPr>
        <p:spPr>
          <a:xfrm>
            <a:off x="4864313" y="547579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8" name="Oval 67"/>
          <p:cNvSpPr/>
          <p:nvPr/>
        </p:nvSpPr>
        <p:spPr>
          <a:xfrm>
            <a:off x="4875211" y="621008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9" name="Oval 68"/>
          <p:cNvSpPr/>
          <p:nvPr/>
        </p:nvSpPr>
        <p:spPr>
          <a:xfrm>
            <a:off x="4253344" y="620316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0" name="Oval 69"/>
          <p:cNvSpPr/>
          <p:nvPr/>
        </p:nvSpPr>
        <p:spPr>
          <a:xfrm>
            <a:off x="3613630"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1" name="Oval 70"/>
          <p:cNvSpPr/>
          <p:nvPr/>
        </p:nvSpPr>
        <p:spPr>
          <a:xfrm>
            <a:off x="2990969"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2450396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 y="817415"/>
            <a:ext cx="9164782" cy="6040585"/>
          </a:xfrm>
        </p:spPr>
        <p:txBody>
          <a:bodyPr>
            <a:normAutofit fontScale="90000"/>
          </a:bodyPr>
          <a:lstStyle/>
          <a:p>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r>
              <a:rPr lang="en-US" dirty="0" err="1"/>
              <a:t>Im</a:t>
            </a:r>
            <a:r>
              <a:rPr lang="en-US" dirty="0"/>
              <a:t> </a:t>
            </a:r>
            <a:r>
              <a:rPr lang="en-US" dirty="0" err="1"/>
              <a:t>lặng</a:t>
            </a:r>
            <a:br>
              <a:rPr lang="en-US" dirty="0"/>
            </a:br>
            <a:br>
              <a:rPr lang="en-US" dirty="0"/>
            </a:br>
            <a:br>
              <a:rPr lang="en-US" dirty="0"/>
            </a:br>
            <a:br>
              <a:rPr lang="en-US" dirty="0"/>
            </a:br>
            <a:br>
              <a:rPr lang="en-US" dirty="0"/>
            </a:br>
            <a:br>
              <a:rPr lang="en-US" dirty="0"/>
            </a:br>
            <a:endParaRPr lang="en-US" dirty="0"/>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74373" y="1371600"/>
            <a:ext cx="3581400" cy="4250650"/>
          </a:xfrm>
          <a:prstGeom prst="rect">
            <a:avLst/>
          </a:prstGeom>
        </p:spPr>
      </p:pic>
    </p:spTree>
    <p:extLst>
      <p:ext uri="{BB962C8B-B14F-4D97-AF65-F5344CB8AC3E}">
        <p14:creationId xmlns:p14="http://schemas.microsoft.com/office/powerpoint/2010/main" val="20937897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17415"/>
            <a:ext cx="9137072" cy="6040585"/>
          </a:xfrm>
        </p:spPr>
        <p:txBody>
          <a:bodyPr>
            <a:normAutofit fontScale="90000"/>
          </a:bodyPr>
          <a:lstStyle/>
          <a:p>
            <a:pPr algn="l"/>
            <a:r>
              <a:rPr lang="en-US" dirty="0"/>
              <a:t>                    </a:t>
            </a:r>
            <a:r>
              <a:rPr lang="en-US" dirty="0">
                <a:solidFill>
                  <a:srgbClr val="FF0000"/>
                </a:solidFill>
              </a:rPr>
              <a:t>R</a:t>
            </a:r>
            <a:r>
              <a:rPr lang="en-US" dirty="0"/>
              <a:t>     Ơ   I   R    Ụ   N  G</a:t>
            </a:r>
            <a:br>
              <a:rPr lang="en-US" dirty="0"/>
            </a:br>
            <a:r>
              <a:rPr lang="en-US" dirty="0"/>
              <a:t>              M  </a:t>
            </a:r>
            <a:r>
              <a:rPr lang="en-US" dirty="0">
                <a:solidFill>
                  <a:srgbClr val="FF0000"/>
                </a:solidFill>
              </a:rPr>
              <a:t>Ă</a:t>
            </a:r>
            <a:r>
              <a:rPr lang="en-US" dirty="0"/>
              <a:t>    N   G   C    Ụ   T  </a:t>
            </a:r>
            <a:br>
              <a:rPr lang="en-US" dirty="0"/>
            </a:br>
            <a:r>
              <a:rPr lang="en-US" dirty="0"/>
              <a:t>                    </a:t>
            </a:r>
            <a:r>
              <a:rPr lang="en-US" dirty="0">
                <a:solidFill>
                  <a:srgbClr val="FF0000"/>
                </a:solidFill>
              </a:rPr>
              <a:t>N</a:t>
            </a:r>
            <a:r>
              <a:rPr lang="en-US" dirty="0"/>
              <a:t>    A   N   Ú   N   G</a:t>
            </a:r>
            <a:br>
              <a:rPr lang="en-US" dirty="0"/>
            </a:br>
            <a:r>
              <a:rPr lang="en-US" dirty="0"/>
              <a:t>                    </a:t>
            </a:r>
            <a:r>
              <a:rPr lang="en-US" dirty="0" err="1">
                <a:solidFill>
                  <a:srgbClr val="FF0000"/>
                </a:solidFill>
              </a:rPr>
              <a:t>G</a:t>
            </a:r>
            <a:r>
              <a:rPr lang="en-US" dirty="0"/>
              <a:t>    À   M  Á   I</a:t>
            </a:r>
            <a:br>
              <a:rPr lang="en-US" dirty="0"/>
            </a:br>
            <a:r>
              <a:rPr lang="en-US" dirty="0"/>
              <a:t>                    </a:t>
            </a:r>
            <a:r>
              <a:rPr lang="en-US" dirty="0">
                <a:solidFill>
                  <a:srgbClr val="FF0000"/>
                </a:solidFill>
              </a:rPr>
              <a:t>M</a:t>
            </a:r>
            <a:r>
              <a:rPr lang="en-US" dirty="0"/>
              <a:t>   A   Q   U  Ỷ</a:t>
            </a:r>
            <a:br>
              <a:rPr lang="en-US" dirty="0"/>
            </a:br>
            <a:r>
              <a:rPr lang="en-US" dirty="0"/>
              <a:t>                     </a:t>
            </a:r>
            <a:r>
              <a:rPr lang="en-US" dirty="0">
                <a:solidFill>
                  <a:srgbClr val="FF0000"/>
                </a:solidFill>
              </a:rPr>
              <a:t>I</a:t>
            </a:r>
            <a:r>
              <a:rPr lang="en-US" dirty="0"/>
              <a:t>    M   L    Ặ  N    G</a:t>
            </a:r>
            <a:br>
              <a:rPr lang="en-US" dirty="0"/>
            </a:br>
            <a:br>
              <a:rPr lang="en-US" dirty="0"/>
            </a:br>
            <a:br>
              <a:rPr lang="en-US" dirty="0"/>
            </a:br>
            <a:br>
              <a:rPr lang="en-US" dirty="0"/>
            </a:br>
            <a:endParaRPr lang="en-US" dirty="0"/>
          </a:p>
        </p:txBody>
      </p:sp>
      <p:sp>
        <p:nvSpPr>
          <p:cNvPr id="3" name="Title 1"/>
          <p:cNvSpPr txBox="1">
            <a:spLocks/>
          </p:cNvSpPr>
          <p:nvPr/>
        </p:nvSpPr>
        <p:spPr>
          <a:xfrm>
            <a:off x="0" y="10033"/>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Poki1	Q</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5029" y="10033"/>
            <a:ext cx="1143000" cy="98413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ectangle 6"/>
          <p:cNvSpPr/>
          <p:nvPr/>
        </p:nvSpPr>
        <p:spPr>
          <a:xfrm>
            <a:off x="2299845" y="5451757"/>
            <a:ext cx="706585" cy="7065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2" name="Rectangle 11"/>
          <p:cNvSpPr/>
          <p:nvPr/>
        </p:nvSpPr>
        <p:spPr>
          <a:xfrm>
            <a:off x="2306778" y="4745172"/>
            <a:ext cx="706585" cy="7065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3" name="Rectangle 12"/>
          <p:cNvSpPr/>
          <p:nvPr/>
        </p:nvSpPr>
        <p:spPr>
          <a:xfrm>
            <a:off x="2299846" y="6151415"/>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58" name="Oval 57"/>
          <p:cNvSpPr/>
          <p:nvPr/>
        </p:nvSpPr>
        <p:spPr>
          <a:xfrm>
            <a:off x="1684911" y="4772881"/>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9" name="Oval 58"/>
          <p:cNvSpPr/>
          <p:nvPr/>
        </p:nvSpPr>
        <p:spPr>
          <a:xfrm>
            <a:off x="4252550" y="474517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0" name="Oval 59"/>
          <p:cNvSpPr/>
          <p:nvPr/>
        </p:nvSpPr>
        <p:spPr>
          <a:xfrm>
            <a:off x="300722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1" name="Oval 60"/>
          <p:cNvSpPr/>
          <p:nvPr/>
        </p:nvSpPr>
        <p:spPr>
          <a:xfrm>
            <a:off x="363068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2" name="Oval 61"/>
          <p:cNvSpPr/>
          <p:nvPr/>
        </p:nvSpPr>
        <p:spPr>
          <a:xfrm>
            <a:off x="2991763" y="550024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3" name="Oval 62"/>
          <p:cNvSpPr/>
          <p:nvPr/>
        </p:nvSpPr>
        <p:spPr>
          <a:xfrm>
            <a:off x="3613630" y="550717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Oval 63"/>
          <p:cNvSpPr/>
          <p:nvPr/>
        </p:nvSpPr>
        <p:spPr>
          <a:xfrm>
            <a:off x="6101119"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5" name="Oval 64"/>
          <p:cNvSpPr/>
          <p:nvPr/>
        </p:nvSpPr>
        <p:spPr>
          <a:xfrm>
            <a:off x="4253344"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6" name="Oval 65"/>
          <p:cNvSpPr/>
          <p:nvPr/>
        </p:nvSpPr>
        <p:spPr>
          <a:xfrm>
            <a:off x="5486180" y="546884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7" name="Oval 66"/>
          <p:cNvSpPr/>
          <p:nvPr/>
        </p:nvSpPr>
        <p:spPr>
          <a:xfrm>
            <a:off x="4864313" y="547579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8" name="Oval 67"/>
          <p:cNvSpPr/>
          <p:nvPr/>
        </p:nvSpPr>
        <p:spPr>
          <a:xfrm>
            <a:off x="4875211" y="621008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9" name="Oval 68"/>
          <p:cNvSpPr/>
          <p:nvPr/>
        </p:nvSpPr>
        <p:spPr>
          <a:xfrm>
            <a:off x="4253344" y="620316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0" name="Oval 69"/>
          <p:cNvSpPr/>
          <p:nvPr/>
        </p:nvSpPr>
        <p:spPr>
          <a:xfrm>
            <a:off x="3613630"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1" name="Oval 70"/>
          <p:cNvSpPr/>
          <p:nvPr/>
        </p:nvSpPr>
        <p:spPr>
          <a:xfrm>
            <a:off x="2990969"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12131312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 y="817415"/>
            <a:ext cx="9164782" cy="6040585"/>
          </a:xfrm>
        </p:spPr>
        <p:txBody>
          <a:bodyPr>
            <a:normAutofit/>
          </a:bodyPr>
          <a:lstStyle/>
          <a:p>
            <a:br>
              <a:rPr lang="en-US" dirty="0"/>
            </a:br>
            <a:br>
              <a:rPr lang="en-US" dirty="0"/>
            </a:br>
            <a:br>
              <a:rPr lang="en-US" dirty="0"/>
            </a:br>
            <a:br>
              <a:rPr lang="en-US" dirty="0"/>
            </a:br>
            <a:br>
              <a:rPr lang="en-US" dirty="0"/>
            </a:br>
            <a:br>
              <a:rPr lang="en-US" dirty="0"/>
            </a:br>
            <a:br>
              <a:rPr lang="en-US" dirty="0"/>
            </a:br>
            <a:r>
              <a:rPr lang="en-US" dirty="0" err="1"/>
              <a:t>Mê</a:t>
            </a:r>
            <a:r>
              <a:rPr lang="en-US" dirty="0"/>
              <a:t> man</a:t>
            </a:r>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62201" y="1600200"/>
            <a:ext cx="3810000" cy="3979334"/>
          </a:xfrm>
          <a:prstGeom prst="rect">
            <a:avLst/>
          </a:prstGeom>
        </p:spPr>
      </p:pic>
    </p:spTree>
    <p:extLst>
      <p:ext uri="{BB962C8B-B14F-4D97-AF65-F5344CB8AC3E}">
        <p14:creationId xmlns:p14="http://schemas.microsoft.com/office/powerpoint/2010/main" val="21484407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17415"/>
            <a:ext cx="9137072" cy="6040585"/>
          </a:xfrm>
        </p:spPr>
        <p:txBody>
          <a:bodyPr>
            <a:normAutofit fontScale="90000"/>
          </a:bodyPr>
          <a:lstStyle/>
          <a:p>
            <a:pPr algn="l"/>
            <a:r>
              <a:rPr lang="en-US" dirty="0"/>
              <a:t>                    </a:t>
            </a:r>
            <a:r>
              <a:rPr lang="en-US" dirty="0">
                <a:solidFill>
                  <a:srgbClr val="FF0000"/>
                </a:solidFill>
              </a:rPr>
              <a:t>R</a:t>
            </a:r>
            <a:r>
              <a:rPr lang="en-US" dirty="0"/>
              <a:t>     Ơ   I   R    Ụ   N  G</a:t>
            </a:r>
            <a:br>
              <a:rPr lang="en-US" dirty="0"/>
            </a:br>
            <a:r>
              <a:rPr lang="en-US" dirty="0"/>
              <a:t>              M  </a:t>
            </a:r>
            <a:r>
              <a:rPr lang="en-US" dirty="0">
                <a:solidFill>
                  <a:srgbClr val="FF0000"/>
                </a:solidFill>
              </a:rPr>
              <a:t>Ă</a:t>
            </a:r>
            <a:r>
              <a:rPr lang="en-US" dirty="0"/>
              <a:t>    N   G   C    Ụ   T  </a:t>
            </a:r>
            <a:br>
              <a:rPr lang="en-US" dirty="0"/>
            </a:br>
            <a:r>
              <a:rPr lang="en-US" dirty="0"/>
              <a:t>                    </a:t>
            </a:r>
            <a:r>
              <a:rPr lang="en-US" dirty="0">
                <a:solidFill>
                  <a:srgbClr val="FF0000"/>
                </a:solidFill>
              </a:rPr>
              <a:t>N</a:t>
            </a:r>
            <a:r>
              <a:rPr lang="en-US" dirty="0"/>
              <a:t>    A   N   Ú   N   G</a:t>
            </a:r>
            <a:br>
              <a:rPr lang="en-US" dirty="0"/>
            </a:br>
            <a:r>
              <a:rPr lang="en-US" dirty="0"/>
              <a:t>                    </a:t>
            </a:r>
            <a:r>
              <a:rPr lang="en-US" dirty="0" err="1">
                <a:solidFill>
                  <a:srgbClr val="FF0000"/>
                </a:solidFill>
              </a:rPr>
              <a:t>G</a:t>
            </a:r>
            <a:r>
              <a:rPr lang="en-US" dirty="0"/>
              <a:t>    À   M  Á   I</a:t>
            </a:r>
            <a:br>
              <a:rPr lang="en-US" dirty="0"/>
            </a:br>
            <a:r>
              <a:rPr lang="en-US" dirty="0"/>
              <a:t>                    </a:t>
            </a:r>
            <a:r>
              <a:rPr lang="en-US" dirty="0">
                <a:solidFill>
                  <a:srgbClr val="FF0000"/>
                </a:solidFill>
              </a:rPr>
              <a:t>M</a:t>
            </a:r>
            <a:r>
              <a:rPr lang="en-US" dirty="0"/>
              <a:t>   A   Q   U  Ỷ</a:t>
            </a:r>
            <a:br>
              <a:rPr lang="en-US" dirty="0"/>
            </a:br>
            <a:r>
              <a:rPr lang="en-US" dirty="0"/>
              <a:t>                     </a:t>
            </a:r>
            <a:r>
              <a:rPr lang="en-US" dirty="0">
                <a:solidFill>
                  <a:srgbClr val="FF0000"/>
                </a:solidFill>
              </a:rPr>
              <a:t>I</a:t>
            </a:r>
            <a:r>
              <a:rPr lang="en-US" dirty="0"/>
              <a:t>    M   L    Ặ  N    G</a:t>
            </a:r>
            <a:br>
              <a:rPr lang="en-US" dirty="0"/>
            </a:br>
            <a:r>
              <a:rPr lang="en-US" dirty="0"/>
              <a:t>              M  </a:t>
            </a:r>
            <a:r>
              <a:rPr lang="en-US" dirty="0">
                <a:solidFill>
                  <a:srgbClr val="FF0000"/>
                </a:solidFill>
              </a:rPr>
              <a:t>Ê</a:t>
            </a:r>
            <a:r>
              <a:rPr lang="en-US" dirty="0"/>
              <a:t>    M   A   N</a:t>
            </a:r>
            <a:br>
              <a:rPr lang="en-US" dirty="0"/>
            </a:br>
            <a:r>
              <a:rPr lang="en-US" dirty="0"/>
              <a:t>                 </a:t>
            </a:r>
            <a:br>
              <a:rPr lang="en-US" dirty="0"/>
            </a:br>
            <a:br>
              <a:rPr lang="en-US" dirty="0"/>
            </a:br>
            <a:endParaRPr lang="en-US" dirty="0"/>
          </a:p>
        </p:txBody>
      </p:sp>
      <p:sp>
        <p:nvSpPr>
          <p:cNvPr id="3" name="Title 1"/>
          <p:cNvSpPr txBox="1">
            <a:spLocks/>
          </p:cNvSpPr>
          <p:nvPr/>
        </p:nvSpPr>
        <p:spPr>
          <a:xfrm>
            <a:off x="0" y="10033"/>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Poki1	Q</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5029" y="10033"/>
            <a:ext cx="1143000" cy="98413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ectangle 6"/>
          <p:cNvSpPr/>
          <p:nvPr/>
        </p:nvSpPr>
        <p:spPr>
          <a:xfrm>
            <a:off x="2299845" y="5451757"/>
            <a:ext cx="706585" cy="7065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3" name="Rectangle 12"/>
          <p:cNvSpPr/>
          <p:nvPr/>
        </p:nvSpPr>
        <p:spPr>
          <a:xfrm>
            <a:off x="2299846" y="6151415"/>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2" name="Oval 61"/>
          <p:cNvSpPr/>
          <p:nvPr/>
        </p:nvSpPr>
        <p:spPr>
          <a:xfrm>
            <a:off x="2991763" y="550024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3" name="Oval 62"/>
          <p:cNvSpPr/>
          <p:nvPr/>
        </p:nvSpPr>
        <p:spPr>
          <a:xfrm>
            <a:off x="3613630" y="550717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Oval 63"/>
          <p:cNvSpPr/>
          <p:nvPr/>
        </p:nvSpPr>
        <p:spPr>
          <a:xfrm>
            <a:off x="6101119"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5" name="Oval 64"/>
          <p:cNvSpPr/>
          <p:nvPr/>
        </p:nvSpPr>
        <p:spPr>
          <a:xfrm>
            <a:off x="4253344"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6" name="Oval 65"/>
          <p:cNvSpPr/>
          <p:nvPr/>
        </p:nvSpPr>
        <p:spPr>
          <a:xfrm>
            <a:off x="5486180" y="546884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7" name="Oval 66"/>
          <p:cNvSpPr/>
          <p:nvPr/>
        </p:nvSpPr>
        <p:spPr>
          <a:xfrm>
            <a:off x="4864313" y="547579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8" name="Oval 67"/>
          <p:cNvSpPr/>
          <p:nvPr/>
        </p:nvSpPr>
        <p:spPr>
          <a:xfrm>
            <a:off x="4875211" y="621008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9" name="Oval 68"/>
          <p:cNvSpPr/>
          <p:nvPr/>
        </p:nvSpPr>
        <p:spPr>
          <a:xfrm>
            <a:off x="4253344" y="620316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0" name="Oval 69"/>
          <p:cNvSpPr/>
          <p:nvPr/>
        </p:nvSpPr>
        <p:spPr>
          <a:xfrm>
            <a:off x="3613630"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1" name="Oval 70"/>
          <p:cNvSpPr/>
          <p:nvPr/>
        </p:nvSpPr>
        <p:spPr>
          <a:xfrm>
            <a:off x="2990969"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54675667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 y="817415"/>
            <a:ext cx="9164782" cy="6040585"/>
          </a:xfrm>
        </p:spPr>
        <p:txBody>
          <a:bodyPr>
            <a:normAutofit fontScale="90000"/>
          </a:bodyPr>
          <a:lstStyle/>
          <a:p>
            <a:br>
              <a:rPr lang="en-US" dirty="0"/>
            </a:br>
            <a:br>
              <a:rPr lang="en-US" dirty="0"/>
            </a:br>
            <a:br>
              <a:rPr lang="en-US" dirty="0"/>
            </a:br>
            <a:br>
              <a:rPr lang="en-US" dirty="0"/>
            </a:br>
            <a:br>
              <a:rPr lang="en-US" dirty="0"/>
            </a:br>
            <a:br>
              <a:rPr lang="en-US" dirty="0"/>
            </a:br>
            <a:br>
              <a:rPr lang="en-US" dirty="0"/>
            </a:br>
            <a:br>
              <a:rPr lang="en-US" dirty="0"/>
            </a:br>
            <a:r>
              <a:rPr lang="en-US" dirty="0" err="1"/>
              <a:t>Nắng</a:t>
            </a:r>
            <a:r>
              <a:rPr lang="en-US" dirty="0"/>
              <a:t> </a:t>
            </a:r>
            <a:r>
              <a:rPr lang="en-US" dirty="0" err="1"/>
              <a:t>mới</a:t>
            </a:r>
            <a:endParaRPr lang="en-US" dirty="0"/>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0" y="1041399"/>
            <a:ext cx="4724400" cy="4934373"/>
          </a:xfrm>
          <a:prstGeom prst="rect">
            <a:avLst/>
          </a:prstGeom>
        </p:spPr>
      </p:pic>
    </p:spTree>
    <p:extLst>
      <p:ext uri="{BB962C8B-B14F-4D97-AF65-F5344CB8AC3E}">
        <p14:creationId xmlns:p14="http://schemas.microsoft.com/office/powerpoint/2010/main" val="34929030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17415"/>
            <a:ext cx="9137072" cy="6040585"/>
          </a:xfrm>
        </p:spPr>
        <p:txBody>
          <a:bodyPr>
            <a:normAutofit fontScale="90000"/>
          </a:bodyPr>
          <a:lstStyle/>
          <a:p>
            <a:pPr algn="l"/>
            <a:r>
              <a:rPr lang="en-US" dirty="0"/>
              <a:t>                    </a:t>
            </a:r>
            <a:r>
              <a:rPr lang="en-US" dirty="0">
                <a:solidFill>
                  <a:srgbClr val="FF0000"/>
                </a:solidFill>
              </a:rPr>
              <a:t>R</a:t>
            </a:r>
            <a:r>
              <a:rPr lang="en-US" dirty="0"/>
              <a:t>     Ơ   I   R    Ụ   N  G</a:t>
            </a:r>
            <a:br>
              <a:rPr lang="en-US" dirty="0"/>
            </a:br>
            <a:r>
              <a:rPr lang="en-US" dirty="0"/>
              <a:t>              M  </a:t>
            </a:r>
            <a:r>
              <a:rPr lang="en-US" dirty="0">
                <a:solidFill>
                  <a:srgbClr val="FF0000"/>
                </a:solidFill>
              </a:rPr>
              <a:t>Ă</a:t>
            </a:r>
            <a:r>
              <a:rPr lang="en-US" dirty="0"/>
              <a:t>    N   G   C    Ụ   T  </a:t>
            </a:r>
            <a:br>
              <a:rPr lang="en-US" dirty="0"/>
            </a:br>
            <a:r>
              <a:rPr lang="en-US" dirty="0"/>
              <a:t>                    </a:t>
            </a:r>
            <a:r>
              <a:rPr lang="en-US" dirty="0">
                <a:solidFill>
                  <a:srgbClr val="FF0000"/>
                </a:solidFill>
              </a:rPr>
              <a:t>N</a:t>
            </a:r>
            <a:r>
              <a:rPr lang="en-US" dirty="0"/>
              <a:t>    A   N   Ú   N   G</a:t>
            </a:r>
            <a:br>
              <a:rPr lang="en-US" dirty="0"/>
            </a:br>
            <a:r>
              <a:rPr lang="en-US" dirty="0"/>
              <a:t>                    </a:t>
            </a:r>
            <a:r>
              <a:rPr lang="en-US" dirty="0" err="1">
                <a:solidFill>
                  <a:srgbClr val="FF0000"/>
                </a:solidFill>
              </a:rPr>
              <a:t>G</a:t>
            </a:r>
            <a:r>
              <a:rPr lang="en-US" dirty="0"/>
              <a:t>    À   M  Á   I</a:t>
            </a:r>
            <a:br>
              <a:rPr lang="en-US" dirty="0"/>
            </a:br>
            <a:r>
              <a:rPr lang="en-US" dirty="0"/>
              <a:t>                    </a:t>
            </a:r>
            <a:r>
              <a:rPr lang="en-US" dirty="0">
                <a:solidFill>
                  <a:srgbClr val="FF0000"/>
                </a:solidFill>
              </a:rPr>
              <a:t>M</a:t>
            </a:r>
            <a:r>
              <a:rPr lang="en-US" dirty="0"/>
              <a:t>   A   Q   U  Ỷ</a:t>
            </a:r>
            <a:br>
              <a:rPr lang="en-US" dirty="0"/>
            </a:br>
            <a:r>
              <a:rPr lang="en-US" dirty="0"/>
              <a:t>                     </a:t>
            </a:r>
            <a:r>
              <a:rPr lang="en-US" dirty="0">
                <a:solidFill>
                  <a:srgbClr val="FF0000"/>
                </a:solidFill>
              </a:rPr>
              <a:t>I</a:t>
            </a:r>
            <a:r>
              <a:rPr lang="en-US" dirty="0"/>
              <a:t>    M   L    Ặ  N    G</a:t>
            </a:r>
            <a:br>
              <a:rPr lang="en-US" dirty="0"/>
            </a:br>
            <a:r>
              <a:rPr lang="en-US" dirty="0"/>
              <a:t>              M  </a:t>
            </a:r>
            <a:r>
              <a:rPr lang="en-US" dirty="0">
                <a:solidFill>
                  <a:srgbClr val="FF0000"/>
                </a:solidFill>
              </a:rPr>
              <a:t>Ê</a:t>
            </a:r>
            <a:r>
              <a:rPr lang="en-US" dirty="0"/>
              <a:t>    M   A   N</a:t>
            </a:r>
            <a:br>
              <a:rPr lang="en-US" dirty="0"/>
            </a:br>
            <a:r>
              <a:rPr lang="en-US" dirty="0"/>
              <a:t>                    </a:t>
            </a:r>
            <a:r>
              <a:rPr lang="en-US" dirty="0" err="1">
                <a:solidFill>
                  <a:srgbClr val="FF0000"/>
                </a:solidFill>
              </a:rPr>
              <a:t>N</a:t>
            </a:r>
            <a:r>
              <a:rPr lang="en-US" dirty="0"/>
              <a:t>   Ắ    N   G  M   Ớ   I</a:t>
            </a:r>
            <a:br>
              <a:rPr lang="en-US" dirty="0"/>
            </a:br>
            <a:r>
              <a:rPr lang="en-US" dirty="0"/>
              <a:t>    </a:t>
            </a:r>
            <a:br>
              <a:rPr lang="en-US" dirty="0"/>
            </a:br>
            <a:endParaRPr lang="en-US" dirty="0"/>
          </a:p>
        </p:txBody>
      </p:sp>
      <p:sp>
        <p:nvSpPr>
          <p:cNvPr id="3" name="Title 1"/>
          <p:cNvSpPr txBox="1">
            <a:spLocks/>
          </p:cNvSpPr>
          <p:nvPr/>
        </p:nvSpPr>
        <p:spPr>
          <a:xfrm>
            <a:off x="0" y="10033"/>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Poki1	Q</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5029" y="10033"/>
            <a:ext cx="1143000" cy="98413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3" name="Rectangle 12"/>
          <p:cNvSpPr/>
          <p:nvPr/>
        </p:nvSpPr>
        <p:spPr>
          <a:xfrm>
            <a:off x="2284384" y="6019800"/>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8" name="Oval 67"/>
          <p:cNvSpPr/>
          <p:nvPr/>
        </p:nvSpPr>
        <p:spPr>
          <a:xfrm>
            <a:off x="4878143" y="597824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9" name="Oval 68"/>
          <p:cNvSpPr/>
          <p:nvPr/>
        </p:nvSpPr>
        <p:spPr>
          <a:xfrm>
            <a:off x="4256276" y="599209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0" name="Oval 69"/>
          <p:cNvSpPr/>
          <p:nvPr/>
        </p:nvSpPr>
        <p:spPr>
          <a:xfrm>
            <a:off x="3649058" y="601980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1" name="Oval 70"/>
          <p:cNvSpPr/>
          <p:nvPr/>
        </p:nvSpPr>
        <p:spPr>
          <a:xfrm>
            <a:off x="3005618" y="601980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96054346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6" y="817415"/>
            <a:ext cx="9150926" cy="6040585"/>
          </a:xfrm>
        </p:spPr>
        <p:txBody>
          <a:bodyPr>
            <a:normAutofit fontScale="90000"/>
          </a:bodyPr>
          <a:lstStyle/>
          <a:p>
            <a:pPr algn="l"/>
            <a:r>
              <a:rPr lang="en-US" dirty="0"/>
              <a:t>HĐ1:BẢO VÊ HÀM RĂNG</a:t>
            </a:r>
            <a:br>
              <a:rPr lang="en-US" dirty="0"/>
            </a:br>
            <a:r>
              <a:rPr lang="en-US" sz="3600" dirty="0"/>
              <a:t>1,Làm </a:t>
            </a:r>
            <a:r>
              <a:rPr lang="en-US" sz="3600" dirty="0" err="1"/>
              <a:t>gì</a:t>
            </a:r>
            <a:r>
              <a:rPr lang="en-US" sz="3600" dirty="0"/>
              <a:t> </a:t>
            </a:r>
            <a:r>
              <a:rPr lang="en-US" sz="3600" dirty="0" err="1"/>
              <a:t>để</a:t>
            </a:r>
            <a:r>
              <a:rPr lang="en-US" sz="3600" dirty="0"/>
              <a:t> </a:t>
            </a:r>
            <a:r>
              <a:rPr lang="en-US" sz="3600" dirty="0" err="1"/>
              <a:t>bảo</a:t>
            </a:r>
            <a:r>
              <a:rPr lang="en-US" sz="3600" dirty="0"/>
              <a:t> </a:t>
            </a:r>
            <a:r>
              <a:rPr lang="en-US" sz="3600" dirty="0" err="1"/>
              <a:t>vệ</a:t>
            </a:r>
            <a:r>
              <a:rPr lang="en-US" sz="3600" dirty="0"/>
              <a:t> </a:t>
            </a:r>
            <a:r>
              <a:rPr lang="en-US" sz="3600" dirty="0" err="1"/>
              <a:t>răng</a:t>
            </a:r>
            <a:br>
              <a:rPr lang="en-US" sz="3600" dirty="0"/>
            </a:br>
            <a:r>
              <a:rPr lang="en-US" sz="3600" dirty="0"/>
              <a:t>1.1.Trò </a:t>
            </a:r>
            <a:r>
              <a:rPr lang="en-US" sz="3600" dirty="0" err="1"/>
              <a:t>chơi</a:t>
            </a:r>
            <a:r>
              <a:rPr lang="en-US" sz="3600" dirty="0"/>
              <a:t> </a:t>
            </a:r>
            <a:r>
              <a:rPr lang="en-US" sz="3600" dirty="0" err="1"/>
              <a:t>giải</a:t>
            </a:r>
            <a:r>
              <a:rPr lang="en-US" sz="3600" dirty="0"/>
              <a:t> ô </a:t>
            </a:r>
            <a:r>
              <a:rPr lang="en-US" sz="3600" dirty="0" err="1"/>
              <a:t>chữ</a:t>
            </a:r>
            <a:br>
              <a:rPr lang="en-US" sz="3600" dirty="0"/>
            </a:br>
            <a:r>
              <a:rPr lang="en-US" sz="3600" dirty="0" err="1"/>
              <a:t>Luật</a:t>
            </a:r>
            <a:r>
              <a:rPr lang="en-US" sz="3600" dirty="0"/>
              <a:t> </a:t>
            </a:r>
            <a:r>
              <a:rPr lang="en-US" sz="3600" dirty="0" err="1"/>
              <a:t>chơi:Chia</a:t>
            </a:r>
            <a:r>
              <a:rPr lang="en-US" sz="3600" dirty="0"/>
              <a:t> </a:t>
            </a:r>
            <a:r>
              <a:rPr lang="en-US" sz="3600" dirty="0" err="1"/>
              <a:t>lớp</a:t>
            </a:r>
            <a:r>
              <a:rPr lang="en-US" sz="3600" dirty="0"/>
              <a:t> </a:t>
            </a:r>
            <a:r>
              <a:rPr lang="en-US" sz="3600" dirty="0" err="1"/>
              <a:t>thành</a:t>
            </a:r>
            <a:r>
              <a:rPr lang="en-US" sz="3600" dirty="0"/>
              <a:t> 2 </a:t>
            </a:r>
            <a:r>
              <a:rPr lang="en-US" sz="3600" dirty="0" err="1"/>
              <a:t>nhóm.Khi</a:t>
            </a:r>
            <a:r>
              <a:rPr lang="en-US" sz="3600" dirty="0"/>
              <a:t> GV </a:t>
            </a:r>
            <a:r>
              <a:rPr lang="en-US" sz="3600" dirty="0" err="1"/>
              <a:t>bật</a:t>
            </a:r>
            <a:r>
              <a:rPr lang="en-US" sz="3600" dirty="0"/>
              <a:t> </a:t>
            </a:r>
            <a:r>
              <a:rPr lang="en-US" sz="3600" dirty="0" err="1"/>
              <a:t>câu</a:t>
            </a:r>
            <a:r>
              <a:rPr lang="en-US" sz="3600" dirty="0"/>
              <a:t> </a:t>
            </a:r>
            <a:r>
              <a:rPr lang="en-US" sz="3600" dirty="0" err="1"/>
              <a:t>hỏi</a:t>
            </a:r>
            <a:r>
              <a:rPr lang="en-US" sz="3600" dirty="0"/>
              <a:t> </a:t>
            </a:r>
            <a:r>
              <a:rPr lang="en-US" sz="3600" dirty="0" err="1"/>
              <a:t>lên</a:t>
            </a:r>
            <a:r>
              <a:rPr lang="en-US" sz="3600" dirty="0"/>
              <a:t> </a:t>
            </a:r>
            <a:r>
              <a:rPr lang="en-US" sz="3600" dirty="0" err="1"/>
              <a:t>nhóm</a:t>
            </a:r>
            <a:r>
              <a:rPr lang="en-US" sz="3600" dirty="0"/>
              <a:t> </a:t>
            </a:r>
            <a:r>
              <a:rPr lang="en-US" sz="3600" dirty="0" err="1"/>
              <a:t>độc</a:t>
            </a:r>
            <a:r>
              <a:rPr lang="en-US" sz="3600" dirty="0"/>
              <a:t> </a:t>
            </a:r>
            <a:r>
              <a:rPr lang="en-US" sz="3600" dirty="0" err="1"/>
              <a:t>kĩ</a:t>
            </a:r>
            <a:r>
              <a:rPr lang="en-US" sz="3600" dirty="0"/>
              <a:t> </a:t>
            </a:r>
            <a:r>
              <a:rPr lang="en-US" sz="3600" dirty="0" err="1"/>
              <a:t>câu</a:t>
            </a:r>
            <a:r>
              <a:rPr lang="en-US" sz="3600" dirty="0"/>
              <a:t> </a:t>
            </a:r>
            <a:r>
              <a:rPr lang="en-US" sz="3600" dirty="0" err="1"/>
              <a:t>hỏi</a:t>
            </a:r>
            <a:r>
              <a:rPr lang="en-US" sz="3600" dirty="0"/>
              <a:t> </a:t>
            </a:r>
            <a:r>
              <a:rPr lang="en-US" sz="3600" dirty="0" err="1"/>
              <a:t>rồi</a:t>
            </a:r>
            <a:r>
              <a:rPr lang="en-US" sz="3600" dirty="0"/>
              <a:t> </a:t>
            </a:r>
            <a:r>
              <a:rPr lang="en-US" sz="3600" dirty="0" err="1"/>
              <a:t>dơ</a:t>
            </a:r>
            <a:r>
              <a:rPr lang="en-US" sz="3600" dirty="0"/>
              <a:t> </a:t>
            </a:r>
            <a:r>
              <a:rPr lang="en-US" sz="3600" dirty="0" err="1"/>
              <a:t>tay</a:t>
            </a:r>
            <a:r>
              <a:rPr lang="en-US" sz="3600" dirty="0"/>
              <a:t> </a:t>
            </a:r>
            <a:r>
              <a:rPr lang="en-US" sz="3600" dirty="0" err="1"/>
              <a:t>trả</a:t>
            </a:r>
            <a:r>
              <a:rPr lang="en-US" sz="3600" dirty="0"/>
              <a:t> </a:t>
            </a:r>
            <a:r>
              <a:rPr lang="en-US" sz="3600" dirty="0" err="1"/>
              <a:t>lời.Nhóm</a:t>
            </a:r>
            <a:r>
              <a:rPr lang="en-US" sz="3600" dirty="0"/>
              <a:t> </a:t>
            </a:r>
            <a:r>
              <a:rPr lang="en-US" sz="3600" dirty="0" err="1"/>
              <a:t>nnaof</a:t>
            </a:r>
            <a:r>
              <a:rPr lang="en-US" sz="3600" dirty="0"/>
              <a:t> </a:t>
            </a:r>
            <a:r>
              <a:rPr lang="en-US" sz="3600" dirty="0" err="1"/>
              <a:t>dơ</a:t>
            </a:r>
            <a:r>
              <a:rPr lang="en-US" sz="3600" dirty="0"/>
              <a:t> </a:t>
            </a:r>
            <a:r>
              <a:rPr lang="en-US" sz="3600" dirty="0" err="1"/>
              <a:t>trước</a:t>
            </a:r>
            <a:r>
              <a:rPr lang="en-US" sz="3600" dirty="0"/>
              <a:t> </a:t>
            </a:r>
            <a:r>
              <a:rPr lang="en-US" sz="3600" dirty="0" err="1"/>
              <a:t>thì</a:t>
            </a:r>
            <a:r>
              <a:rPr lang="en-US" sz="3600" dirty="0"/>
              <a:t> </a:t>
            </a:r>
            <a:r>
              <a:rPr lang="en-US" sz="3600" dirty="0" err="1"/>
              <a:t>được</a:t>
            </a:r>
            <a:r>
              <a:rPr lang="en-US" sz="3600" dirty="0"/>
              <a:t> </a:t>
            </a:r>
            <a:r>
              <a:rPr lang="en-US" sz="3600" dirty="0" err="1"/>
              <a:t>quyền</a:t>
            </a:r>
            <a:r>
              <a:rPr lang="en-US" sz="3600" dirty="0"/>
              <a:t> </a:t>
            </a:r>
            <a:r>
              <a:rPr lang="en-US" sz="3600" dirty="0" err="1"/>
              <a:t>trả</a:t>
            </a:r>
            <a:r>
              <a:rPr lang="en-US" sz="3600" dirty="0"/>
              <a:t> </a:t>
            </a:r>
            <a:r>
              <a:rPr lang="en-US" sz="3600" dirty="0" err="1"/>
              <a:t>lời</a:t>
            </a:r>
            <a:r>
              <a:rPr lang="en-US" sz="3600" dirty="0"/>
              <a:t> </a:t>
            </a:r>
            <a:r>
              <a:rPr lang="en-US" sz="3600" dirty="0" err="1"/>
              <a:t>nếu</a:t>
            </a:r>
            <a:r>
              <a:rPr lang="en-US" sz="3600" dirty="0"/>
              <a:t> </a:t>
            </a:r>
            <a:r>
              <a:rPr lang="en-US" sz="3600" dirty="0" err="1"/>
              <a:t>sai</a:t>
            </a:r>
            <a:r>
              <a:rPr lang="en-US" sz="3600" dirty="0"/>
              <a:t> </a:t>
            </a:r>
            <a:r>
              <a:rPr lang="en-US" sz="3600" dirty="0" err="1"/>
              <a:t>thì</a:t>
            </a:r>
            <a:r>
              <a:rPr lang="en-US" sz="3600" dirty="0"/>
              <a:t> </a:t>
            </a:r>
            <a:r>
              <a:rPr lang="en-US" sz="3600" dirty="0" err="1"/>
              <a:t>đến</a:t>
            </a:r>
            <a:r>
              <a:rPr lang="en-US" sz="3600" dirty="0"/>
              <a:t> </a:t>
            </a:r>
            <a:r>
              <a:rPr lang="en-US" sz="3600" dirty="0" err="1"/>
              <a:t>nhóm</a:t>
            </a:r>
            <a:r>
              <a:rPr lang="en-US" sz="3600" dirty="0"/>
              <a:t> </a:t>
            </a:r>
            <a:r>
              <a:rPr lang="en-US" sz="3600" dirty="0" err="1"/>
              <a:t>khác.Trả</a:t>
            </a:r>
            <a:r>
              <a:rPr lang="en-US" sz="3600" dirty="0"/>
              <a:t> </a:t>
            </a:r>
            <a:r>
              <a:rPr lang="en-US" sz="3600" dirty="0" err="1"/>
              <a:t>lời</a:t>
            </a:r>
            <a:r>
              <a:rPr lang="en-US" sz="3600" dirty="0"/>
              <a:t> </a:t>
            </a:r>
            <a:r>
              <a:rPr lang="en-US" sz="3600" dirty="0" err="1"/>
              <a:t>đúng</a:t>
            </a:r>
            <a:r>
              <a:rPr lang="en-US" sz="3600" dirty="0"/>
              <a:t> </a:t>
            </a:r>
            <a:r>
              <a:rPr lang="en-US" sz="3600" dirty="0" err="1"/>
              <a:t>mỗi</a:t>
            </a:r>
            <a:r>
              <a:rPr lang="en-US" sz="3600" dirty="0"/>
              <a:t> </a:t>
            </a:r>
            <a:r>
              <a:rPr lang="en-US" sz="3600" dirty="0" err="1"/>
              <a:t>người</a:t>
            </a:r>
            <a:r>
              <a:rPr lang="en-US" sz="3600" dirty="0"/>
              <a:t> </a:t>
            </a:r>
            <a:r>
              <a:rPr lang="en-US" sz="3600" dirty="0" err="1"/>
              <a:t>trong</a:t>
            </a:r>
            <a:r>
              <a:rPr lang="en-US" sz="3600" dirty="0"/>
              <a:t> </a:t>
            </a:r>
            <a:r>
              <a:rPr lang="en-US" sz="3600" dirty="0" err="1"/>
              <a:t>nhóm</a:t>
            </a:r>
            <a:r>
              <a:rPr lang="en-US" sz="3600" dirty="0"/>
              <a:t> </a:t>
            </a:r>
            <a:r>
              <a:rPr lang="en-US" sz="3600" dirty="0" err="1"/>
              <a:t>đó</a:t>
            </a:r>
            <a:r>
              <a:rPr lang="en-US" sz="3600" dirty="0"/>
              <a:t> </a:t>
            </a:r>
            <a:r>
              <a:rPr lang="en-US" sz="3600" dirty="0" err="1"/>
              <a:t>được</a:t>
            </a:r>
            <a:r>
              <a:rPr lang="en-US" sz="3600" dirty="0"/>
              <a:t> 1 </a:t>
            </a:r>
            <a:r>
              <a:rPr lang="en-US" sz="3600" dirty="0" err="1"/>
              <a:t>ngôi</a:t>
            </a:r>
            <a:r>
              <a:rPr lang="en-US" sz="3600" dirty="0"/>
              <a:t> </a:t>
            </a:r>
            <a:r>
              <a:rPr lang="en-US" sz="3600" dirty="0" err="1"/>
              <a:t>sao.Nhóm</a:t>
            </a:r>
            <a:r>
              <a:rPr lang="en-US" sz="3600" dirty="0"/>
              <a:t> </a:t>
            </a:r>
            <a:r>
              <a:rPr lang="en-US" sz="3600" dirty="0" err="1"/>
              <a:t>nào</a:t>
            </a:r>
            <a:r>
              <a:rPr lang="en-US" sz="3600" dirty="0"/>
              <a:t> </a:t>
            </a:r>
            <a:r>
              <a:rPr lang="en-US" sz="3600" dirty="0" err="1"/>
              <a:t>được</a:t>
            </a:r>
            <a:r>
              <a:rPr lang="en-US" sz="3600" dirty="0"/>
              <a:t> </a:t>
            </a:r>
            <a:r>
              <a:rPr lang="en-US" sz="3600" dirty="0" err="1"/>
              <a:t>nhiều</a:t>
            </a:r>
            <a:r>
              <a:rPr lang="en-US" sz="3600" dirty="0"/>
              <a:t> </a:t>
            </a:r>
            <a:r>
              <a:rPr lang="en-US" sz="3600" dirty="0" err="1"/>
              <a:t>ngôi</a:t>
            </a:r>
            <a:r>
              <a:rPr lang="en-US" sz="3600" dirty="0"/>
              <a:t> </a:t>
            </a:r>
            <a:r>
              <a:rPr lang="en-US" sz="3600" dirty="0" err="1"/>
              <a:t>sao</a:t>
            </a:r>
            <a:r>
              <a:rPr lang="en-US" sz="3600" dirty="0"/>
              <a:t> </a:t>
            </a:r>
            <a:r>
              <a:rPr lang="en-US" sz="3600" dirty="0" err="1"/>
              <a:t>nhất</a:t>
            </a:r>
            <a:r>
              <a:rPr lang="en-US" sz="3600" dirty="0"/>
              <a:t> </a:t>
            </a:r>
            <a:r>
              <a:rPr lang="en-US" sz="3600" dirty="0" err="1"/>
              <a:t>sẽ</a:t>
            </a:r>
            <a:r>
              <a:rPr lang="en-US" sz="3600" dirty="0"/>
              <a:t> </a:t>
            </a:r>
            <a:r>
              <a:rPr lang="en-US" sz="3600" dirty="0" err="1"/>
              <a:t>chiến</a:t>
            </a:r>
            <a:r>
              <a:rPr lang="en-US" sz="3600" dirty="0"/>
              <a:t> </a:t>
            </a:r>
            <a:r>
              <a:rPr lang="en-US" sz="3600" dirty="0" err="1"/>
              <a:t>thắng</a:t>
            </a:r>
            <a:r>
              <a:rPr lang="en-US" sz="3600" dirty="0"/>
              <a:t> </a:t>
            </a:r>
            <a:r>
              <a:rPr lang="en-US" sz="3600" dirty="0" err="1"/>
              <a:t>và</a:t>
            </a:r>
            <a:r>
              <a:rPr lang="en-US" sz="3600" dirty="0"/>
              <a:t> </a:t>
            </a:r>
            <a:r>
              <a:rPr lang="en-US" sz="3600" dirty="0" err="1"/>
              <a:t>thưởng</a:t>
            </a:r>
            <a:r>
              <a:rPr lang="en-US" sz="3600" dirty="0"/>
              <a:t> 3 Stickers</a:t>
            </a:r>
            <a:br>
              <a:rPr lang="en-US" sz="3600" dirty="0"/>
            </a:br>
            <a:br>
              <a:rPr lang="en-US" sz="3200" dirty="0"/>
            </a:br>
            <a:br>
              <a:rPr lang="en-US" dirty="0"/>
            </a:br>
            <a:endParaRPr lang="en-US" dirty="0"/>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Oval 4"/>
          <p:cNvSpPr/>
          <p:nvPr/>
        </p:nvSpPr>
        <p:spPr>
          <a:xfrm>
            <a:off x="2504209" y="1447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347307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 y="817415"/>
            <a:ext cx="9164782" cy="6040585"/>
          </a:xfrm>
        </p:spPr>
        <p:txBody>
          <a:bodyPr>
            <a:normAutofit/>
          </a:bodyPr>
          <a:lstStyle/>
          <a:p>
            <a:br>
              <a:rPr lang="en-US" dirty="0"/>
            </a:br>
            <a:br>
              <a:rPr lang="en-US" dirty="0"/>
            </a:br>
            <a:br>
              <a:rPr lang="en-US" dirty="0"/>
            </a:br>
            <a:br>
              <a:rPr lang="en-US" dirty="0"/>
            </a:br>
            <a:br>
              <a:rPr lang="en-US" dirty="0"/>
            </a:br>
            <a:br>
              <a:rPr lang="en-US" dirty="0"/>
            </a:br>
            <a:br>
              <a:rPr lang="en-US" dirty="0"/>
            </a:br>
            <a:r>
              <a:rPr lang="en-US" dirty="0" err="1"/>
              <a:t>google</a:t>
            </a:r>
            <a:endParaRPr lang="en-US" dirty="0"/>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5347" y="1090688"/>
            <a:ext cx="6477000" cy="4605868"/>
          </a:xfrm>
          <a:prstGeom prst="rect">
            <a:avLst/>
          </a:prstGeom>
        </p:spPr>
      </p:pic>
    </p:spTree>
    <p:extLst>
      <p:ext uri="{BB962C8B-B14F-4D97-AF65-F5344CB8AC3E}">
        <p14:creationId xmlns:p14="http://schemas.microsoft.com/office/powerpoint/2010/main" val="34929030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17415"/>
            <a:ext cx="9137072" cy="6040585"/>
          </a:xfrm>
        </p:spPr>
        <p:txBody>
          <a:bodyPr>
            <a:normAutofit fontScale="90000"/>
          </a:bodyPr>
          <a:lstStyle/>
          <a:p>
            <a:pPr algn="l"/>
            <a:r>
              <a:rPr lang="en-US" dirty="0"/>
              <a:t>                    </a:t>
            </a:r>
            <a:r>
              <a:rPr lang="en-US" dirty="0">
                <a:solidFill>
                  <a:srgbClr val="FF0000"/>
                </a:solidFill>
              </a:rPr>
              <a:t>R</a:t>
            </a:r>
            <a:r>
              <a:rPr lang="en-US" dirty="0"/>
              <a:t>     Ơ   I   R    Ụ   N  G</a:t>
            </a:r>
            <a:br>
              <a:rPr lang="en-US" dirty="0"/>
            </a:br>
            <a:r>
              <a:rPr lang="en-US" dirty="0"/>
              <a:t>              M  </a:t>
            </a:r>
            <a:r>
              <a:rPr lang="en-US" dirty="0">
                <a:solidFill>
                  <a:srgbClr val="FF0000"/>
                </a:solidFill>
              </a:rPr>
              <a:t>Ă</a:t>
            </a:r>
            <a:r>
              <a:rPr lang="en-US" dirty="0"/>
              <a:t>    N   G   C    Ụ   T  </a:t>
            </a:r>
            <a:br>
              <a:rPr lang="en-US" dirty="0"/>
            </a:br>
            <a:r>
              <a:rPr lang="en-US" dirty="0"/>
              <a:t>                    </a:t>
            </a:r>
            <a:r>
              <a:rPr lang="en-US" dirty="0">
                <a:solidFill>
                  <a:srgbClr val="FF0000"/>
                </a:solidFill>
              </a:rPr>
              <a:t>N</a:t>
            </a:r>
            <a:r>
              <a:rPr lang="en-US" dirty="0"/>
              <a:t>    A   N   Ú   N   G</a:t>
            </a:r>
            <a:br>
              <a:rPr lang="en-US" dirty="0"/>
            </a:br>
            <a:r>
              <a:rPr lang="en-US" dirty="0"/>
              <a:t>                    </a:t>
            </a:r>
            <a:r>
              <a:rPr lang="en-US" dirty="0" err="1">
                <a:solidFill>
                  <a:srgbClr val="FF0000"/>
                </a:solidFill>
              </a:rPr>
              <a:t>G</a:t>
            </a:r>
            <a:r>
              <a:rPr lang="en-US" dirty="0"/>
              <a:t>    À   M  Á   I</a:t>
            </a:r>
            <a:br>
              <a:rPr lang="en-US" dirty="0"/>
            </a:br>
            <a:r>
              <a:rPr lang="en-US" dirty="0"/>
              <a:t>                    </a:t>
            </a:r>
            <a:r>
              <a:rPr lang="en-US" dirty="0">
                <a:solidFill>
                  <a:srgbClr val="FF0000"/>
                </a:solidFill>
              </a:rPr>
              <a:t>M</a:t>
            </a:r>
            <a:r>
              <a:rPr lang="en-US" dirty="0"/>
              <a:t>   A   Q   U  Ỷ</a:t>
            </a:r>
            <a:br>
              <a:rPr lang="en-US" dirty="0"/>
            </a:br>
            <a:r>
              <a:rPr lang="en-US" dirty="0"/>
              <a:t>                     </a:t>
            </a:r>
            <a:r>
              <a:rPr lang="en-US" dirty="0">
                <a:solidFill>
                  <a:srgbClr val="FF0000"/>
                </a:solidFill>
              </a:rPr>
              <a:t>I</a:t>
            </a:r>
            <a:r>
              <a:rPr lang="en-US" dirty="0"/>
              <a:t>    M   L    Ặ  N    G</a:t>
            </a:r>
            <a:br>
              <a:rPr lang="en-US" dirty="0"/>
            </a:br>
            <a:r>
              <a:rPr lang="en-US" dirty="0"/>
              <a:t>              M  </a:t>
            </a:r>
            <a:r>
              <a:rPr lang="en-US" dirty="0">
                <a:solidFill>
                  <a:srgbClr val="FF0000"/>
                </a:solidFill>
              </a:rPr>
              <a:t>Ê</a:t>
            </a:r>
            <a:r>
              <a:rPr lang="en-US" dirty="0"/>
              <a:t>    M   A   N</a:t>
            </a:r>
            <a:br>
              <a:rPr lang="en-US" dirty="0"/>
            </a:br>
            <a:r>
              <a:rPr lang="en-US" dirty="0"/>
              <a:t>                    </a:t>
            </a:r>
            <a:r>
              <a:rPr lang="en-US" dirty="0" err="1">
                <a:solidFill>
                  <a:srgbClr val="FF0000"/>
                </a:solidFill>
              </a:rPr>
              <a:t>N</a:t>
            </a:r>
            <a:r>
              <a:rPr lang="en-US" dirty="0"/>
              <a:t>   Ắ    N   G  M   Ớ   I</a:t>
            </a:r>
            <a:br>
              <a:rPr lang="en-US" dirty="0"/>
            </a:br>
            <a:r>
              <a:rPr lang="en-US" dirty="0"/>
              <a:t>                    </a:t>
            </a:r>
            <a:r>
              <a:rPr lang="en-US" dirty="0">
                <a:solidFill>
                  <a:srgbClr val="FF0000"/>
                </a:solidFill>
              </a:rPr>
              <a:t>G</a:t>
            </a:r>
            <a:r>
              <a:rPr lang="en-US" dirty="0"/>
              <a:t>   O    </a:t>
            </a:r>
            <a:r>
              <a:rPr lang="en-US" dirty="0" err="1"/>
              <a:t>O</a:t>
            </a:r>
            <a:r>
              <a:rPr lang="en-US" dirty="0"/>
              <a:t>   G  L     E</a:t>
            </a:r>
            <a:br>
              <a:rPr lang="en-US" dirty="0"/>
            </a:br>
            <a:endParaRPr lang="en-US" dirty="0"/>
          </a:p>
        </p:txBody>
      </p:sp>
      <p:sp>
        <p:nvSpPr>
          <p:cNvPr id="3" name="Title 1"/>
          <p:cNvSpPr txBox="1">
            <a:spLocks/>
          </p:cNvSpPr>
          <p:nvPr/>
        </p:nvSpPr>
        <p:spPr>
          <a:xfrm>
            <a:off x="0" y="10033"/>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Poki1	Q</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5029" y="10033"/>
            <a:ext cx="1143000" cy="98413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2130065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709" y="817415"/>
            <a:ext cx="9164782" cy="6040585"/>
          </a:xfrm>
        </p:spPr>
        <p:txBody>
          <a:bodyPr>
            <a:normAutofit fontScale="90000"/>
          </a:bodyPr>
          <a:lstStyle/>
          <a:p>
            <a:r>
              <a:rPr lang="en-US" dirty="0"/>
              <a:t>R</a:t>
            </a:r>
            <a:br>
              <a:rPr lang="en-US" dirty="0"/>
            </a:br>
            <a:r>
              <a:rPr lang="en-US" dirty="0"/>
              <a:t>Ă</a:t>
            </a:r>
            <a:br>
              <a:rPr lang="en-US" dirty="0"/>
            </a:br>
            <a:r>
              <a:rPr lang="en-US" dirty="0"/>
              <a:t>N</a:t>
            </a:r>
            <a:br>
              <a:rPr lang="en-US" dirty="0"/>
            </a:br>
            <a:r>
              <a:rPr lang="en-US" dirty="0"/>
              <a:t>G</a:t>
            </a:r>
            <a:br>
              <a:rPr lang="en-US" dirty="0"/>
            </a:br>
            <a:r>
              <a:rPr lang="en-US" dirty="0"/>
              <a:t>M</a:t>
            </a:r>
            <a:br>
              <a:rPr lang="en-US" dirty="0"/>
            </a:br>
            <a:r>
              <a:rPr lang="en-US" dirty="0"/>
              <a:t>I</a:t>
            </a:r>
            <a:br>
              <a:rPr lang="en-US" dirty="0"/>
            </a:br>
            <a:r>
              <a:rPr lang="en-US" dirty="0"/>
              <a:t>Ê</a:t>
            </a:r>
            <a:br>
              <a:rPr lang="en-US" dirty="0"/>
            </a:br>
            <a:r>
              <a:rPr lang="en-US" dirty="0"/>
              <a:t>N</a:t>
            </a:r>
            <a:br>
              <a:rPr lang="en-US" dirty="0"/>
            </a:br>
            <a:r>
              <a:rPr lang="en-US" dirty="0"/>
              <a:t>G</a:t>
            </a:r>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Oval 4"/>
          <p:cNvSpPr/>
          <p:nvPr/>
        </p:nvSpPr>
        <p:spPr>
          <a:xfrm>
            <a:off x="4526973" y="5257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Rectangle 5"/>
          <p:cNvSpPr/>
          <p:nvPr/>
        </p:nvSpPr>
        <p:spPr>
          <a:xfrm>
            <a:off x="4336473" y="1090688"/>
            <a:ext cx="533400" cy="5334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 name="Rectangle 6"/>
          <p:cNvSpPr/>
          <p:nvPr/>
        </p:nvSpPr>
        <p:spPr>
          <a:xfrm>
            <a:off x="4336473" y="1727640"/>
            <a:ext cx="533400" cy="5334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8" name="Rectangle 7"/>
          <p:cNvSpPr/>
          <p:nvPr/>
        </p:nvSpPr>
        <p:spPr>
          <a:xfrm>
            <a:off x="4326082" y="2309888"/>
            <a:ext cx="533400" cy="5334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9" name="Rectangle 8"/>
          <p:cNvSpPr/>
          <p:nvPr/>
        </p:nvSpPr>
        <p:spPr>
          <a:xfrm>
            <a:off x="4298373" y="2995688"/>
            <a:ext cx="533400" cy="5334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0" name="Rectangle 9"/>
          <p:cNvSpPr/>
          <p:nvPr/>
        </p:nvSpPr>
        <p:spPr>
          <a:xfrm>
            <a:off x="4312228" y="3529088"/>
            <a:ext cx="533400" cy="5334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2" name="Rectangle 11"/>
          <p:cNvSpPr/>
          <p:nvPr/>
        </p:nvSpPr>
        <p:spPr>
          <a:xfrm>
            <a:off x="4343401" y="6019800"/>
            <a:ext cx="533400" cy="5334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3" name="Rectangle 12"/>
          <p:cNvSpPr/>
          <p:nvPr/>
        </p:nvSpPr>
        <p:spPr>
          <a:xfrm>
            <a:off x="4381501" y="4191000"/>
            <a:ext cx="533400" cy="5334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4" name="Rectangle 13"/>
          <p:cNvSpPr/>
          <p:nvPr/>
        </p:nvSpPr>
        <p:spPr>
          <a:xfrm>
            <a:off x="4260273" y="5334000"/>
            <a:ext cx="533400" cy="5334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15" name="Rectangle 14"/>
          <p:cNvSpPr/>
          <p:nvPr/>
        </p:nvSpPr>
        <p:spPr>
          <a:xfrm>
            <a:off x="4312228" y="4800600"/>
            <a:ext cx="533400" cy="5334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4929030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709" y="817415"/>
            <a:ext cx="9164782" cy="6040585"/>
          </a:xfrm>
        </p:spPr>
        <p:txBody>
          <a:bodyPr>
            <a:normAutofit fontScale="90000"/>
          </a:bodyPr>
          <a:lstStyle/>
          <a:p>
            <a:r>
              <a:rPr lang="en-US" dirty="0"/>
              <a:t>R</a:t>
            </a:r>
            <a:br>
              <a:rPr lang="en-US" dirty="0"/>
            </a:br>
            <a:r>
              <a:rPr lang="en-US" dirty="0"/>
              <a:t>Ă</a:t>
            </a:r>
            <a:br>
              <a:rPr lang="en-US" dirty="0"/>
            </a:br>
            <a:r>
              <a:rPr lang="en-US" dirty="0"/>
              <a:t>N</a:t>
            </a:r>
            <a:br>
              <a:rPr lang="en-US" dirty="0"/>
            </a:br>
            <a:r>
              <a:rPr lang="en-US" dirty="0"/>
              <a:t>G</a:t>
            </a:r>
            <a:br>
              <a:rPr lang="en-US" dirty="0"/>
            </a:br>
            <a:r>
              <a:rPr lang="en-US" dirty="0"/>
              <a:t>M</a:t>
            </a:r>
            <a:br>
              <a:rPr lang="en-US" dirty="0"/>
            </a:br>
            <a:r>
              <a:rPr lang="en-US" dirty="0"/>
              <a:t>I</a:t>
            </a:r>
            <a:br>
              <a:rPr lang="en-US" dirty="0"/>
            </a:br>
            <a:r>
              <a:rPr lang="en-US" dirty="0"/>
              <a:t>Ê</a:t>
            </a:r>
            <a:br>
              <a:rPr lang="en-US" dirty="0"/>
            </a:br>
            <a:r>
              <a:rPr lang="en-US" dirty="0"/>
              <a:t>N</a:t>
            </a:r>
            <a:br>
              <a:rPr lang="en-US" dirty="0"/>
            </a:br>
            <a:r>
              <a:rPr lang="en-US" dirty="0"/>
              <a:t>G</a:t>
            </a:r>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Oval 4"/>
          <p:cNvSpPr/>
          <p:nvPr/>
        </p:nvSpPr>
        <p:spPr>
          <a:xfrm>
            <a:off x="4526973" y="5257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397953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6633"/>
            <a:ext cx="9164782" cy="2251367"/>
          </a:xfrm>
        </p:spPr>
        <p:txBody>
          <a:bodyPr>
            <a:normAutofit fontScale="90000"/>
          </a:bodyPr>
          <a:lstStyle/>
          <a:p>
            <a:pPr algn="l"/>
            <a:r>
              <a:rPr lang="en-US" sz="3600" dirty="0"/>
              <a:t>1.2.Tại </a:t>
            </a:r>
            <a:r>
              <a:rPr lang="en-US" sz="3600" dirty="0" err="1"/>
              <a:t>sao</a:t>
            </a:r>
            <a:r>
              <a:rPr lang="en-US" sz="3600" dirty="0"/>
              <a:t> </a:t>
            </a:r>
            <a:r>
              <a:rPr lang="en-US" sz="3600" dirty="0" err="1"/>
              <a:t>phải</a:t>
            </a:r>
            <a:r>
              <a:rPr lang="en-US" sz="3600" dirty="0"/>
              <a:t> </a:t>
            </a:r>
            <a:r>
              <a:rPr lang="en-US" sz="3600" dirty="0" err="1"/>
              <a:t>bảo</a:t>
            </a:r>
            <a:r>
              <a:rPr lang="en-US" sz="3600" dirty="0"/>
              <a:t> </a:t>
            </a:r>
            <a:r>
              <a:rPr lang="en-US" sz="3600" dirty="0" err="1"/>
              <a:t>vệ</a:t>
            </a:r>
            <a:r>
              <a:rPr lang="en-US" sz="3600" dirty="0"/>
              <a:t> </a:t>
            </a:r>
            <a:r>
              <a:rPr lang="en-US" sz="3600" dirty="0" err="1"/>
              <a:t>hàm</a:t>
            </a:r>
            <a:r>
              <a:rPr lang="en-US" sz="3600" dirty="0"/>
              <a:t> </a:t>
            </a:r>
            <a:r>
              <a:rPr lang="en-US" sz="3600" dirty="0" err="1"/>
              <a:t>răng</a:t>
            </a:r>
            <a:r>
              <a:rPr lang="en-US" sz="3600" dirty="0"/>
              <a:t>?</a:t>
            </a:r>
            <a:br>
              <a:rPr lang="en-US" sz="3600" dirty="0"/>
            </a:br>
            <a:r>
              <a:rPr lang="en-US" sz="3600" dirty="0"/>
              <a:t>      -*</a:t>
            </a:r>
            <a:r>
              <a:rPr lang="en-US" sz="3600" dirty="0" err="1"/>
              <a:t>Thảo</a:t>
            </a:r>
            <a:r>
              <a:rPr lang="en-US" sz="3600" dirty="0"/>
              <a:t> </a:t>
            </a:r>
            <a:r>
              <a:rPr lang="en-US" sz="3600" dirty="0" err="1"/>
              <a:t>luận</a:t>
            </a:r>
            <a:r>
              <a:rPr lang="en-US" sz="3600" dirty="0"/>
              <a:t> </a:t>
            </a:r>
            <a:r>
              <a:rPr lang="en-US" sz="3600" dirty="0" err="1"/>
              <a:t>nhóm</a:t>
            </a:r>
            <a:r>
              <a:rPr lang="en-US" sz="3600" dirty="0"/>
              <a:t> 2,3 </a:t>
            </a:r>
            <a:r>
              <a:rPr lang="en-US" sz="3600" dirty="0" err="1"/>
              <a:t>để</a:t>
            </a:r>
            <a:r>
              <a:rPr lang="en-US" sz="3600" dirty="0"/>
              <a:t> </a:t>
            </a:r>
            <a:r>
              <a:rPr lang="en-US" sz="3600" dirty="0" err="1"/>
              <a:t>tìm</a:t>
            </a:r>
            <a:r>
              <a:rPr lang="en-US" sz="3600" dirty="0"/>
              <a:t> </a:t>
            </a:r>
            <a:r>
              <a:rPr lang="en-US" sz="3600" dirty="0" err="1"/>
              <a:t>xem</a:t>
            </a:r>
            <a:r>
              <a:rPr lang="en-US" sz="3600" dirty="0"/>
              <a:t> </a:t>
            </a:r>
            <a:r>
              <a:rPr lang="en-US" sz="3600" dirty="0" err="1"/>
              <a:t>đáp</a:t>
            </a:r>
            <a:r>
              <a:rPr lang="en-US" sz="3600" dirty="0"/>
              <a:t> </a:t>
            </a:r>
            <a:r>
              <a:rPr lang="en-US" sz="3600" dirty="0" err="1"/>
              <a:t>án</a:t>
            </a:r>
            <a:r>
              <a:rPr lang="en-US" sz="3600" dirty="0"/>
              <a:t> </a:t>
            </a:r>
            <a:r>
              <a:rPr lang="en-US" sz="3600" dirty="0" err="1"/>
              <a:t>của</a:t>
            </a:r>
            <a:r>
              <a:rPr lang="en-US" sz="3600" dirty="0"/>
              <a:t> </a:t>
            </a:r>
            <a:r>
              <a:rPr lang="en-US" sz="3600" dirty="0" err="1"/>
              <a:t>câu</a:t>
            </a:r>
            <a:r>
              <a:rPr lang="en-US" sz="3600" dirty="0"/>
              <a:t> </a:t>
            </a:r>
            <a:r>
              <a:rPr lang="en-US" sz="3600" dirty="0" err="1"/>
              <a:t>hỏi</a:t>
            </a:r>
            <a:r>
              <a:rPr lang="en-US" sz="3600" dirty="0"/>
              <a:t> </a:t>
            </a:r>
            <a:r>
              <a:rPr lang="en-US" sz="3600" dirty="0" err="1"/>
              <a:t>tại</a:t>
            </a:r>
            <a:r>
              <a:rPr lang="en-US" sz="3600" dirty="0"/>
              <a:t> </a:t>
            </a:r>
            <a:r>
              <a:rPr lang="en-US" sz="3600" dirty="0" err="1"/>
              <a:t>sao</a:t>
            </a:r>
            <a:r>
              <a:rPr lang="en-US" sz="3600" dirty="0"/>
              <a:t> </a:t>
            </a:r>
            <a:r>
              <a:rPr lang="en-US" sz="3600" dirty="0" err="1"/>
              <a:t>phải</a:t>
            </a:r>
            <a:r>
              <a:rPr lang="en-US" sz="3600" dirty="0"/>
              <a:t> </a:t>
            </a:r>
            <a:r>
              <a:rPr lang="en-US" sz="3600" dirty="0" err="1"/>
              <a:t>bảo</a:t>
            </a:r>
            <a:r>
              <a:rPr lang="en-US" sz="3600" dirty="0"/>
              <a:t> </a:t>
            </a:r>
            <a:r>
              <a:rPr lang="en-US" sz="3600" dirty="0" err="1"/>
              <a:t>vệ</a:t>
            </a:r>
            <a:r>
              <a:rPr lang="en-US" sz="3600" dirty="0"/>
              <a:t> </a:t>
            </a:r>
            <a:r>
              <a:rPr lang="en-US" sz="3600" dirty="0" err="1"/>
              <a:t>hàm</a:t>
            </a:r>
            <a:r>
              <a:rPr lang="en-US" sz="3600" dirty="0"/>
              <a:t> </a:t>
            </a:r>
            <a:r>
              <a:rPr lang="en-US" sz="3600" dirty="0" err="1"/>
              <a:t>răng</a:t>
            </a:r>
            <a:r>
              <a:rPr lang="en-US" sz="3600" dirty="0"/>
              <a:t> </a:t>
            </a:r>
            <a:r>
              <a:rPr lang="en-US" sz="3600" dirty="0" err="1"/>
              <a:t>và</a:t>
            </a:r>
            <a:r>
              <a:rPr lang="en-US" sz="3600" dirty="0"/>
              <a:t> </a:t>
            </a:r>
            <a:r>
              <a:rPr lang="en-US" sz="3600" dirty="0" err="1"/>
              <a:t>nó</a:t>
            </a:r>
            <a:r>
              <a:rPr lang="en-US" sz="3600" dirty="0"/>
              <a:t> </a:t>
            </a:r>
            <a:r>
              <a:rPr lang="en-US" sz="3600" dirty="0" err="1"/>
              <a:t>giúp</a:t>
            </a:r>
            <a:r>
              <a:rPr lang="en-US" sz="3600" dirty="0"/>
              <a:t> </a:t>
            </a:r>
            <a:r>
              <a:rPr lang="en-US" sz="3600" dirty="0" err="1"/>
              <a:t>chúng</a:t>
            </a:r>
            <a:r>
              <a:rPr lang="en-US" sz="3600" dirty="0"/>
              <a:t> ta </a:t>
            </a:r>
            <a:r>
              <a:rPr lang="en-US" sz="3600" dirty="0" err="1"/>
              <a:t>những</a:t>
            </a:r>
            <a:r>
              <a:rPr lang="en-US" sz="3600" dirty="0"/>
              <a:t> </a:t>
            </a:r>
            <a:r>
              <a:rPr lang="en-US" sz="3600" dirty="0" err="1"/>
              <a:t>việc</a:t>
            </a:r>
            <a:r>
              <a:rPr lang="en-US" sz="3600" dirty="0"/>
              <a:t> </a:t>
            </a:r>
            <a:r>
              <a:rPr lang="en-US" sz="3600" dirty="0" err="1"/>
              <a:t>gì</a:t>
            </a:r>
            <a:r>
              <a:rPr lang="en-US" sz="3600" dirty="0"/>
              <a:t>?</a:t>
            </a:r>
            <a:br>
              <a:rPr lang="en-US" sz="3600" dirty="0"/>
            </a:br>
            <a:endParaRPr lang="en-US" sz="3600" dirty="0">
              <a:solidFill>
                <a:srgbClr val="FF0000"/>
              </a:solidFill>
            </a:endParaRPr>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6" name="Title 1"/>
          <p:cNvSpPr txBox="1">
            <a:spLocks/>
          </p:cNvSpPr>
          <p:nvPr/>
        </p:nvSpPr>
        <p:spPr>
          <a:xfrm>
            <a:off x="-27709" y="817415"/>
            <a:ext cx="9164782" cy="2382985"/>
          </a:xfrm>
          <a:prstGeom prst="rect">
            <a:avLst/>
          </a:prstGeom>
        </p:spPr>
        <p:txBody>
          <a:bodyPr vert="horz" lIns="91440" tIns="45720" rIns="91440" bIns="45720" rtlCol="0" anchor="ctr">
            <a:normAutofit fontScale="4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en-US"/>
            </a:br>
            <a:br>
              <a:rPr lang="en-US"/>
            </a:br>
            <a:br>
              <a:rPr lang="en-US"/>
            </a:br>
            <a:br>
              <a:rPr lang="en-US"/>
            </a:br>
            <a:br>
              <a:rPr lang="en-US"/>
            </a:br>
            <a:br>
              <a:rPr lang="en-US"/>
            </a:br>
            <a:br>
              <a:rPr lang="en-US"/>
            </a:br>
            <a:endParaRPr lang="en-US" dirty="0"/>
          </a:p>
        </p:txBody>
      </p:sp>
      <p:sp>
        <p:nvSpPr>
          <p:cNvPr id="7" name="Title 1"/>
          <p:cNvSpPr txBox="1">
            <a:spLocks/>
          </p:cNvSpPr>
          <p:nvPr/>
        </p:nvSpPr>
        <p:spPr>
          <a:xfrm>
            <a:off x="-27709" y="4038600"/>
            <a:ext cx="9164782" cy="28194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en-US" dirty="0"/>
            </a:br>
            <a:br>
              <a:rPr lang="en-US" dirty="0"/>
            </a:br>
            <a:br>
              <a:rPr lang="en-US" dirty="0"/>
            </a:br>
            <a:br>
              <a:rPr lang="en-US" dirty="0"/>
            </a:br>
            <a:r>
              <a:rPr lang="en-US" dirty="0"/>
              <a:t>              </a:t>
            </a:r>
            <a:endParaRPr lang="en-US" dirty="0">
              <a:solidFill>
                <a:srgbClr val="FF0000"/>
              </a:solidFill>
            </a:endParaRPr>
          </a:p>
          <a:p>
            <a:endParaRPr lang="en-US" dirty="0">
              <a:solidFill>
                <a:srgbClr val="FF0000"/>
              </a:solidFill>
            </a:endParaRPr>
          </a:p>
          <a:p>
            <a:endParaRPr lang="en-US" dirty="0">
              <a:solidFill>
                <a:srgbClr val="FF0000"/>
              </a:solidFill>
            </a:endParaRPr>
          </a:p>
          <a:p>
            <a:endParaRPr lang="en-US" dirty="0">
              <a:solidFill>
                <a:srgbClr val="FF0000"/>
              </a:solidFill>
            </a:endParaRPr>
          </a:p>
          <a:p>
            <a:pPr algn="l"/>
            <a:r>
              <a:rPr lang="en-US" dirty="0"/>
              <a:t>                </a:t>
            </a:r>
          </a:p>
          <a:p>
            <a:pPr algn="l"/>
            <a:endParaRPr lang="en-US" sz="11100" dirty="0">
              <a:solidFill>
                <a:srgbClr val="FF0000"/>
              </a:solidFill>
            </a:endParaRPr>
          </a:p>
          <a:p>
            <a:pPr algn="l"/>
            <a:endParaRPr lang="en-US" sz="11100" dirty="0">
              <a:solidFill>
                <a:srgbClr val="FF0000"/>
              </a:solidFill>
            </a:endParaRPr>
          </a:p>
          <a:p>
            <a:pPr algn="l"/>
            <a:endParaRPr lang="en-US" sz="11100" dirty="0">
              <a:solidFill>
                <a:srgbClr val="FF0000"/>
              </a:solidFill>
            </a:endParaRPr>
          </a:p>
          <a:p>
            <a:pPr algn="l"/>
            <a:endParaRPr lang="en-US" sz="11100" dirty="0">
              <a:solidFill>
                <a:srgbClr val="FF0000"/>
              </a:solidFill>
            </a:endParaRPr>
          </a:p>
          <a:p>
            <a:pPr algn="l"/>
            <a:r>
              <a:rPr lang="en-US" sz="11200" dirty="0">
                <a:solidFill>
                  <a:srgbClr val="FF0000"/>
                </a:solidFill>
              </a:rPr>
              <a:t>         </a:t>
            </a:r>
          </a:p>
          <a:p>
            <a:pPr algn="l"/>
            <a:endParaRPr lang="en-US" sz="11200" dirty="0">
              <a:solidFill>
                <a:srgbClr val="FF0000"/>
              </a:solidFill>
            </a:endParaRPr>
          </a:p>
          <a:p>
            <a:pPr algn="l"/>
            <a:endParaRPr lang="en-US" sz="11200" dirty="0">
              <a:solidFill>
                <a:srgbClr val="FF0000"/>
              </a:solidFill>
            </a:endParaRPr>
          </a:p>
          <a:p>
            <a:pPr algn="l"/>
            <a:endParaRPr lang="en-US" sz="11200" dirty="0">
              <a:solidFill>
                <a:srgbClr val="FF0000"/>
              </a:solidFill>
            </a:endParaRPr>
          </a:p>
          <a:p>
            <a:pPr algn="l"/>
            <a:endParaRPr lang="en-US" sz="11200" dirty="0">
              <a:solidFill>
                <a:srgbClr val="FF0000"/>
              </a:solidFill>
            </a:endParaRPr>
          </a:p>
          <a:p>
            <a:pPr algn="l"/>
            <a:endParaRPr lang="en-US" sz="11200" dirty="0">
              <a:solidFill>
                <a:srgbClr val="FF0000"/>
              </a:solidFill>
            </a:endParaRPr>
          </a:p>
          <a:p>
            <a:pPr algn="l"/>
            <a:endParaRPr lang="en-US" sz="11200" dirty="0">
              <a:solidFill>
                <a:srgbClr val="FF0000"/>
              </a:solidFill>
            </a:endParaRPr>
          </a:p>
          <a:p>
            <a:pPr algn="l"/>
            <a:r>
              <a:rPr lang="en-US" sz="11200" dirty="0">
                <a:solidFill>
                  <a:srgbClr val="FF0000"/>
                </a:solidFill>
              </a:rPr>
              <a:t>*</a:t>
            </a:r>
            <a:r>
              <a:rPr lang="en-US" sz="11200" dirty="0" err="1">
                <a:solidFill>
                  <a:srgbClr val="FF0000"/>
                </a:solidFill>
              </a:rPr>
              <a:t>Hàm</a:t>
            </a:r>
            <a:r>
              <a:rPr lang="en-US" sz="11200" dirty="0">
                <a:solidFill>
                  <a:srgbClr val="FF0000"/>
                </a:solidFill>
              </a:rPr>
              <a:t> </a:t>
            </a:r>
            <a:r>
              <a:rPr lang="en-US" sz="11200" dirty="0" err="1">
                <a:solidFill>
                  <a:srgbClr val="FF0000"/>
                </a:solidFill>
              </a:rPr>
              <a:t>răng</a:t>
            </a:r>
            <a:r>
              <a:rPr lang="en-US" sz="11200" dirty="0">
                <a:solidFill>
                  <a:srgbClr val="FF0000"/>
                </a:solidFill>
              </a:rPr>
              <a:t> </a:t>
            </a:r>
            <a:r>
              <a:rPr lang="en-US" sz="11200" dirty="0" err="1">
                <a:solidFill>
                  <a:srgbClr val="FF0000"/>
                </a:solidFill>
              </a:rPr>
              <a:t>là</a:t>
            </a:r>
            <a:r>
              <a:rPr lang="en-US" sz="11200" dirty="0">
                <a:solidFill>
                  <a:srgbClr val="FF0000"/>
                </a:solidFill>
              </a:rPr>
              <a:t> </a:t>
            </a:r>
            <a:r>
              <a:rPr lang="en-US" sz="11200" dirty="0" err="1">
                <a:solidFill>
                  <a:srgbClr val="FF0000"/>
                </a:solidFill>
              </a:rPr>
              <a:t>một</a:t>
            </a:r>
            <a:r>
              <a:rPr lang="en-US" sz="11200" dirty="0">
                <a:solidFill>
                  <a:srgbClr val="FF0000"/>
                </a:solidFill>
              </a:rPr>
              <a:t> </a:t>
            </a:r>
            <a:r>
              <a:rPr lang="en-US" sz="11200" dirty="0" err="1">
                <a:solidFill>
                  <a:srgbClr val="FF0000"/>
                </a:solidFill>
              </a:rPr>
              <a:t>bộ</a:t>
            </a:r>
            <a:r>
              <a:rPr lang="en-US" sz="11200" dirty="0">
                <a:solidFill>
                  <a:srgbClr val="FF0000"/>
                </a:solidFill>
              </a:rPr>
              <a:t> </a:t>
            </a:r>
            <a:r>
              <a:rPr lang="en-US" sz="11200" dirty="0" err="1">
                <a:solidFill>
                  <a:srgbClr val="FF0000"/>
                </a:solidFill>
              </a:rPr>
              <a:t>phận</a:t>
            </a:r>
            <a:r>
              <a:rPr lang="en-US" sz="11200" dirty="0">
                <a:solidFill>
                  <a:srgbClr val="FF0000"/>
                </a:solidFill>
              </a:rPr>
              <a:t> </a:t>
            </a:r>
            <a:r>
              <a:rPr lang="en-US" sz="11200" dirty="0" err="1">
                <a:solidFill>
                  <a:srgbClr val="FF0000"/>
                </a:solidFill>
              </a:rPr>
              <a:t>trên</a:t>
            </a:r>
            <a:r>
              <a:rPr lang="en-US" sz="11200" dirty="0">
                <a:solidFill>
                  <a:srgbClr val="FF0000"/>
                </a:solidFill>
              </a:rPr>
              <a:t> </a:t>
            </a:r>
            <a:r>
              <a:rPr lang="en-US" sz="11200" dirty="0" err="1">
                <a:solidFill>
                  <a:srgbClr val="FF0000"/>
                </a:solidFill>
              </a:rPr>
              <a:t>cơ</a:t>
            </a:r>
            <a:r>
              <a:rPr lang="en-US" sz="11200" dirty="0">
                <a:solidFill>
                  <a:srgbClr val="FF0000"/>
                </a:solidFill>
              </a:rPr>
              <a:t> </a:t>
            </a:r>
            <a:r>
              <a:rPr lang="en-US" sz="11200" dirty="0" err="1">
                <a:solidFill>
                  <a:srgbClr val="FF0000"/>
                </a:solidFill>
              </a:rPr>
              <a:t>thể</a:t>
            </a:r>
            <a:r>
              <a:rPr lang="en-US" sz="11200" dirty="0">
                <a:solidFill>
                  <a:srgbClr val="FF0000"/>
                </a:solidFill>
              </a:rPr>
              <a:t> </a:t>
            </a:r>
            <a:r>
              <a:rPr lang="en-US" sz="11200" dirty="0" err="1">
                <a:solidFill>
                  <a:srgbClr val="FF0000"/>
                </a:solidFill>
              </a:rPr>
              <a:t>của</a:t>
            </a:r>
            <a:r>
              <a:rPr lang="en-US" sz="11200" dirty="0">
                <a:solidFill>
                  <a:srgbClr val="FF0000"/>
                </a:solidFill>
              </a:rPr>
              <a:t> </a:t>
            </a:r>
            <a:r>
              <a:rPr lang="en-US" sz="11200" dirty="0" err="1">
                <a:solidFill>
                  <a:srgbClr val="FF0000"/>
                </a:solidFill>
              </a:rPr>
              <a:t>mỗi</a:t>
            </a:r>
            <a:r>
              <a:rPr lang="en-US" sz="11200" dirty="0">
                <a:solidFill>
                  <a:srgbClr val="FF0000"/>
                </a:solidFill>
              </a:rPr>
              <a:t> con </a:t>
            </a:r>
            <a:r>
              <a:rPr lang="en-US" sz="11200" dirty="0" err="1">
                <a:solidFill>
                  <a:srgbClr val="FF0000"/>
                </a:solidFill>
              </a:rPr>
              <a:t>người</a:t>
            </a:r>
            <a:r>
              <a:rPr lang="en-US" sz="11200" dirty="0">
                <a:solidFill>
                  <a:srgbClr val="FF0000"/>
                </a:solidFill>
              </a:rPr>
              <a:t> </a:t>
            </a:r>
            <a:r>
              <a:rPr lang="en-US" sz="11200" dirty="0" err="1">
                <a:solidFill>
                  <a:srgbClr val="FF0000"/>
                </a:solidFill>
              </a:rPr>
              <a:t>chúng</a:t>
            </a:r>
            <a:r>
              <a:rPr lang="en-US" sz="11200" dirty="0">
                <a:solidFill>
                  <a:srgbClr val="FF0000"/>
                </a:solidFill>
              </a:rPr>
              <a:t> </a:t>
            </a:r>
            <a:r>
              <a:rPr lang="en-US" sz="11200" dirty="0" err="1">
                <a:solidFill>
                  <a:srgbClr val="FF0000"/>
                </a:solidFill>
              </a:rPr>
              <a:t>ta.Nó</a:t>
            </a:r>
            <a:r>
              <a:rPr lang="en-US" sz="11200" dirty="0">
                <a:solidFill>
                  <a:srgbClr val="FF0000"/>
                </a:solidFill>
              </a:rPr>
              <a:t> </a:t>
            </a:r>
            <a:r>
              <a:rPr lang="en-US" sz="11200" dirty="0" err="1">
                <a:solidFill>
                  <a:srgbClr val="FF0000"/>
                </a:solidFill>
              </a:rPr>
              <a:t>giúp</a:t>
            </a:r>
            <a:r>
              <a:rPr lang="en-US" sz="11200" dirty="0">
                <a:solidFill>
                  <a:srgbClr val="FF0000"/>
                </a:solidFill>
              </a:rPr>
              <a:t> ta nhai,</a:t>
            </a:r>
            <a:r>
              <a:rPr lang="en-US" sz="11200" dirty="0" err="1">
                <a:solidFill>
                  <a:srgbClr val="FF0000"/>
                </a:solidFill>
              </a:rPr>
              <a:t>cắn</a:t>
            </a:r>
            <a:r>
              <a:rPr lang="en-US" sz="11200" dirty="0">
                <a:solidFill>
                  <a:srgbClr val="FF0000"/>
                </a:solidFill>
              </a:rPr>
              <a:t>,..</a:t>
            </a:r>
            <a:r>
              <a:rPr lang="en-US" sz="11200" dirty="0" err="1">
                <a:solidFill>
                  <a:srgbClr val="FF0000"/>
                </a:solidFill>
              </a:rPr>
              <a:t>Vì</a:t>
            </a:r>
            <a:r>
              <a:rPr lang="en-US" sz="11200" dirty="0">
                <a:solidFill>
                  <a:srgbClr val="FF0000"/>
                </a:solidFill>
              </a:rPr>
              <a:t> </a:t>
            </a:r>
            <a:r>
              <a:rPr lang="en-US" sz="11200" dirty="0" err="1">
                <a:solidFill>
                  <a:srgbClr val="FF0000"/>
                </a:solidFill>
              </a:rPr>
              <a:t>vậy</a:t>
            </a:r>
            <a:r>
              <a:rPr lang="en-US" sz="11200" dirty="0">
                <a:solidFill>
                  <a:srgbClr val="FF0000"/>
                </a:solidFill>
              </a:rPr>
              <a:t> ta </a:t>
            </a:r>
            <a:r>
              <a:rPr lang="en-US" sz="11200" dirty="0" err="1">
                <a:solidFill>
                  <a:srgbClr val="FF0000"/>
                </a:solidFill>
              </a:rPr>
              <a:t>cần</a:t>
            </a:r>
            <a:r>
              <a:rPr lang="en-US" sz="11200" dirty="0">
                <a:solidFill>
                  <a:srgbClr val="FF0000"/>
                </a:solidFill>
              </a:rPr>
              <a:t> </a:t>
            </a:r>
            <a:r>
              <a:rPr lang="en-US" sz="11200" dirty="0" err="1">
                <a:solidFill>
                  <a:srgbClr val="FF0000"/>
                </a:solidFill>
              </a:rPr>
              <a:t>phải</a:t>
            </a:r>
            <a:r>
              <a:rPr lang="en-US" sz="11200" dirty="0">
                <a:solidFill>
                  <a:srgbClr val="FF0000"/>
                </a:solidFill>
              </a:rPr>
              <a:t> </a:t>
            </a:r>
            <a:r>
              <a:rPr lang="en-US" sz="11200" dirty="0" err="1">
                <a:solidFill>
                  <a:srgbClr val="FF0000"/>
                </a:solidFill>
              </a:rPr>
              <a:t>bảo</a:t>
            </a:r>
            <a:r>
              <a:rPr lang="en-US" sz="11200" dirty="0">
                <a:solidFill>
                  <a:srgbClr val="FF0000"/>
                </a:solidFill>
              </a:rPr>
              <a:t> </a:t>
            </a:r>
            <a:r>
              <a:rPr lang="en-US" sz="11200" dirty="0" err="1">
                <a:solidFill>
                  <a:srgbClr val="FF0000"/>
                </a:solidFill>
              </a:rPr>
              <a:t>vệ</a:t>
            </a:r>
            <a:r>
              <a:rPr lang="en-US" sz="11200" dirty="0">
                <a:solidFill>
                  <a:srgbClr val="FF0000"/>
                </a:solidFill>
              </a:rPr>
              <a:t> </a:t>
            </a:r>
            <a:r>
              <a:rPr lang="en-US" sz="11200" dirty="0" err="1">
                <a:solidFill>
                  <a:srgbClr val="FF0000"/>
                </a:solidFill>
              </a:rPr>
              <a:t>nó</a:t>
            </a:r>
            <a:endParaRPr lang="en-US" sz="11200" dirty="0">
              <a:solidFill>
                <a:srgbClr val="FF0000"/>
              </a:solidFill>
            </a:endParaRPr>
          </a:p>
          <a:p>
            <a:endParaRPr lang="en-US" sz="11200" dirty="0">
              <a:solidFill>
                <a:srgbClr val="FF0000"/>
              </a:solidFill>
            </a:endParaRPr>
          </a:p>
          <a:p>
            <a:pPr algn="l"/>
            <a:endParaRPr lang="en-US" sz="11200" dirty="0">
              <a:solidFill>
                <a:srgbClr val="FF0000"/>
              </a:solidFill>
            </a:endParaRPr>
          </a:p>
          <a:p>
            <a:pPr algn="l"/>
            <a:r>
              <a:rPr lang="en-US" sz="11200" dirty="0">
                <a:solidFill>
                  <a:srgbClr val="FF0000"/>
                </a:solidFill>
              </a:rPr>
              <a:t>    </a:t>
            </a:r>
          </a:p>
          <a:p>
            <a:endParaRPr lang="en-US" sz="11200" dirty="0">
              <a:solidFill>
                <a:srgbClr val="FF0000"/>
              </a:solidFill>
            </a:endParaRPr>
          </a:p>
          <a:p>
            <a:endParaRPr lang="en-US" sz="11200" dirty="0">
              <a:solidFill>
                <a:srgbClr val="FF0000"/>
              </a:solidFill>
            </a:endParaRPr>
          </a:p>
          <a:p>
            <a:endParaRPr lang="en-US" sz="11200" dirty="0"/>
          </a:p>
          <a:p>
            <a:endParaRPr lang="en-US" sz="11200" dirty="0"/>
          </a:p>
          <a:p>
            <a:endParaRPr lang="en-US" sz="11200" dirty="0"/>
          </a:p>
          <a:p>
            <a:endParaRPr lang="en-US" sz="11200" dirty="0"/>
          </a:p>
          <a:p>
            <a:endParaRPr lang="en-US" sz="11200" dirty="0"/>
          </a:p>
          <a:p>
            <a:endParaRPr lang="en-US" sz="11200" dirty="0"/>
          </a:p>
          <a:p>
            <a:endParaRPr lang="en-US" sz="11200" dirty="0"/>
          </a:p>
          <a:p>
            <a:endParaRPr lang="en-US" sz="11200" dirty="0"/>
          </a:p>
          <a:p>
            <a:endParaRPr lang="en-US" sz="11200" dirty="0"/>
          </a:p>
          <a:p>
            <a:endParaRPr lang="en-US" sz="11200" dirty="0"/>
          </a:p>
          <a:p>
            <a:endParaRPr lang="en-US" sz="11200" dirty="0"/>
          </a:p>
          <a:p>
            <a:endParaRPr lang="en-US" sz="11200" dirty="0"/>
          </a:p>
          <a:p>
            <a:endParaRPr lang="en-US" sz="11200" dirty="0"/>
          </a:p>
        </p:txBody>
      </p:sp>
    </p:spTree>
    <p:extLst>
      <p:ext uri="{BB962C8B-B14F-4D97-AF65-F5344CB8AC3E}">
        <p14:creationId xmlns:p14="http://schemas.microsoft.com/office/powerpoint/2010/main" val="14714548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anim calcmode="lin" valueType="num">
                                      <p:cBhvr>
                                        <p:cTn id="28" dur="1000" fill="hold"/>
                                        <p:tgtEl>
                                          <p:spTgt spid="6"/>
                                        </p:tgtEl>
                                        <p:attrNameLst>
                                          <p:attrName>ppt_x</p:attrName>
                                        </p:attrNameLst>
                                      </p:cBhvr>
                                      <p:tavLst>
                                        <p:tav tm="0">
                                          <p:val>
                                            <p:strVal val="#ppt_x"/>
                                          </p:val>
                                        </p:tav>
                                        <p:tav tm="100000">
                                          <p:val>
                                            <p:strVal val="#ppt_x"/>
                                          </p:val>
                                        </p:tav>
                                      </p:tavLst>
                                    </p:anim>
                                    <p:anim calcmode="lin" valueType="num">
                                      <p:cBhvr>
                                        <p:cTn id="2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1000"/>
                                        <p:tgtEl>
                                          <p:spTgt spid="7"/>
                                        </p:tgtEl>
                                      </p:cBhvr>
                                    </p:animEffect>
                                    <p:anim calcmode="lin" valueType="num">
                                      <p:cBhvr>
                                        <p:cTn id="35" dur="1000" fill="hold"/>
                                        <p:tgtEl>
                                          <p:spTgt spid="7"/>
                                        </p:tgtEl>
                                        <p:attrNameLst>
                                          <p:attrName>ppt_x</p:attrName>
                                        </p:attrNameLst>
                                      </p:cBhvr>
                                      <p:tavLst>
                                        <p:tav tm="0">
                                          <p:val>
                                            <p:strVal val="#ppt_x"/>
                                          </p:val>
                                        </p:tav>
                                        <p:tav tm="100000">
                                          <p:val>
                                            <p:strVal val="#ppt_x"/>
                                          </p:val>
                                        </p:tav>
                                      </p:tavLst>
                                    </p:anim>
                                    <p:anim calcmode="lin" valueType="num">
                                      <p:cBhvr>
                                        <p:cTn id="3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7">
                                            <p:txEl>
                                              <p:pRg st="16" end="16"/>
                                            </p:txEl>
                                          </p:spTgt>
                                        </p:tgtEl>
                                        <p:attrNameLst>
                                          <p:attrName>style.visibility</p:attrName>
                                        </p:attrNameLst>
                                      </p:cBhvr>
                                      <p:to>
                                        <p:strVal val="visible"/>
                                      </p:to>
                                    </p:set>
                                    <p:anim calcmode="lin" valueType="num">
                                      <p:cBhvr additive="base">
                                        <p:cTn id="41" dur="500" fill="hold"/>
                                        <p:tgtEl>
                                          <p:spTgt spid="7">
                                            <p:txEl>
                                              <p:pRg st="16" end="1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
                                            <p:txEl>
                                              <p:pRg st="16" end="16"/>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7">
                                            <p:txEl>
                                              <p:pRg st="19" end="19"/>
                                            </p:txEl>
                                          </p:spTgt>
                                        </p:tgtEl>
                                        <p:attrNameLst>
                                          <p:attrName>style.visibility</p:attrName>
                                        </p:attrNameLst>
                                      </p:cBhvr>
                                      <p:to>
                                        <p:strVal val="visible"/>
                                      </p:to>
                                    </p:set>
                                    <p:anim calcmode="lin" valueType="num">
                                      <p:cBhvr additive="base">
                                        <p:cTn id="45" dur="500" fill="hold"/>
                                        <p:tgtEl>
                                          <p:spTgt spid="7">
                                            <p:txEl>
                                              <p:pRg st="19" end="1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
                                            <p:txEl>
                                              <p:pRg st="19" end="1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84" y="1090688"/>
            <a:ext cx="9137073" cy="5638800"/>
          </a:xfrm>
        </p:spPr>
        <p:txBody>
          <a:bodyPr>
            <a:normAutofit fontScale="90000"/>
          </a:bodyPr>
          <a:lstStyle/>
          <a:p>
            <a:pPr algn="l"/>
            <a:br>
              <a:rPr lang="en-US" dirty="0"/>
            </a:br>
            <a:r>
              <a:rPr lang="en-US" dirty="0"/>
              <a:t>HĐ2:Kĩ </a:t>
            </a:r>
            <a:r>
              <a:rPr lang="en-US" dirty="0" err="1"/>
              <a:t>năng</a:t>
            </a:r>
            <a:r>
              <a:rPr lang="en-US" dirty="0"/>
              <a:t> </a:t>
            </a:r>
            <a:r>
              <a:rPr lang="en-US" dirty="0" err="1"/>
              <a:t>chữa</a:t>
            </a:r>
            <a:r>
              <a:rPr lang="en-US" dirty="0"/>
              <a:t> </a:t>
            </a:r>
            <a:r>
              <a:rPr lang="en-US" dirty="0" err="1"/>
              <a:t>đau</a:t>
            </a:r>
            <a:r>
              <a:rPr lang="en-US" dirty="0"/>
              <a:t> </a:t>
            </a:r>
            <a:r>
              <a:rPr lang="en-US" dirty="0" err="1"/>
              <a:t>khi</a:t>
            </a:r>
            <a:r>
              <a:rPr lang="en-US" dirty="0"/>
              <a:t> </a:t>
            </a:r>
            <a:r>
              <a:rPr lang="en-US" dirty="0" err="1"/>
              <a:t>đau</a:t>
            </a:r>
            <a:r>
              <a:rPr lang="en-US" dirty="0"/>
              <a:t> </a:t>
            </a:r>
            <a:r>
              <a:rPr lang="en-US" dirty="0" err="1"/>
              <a:t>răng</a:t>
            </a:r>
            <a:br>
              <a:rPr lang="en-US" dirty="0"/>
            </a:br>
            <a:r>
              <a:rPr lang="en-US" sz="4000" dirty="0"/>
              <a:t>2.1.Xem video </a:t>
            </a:r>
            <a:r>
              <a:rPr lang="en-US" sz="4000" dirty="0" err="1"/>
              <a:t>và</a:t>
            </a:r>
            <a:r>
              <a:rPr lang="en-US" sz="4000" dirty="0"/>
              <a:t> </a:t>
            </a:r>
            <a:r>
              <a:rPr lang="en-US" sz="4000" dirty="0" err="1"/>
              <a:t>thảo</a:t>
            </a:r>
            <a:r>
              <a:rPr lang="en-US" sz="4000" dirty="0"/>
              <a:t> </a:t>
            </a:r>
            <a:r>
              <a:rPr lang="en-US" sz="4000" dirty="0" err="1"/>
              <a:t>luận</a:t>
            </a:r>
            <a:r>
              <a:rPr lang="en-US" sz="4000" dirty="0"/>
              <a:t> </a:t>
            </a:r>
            <a:r>
              <a:rPr lang="en-US" sz="4000" dirty="0" err="1"/>
              <a:t>trả</a:t>
            </a:r>
            <a:r>
              <a:rPr lang="en-US" sz="4000" dirty="0"/>
              <a:t> </a:t>
            </a:r>
            <a:r>
              <a:rPr lang="en-US" sz="4000" dirty="0" err="1"/>
              <a:t>lời</a:t>
            </a:r>
            <a:r>
              <a:rPr lang="en-US" sz="4000" dirty="0"/>
              <a:t> </a:t>
            </a:r>
            <a:r>
              <a:rPr lang="en-US" sz="4000" dirty="0" err="1"/>
              <a:t>các</a:t>
            </a:r>
            <a:r>
              <a:rPr lang="en-US" sz="4000" dirty="0"/>
              <a:t> </a:t>
            </a:r>
            <a:r>
              <a:rPr lang="en-US" sz="4000" dirty="0" err="1"/>
              <a:t>câu</a:t>
            </a:r>
            <a:r>
              <a:rPr lang="en-US" sz="4000" dirty="0"/>
              <a:t> </a:t>
            </a:r>
            <a:r>
              <a:rPr lang="en-US" sz="4000" dirty="0" err="1"/>
              <a:t>hỏi</a:t>
            </a:r>
            <a:r>
              <a:rPr lang="en-US" sz="4000" dirty="0"/>
              <a:t> </a:t>
            </a:r>
            <a:r>
              <a:rPr lang="en-US" sz="4000" dirty="0" err="1"/>
              <a:t>sau</a:t>
            </a:r>
            <a:br>
              <a:rPr lang="en-US" sz="4000" dirty="0"/>
            </a:br>
            <a:br>
              <a:rPr lang="en-US" sz="4000" dirty="0"/>
            </a:br>
            <a:br>
              <a:rPr lang="en-US" sz="4000" dirty="0"/>
            </a:br>
            <a:br>
              <a:rPr lang="en-US" dirty="0"/>
            </a:br>
            <a:br>
              <a:rPr lang="en-US" dirty="0"/>
            </a:br>
            <a:br>
              <a:rPr lang="en-US" dirty="0"/>
            </a:br>
            <a:br>
              <a:rPr lang="en-US" dirty="0"/>
            </a:br>
            <a:br>
              <a:rPr lang="en-US" dirty="0"/>
            </a:br>
            <a:endParaRPr lang="en-US" dirty="0"/>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Rectangle 4"/>
          <p:cNvSpPr/>
          <p:nvPr/>
        </p:nvSpPr>
        <p:spPr>
          <a:xfrm>
            <a:off x="1371600" y="2514600"/>
            <a:ext cx="5562600" cy="43434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577837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 y="914400"/>
            <a:ext cx="9164782" cy="1828800"/>
          </a:xfrm>
        </p:spPr>
        <p:txBody>
          <a:bodyPr>
            <a:normAutofit fontScale="90000"/>
          </a:bodyPr>
          <a:lstStyle/>
          <a:p>
            <a:pPr algn="l"/>
            <a:br>
              <a:rPr lang="en-US" dirty="0"/>
            </a:br>
            <a:br>
              <a:rPr lang="en-US" dirty="0"/>
            </a:br>
            <a:br>
              <a:rPr lang="en-US" dirty="0"/>
            </a:br>
            <a:br>
              <a:rPr lang="en-US" dirty="0"/>
            </a:br>
            <a:br>
              <a:rPr lang="en-US" dirty="0"/>
            </a:br>
            <a:br>
              <a:rPr lang="en-US" dirty="0"/>
            </a:br>
            <a:br>
              <a:rPr lang="en-US" dirty="0"/>
            </a:br>
            <a:br>
              <a:rPr lang="en-US" dirty="0"/>
            </a:br>
            <a:r>
              <a:rPr lang="en-US" dirty="0" err="1"/>
              <a:t>Câu</a:t>
            </a:r>
            <a:r>
              <a:rPr lang="en-US" dirty="0"/>
              <a:t> 1:Ở video </a:t>
            </a:r>
            <a:r>
              <a:rPr lang="en-US" dirty="0" err="1"/>
              <a:t>trên</a:t>
            </a:r>
            <a:r>
              <a:rPr lang="en-US" dirty="0"/>
              <a:t> </a:t>
            </a:r>
            <a:r>
              <a:rPr lang="en-US" dirty="0" err="1"/>
              <a:t>em</a:t>
            </a:r>
            <a:r>
              <a:rPr lang="en-US" dirty="0"/>
              <a:t> </a:t>
            </a:r>
            <a:r>
              <a:rPr lang="en-US" dirty="0" err="1"/>
              <a:t>đã</a:t>
            </a:r>
            <a:r>
              <a:rPr lang="en-US" dirty="0"/>
              <a:t> </a:t>
            </a:r>
            <a:r>
              <a:rPr lang="en-US" dirty="0" err="1"/>
              <a:t>biết</a:t>
            </a:r>
            <a:r>
              <a:rPr lang="en-US" dirty="0"/>
              <a:t> </a:t>
            </a:r>
            <a:r>
              <a:rPr lang="en-US" dirty="0" err="1"/>
              <a:t>được</a:t>
            </a:r>
            <a:r>
              <a:rPr lang="en-US" dirty="0"/>
              <a:t> </a:t>
            </a:r>
            <a:r>
              <a:rPr lang="en-US" dirty="0" err="1"/>
              <a:t>bao</a:t>
            </a:r>
            <a:r>
              <a:rPr lang="en-US" dirty="0"/>
              <a:t> </a:t>
            </a:r>
            <a:r>
              <a:rPr lang="en-US" dirty="0" err="1"/>
              <a:t>nhiêu</a:t>
            </a:r>
            <a:r>
              <a:rPr lang="en-US" dirty="0"/>
              <a:t> </a:t>
            </a:r>
            <a:r>
              <a:rPr lang="en-US" dirty="0" err="1"/>
              <a:t>cách</a:t>
            </a:r>
            <a:r>
              <a:rPr lang="en-US" dirty="0"/>
              <a:t> </a:t>
            </a:r>
            <a:r>
              <a:rPr lang="en-US" dirty="0" err="1"/>
              <a:t>chữa</a:t>
            </a:r>
            <a:r>
              <a:rPr lang="en-US" dirty="0"/>
              <a:t> </a:t>
            </a:r>
            <a:r>
              <a:rPr lang="en-US" dirty="0" err="1"/>
              <a:t>răng</a:t>
            </a:r>
            <a:r>
              <a:rPr lang="en-US" dirty="0"/>
              <a:t>?</a:t>
            </a:r>
            <a:br>
              <a:rPr lang="en-US" dirty="0"/>
            </a:br>
            <a:br>
              <a:rPr lang="en-US" dirty="0"/>
            </a:br>
            <a:br>
              <a:rPr lang="en-US" dirty="0">
                <a:solidFill>
                  <a:srgbClr val="FF0000"/>
                </a:solidFill>
              </a:rPr>
            </a:br>
            <a:br>
              <a:rPr lang="en-US" dirty="0"/>
            </a:br>
            <a:br>
              <a:rPr lang="en-US" dirty="0"/>
            </a:br>
            <a:br>
              <a:rPr lang="en-US" dirty="0"/>
            </a:br>
            <a:br>
              <a:rPr lang="en-US" dirty="0"/>
            </a:br>
            <a:endParaRPr lang="en-US" dirty="0"/>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Title 1"/>
          <p:cNvSpPr txBox="1">
            <a:spLocks/>
          </p:cNvSpPr>
          <p:nvPr/>
        </p:nvSpPr>
        <p:spPr>
          <a:xfrm>
            <a:off x="-1" y="3733800"/>
            <a:ext cx="9137073" cy="3124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rgbClr val="FF0000"/>
                </a:solidFill>
              </a:rPr>
              <a:t>*</a:t>
            </a:r>
            <a:r>
              <a:rPr lang="en-US" dirty="0" err="1">
                <a:solidFill>
                  <a:srgbClr val="FF0000"/>
                </a:solidFill>
              </a:rPr>
              <a:t>Từ</a:t>
            </a:r>
            <a:r>
              <a:rPr lang="en-US" dirty="0">
                <a:solidFill>
                  <a:srgbClr val="FF0000"/>
                </a:solidFill>
              </a:rPr>
              <a:t> video </a:t>
            </a:r>
            <a:r>
              <a:rPr lang="en-US" dirty="0" err="1">
                <a:solidFill>
                  <a:srgbClr val="FF0000"/>
                </a:solidFill>
              </a:rPr>
              <a:t>trên</a:t>
            </a:r>
            <a:r>
              <a:rPr lang="en-US" dirty="0">
                <a:solidFill>
                  <a:srgbClr val="FF0000"/>
                </a:solidFill>
              </a:rPr>
              <a:t> </a:t>
            </a:r>
            <a:r>
              <a:rPr lang="en-US" dirty="0" err="1">
                <a:solidFill>
                  <a:srgbClr val="FF0000"/>
                </a:solidFill>
              </a:rPr>
              <a:t>em</a:t>
            </a:r>
            <a:r>
              <a:rPr lang="en-US" dirty="0">
                <a:solidFill>
                  <a:srgbClr val="FF0000"/>
                </a:solidFill>
              </a:rPr>
              <a:t> </a:t>
            </a:r>
            <a:r>
              <a:rPr lang="en-US" dirty="0" err="1">
                <a:solidFill>
                  <a:srgbClr val="FF0000"/>
                </a:solidFill>
              </a:rPr>
              <a:t>đã</a:t>
            </a:r>
            <a:r>
              <a:rPr lang="en-US" dirty="0">
                <a:solidFill>
                  <a:srgbClr val="FF0000"/>
                </a:solidFill>
              </a:rPr>
              <a:t> </a:t>
            </a:r>
            <a:r>
              <a:rPr lang="en-US" dirty="0" err="1">
                <a:solidFill>
                  <a:srgbClr val="FF0000"/>
                </a:solidFill>
              </a:rPr>
              <a:t>biết</a:t>
            </a:r>
            <a:r>
              <a:rPr lang="en-US" dirty="0">
                <a:solidFill>
                  <a:srgbClr val="FF0000"/>
                </a:solidFill>
              </a:rPr>
              <a:t> </a:t>
            </a:r>
            <a:r>
              <a:rPr lang="en-US" dirty="0" err="1">
                <a:solidFill>
                  <a:srgbClr val="FF0000"/>
                </a:solidFill>
              </a:rPr>
              <a:t>được</a:t>
            </a:r>
            <a:r>
              <a:rPr lang="en-US" dirty="0">
                <a:solidFill>
                  <a:srgbClr val="FF0000"/>
                </a:solidFill>
              </a:rPr>
              <a:t> 13 </a:t>
            </a:r>
            <a:r>
              <a:rPr lang="en-US" dirty="0" err="1">
                <a:solidFill>
                  <a:srgbClr val="FF0000"/>
                </a:solidFill>
              </a:rPr>
              <a:t>cách</a:t>
            </a:r>
            <a:r>
              <a:rPr lang="en-US" dirty="0">
                <a:solidFill>
                  <a:srgbClr val="FF0000"/>
                </a:solidFill>
              </a:rPr>
              <a:t> </a:t>
            </a:r>
            <a:r>
              <a:rPr lang="en-US" dirty="0" err="1">
                <a:solidFill>
                  <a:srgbClr val="FF0000"/>
                </a:solidFill>
              </a:rPr>
              <a:t>chữa</a:t>
            </a:r>
            <a:r>
              <a:rPr lang="en-US" dirty="0">
                <a:solidFill>
                  <a:srgbClr val="FF0000"/>
                </a:solidFill>
              </a:rPr>
              <a:t> </a:t>
            </a:r>
            <a:r>
              <a:rPr lang="en-US" dirty="0" err="1">
                <a:solidFill>
                  <a:srgbClr val="FF0000"/>
                </a:solidFill>
              </a:rPr>
              <a:t>răng</a:t>
            </a:r>
            <a:br>
              <a:rPr lang="en-US" dirty="0">
                <a:solidFill>
                  <a:srgbClr val="FF0000"/>
                </a:solidFill>
              </a:rPr>
            </a:br>
            <a:endParaRPr lang="en-US" dirty="0"/>
          </a:p>
        </p:txBody>
      </p:sp>
    </p:spTree>
    <p:extLst>
      <p:ext uri="{BB962C8B-B14F-4D97-AF65-F5344CB8AC3E}">
        <p14:creationId xmlns:p14="http://schemas.microsoft.com/office/powerpoint/2010/main" val="21651727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 calcmode="lin" valueType="num">
                                      <p:cBhvr additive="base">
                                        <p:cTn id="2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1828800"/>
          </a:xfrm>
        </p:spPr>
        <p:txBody>
          <a:bodyPr/>
          <a:lstStyle/>
          <a:p>
            <a:pPr algn="l"/>
            <a:r>
              <a:rPr lang="en-US" dirty="0" err="1"/>
              <a:t>Câu</a:t>
            </a:r>
            <a:r>
              <a:rPr lang="en-US" dirty="0"/>
              <a:t> 2:Em </a:t>
            </a:r>
            <a:r>
              <a:rPr lang="en-US" dirty="0" err="1"/>
              <a:t>hãy</a:t>
            </a:r>
            <a:r>
              <a:rPr lang="en-US" dirty="0"/>
              <a:t> </a:t>
            </a:r>
            <a:r>
              <a:rPr lang="en-US" dirty="0" err="1"/>
              <a:t>nêu</a:t>
            </a:r>
            <a:r>
              <a:rPr lang="en-US" dirty="0"/>
              <a:t> 13 </a:t>
            </a:r>
            <a:r>
              <a:rPr lang="en-US" dirty="0" err="1"/>
              <a:t>cách</a:t>
            </a:r>
            <a:r>
              <a:rPr lang="en-US" dirty="0"/>
              <a:t> </a:t>
            </a:r>
            <a:r>
              <a:rPr lang="en-US" dirty="0" err="1"/>
              <a:t>chữa</a:t>
            </a:r>
            <a:r>
              <a:rPr lang="en-US" dirty="0"/>
              <a:t> </a:t>
            </a:r>
            <a:r>
              <a:rPr lang="en-US" dirty="0" err="1"/>
              <a:t>đau</a:t>
            </a:r>
            <a:r>
              <a:rPr lang="en-US" dirty="0"/>
              <a:t> </a:t>
            </a:r>
            <a:r>
              <a:rPr lang="en-US" dirty="0" err="1"/>
              <a:t>răng</a:t>
            </a:r>
            <a:r>
              <a:rPr lang="en-US" dirty="0"/>
              <a:t> </a:t>
            </a:r>
            <a:r>
              <a:rPr lang="en-US" dirty="0" err="1"/>
              <a:t>đó</a:t>
            </a:r>
            <a:r>
              <a:rPr lang="en-US" dirty="0"/>
              <a:t>?</a:t>
            </a:r>
          </a:p>
        </p:txBody>
      </p:sp>
      <p:sp>
        <p:nvSpPr>
          <p:cNvPr id="3" name="Subtitle 2"/>
          <p:cNvSpPr>
            <a:spLocks noGrp="1"/>
          </p:cNvSpPr>
          <p:nvPr>
            <p:ph type="subTitle" idx="1"/>
          </p:nvPr>
        </p:nvSpPr>
        <p:spPr>
          <a:xfrm>
            <a:off x="1" y="3733800"/>
            <a:ext cx="9137072" cy="2286000"/>
          </a:xfrm>
        </p:spPr>
        <p:txBody>
          <a:bodyPr/>
          <a:lstStyle/>
          <a:p>
            <a:pPr algn="l"/>
            <a:r>
              <a:rPr lang="en-US" dirty="0">
                <a:solidFill>
                  <a:srgbClr val="FF0000"/>
                </a:solidFill>
              </a:rPr>
              <a:t>*</a:t>
            </a:r>
            <a:r>
              <a:rPr lang="en-US" dirty="0" err="1">
                <a:solidFill>
                  <a:srgbClr val="FF0000"/>
                </a:solidFill>
              </a:rPr>
              <a:t>nước</a:t>
            </a:r>
            <a:r>
              <a:rPr lang="en-US" dirty="0">
                <a:solidFill>
                  <a:srgbClr val="FF0000"/>
                </a:solidFill>
              </a:rPr>
              <a:t> </a:t>
            </a:r>
            <a:r>
              <a:rPr lang="en-US" dirty="0" err="1">
                <a:solidFill>
                  <a:srgbClr val="FF0000"/>
                </a:solidFill>
              </a:rPr>
              <a:t>muối;nước</a:t>
            </a:r>
            <a:r>
              <a:rPr lang="en-US" dirty="0">
                <a:solidFill>
                  <a:srgbClr val="FF0000"/>
                </a:solidFill>
              </a:rPr>
              <a:t> </a:t>
            </a:r>
            <a:r>
              <a:rPr lang="en-US" dirty="0" err="1">
                <a:solidFill>
                  <a:srgbClr val="FF0000"/>
                </a:solidFill>
              </a:rPr>
              <a:t>oxi</a:t>
            </a:r>
            <a:r>
              <a:rPr lang="en-US" dirty="0">
                <a:solidFill>
                  <a:srgbClr val="FF0000"/>
                </a:solidFill>
              </a:rPr>
              <a:t> </a:t>
            </a:r>
            <a:r>
              <a:rPr lang="en-US" dirty="0" err="1">
                <a:solidFill>
                  <a:srgbClr val="FF0000"/>
                </a:solidFill>
              </a:rPr>
              <a:t>già;đá</a:t>
            </a:r>
            <a:r>
              <a:rPr lang="en-US" dirty="0">
                <a:solidFill>
                  <a:srgbClr val="FF0000"/>
                </a:solidFill>
              </a:rPr>
              <a:t> </a:t>
            </a:r>
            <a:r>
              <a:rPr lang="en-US" dirty="0" err="1">
                <a:solidFill>
                  <a:srgbClr val="FF0000"/>
                </a:solidFill>
              </a:rPr>
              <a:t>viên;hạt</a:t>
            </a:r>
            <a:r>
              <a:rPr lang="en-US" dirty="0">
                <a:solidFill>
                  <a:srgbClr val="FF0000"/>
                </a:solidFill>
              </a:rPr>
              <a:t> </a:t>
            </a:r>
            <a:r>
              <a:rPr lang="en-US" dirty="0" err="1">
                <a:solidFill>
                  <a:srgbClr val="FF0000"/>
                </a:solidFill>
              </a:rPr>
              <a:t>tiêu;muối;dấm;rượu;thuốc</a:t>
            </a:r>
            <a:r>
              <a:rPr lang="en-US" dirty="0">
                <a:solidFill>
                  <a:srgbClr val="FF0000"/>
                </a:solidFill>
              </a:rPr>
              <a:t> </a:t>
            </a:r>
            <a:r>
              <a:rPr lang="en-US" dirty="0" err="1">
                <a:solidFill>
                  <a:srgbClr val="FF0000"/>
                </a:solidFill>
              </a:rPr>
              <a:t>muối;thực</a:t>
            </a:r>
            <a:r>
              <a:rPr lang="en-US" dirty="0">
                <a:solidFill>
                  <a:srgbClr val="FF0000"/>
                </a:solidFill>
              </a:rPr>
              <a:t> </a:t>
            </a:r>
            <a:r>
              <a:rPr lang="en-US" dirty="0" err="1">
                <a:solidFill>
                  <a:srgbClr val="FF0000"/>
                </a:solidFill>
              </a:rPr>
              <a:t>phẩm</a:t>
            </a:r>
            <a:r>
              <a:rPr lang="en-US" dirty="0">
                <a:solidFill>
                  <a:srgbClr val="FF0000"/>
                </a:solidFill>
              </a:rPr>
              <a:t> </a:t>
            </a:r>
            <a:r>
              <a:rPr lang="en-US" dirty="0" err="1">
                <a:solidFill>
                  <a:srgbClr val="FF0000"/>
                </a:solidFill>
              </a:rPr>
              <a:t>phù</a:t>
            </a:r>
            <a:r>
              <a:rPr lang="en-US" dirty="0">
                <a:solidFill>
                  <a:srgbClr val="FF0000"/>
                </a:solidFill>
              </a:rPr>
              <a:t> </a:t>
            </a:r>
            <a:r>
              <a:rPr lang="en-US" dirty="0" err="1">
                <a:solidFill>
                  <a:srgbClr val="FF0000"/>
                </a:solidFill>
              </a:rPr>
              <a:t>hợp;súc</a:t>
            </a:r>
            <a:r>
              <a:rPr lang="en-US" dirty="0">
                <a:solidFill>
                  <a:srgbClr val="FF0000"/>
                </a:solidFill>
              </a:rPr>
              <a:t> </a:t>
            </a:r>
            <a:r>
              <a:rPr lang="en-US" dirty="0" err="1">
                <a:solidFill>
                  <a:srgbClr val="FF0000"/>
                </a:solidFill>
              </a:rPr>
              <a:t>miệng;florua;không</a:t>
            </a:r>
            <a:r>
              <a:rPr lang="en-US" dirty="0">
                <a:solidFill>
                  <a:srgbClr val="FF0000"/>
                </a:solidFill>
              </a:rPr>
              <a:t> </a:t>
            </a:r>
            <a:r>
              <a:rPr lang="en-US" dirty="0" err="1">
                <a:solidFill>
                  <a:srgbClr val="FF0000"/>
                </a:solidFill>
              </a:rPr>
              <a:t>sử</a:t>
            </a:r>
            <a:r>
              <a:rPr lang="en-US" dirty="0">
                <a:solidFill>
                  <a:srgbClr val="FF0000"/>
                </a:solidFill>
              </a:rPr>
              <a:t> </a:t>
            </a:r>
            <a:r>
              <a:rPr lang="en-US" dirty="0" err="1">
                <a:solidFill>
                  <a:srgbClr val="FF0000"/>
                </a:solidFill>
              </a:rPr>
              <a:t>dụng</a:t>
            </a:r>
            <a:r>
              <a:rPr lang="en-US" dirty="0">
                <a:solidFill>
                  <a:srgbClr val="FF0000"/>
                </a:solidFill>
              </a:rPr>
              <a:t> </a:t>
            </a:r>
            <a:r>
              <a:rPr lang="en-US" dirty="0" err="1">
                <a:solidFill>
                  <a:srgbClr val="FF0000"/>
                </a:solidFill>
              </a:rPr>
              <a:t>nhiều</a:t>
            </a:r>
            <a:r>
              <a:rPr lang="en-US" dirty="0">
                <a:solidFill>
                  <a:srgbClr val="FF0000"/>
                </a:solidFill>
              </a:rPr>
              <a:t> </a:t>
            </a:r>
            <a:r>
              <a:rPr lang="en-US" dirty="0" err="1">
                <a:solidFill>
                  <a:srgbClr val="FF0000"/>
                </a:solidFill>
              </a:rPr>
              <a:t>đồ</a:t>
            </a:r>
            <a:r>
              <a:rPr lang="en-US" dirty="0">
                <a:solidFill>
                  <a:srgbClr val="FF0000"/>
                </a:solidFill>
              </a:rPr>
              <a:t> </a:t>
            </a:r>
            <a:r>
              <a:rPr lang="en-US" dirty="0" err="1">
                <a:solidFill>
                  <a:srgbClr val="FF0000"/>
                </a:solidFill>
              </a:rPr>
              <a:t>chứa</a:t>
            </a:r>
            <a:r>
              <a:rPr lang="en-US" dirty="0">
                <a:solidFill>
                  <a:srgbClr val="FF0000"/>
                </a:solidFill>
              </a:rPr>
              <a:t> </a:t>
            </a:r>
            <a:r>
              <a:rPr lang="en-US" dirty="0" err="1">
                <a:solidFill>
                  <a:srgbClr val="FF0000"/>
                </a:solidFill>
              </a:rPr>
              <a:t>axit</a:t>
            </a:r>
            <a:r>
              <a:rPr lang="en-US" dirty="0">
                <a:solidFill>
                  <a:srgbClr val="FF0000"/>
                </a:solidFill>
              </a:rPr>
              <a:t> </a:t>
            </a:r>
            <a:r>
              <a:rPr lang="en-US" dirty="0" err="1">
                <a:solidFill>
                  <a:srgbClr val="FF0000"/>
                </a:solidFill>
              </a:rPr>
              <a:t>phytic;kem</a:t>
            </a:r>
            <a:r>
              <a:rPr lang="en-US" dirty="0">
                <a:solidFill>
                  <a:srgbClr val="FF0000"/>
                </a:solidFill>
              </a:rPr>
              <a:t> </a:t>
            </a:r>
            <a:r>
              <a:rPr lang="en-US" dirty="0" err="1">
                <a:solidFill>
                  <a:srgbClr val="FF0000"/>
                </a:solidFill>
              </a:rPr>
              <a:t>đánh</a:t>
            </a:r>
            <a:r>
              <a:rPr lang="en-US" dirty="0">
                <a:solidFill>
                  <a:srgbClr val="FF0000"/>
                </a:solidFill>
              </a:rPr>
              <a:t> </a:t>
            </a:r>
            <a:r>
              <a:rPr lang="en-US" dirty="0" err="1">
                <a:solidFill>
                  <a:srgbClr val="FF0000"/>
                </a:solidFill>
              </a:rPr>
              <a:t>răng</a:t>
            </a:r>
            <a:r>
              <a:rPr lang="en-US" dirty="0">
                <a:solidFill>
                  <a:srgbClr val="FF0000"/>
                </a:solidFill>
              </a:rPr>
              <a:t> </a:t>
            </a:r>
            <a:r>
              <a:rPr lang="en-US" dirty="0" err="1">
                <a:solidFill>
                  <a:srgbClr val="FF0000"/>
                </a:solidFill>
              </a:rPr>
              <a:t>tốt</a:t>
            </a:r>
            <a:endParaRPr lang="en-US" dirty="0">
              <a:solidFill>
                <a:srgbClr val="FF0000"/>
              </a:solidFill>
            </a:endParaRPr>
          </a:p>
        </p:txBody>
      </p:sp>
      <p:sp>
        <p:nvSpPr>
          <p:cNvPr id="4"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4372588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 calcmode="lin" valueType="num">
                                      <p:cBhvr additive="base">
                                        <p:cTn id="2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762000"/>
          </a:xfrm>
        </p:spPr>
        <p:txBody>
          <a:bodyPr>
            <a:normAutofit/>
          </a:bodyPr>
          <a:lstStyle/>
          <a:p>
            <a:pPr algn="l"/>
            <a:r>
              <a:rPr lang="en-US" sz="3600" dirty="0"/>
              <a:t>2.2.Những </a:t>
            </a:r>
            <a:r>
              <a:rPr lang="en-US" sz="3600" dirty="0" err="1"/>
              <a:t>việc</a:t>
            </a:r>
            <a:r>
              <a:rPr lang="en-US" sz="3600" dirty="0"/>
              <a:t> </a:t>
            </a:r>
            <a:r>
              <a:rPr lang="en-US" sz="3600" dirty="0" err="1"/>
              <a:t>nên</a:t>
            </a:r>
            <a:r>
              <a:rPr lang="en-US" sz="3600" dirty="0"/>
              <a:t> </a:t>
            </a:r>
            <a:r>
              <a:rPr lang="en-US" sz="3600" dirty="0" err="1"/>
              <a:t>làm</a:t>
            </a:r>
            <a:r>
              <a:rPr lang="en-US" sz="3600" dirty="0"/>
              <a:t> </a:t>
            </a:r>
            <a:r>
              <a:rPr lang="en-US" sz="3600" dirty="0" err="1"/>
              <a:t>để</a:t>
            </a:r>
            <a:r>
              <a:rPr lang="en-US" sz="3600" dirty="0"/>
              <a:t> </a:t>
            </a:r>
            <a:r>
              <a:rPr lang="en-US" sz="3600" dirty="0" err="1"/>
              <a:t>tránh</a:t>
            </a:r>
            <a:r>
              <a:rPr lang="en-US" sz="3600" dirty="0"/>
              <a:t> </a:t>
            </a:r>
            <a:r>
              <a:rPr lang="en-US" sz="3600" dirty="0" err="1"/>
              <a:t>bị</a:t>
            </a:r>
            <a:r>
              <a:rPr lang="en-US" sz="3600" dirty="0"/>
              <a:t> </a:t>
            </a:r>
            <a:r>
              <a:rPr lang="en-US" sz="3600" dirty="0" err="1"/>
              <a:t>sâu</a:t>
            </a:r>
            <a:r>
              <a:rPr lang="en-US" sz="3600" dirty="0"/>
              <a:t> </a:t>
            </a:r>
            <a:r>
              <a:rPr lang="en-US" sz="3600" dirty="0" err="1"/>
              <a:t>răng</a:t>
            </a:r>
            <a:endParaRPr lang="en-US" sz="3600" dirty="0"/>
          </a:p>
        </p:txBody>
      </p:sp>
      <p:sp>
        <p:nvSpPr>
          <p:cNvPr id="3" name="Subtitle 2"/>
          <p:cNvSpPr>
            <a:spLocks noGrp="1"/>
          </p:cNvSpPr>
          <p:nvPr>
            <p:ph type="subTitle" idx="1"/>
          </p:nvPr>
        </p:nvSpPr>
        <p:spPr>
          <a:xfrm>
            <a:off x="-13854" y="2362200"/>
            <a:ext cx="9137072" cy="4495800"/>
          </a:xfrm>
        </p:spPr>
        <p:txBody>
          <a:bodyPr/>
          <a:lstStyle/>
          <a:p>
            <a:pPr algn="l"/>
            <a:r>
              <a:rPr lang="en-US" dirty="0">
                <a:solidFill>
                  <a:srgbClr val="FF0000"/>
                </a:solidFill>
              </a:rPr>
              <a:t>*-</a:t>
            </a:r>
            <a:r>
              <a:rPr lang="en-US" dirty="0" err="1">
                <a:solidFill>
                  <a:srgbClr val="FF0000"/>
                </a:solidFill>
              </a:rPr>
              <a:t>Đánh</a:t>
            </a:r>
            <a:r>
              <a:rPr lang="en-US" dirty="0">
                <a:solidFill>
                  <a:srgbClr val="FF0000"/>
                </a:solidFill>
              </a:rPr>
              <a:t> </a:t>
            </a:r>
            <a:r>
              <a:rPr lang="en-US" dirty="0" err="1">
                <a:solidFill>
                  <a:srgbClr val="FF0000"/>
                </a:solidFill>
              </a:rPr>
              <a:t>răng</a:t>
            </a:r>
            <a:r>
              <a:rPr lang="en-US" dirty="0">
                <a:solidFill>
                  <a:srgbClr val="FF0000"/>
                </a:solidFill>
              </a:rPr>
              <a:t> 2 </a:t>
            </a:r>
            <a:r>
              <a:rPr lang="en-US" dirty="0" err="1">
                <a:solidFill>
                  <a:srgbClr val="FF0000"/>
                </a:solidFill>
              </a:rPr>
              <a:t>lần</a:t>
            </a:r>
            <a:r>
              <a:rPr lang="en-US" dirty="0">
                <a:solidFill>
                  <a:srgbClr val="FF0000"/>
                </a:solidFill>
              </a:rPr>
              <a:t>/1 </a:t>
            </a:r>
            <a:r>
              <a:rPr lang="en-US" dirty="0" err="1">
                <a:solidFill>
                  <a:srgbClr val="FF0000"/>
                </a:solidFill>
              </a:rPr>
              <a:t>ngày</a:t>
            </a:r>
            <a:endParaRPr lang="en-US" dirty="0">
              <a:solidFill>
                <a:srgbClr val="FF0000"/>
              </a:solidFill>
            </a:endParaRPr>
          </a:p>
          <a:p>
            <a:pPr algn="l"/>
            <a:r>
              <a:rPr lang="en-US" dirty="0">
                <a:solidFill>
                  <a:srgbClr val="FF0000"/>
                </a:solidFill>
              </a:rPr>
              <a:t>-</a:t>
            </a:r>
            <a:r>
              <a:rPr lang="en-US" dirty="0" err="1">
                <a:solidFill>
                  <a:srgbClr val="FF0000"/>
                </a:solidFill>
              </a:rPr>
              <a:t>Không</a:t>
            </a:r>
            <a:r>
              <a:rPr lang="en-US" dirty="0">
                <a:solidFill>
                  <a:srgbClr val="FF0000"/>
                </a:solidFill>
              </a:rPr>
              <a:t> </a:t>
            </a:r>
            <a:r>
              <a:rPr lang="en-US" dirty="0" err="1">
                <a:solidFill>
                  <a:srgbClr val="FF0000"/>
                </a:solidFill>
              </a:rPr>
              <a:t>ăn</a:t>
            </a:r>
            <a:r>
              <a:rPr lang="en-US" dirty="0">
                <a:solidFill>
                  <a:srgbClr val="FF0000"/>
                </a:solidFill>
              </a:rPr>
              <a:t> </a:t>
            </a:r>
            <a:r>
              <a:rPr lang="en-US" dirty="0" err="1">
                <a:solidFill>
                  <a:srgbClr val="FF0000"/>
                </a:solidFill>
              </a:rPr>
              <a:t>quá</a:t>
            </a:r>
            <a:r>
              <a:rPr lang="en-US" dirty="0">
                <a:solidFill>
                  <a:srgbClr val="FF0000"/>
                </a:solidFill>
              </a:rPr>
              <a:t> </a:t>
            </a:r>
            <a:r>
              <a:rPr lang="en-US" dirty="0" err="1">
                <a:solidFill>
                  <a:srgbClr val="FF0000"/>
                </a:solidFill>
              </a:rPr>
              <a:t>nhiều</a:t>
            </a:r>
            <a:r>
              <a:rPr lang="en-US" dirty="0">
                <a:solidFill>
                  <a:srgbClr val="FF0000"/>
                </a:solidFill>
              </a:rPr>
              <a:t> </a:t>
            </a:r>
            <a:r>
              <a:rPr lang="en-US" dirty="0" err="1">
                <a:solidFill>
                  <a:srgbClr val="FF0000"/>
                </a:solidFill>
              </a:rPr>
              <a:t>đồ</a:t>
            </a:r>
            <a:r>
              <a:rPr lang="en-US" dirty="0">
                <a:solidFill>
                  <a:srgbClr val="FF0000"/>
                </a:solidFill>
              </a:rPr>
              <a:t> </a:t>
            </a:r>
            <a:r>
              <a:rPr lang="en-US" dirty="0" err="1">
                <a:solidFill>
                  <a:srgbClr val="FF0000"/>
                </a:solidFill>
              </a:rPr>
              <a:t>ngọt</a:t>
            </a:r>
            <a:r>
              <a:rPr lang="en-US" dirty="0">
                <a:solidFill>
                  <a:srgbClr val="FF0000"/>
                </a:solidFill>
              </a:rPr>
              <a:t> </a:t>
            </a:r>
            <a:r>
              <a:rPr lang="en-US" dirty="0" err="1">
                <a:solidFill>
                  <a:srgbClr val="FF0000"/>
                </a:solidFill>
              </a:rPr>
              <a:t>cứng</a:t>
            </a:r>
            <a:endParaRPr lang="en-US" dirty="0">
              <a:solidFill>
                <a:srgbClr val="FF0000"/>
              </a:solidFill>
            </a:endParaRPr>
          </a:p>
          <a:p>
            <a:pPr algn="l"/>
            <a:r>
              <a:rPr lang="en-US" dirty="0">
                <a:solidFill>
                  <a:srgbClr val="FF0000"/>
                </a:solidFill>
              </a:rPr>
              <a:t>-</a:t>
            </a:r>
            <a:r>
              <a:rPr lang="en-US" dirty="0" err="1">
                <a:solidFill>
                  <a:srgbClr val="FF0000"/>
                </a:solidFill>
              </a:rPr>
              <a:t>Không</a:t>
            </a:r>
            <a:r>
              <a:rPr lang="en-US" dirty="0">
                <a:solidFill>
                  <a:srgbClr val="FF0000"/>
                </a:solidFill>
              </a:rPr>
              <a:t> </a:t>
            </a:r>
            <a:r>
              <a:rPr lang="en-US" dirty="0" err="1">
                <a:solidFill>
                  <a:srgbClr val="FF0000"/>
                </a:solidFill>
              </a:rPr>
              <a:t>ăn</a:t>
            </a:r>
            <a:r>
              <a:rPr lang="en-US" dirty="0">
                <a:solidFill>
                  <a:srgbClr val="FF0000"/>
                </a:solidFill>
              </a:rPr>
              <a:t> </a:t>
            </a:r>
            <a:r>
              <a:rPr lang="en-US" dirty="0" err="1">
                <a:solidFill>
                  <a:srgbClr val="FF0000"/>
                </a:solidFill>
              </a:rPr>
              <a:t>kẹo</a:t>
            </a:r>
            <a:r>
              <a:rPr lang="en-US" dirty="0">
                <a:solidFill>
                  <a:srgbClr val="FF0000"/>
                </a:solidFill>
              </a:rPr>
              <a:t> </a:t>
            </a:r>
            <a:r>
              <a:rPr lang="en-US" dirty="0" err="1">
                <a:solidFill>
                  <a:srgbClr val="FF0000"/>
                </a:solidFill>
              </a:rPr>
              <a:t>vào</a:t>
            </a:r>
            <a:r>
              <a:rPr lang="en-US" dirty="0">
                <a:solidFill>
                  <a:srgbClr val="FF0000"/>
                </a:solidFill>
              </a:rPr>
              <a:t> </a:t>
            </a:r>
            <a:r>
              <a:rPr lang="en-US" dirty="0" err="1">
                <a:solidFill>
                  <a:srgbClr val="FF0000"/>
                </a:solidFill>
              </a:rPr>
              <a:t>buổi</a:t>
            </a:r>
            <a:r>
              <a:rPr lang="en-US" dirty="0">
                <a:solidFill>
                  <a:srgbClr val="FF0000"/>
                </a:solidFill>
              </a:rPr>
              <a:t> </a:t>
            </a:r>
            <a:r>
              <a:rPr lang="en-US" dirty="0" err="1">
                <a:solidFill>
                  <a:srgbClr val="FF0000"/>
                </a:solidFill>
              </a:rPr>
              <a:t>tối</a:t>
            </a:r>
            <a:endParaRPr lang="en-US" dirty="0">
              <a:solidFill>
                <a:srgbClr val="FF0000"/>
              </a:solidFill>
            </a:endParaRPr>
          </a:p>
        </p:txBody>
      </p:sp>
      <p:sp>
        <p:nvSpPr>
          <p:cNvPr id="4"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1072997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 calcmode="lin" valueType="num">
                                      <p:cBhvr additive="base">
                                        <p:cTn id="26"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 calcmode="lin" valueType="num">
                                      <p:cBhvr additive="base">
                                        <p:cTn id="3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1" end="1"/>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additive="base">
                                        <p:cTn id="3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914400"/>
          </a:xfrm>
        </p:spPr>
        <p:txBody>
          <a:bodyPr>
            <a:noAutofit/>
          </a:bodyPr>
          <a:lstStyle/>
          <a:p>
            <a:pPr algn="l"/>
            <a:r>
              <a:rPr lang="en-US" sz="3600" dirty="0"/>
              <a:t>2.3.Những </a:t>
            </a:r>
            <a:r>
              <a:rPr lang="en-US" sz="3600" dirty="0" err="1"/>
              <a:t>việc</a:t>
            </a:r>
            <a:r>
              <a:rPr lang="en-US" sz="3600" dirty="0"/>
              <a:t> </a:t>
            </a:r>
            <a:r>
              <a:rPr lang="en-US" sz="3600" dirty="0" err="1"/>
              <a:t>nên</a:t>
            </a:r>
            <a:r>
              <a:rPr lang="en-US" sz="3600" dirty="0"/>
              <a:t> </a:t>
            </a:r>
            <a:r>
              <a:rPr lang="en-US" sz="3600" dirty="0" err="1"/>
              <a:t>làm</a:t>
            </a:r>
            <a:r>
              <a:rPr lang="en-US" sz="3600" dirty="0"/>
              <a:t> </a:t>
            </a:r>
            <a:r>
              <a:rPr lang="en-US" sz="3600" dirty="0" err="1"/>
              <a:t>khi</a:t>
            </a:r>
            <a:r>
              <a:rPr lang="en-US" sz="3600" dirty="0"/>
              <a:t> </a:t>
            </a:r>
            <a:r>
              <a:rPr lang="en-US" sz="3600" dirty="0" err="1"/>
              <a:t>bị</a:t>
            </a:r>
            <a:r>
              <a:rPr lang="en-US" sz="3600" dirty="0"/>
              <a:t> </a:t>
            </a:r>
            <a:r>
              <a:rPr lang="en-US" sz="3600" dirty="0" err="1"/>
              <a:t>đau,sâu</a:t>
            </a:r>
            <a:r>
              <a:rPr lang="en-US" sz="3600" dirty="0"/>
              <a:t> </a:t>
            </a:r>
            <a:r>
              <a:rPr lang="en-US" sz="3600" dirty="0" err="1"/>
              <a:t>răng</a:t>
            </a:r>
            <a:endParaRPr lang="en-US" sz="3600" dirty="0"/>
          </a:p>
        </p:txBody>
      </p:sp>
      <p:sp>
        <p:nvSpPr>
          <p:cNvPr id="3" name="Subtitle 2"/>
          <p:cNvSpPr>
            <a:spLocks noGrp="1"/>
          </p:cNvSpPr>
          <p:nvPr>
            <p:ph type="subTitle" idx="1"/>
          </p:nvPr>
        </p:nvSpPr>
        <p:spPr>
          <a:xfrm>
            <a:off x="-13854" y="2057400"/>
            <a:ext cx="9137072" cy="4800600"/>
          </a:xfrm>
        </p:spPr>
        <p:txBody>
          <a:bodyPr/>
          <a:lstStyle/>
          <a:p>
            <a:pPr algn="l"/>
            <a:r>
              <a:rPr lang="en-US" dirty="0">
                <a:solidFill>
                  <a:srgbClr val="FF0000"/>
                </a:solidFill>
              </a:rPr>
              <a:t>*-</a:t>
            </a:r>
            <a:r>
              <a:rPr lang="en-US" dirty="0" err="1">
                <a:solidFill>
                  <a:srgbClr val="FF0000"/>
                </a:solidFill>
              </a:rPr>
              <a:t>Tới</a:t>
            </a:r>
            <a:r>
              <a:rPr lang="en-US" dirty="0">
                <a:solidFill>
                  <a:srgbClr val="FF0000"/>
                </a:solidFill>
              </a:rPr>
              <a:t> </a:t>
            </a:r>
            <a:r>
              <a:rPr lang="en-US" dirty="0" err="1">
                <a:solidFill>
                  <a:srgbClr val="FF0000"/>
                </a:solidFill>
              </a:rPr>
              <a:t>bác</a:t>
            </a:r>
            <a:r>
              <a:rPr lang="en-US" dirty="0">
                <a:solidFill>
                  <a:srgbClr val="FF0000"/>
                </a:solidFill>
              </a:rPr>
              <a:t> </a:t>
            </a:r>
            <a:r>
              <a:rPr lang="en-US" dirty="0" err="1">
                <a:solidFill>
                  <a:srgbClr val="FF0000"/>
                </a:solidFill>
              </a:rPr>
              <a:t>sĩ</a:t>
            </a:r>
            <a:r>
              <a:rPr lang="en-US" dirty="0">
                <a:solidFill>
                  <a:srgbClr val="FF0000"/>
                </a:solidFill>
              </a:rPr>
              <a:t> </a:t>
            </a:r>
            <a:r>
              <a:rPr lang="en-US" dirty="0" err="1">
                <a:solidFill>
                  <a:srgbClr val="FF0000"/>
                </a:solidFill>
              </a:rPr>
              <a:t>và</a:t>
            </a:r>
            <a:r>
              <a:rPr lang="en-US" dirty="0">
                <a:solidFill>
                  <a:srgbClr val="FF0000"/>
                </a:solidFill>
              </a:rPr>
              <a:t> </a:t>
            </a:r>
            <a:r>
              <a:rPr lang="en-US" dirty="0" err="1">
                <a:solidFill>
                  <a:srgbClr val="FF0000"/>
                </a:solidFill>
              </a:rPr>
              <a:t>khám</a:t>
            </a:r>
            <a:r>
              <a:rPr lang="en-US" dirty="0">
                <a:solidFill>
                  <a:srgbClr val="FF0000"/>
                </a:solidFill>
              </a:rPr>
              <a:t> </a:t>
            </a:r>
          </a:p>
          <a:p>
            <a:pPr algn="l"/>
            <a:r>
              <a:rPr lang="en-US" dirty="0">
                <a:solidFill>
                  <a:srgbClr val="FF0000"/>
                </a:solidFill>
              </a:rPr>
              <a:t>-</a:t>
            </a:r>
            <a:r>
              <a:rPr lang="en-US" dirty="0" err="1">
                <a:solidFill>
                  <a:srgbClr val="FF0000"/>
                </a:solidFill>
              </a:rPr>
              <a:t>Áp</a:t>
            </a:r>
            <a:r>
              <a:rPr lang="en-US" dirty="0">
                <a:solidFill>
                  <a:srgbClr val="FF0000"/>
                </a:solidFill>
              </a:rPr>
              <a:t> </a:t>
            </a:r>
            <a:r>
              <a:rPr lang="en-US" dirty="0" err="1">
                <a:solidFill>
                  <a:srgbClr val="FF0000"/>
                </a:solidFill>
              </a:rPr>
              <a:t>dụng</a:t>
            </a:r>
            <a:r>
              <a:rPr lang="en-US" dirty="0">
                <a:solidFill>
                  <a:srgbClr val="FF0000"/>
                </a:solidFill>
              </a:rPr>
              <a:t> </a:t>
            </a:r>
            <a:r>
              <a:rPr lang="en-US" dirty="0" err="1">
                <a:solidFill>
                  <a:srgbClr val="FF0000"/>
                </a:solidFill>
              </a:rPr>
              <a:t>một</a:t>
            </a:r>
            <a:r>
              <a:rPr lang="en-US" dirty="0">
                <a:solidFill>
                  <a:srgbClr val="FF0000"/>
                </a:solidFill>
              </a:rPr>
              <a:t> </a:t>
            </a:r>
            <a:r>
              <a:rPr lang="en-US" dirty="0" err="1">
                <a:solidFill>
                  <a:srgbClr val="FF0000"/>
                </a:solidFill>
              </a:rPr>
              <a:t>số</a:t>
            </a:r>
            <a:r>
              <a:rPr lang="en-US" dirty="0">
                <a:solidFill>
                  <a:srgbClr val="FF0000"/>
                </a:solidFill>
              </a:rPr>
              <a:t> </a:t>
            </a:r>
            <a:r>
              <a:rPr lang="en-US" dirty="0" err="1">
                <a:solidFill>
                  <a:srgbClr val="FF0000"/>
                </a:solidFill>
              </a:rPr>
              <a:t>kĩ</a:t>
            </a:r>
            <a:r>
              <a:rPr lang="en-US" dirty="0">
                <a:solidFill>
                  <a:srgbClr val="FF0000"/>
                </a:solidFill>
              </a:rPr>
              <a:t> </a:t>
            </a:r>
            <a:r>
              <a:rPr lang="en-US" dirty="0" err="1">
                <a:solidFill>
                  <a:srgbClr val="FF0000"/>
                </a:solidFill>
              </a:rPr>
              <a:t>thuật</a:t>
            </a:r>
            <a:r>
              <a:rPr lang="en-US" dirty="0">
                <a:solidFill>
                  <a:srgbClr val="FF0000"/>
                </a:solidFill>
              </a:rPr>
              <a:t> </a:t>
            </a:r>
            <a:r>
              <a:rPr lang="en-US" dirty="0" err="1">
                <a:solidFill>
                  <a:srgbClr val="FF0000"/>
                </a:solidFill>
              </a:rPr>
              <a:t>nêu</a:t>
            </a:r>
            <a:r>
              <a:rPr lang="en-US" dirty="0">
                <a:solidFill>
                  <a:srgbClr val="FF0000"/>
                </a:solidFill>
              </a:rPr>
              <a:t> </a:t>
            </a:r>
            <a:r>
              <a:rPr lang="en-US" dirty="0" err="1">
                <a:solidFill>
                  <a:srgbClr val="FF0000"/>
                </a:solidFill>
              </a:rPr>
              <a:t>trên</a:t>
            </a:r>
            <a:r>
              <a:rPr lang="en-US" dirty="0">
                <a:solidFill>
                  <a:srgbClr val="FF0000"/>
                </a:solidFill>
              </a:rPr>
              <a:t> </a:t>
            </a:r>
          </a:p>
          <a:p>
            <a:pPr algn="l"/>
            <a:r>
              <a:rPr lang="en-US" dirty="0">
                <a:solidFill>
                  <a:srgbClr val="FF0000"/>
                </a:solidFill>
              </a:rPr>
              <a:t>-</a:t>
            </a:r>
            <a:r>
              <a:rPr lang="en-US" dirty="0" err="1">
                <a:solidFill>
                  <a:srgbClr val="FF0000"/>
                </a:solidFill>
              </a:rPr>
              <a:t>Nếu</a:t>
            </a:r>
            <a:r>
              <a:rPr lang="en-US" dirty="0">
                <a:solidFill>
                  <a:srgbClr val="FF0000"/>
                </a:solidFill>
              </a:rPr>
              <a:t> </a:t>
            </a:r>
            <a:r>
              <a:rPr lang="en-US" dirty="0" err="1">
                <a:solidFill>
                  <a:srgbClr val="FF0000"/>
                </a:solidFill>
              </a:rPr>
              <a:t>cần</a:t>
            </a:r>
            <a:r>
              <a:rPr lang="en-US" dirty="0">
                <a:solidFill>
                  <a:srgbClr val="FF0000"/>
                </a:solidFill>
              </a:rPr>
              <a:t> </a:t>
            </a:r>
            <a:r>
              <a:rPr lang="en-US" dirty="0" err="1">
                <a:solidFill>
                  <a:srgbClr val="FF0000"/>
                </a:solidFill>
              </a:rPr>
              <a:t>nhổ</a:t>
            </a:r>
            <a:r>
              <a:rPr lang="en-US" dirty="0">
                <a:solidFill>
                  <a:srgbClr val="FF0000"/>
                </a:solidFill>
              </a:rPr>
              <a:t> </a:t>
            </a:r>
            <a:r>
              <a:rPr lang="en-US" dirty="0" err="1">
                <a:solidFill>
                  <a:srgbClr val="FF0000"/>
                </a:solidFill>
              </a:rPr>
              <a:t>luôn</a:t>
            </a:r>
            <a:r>
              <a:rPr lang="en-US" dirty="0">
                <a:solidFill>
                  <a:srgbClr val="FF0000"/>
                </a:solidFill>
              </a:rPr>
              <a:t> </a:t>
            </a:r>
            <a:r>
              <a:rPr lang="en-US" dirty="0" err="1">
                <a:solidFill>
                  <a:srgbClr val="FF0000"/>
                </a:solidFill>
              </a:rPr>
              <a:t>răng</a:t>
            </a:r>
            <a:r>
              <a:rPr lang="en-US" dirty="0">
                <a:solidFill>
                  <a:srgbClr val="FF0000"/>
                </a:solidFill>
              </a:rPr>
              <a:t> </a:t>
            </a:r>
            <a:r>
              <a:rPr lang="en-US" dirty="0" err="1">
                <a:solidFill>
                  <a:srgbClr val="FF0000"/>
                </a:solidFill>
              </a:rPr>
              <a:t>đó</a:t>
            </a:r>
            <a:r>
              <a:rPr lang="en-US" dirty="0">
                <a:solidFill>
                  <a:srgbClr val="FF0000"/>
                </a:solidFill>
              </a:rPr>
              <a:t> </a:t>
            </a:r>
            <a:r>
              <a:rPr lang="en-US" dirty="0" err="1">
                <a:solidFill>
                  <a:srgbClr val="FF0000"/>
                </a:solidFill>
              </a:rPr>
              <a:t>đi</a:t>
            </a:r>
            <a:endParaRPr lang="en-US" dirty="0">
              <a:solidFill>
                <a:srgbClr val="FF0000"/>
              </a:solidFill>
            </a:endParaRPr>
          </a:p>
        </p:txBody>
      </p:sp>
      <p:sp>
        <p:nvSpPr>
          <p:cNvPr id="4"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1072997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Effect transition="in" filter="fade">
                                      <p:cBhvr>
                                        <p:cTn id="26" dur="1000"/>
                                        <p:tgtEl>
                                          <p:spTgt spid="3">
                                            <p:txEl>
                                              <p:pRg st="0" end="0"/>
                                            </p:txEl>
                                          </p:spTgt>
                                        </p:tgtEl>
                                      </p:cBhvr>
                                    </p:animEffect>
                                    <p:anim calcmode="lin" valueType="num">
                                      <p:cBhvr>
                                        <p:cTn id="2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fade">
                                      <p:cBhvr>
                                        <p:cTn id="31" dur="1000"/>
                                        <p:tgtEl>
                                          <p:spTgt spid="3">
                                            <p:txEl>
                                              <p:pRg st="1" end="1"/>
                                            </p:txEl>
                                          </p:spTgt>
                                        </p:tgtEl>
                                      </p:cBhvr>
                                    </p:animEffect>
                                    <p:anim calcmode="lin" valueType="num">
                                      <p:cBhvr>
                                        <p:cTn id="3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1" end="1"/>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Effect transition="in" filter="fade">
                                      <p:cBhvr>
                                        <p:cTn id="36" dur="1000"/>
                                        <p:tgtEl>
                                          <p:spTgt spid="3">
                                            <p:txEl>
                                              <p:pRg st="2" end="2"/>
                                            </p:txEl>
                                          </p:spTgt>
                                        </p:tgtEl>
                                      </p:cBhvr>
                                    </p:animEffect>
                                    <p:anim calcmode="lin" valueType="num">
                                      <p:cBhvr>
                                        <p:cTn id="3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17415"/>
            <a:ext cx="9137072" cy="6040585"/>
          </a:xfrm>
        </p:spPr>
        <p:txBody>
          <a:bodyPr>
            <a:normAutofit fontScale="90000"/>
          </a:bodyPr>
          <a:lstStyle/>
          <a:p>
            <a:pPr algn="l"/>
            <a:br>
              <a:rPr lang="en-US" dirty="0"/>
            </a:br>
            <a:br>
              <a:rPr lang="en-US" dirty="0"/>
            </a:br>
            <a:br>
              <a:rPr lang="en-US" dirty="0"/>
            </a:br>
            <a:br>
              <a:rPr lang="en-US" dirty="0"/>
            </a:br>
            <a:br>
              <a:rPr lang="en-US" dirty="0"/>
            </a:br>
            <a:br>
              <a:rPr lang="en-US" dirty="0"/>
            </a:br>
            <a:br>
              <a:rPr lang="en-US" dirty="0"/>
            </a:br>
            <a:br>
              <a:rPr lang="en-US" dirty="0"/>
            </a:br>
            <a:br>
              <a:rPr lang="en-US" dirty="0"/>
            </a:br>
            <a:endParaRPr lang="en-US" dirty="0"/>
          </a:p>
        </p:txBody>
      </p:sp>
      <p:sp>
        <p:nvSpPr>
          <p:cNvPr id="3" name="Title 1"/>
          <p:cNvSpPr txBox="1">
            <a:spLocks/>
          </p:cNvSpPr>
          <p:nvPr/>
        </p:nvSpPr>
        <p:spPr>
          <a:xfrm>
            <a:off x="0" y="10033"/>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5029" y="10033"/>
            <a:ext cx="1143000" cy="98413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Rectangle 4"/>
          <p:cNvSpPr/>
          <p:nvPr/>
        </p:nvSpPr>
        <p:spPr>
          <a:xfrm>
            <a:off x="2299842" y="501940"/>
            <a:ext cx="706585" cy="70658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6" name="Rectangle 5"/>
          <p:cNvSpPr/>
          <p:nvPr/>
        </p:nvSpPr>
        <p:spPr>
          <a:xfrm>
            <a:off x="2299841" y="1212346"/>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2299845" y="5451757"/>
            <a:ext cx="706585" cy="7065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8" name="Rectangle 7"/>
          <p:cNvSpPr/>
          <p:nvPr/>
        </p:nvSpPr>
        <p:spPr>
          <a:xfrm>
            <a:off x="2306778" y="1898050"/>
            <a:ext cx="706585" cy="7065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Rectangle 8"/>
          <p:cNvSpPr/>
          <p:nvPr/>
        </p:nvSpPr>
        <p:spPr>
          <a:xfrm>
            <a:off x="2299840" y="2576925"/>
            <a:ext cx="706585" cy="7065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0" name="Rectangle 9"/>
          <p:cNvSpPr/>
          <p:nvPr/>
        </p:nvSpPr>
        <p:spPr>
          <a:xfrm>
            <a:off x="2299843" y="3311220"/>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2299844" y="4017805"/>
            <a:ext cx="706585" cy="70658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2" name="Rectangle 11"/>
          <p:cNvSpPr/>
          <p:nvPr/>
        </p:nvSpPr>
        <p:spPr>
          <a:xfrm>
            <a:off x="2306778" y="4745172"/>
            <a:ext cx="706585" cy="7065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3" name="Rectangle 12"/>
          <p:cNvSpPr/>
          <p:nvPr/>
        </p:nvSpPr>
        <p:spPr>
          <a:xfrm>
            <a:off x="2299846" y="6151415"/>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24" name="Oval 23"/>
          <p:cNvSpPr/>
          <p:nvPr/>
        </p:nvSpPr>
        <p:spPr>
          <a:xfrm>
            <a:off x="3021084" y="125016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6" name="Oval 25"/>
          <p:cNvSpPr/>
          <p:nvPr/>
        </p:nvSpPr>
        <p:spPr>
          <a:xfrm>
            <a:off x="3021084" y="56118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7" name="Oval 26"/>
          <p:cNvSpPr/>
          <p:nvPr/>
        </p:nvSpPr>
        <p:spPr>
          <a:xfrm>
            <a:off x="3642951" y="55735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8" name="Oval 27"/>
          <p:cNvSpPr/>
          <p:nvPr/>
        </p:nvSpPr>
        <p:spPr>
          <a:xfrm>
            <a:off x="6151200" y="598997"/>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9" name="Oval 28"/>
          <p:cNvSpPr/>
          <p:nvPr/>
        </p:nvSpPr>
        <p:spPr>
          <a:xfrm>
            <a:off x="4264818" y="598997"/>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0" name="Oval 29"/>
          <p:cNvSpPr/>
          <p:nvPr/>
        </p:nvSpPr>
        <p:spPr>
          <a:xfrm>
            <a:off x="4907466" y="56118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1" name="Oval 30"/>
          <p:cNvSpPr/>
          <p:nvPr/>
        </p:nvSpPr>
        <p:spPr>
          <a:xfrm>
            <a:off x="5529333" y="56118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2" name="Oval 31"/>
          <p:cNvSpPr/>
          <p:nvPr/>
        </p:nvSpPr>
        <p:spPr>
          <a:xfrm>
            <a:off x="5529333" y="126776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3" name="Oval 32"/>
          <p:cNvSpPr/>
          <p:nvPr/>
        </p:nvSpPr>
        <p:spPr>
          <a:xfrm>
            <a:off x="4907466" y="126776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4" name="Oval 33"/>
          <p:cNvSpPr/>
          <p:nvPr/>
        </p:nvSpPr>
        <p:spPr>
          <a:xfrm>
            <a:off x="4285599" y="125016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5" name="Oval 34"/>
          <p:cNvSpPr/>
          <p:nvPr/>
        </p:nvSpPr>
        <p:spPr>
          <a:xfrm>
            <a:off x="3642951" y="126776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6" name="Oval 35"/>
          <p:cNvSpPr/>
          <p:nvPr/>
        </p:nvSpPr>
        <p:spPr>
          <a:xfrm>
            <a:off x="1663330" y="1208597"/>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7" name="Oval 36"/>
          <p:cNvSpPr/>
          <p:nvPr/>
        </p:nvSpPr>
        <p:spPr>
          <a:xfrm>
            <a:off x="3068769" y="192911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8" name="Oval 37"/>
          <p:cNvSpPr/>
          <p:nvPr/>
        </p:nvSpPr>
        <p:spPr>
          <a:xfrm>
            <a:off x="4337830" y="188052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9" name="Oval 38"/>
          <p:cNvSpPr/>
          <p:nvPr/>
        </p:nvSpPr>
        <p:spPr>
          <a:xfrm>
            <a:off x="4959697" y="1918931"/>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0" name="Oval 39"/>
          <p:cNvSpPr/>
          <p:nvPr/>
        </p:nvSpPr>
        <p:spPr>
          <a:xfrm>
            <a:off x="3715963" y="192575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1" name="Oval 40"/>
          <p:cNvSpPr/>
          <p:nvPr/>
        </p:nvSpPr>
        <p:spPr>
          <a:xfrm>
            <a:off x="5578399" y="195346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2" name="Oval 41"/>
          <p:cNvSpPr/>
          <p:nvPr/>
        </p:nvSpPr>
        <p:spPr>
          <a:xfrm>
            <a:off x="6200266" y="195346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3" name="Oval 42"/>
          <p:cNvSpPr/>
          <p:nvPr/>
        </p:nvSpPr>
        <p:spPr>
          <a:xfrm>
            <a:off x="4886685" y="263234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4" name="Oval 43"/>
          <p:cNvSpPr/>
          <p:nvPr/>
        </p:nvSpPr>
        <p:spPr>
          <a:xfrm>
            <a:off x="3021084" y="263234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5" name="Oval 44"/>
          <p:cNvSpPr/>
          <p:nvPr/>
        </p:nvSpPr>
        <p:spPr>
          <a:xfrm>
            <a:off x="4261066" y="266005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6" name="Oval 45"/>
          <p:cNvSpPr/>
          <p:nvPr/>
        </p:nvSpPr>
        <p:spPr>
          <a:xfrm>
            <a:off x="3642951" y="262867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7" name="Oval 46"/>
          <p:cNvSpPr/>
          <p:nvPr/>
        </p:nvSpPr>
        <p:spPr>
          <a:xfrm>
            <a:off x="2991763" y="331122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8" name="Oval 47"/>
          <p:cNvSpPr/>
          <p:nvPr/>
        </p:nvSpPr>
        <p:spPr>
          <a:xfrm>
            <a:off x="4874418" y="333892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9" name="Oval 48"/>
          <p:cNvSpPr/>
          <p:nvPr/>
        </p:nvSpPr>
        <p:spPr>
          <a:xfrm>
            <a:off x="3630684" y="333892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0" name="Oval 49"/>
          <p:cNvSpPr/>
          <p:nvPr/>
        </p:nvSpPr>
        <p:spPr>
          <a:xfrm>
            <a:off x="4252551" y="331122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1" name="Oval 50"/>
          <p:cNvSpPr/>
          <p:nvPr/>
        </p:nvSpPr>
        <p:spPr>
          <a:xfrm>
            <a:off x="3006431" y="403491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2" name="Oval 51"/>
          <p:cNvSpPr/>
          <p:nvPr/>
        </p:nvSpPr>
        <p:spPr>
          <a:xfrm>
            <a:off x="3642951" y="401045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5" name="Oval 54"/>
          <p:cNvSpPr/>
          <p:nvPr/>
        </p:nvSpPr>
        <p:spPr>
          <a:xfrm>
            <a:off x="5496285" y="395543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6" name="Oval 55"/>
          <p:cNvSpPr/>
          <p:nvPr/>
        </p:nvSpPr>
        <p:spPr>
          <a:xfrm>
            <a:off x="4903484" y="397255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7" name="Oval 56"/>
          <p:cNvSpPr/>
          <p:nvPr/>
        </p:nvSpPr>
        <p:spPr>
          <a:xfrm>
            <a:off x="4298659" y="396238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8" name="Oval 57"/>
          <p:cNvSpPr/>
          <p:nvPr/>
        </p:nvSpPr>
        <p:spPr>
          <a:xfrm>
            <a:off x="1684911" y="4772881"/>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9" name="Oval 58"/>
          <p:cNvSpPr/>
          <p:nvPr/>
        </p:nvSpPr>
        <p:spPr>
          <a:xfrm>
            <a:off x="4252550" y="474517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0" name="Oval 59"/>
          <p:cNvSpPr/>
          <p:nvPr/>
        </p:nvSpPr>
        <p:spPr>
          <a:xfrm>
            <a:off x="300722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1" name="Oval 60"/>
          <p:cNvSpPr/>
          <p:nvPr/>
        </p:nvSpPr>
        <p:spPr>
          <a:xfrm>
            <a:off x="363068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2" name="Oval 61"/>
          <p:cNvSpPr/>
          <p:nvPr/>
        </p:nvSpPr>
        <p:spPr>
          <a:xfrm>
            <a:off x="2991763" y="550024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3" name="Oval 62"/>
          <p:cNvSpPr/>
          <p:nvPr/>
        </p:nvSpPr>
        <p:spPr>
          <a:xfrm>
            <a:off x="3613630" y="550717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Oval 63"/>
          <p:cNvSpPr/>
          <p:nvPr/>
        </p:nvSpPr>
        <p:spPr>
          <a:xfrm>
            <a:off x="6101119"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5" name="Oval 64"/>
          <p:cNvSpPr/>
          <p:nvPr/>
        </p:nvSpPr>
        <p:spPr>
          <a:xfrm>
            <a:off x="4253344"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6" name="Oval 65"/>
          <p:cNvSpPr/>
          <p:nvPr/>
        </p:nvSpPr>
        <p:spPr>
          <a:xfrm>
            <a:off x="5486180" y="546884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7" name="Oval 66"/>
          <p:cNvSpPr/>
          <p:nvPr/>
        </p:nvSpPr>
        <p:spPr>
          <a:xfrm>
            <a:off x="4864313" y="547579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8" name="Oval 67"/>
          <p:cNvSpPr/>
          <p:nvPr/>
        </p:nvSpPr>
        <p:spPr>
          <a:xfrm>
            <a:off x="4875211" y="621008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9" name="Oval 68"/>
          <p:cNvSpPr/>
          <p:nvPr/>
        </p:nvSpPr>
        <p:spPr>
          <a:xfrm>
            <a:off x="4253344" y="620316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0" name="Oval 69"/>
          <p:cNvSpPr/>
          <p:nvPr/>
        </p:nvSpPr>
        <p:spPr>
          <a:xfrm>
            <a:off x="3613630"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1" name="Oval 70"/>
          <p:cNvSpPr/>
          <p:nvPr/>
        </p:nvSpPr>
        <p:spPr>
          <a:xfrm>
            <a:off x="2990969"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8307678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219200"/>
            <a:ext cx="9144000" cy="685800"/>
          </a:xfrm>
        </p:spPr>
        <p:txBody>
          <a:bodyPr>
            <a:normAutofit/>
          </a:bodyPr>
          <a:lstStyle/>
          <a:p>
            <a:pPr algn="l"/>
            <a:r>
              <a:rPr lang="en-US" sz="3600" dirty="0"/>
              <a:t>HĐ3:Tổng </a:t>
            </a:r>
            <a:r>
              <a:rPr lang="en-US" sz="3600" dirty="0" err="1"/>
              <a:t>kết</a:t>
            </a:r>
            <a:endParaRPr lang="en-US" sz="3600" dirty="0"/>
          </a:p>
        </p:txBody>
      </p:sp>
      <p:sp>
        <p:nvSpPr>
          <p:cNvPr id="3" name="Subtitle 2"/>
          <p:cNvSpPr>
            <a:spLocks noGrp="1"/>
          </p:cNvSpPr>
          <p:nvPr>
            <p:ph type="subTitle" idx="1"/>
          </p:nvPr>
        </p:nvSpPr>
        <p:spPr>
          <a:xfrm>
            <a:off x="-13854" y="1981200"/>
            <a:ext cx="9137072" cy="4876800"/>
          </a:xfrm>
        </p:spPr>
        <p:txBody>
          <a:bodyPr/>
          <a:lstStyle/>
          <a:p>
            <a:pPr algn="l"/>
            <a:r>
              <a:rPr lang="en-US" dirty="0">
                <a:solidFill>
                  <a:srgbClr val="FF0000"/>
                </a:solidFill>
              </a:rPr>
              <a:t>*</a:t>
            </a:r>
            <a:r>
              <a:rPr lang="en-US" dirty="0" err="1">
                <a:solidFill>
                  <a:srgbClr val="FF0000"/>
                </a:solidFill>
              </a:rPr>
              <a:t>Về</a:t>
            </a:r>
            <a:r>
              <a:rPr lang="en-US" dirty="0">
                <a:solidFill>
                  <a:srgbClr val="FF0000"/>
                </a:solidFill>
              </a:rPr>
              <a:t> </a:t>
            </a:r>
            <a:r>
              <a:rPr lang="en-US" dirty="0" err="1">
                <a:solidFill>
                  <a:srgbClr val="FF0000"/>
                </a:solidFill>
              </a:rPr>
              <a:t>nhà</a:t>
            </a:r>
            <a:r>
              <a:rPr lang="en-US" dirty="0">
                <a:solidFill>
                  <a:srgbClr val="FF0000"/>
                </a:solidFill>
              </a:rPr>
              <a:t> </a:t>
            </a:r>
            <a:r>
              <a:rPr lang="en-US" dirty="0" err="1">
                <a:solidFill>
                  <a:srgbClr val="FF0000"/>
                </a:solidFill>
              </a:rPr>
              <a:t>thực</a:t>
            </a:r>
            <a:r>
              <a:rPr lang="en-US" dirty="0">
                <a:solidFill>
                  <a:srgbClr val="FF0000"/>
                </a:solidFill>
              </a:rPr>
              <a:t> </a:t>
            </a:r>
            <a:r>
              <a:rPr lang="en-US" dirty="0" err="1">
                <a:solidFill>
                  <a:srgbClr val="FF0000"/>
                </a:solidFill>
              </a:rPr>
              <a:t>hiện</a:t>
            </a:r>
            <a:r>
              <a:rPr lang="en-US" dirty="0">
                <a:solidFill>
                  <a:srgbClr val="FF0000"/>
                </a:solidFill>
              </a:rPr>
              <a:t> </a:t>
            </a:r>
            <a:r>
              <a:rPr lang="en-US" dirty="0" err="1">
                <a:solidFill>
                  <a:srgbClr val="FF0000"/>
                </a:solidFill>
              </a:rPr>
              <a:t>bảo</a:t>
            </a:r>
            <a:r>
              <a:rPr lang="en-US" dirty="0">
                <a:solidFill>
                  <a:srgbClr val="FF0000"/>
                </a:solidFill>
              </a:rPr>
              <a:t> </a:t>
            </a:r>
            <a:r>
              <a:rPr lang="en-US" dirty="0" err="1">
                <a:solidFill>
                  <a:srgbClr val="FF0000"/>
                </a:solidFill>
              </a:rPr>
              <a:t>vệ</a:t>
            </a:r>
            <a:r>
              <a:rPr lang="en-US" dirty="0">
                <a:solidFill>
                  <a:srgbClr val="FF0000"/>
                </a:solidFill>
              </a:rPr>
              <a:t> </a:t>
            </a:r>
            <a:r>
              <a:rPr lang="en-US" dirty="0" err="1">
                <a:solidFill>
                  <a:srgbClr val="FF0000"/>
                </a:solidFill>
              </a:rPr>
              <a:t>răng</a:t>
            </a:r>
            <a:r>
              <a:rPr lang="en-US" dirty="0">
                <a:solidFill>
                  <a:srgbClr val="FF0000"/>
                </a:solidFill>
              </a:rPr>
              <a:t> </a:t>
            </a:r>
            <a:r>
              <a:rPr lang="en-US" dirty="0" err="1">
                <a:solidFill>
                  <a:srgbClr val="FF0000"/>
                </a:solidFill>
              </a:rPr>
              <a:t>sạch</a:t>
            </a:r>
            <a:r>
              <a:rPr lang="en-US" dirty="0">
                <a:solidFill>
                  <a:srgbClr val="FF0000"/>
                </a:solidFill>
              </a:rPr>
              <a:t> </a:t>
            </a:r>
            <a:r>
              <a:rPr lang="en-US" dirty="0" err="1">
                <a:solidFill>
                  <a:srgbClr val="FF0000"/>
                </a:solidFill>
              </a:rPr>
              <a:t>đẹp</a:t>
            </a:r>
            <a:endParaRPr lang="en-US" dirty="0">
              <a:solidFill>
                <a:srgbClr val="FF0000"/>
              </a:solidFill>
            </a:endParaRPr>
          </a:p>
          <a:p>
            <a:pPr algn="l"/>
            <a:r>
              <a:rPr lang="en-US" dirty="0">
                <a:solidFill>
                  <a:srgbClr val="FF0000"/>
                </a:solidFill>
              </a:rPr>
              <a:t>*</a:t>
            </a:r>
            <a:r>
              <a:rPr lang="en-US" dirty="0" err="1">
                <a:solidFill>
                  <a:srgbClr val="FF0000"/>
                </a:solidFill>
              </a:rPr>
              <a:t>Ôn</a:t>
            </a:r>
            <a:r>
              <a:rPr lang="en-US" dirty="0">
                <a:solidFill>
                  <a:srgbClr val="FF0000"/>
                </a:solidFill>
              </a:rPr>
              <a:t> </a:t>
            </a:r>
            <a:r>
              <a:rPr lang="en-US" dirty="0" err="1">
                <a:solidFill>
                  <a:srgbClr val="FF0000"/>
                </a:solidFill>
              </a:rPr>
              <a:t>tập</a:t>
            </a:r>
            <a:r>
              <a:rPr lang="en-US" dirty="0">
                <a:solidFill>
                  <a:srgbClr val="FF0000"/>
                </a:solidFill>
              </a:rPr>
              <a:t> </a:t>
            </a:r>
            <a:r>
              <a:rPr lang="en-US" dirty="0" err="1">
                <a:solidFill>
                  <a:srgbClr val="FF0000"/>
                </a:solidFill>
              </a:rPr>
              <a:t>lại</a:t>
            </a:r>
            <a:r>
              <a:rPr lang="en-US" dirty="0">
                <a:solidFill>
                  <a:srgbClr val="FF0000"/>
                </a:solidFill>
              </a:rPr>
              <a:t> </a:t>
            </a:r>
            <a:r>
              <a:rPr lang="en-US" dirty="0" err="1">
                <a:solidFill>
                  <a:srgbClr val="FF0000"/>
                </a:solidFill>
              </a:rPr>
              <a:t>các</a:t>
            </a:r>
            <a:r>
              <a:rPr lang="en-US" dirty="0">
                <a:solidFill>
                  <a:srgbClr val="FF0000"/>
                </a:solidFill>
              </a:rPr>
              <a:t> </a:t>
            </a:r>
            <a:r>
              <a:rPr lang="en-US" dirty="0" err="1">
                <a:solidFill>
                  <a:srgbClr val="FF0000"/>
                </a:solidFill>
              </a:rPr>
              <a:t>kiến</a:t>
            </a:r>
            <a:r>
              <a:rPr lang="en-US" dirty="0">
                <a:solidFill>
                  <a:srgbClr val="FF0000"/>
                </a:solidFill>
              </a:rPr>
              <a:t> </a:t>
            </a:r>
            <a:r>
              <a:rPr lang="en-US" dirty="0" err="1">
                <a:solidFill>
                  <a:srgbClr val="FF0000"/>
                </a:solidFill>
              </a:rPr>
              <a:t>thức</a:t>
            </a:r>
            <a:r>
              <a:rPr lang="en-US" dirty="0">
                <a:solidFill>
                  <a:srgbClr val="FF0000"/>
                </a:solidFill>
              </a:rPr>
              <a:t> </a:t>
            </a:r>
            <a:r>
              <a:rPr lang="en-US" dirty="0" err="1">
                <a:solidFill>
                  <a:srgbClr val="FF0000"/>
                </a:solidFill>
              </a:rPr>
              <a:t>đã</a:t>
            </a:r>
            <a:r>
              <a:rPr lang="en-US" dirty="0">
                <a:solidFill>
                  <a:srgbClr val="FF0000"/>
                </a:solidFill>
              </a:rPr>
              <a:t> </a:t>
            </a:r>
            <a:r>
              <a:rPr lang="en-US" dirty="0" err="1">
                <a:solidFill>
                  <a:srgbClr val="FF0000"/>
                </a:solidFill>
              </a:rPr>
              <a:t>học</a:t>
            </a:r>
            <a:endParaRPr lang="en-US" dirty="0">
              <a:solidFill>
                <a:srgbClr val="FF0000"/>
              </a:solidFill>
            </a:endParaRPr>
          </a:p>
        </p:txBody>
      </p:sp>
      <p:sp>
        <p:nvSpPr>
          <p:cNvPr id="4"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7057996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Effect transition="in" filter="fade">
                                      <p:cBhvr>
                                        <p:cTn id="26" dur="1000"/>
                                        <p:tgtEl>
                                          <p:spTgt spid="3">
                                            <p:txEl>
                                              <p:pRg st="0" end="0"/>
                                            </p:txEl>
                                          </p:spTgt>
                                        </p:tgtEl>
                                      </p:cBhvr>
                                    </p:animEffect>
                                    <p:anim calcmode="lin" valueType="num">
                                      <p:cBhvr>
                                        <p:cTn id="2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fade">
                                      <p:cBhvr>
                                        <p:cTn id="31" dur="1000"/>
                                        <p:tgtEl>
                                          <p:spTgt spid="3">
                                            <p:txEl>
                                              <p:pRg st="1" end="1"/>
                                            </p:txEl>
                                          </p:spTgt>
                                        </p:tgtEl>
                                      </p:cBhvr>
                                    </p:animEffect>
                                    <p:anim calcmode="lin" valueType="num">
                                      <p:cBhvr>
                                        <p:cTn id="3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 y="817415"/>
            <a:ext cx="9164782" cy="6040585"/>
          </a:xfrm>
        </p:spPr>
        <p:txBody>
          <a:bodyPr/>
          <a:lstStyle/>
          <a:p>
            <a:br>
              <a:rPr lang="en-US" dirty="0"/>
            </a:br>
            <a:br>
              <a:rPr lang="en-US" dirty="0"/>
            </a:br>
            <a:br>
              <a:rPr lang="en-US" dirty="0"/>
            </a:br>
            <a:br>
              <a:rPr lang="en-US" dirty="0"/>
            </a:br>
            <a:br>
              <a:rPr lang="en-US" dirty="0"/>
            </a:br>
            <a:br>
              <a:rPr lang="en-US" dirty="0"/>
            </a:br>
            <a:br>
              <a:rPr lang="en-US" dirty="0"/>
            </a:br>
            <a:r>
              <a:rPr lang="en-US" dirty="0" err="1"/>
              <a:t>Rơi</a:t>
            </a:r>
            <a:r>
              <a:rPr lang="en-US" dirty="0"/>
              <a:t> </a:t>
            </a:r>
            <a:r>
              <a:rPr lang="en-US" dirty="0" err="1"/>
              <a:t>rụng</a:t>
            </a:r>
            <a:endParaRPr lang="en-US" dirty="0"/>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31270"/>
            <a:ext cx="4746653" cy="4957615"/>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98029" y="1090688"/>
            <a:ext cx="3787747" cy="4724290"/>
          </a:xfrm>
          <a:prstGeom prst="rect">
            <a:avLst/>
          </a:prstGeom>
        </p:spPr>
      </p:pic>
    </p:spTree>
    <p:extLst>
      <p:ext uri="{BB962C8B-B14F-4D97-AF65-F5344CB8AC3E}">
        <p14:creationId xmlns:p14="http://schemas.microsoft.com/office/powerpoint/2010/main" val="89620512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additive="base">
                                        <p:cTn id="26" dur="500" fill="hold"/>
                                        <p:tgtEl>
                                          <p:spTgt spid="6"/>
                                        </p:tgtEl>
                                        <p:attrNameLst>
                                          <p:attrName>ppt_x</p:attrName>
                                        </p:attrNameLst>
                                      </p:cBhvr>
                                      <p:tavLst>
                                        <p:tav tm="0">
                                          <p:val>
                                            <p:strVal val="#ppt_x"/>
                                          </p:val>
                                        </p:tav>
                                        <p:tav tm="100000">
                                          <p:val>
                                            <p:strVal val="#ppt_x"/>
                                          </p:val>
                                        </p:tav>
                                      </p:tavLst>
                                    </p:anim>
                                    <p:anim calcmode="lin" valueType="num">
                                      <p:cBhvr additive="base">
                                        <p:cTn id="2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fade">
                                      <p:cBhvr>
                                        <p:cTn id="32" dur="1000"/>
                                        <p:tgtEl>
                                          <p:spTgt spid="2"/>
                                        </p:tgtEl>
                                      </p:cBhvr>
                                    </p:animEffect>
                                    <p:anim calcmode="lin" valueType="num">
                                      <p:cBhvr>
                                        <p:cTn id="33" dur="1000" fill="hold"/>
                                        <p:tgtEl>
                                          <p:spTgt spid="2"/>
                                        </p:tgtEl>
                                        <p:attrNameLst>
                                          <p:attrName>ppt_x</p:attrName>
                                        </p:attrNameLst>
                                      </p:cBhvr>
                                      <p:tavLst>
                                        <p:tav tm="0">
                                          <p:val>
                                            <p:strVal val="#ppt_x"/>
                                          </p:val>
                                        </p:tav>
                                        <p:tav tm="100000">
                                          <p:val>
                                            <p:strVal val="#ppt_x"/>
                                          </p:val>
                                        </p:tav>
                                      </p:tavLst>
                                    </p:anim>
                                    <p:anim calcmode="lin" valueType="num">
                                      <p:cBhvr>
                                        <p:cTn id="3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17415"/>
            <a:ext cx="9137072" cy="6040585"/>
          </a:xfrm>
        </p:spPr>
        <p:txBody>
          <a:bodyPr>
            <a:normAutofit fontScale="90000"/>
          </a:bodyPr>
          <a:lstStyle/>
          <a:p>
            <a:pPr algn="l"/>
            <a:r>
              <a:rPr lang="en-US" dirty="0"/>
              <a:t>                    </a:t>
            </a:r>
            <a:r>
              <a:rPr lang="en-US" dirty="0">
                <a:solidFill>
                  <a:srgbClr val="FF0000"/>
                </a:solidFill>
              </a:rPr>
              <a:t>R</a:t>
            </a:r>
            <a:r>
              <a:rPr lang="en-US" dirty="0"/>
              <a:t>     Ơ   I   R    Ụ   N  G</a:t>
            </a:r>
            <a:br>
              <a:rPr lang="en-US" dirty="0"/>
            </a:br>
            <a:br>
              <a:rPr lang="en-US" dirty="0"/>
            </a:br>
            <a:br>
              <a:rPr lang="en-US" dirty="0"/>
            </a:br>
            <a:br>
              <a:rPr lang="en-US" dirty="0"/>
            </a:br>
            <a:br>
              <a:rPr lang="en-US" dirty="0"/>
            </a:br>
            <a:br>
              <a:rPr lang="en-US" dirty="0"/>
            </a:br>
            <a:br>
              <a:rPr lang="en-US" dirty="0"/>
            </a:br>
            <a:br>
              <a:rPr lang="en-US" dirty="0"/>
            </a:br>
            <a:br>
              <a:rPr lang="en-US" dirty="0"/>
            </a:br>
            <a:endParaRPr lang="en-US" dirty="0"/>
          </a:p>
        </p:txBody>
      </p:sp>
      <p:sp>
        <p:nvSpPr>
          <p:cNvPr id="3" name="Title 1"/>
          <p:cNvSpPr txBox="1">
            <a:spLocks/>
          </p:cNvSpPr>
          <p:nvPr/>
        </p:nvSpPr>
        <p:spPr>
          <a:xfrm>
            <a:off x="0" y="10033"/>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5029" y="10033"/>
            <a:ext cx="1143000" cy="98413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6" name="Rectangle 5"/>
          <p:cNvSpPr/>
          <p:nvPr/>
        </p:nvSpPr>
        <p:spPr>
          <a:xfrm>
            <a:off x="2299841" y="1212346"/>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2299845" y="5451757"/>
            <a:ext cx="706585" cy="7065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8" name="Rectangle 7"/>
          <p:cNvSpPr/>
          <p:nvPr/>
        </p:nvSpPr>
        <p:spPr>
          <a:xfrm>
            <a:off x="2306778" y="1898050"/>
            <a:ext cx="706585" cy="7065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Rectangle 8"/>
          <p:cNvSpPr/>
          <p:nvPr/>
        </p:nvSpPr>
        <p:spPr>
          <a:xfrm>
            <a:off x="2299840" y="2576925"/>
            <a:ext cx="706585" cy="7065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0" name="Rectangle 9"/>
          <p:cNvSpPr/>
          <p:nvPr/>
        </p:nvSpPr>
        <p:spPr>
          <a:xfrm>
            <a:off x="2299843" y="3311220"/>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2299844" y="4017805"/>
            <a:ext cx="706585" cy="70658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2" name="Rectangle 11"/>
          <p:cNvSpPr/>
          <p:nvPr/>
        </p:nvSpPr>
        <p:spPr>
          <a:xfrm>
            <a:off x="2306778" y="4745172"/>
            <a:ext cx="706585" cy="7065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3" name="Rectangle 12"/>
          <p:cNvSpPr/>
          <p:nvPr/>
        </p:nvSpPr>
        <p:spPr>
          <a:xfrm>
            <a:off x="2299846" y="6151415"/>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24" name="Oval 23"/>
          <p:cNvSpPr/>
          <p:nvPr/>
        </p:nvSpPr>
        <p:spPr>
          <a:xfrm>
            <a:off x="3021084" y="125016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2" name="Oval 31"/>
          <p:cNvSpPr/>
          <p:nvPr/>
        </p:nvSpPr>
        <p:spPr>
          <a:xfrm>
            <a:off x="5529333" y="126776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3" name="Oval 32"/>
          <p:cNvSpPr/>
          <p:nvPr/>
        </p:nvSpPr>
        <p:spPr>
          <a:xfrm>
            <a:off x="4907466" y="126776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4" name="Oval 33"/>
          <p:cNvSpPr/>
          <p:nvPr/>
        </p:nvSpPr>
        <p:spPr>
          <a:xfrm>
            <a:off x="4285599" y="125016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5" name="Oval 34"/>
          <p:cNvSpPr/>
          <p:nvPr/>
        </p:nvSpPr>
        <p:spPr>
          <a:xfrm>
            <a:off x="3642951" y="126776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6" name="Oval 35"/>
          <p:cNvSpPr/>
          <p:nvPr/>
        </p:nvSpPr>
        <p:spPr>
          <a:xfrm>
            <a:off x="1663330" y="1208597"/>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7" name="Oval 36"/>
          <p:cNvSpPr/>
          <p:nvPr/>
        </p:nvSpPr>
        <p:spPr>
          <a:xfrm>
            <a:off x="3068769" y="192911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8" name="Oval 37"/>
          <p:cNvSpPr/>
          <p:nvPr/>
        </p:nvSpPr>
        <p:spPr>
          <a:xfrm>
            <a:off x="4337830" y="188052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9" name="Oval 38"/>
          <p:cNvSpPr/>
          <p:nvPr/>
        </p:nvSpPr>
        <p:spPr>
          <a:xfrm>
            <a:off x="4959697" y="1918931"/>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0" name="Oval 39"/>
          <p:cNvSpPr/>
          <p:nvPr/>
        </p:nvSpPr>
        <p:spPr>
          <a:xfrm>
            <a:off x="3715963" y="192575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1" name="Oval 40"/>
          <p:cNvSpPr/>
          <p:nvPr/>
        </p:nvSpPr>
        <p:spPr>
          <a:xfrm>
            <a:off x="5578399" y="195346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2" name="Oval 41"/>
          <p:cNvSpPr/>
          <p:nvPr/>
        </p:nvSpPr>
        <p:spPr>
          <a:xfrm>
            <a:off x="6200266" y="195346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3" name="Oval 42"/>
          <p:cNvSpPr/>
          <p:nvPr/>
        </p:nvSpPr>
        <p:spPr>
          <a:xfrm>
            <a:off x="4886685" y="263234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4" name="Oval 43"/>
          <p:cNvSpPr/>
          <p:nvPr/>
        </p:nvSpPr>
        <p:spPr>
          <a:xfrm>
            <a:off x="3021084" y="263234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5" name="Oval 44"/>
          <p:cNvSpPr/>
          <p:nvPr/>
        </p:nvSpPr>
        <p:spPr>
          <a:xfrm>
            <a:off x="4261066" y="266005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6" name="Oval 45"/>
          <p:cNvSpPr/>
          <p:nvPr/>
        </p:nvSpPr>
        <p:spPr>
          <a:xfrm>
            <a:off x="3642951" y="262867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7" name="Oval 46"/>
          <p:cNvSpPr/>
          <p:nvPr/>
        </p:nvSpPr>
        <p:spPr>
          <a:xfrm>
            <a:off x="2991763" y="331122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8" name="Oval 47"/>
          <p:cNvSpPr/>
          <p:nvPr/>
        </p:nvSpPr>
        <p:spPr>
          <a:xfrm>
            <a:off x="4874418" y="333892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9" name="Oval 48"/>
          <p:cNvSpPr/>
          <p:nvPr/>
        </p:nvSpPr>
        <p:spPr>
          <a:xfrm>
            <a:off x="3630684" y="333892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0" name="Oval 49"/>
          <p:cNvSpPr/>
          <p:nvPr/>
        </p:nvSpPr>
        <p:spPr>
          <a:xfrm>
            <a:off x="4252551" y="331122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1" name="Oval 50"/>
          <p:cNvSpPr/>
          <p:nvPr/>
        </p:nvSpPr>
        <p:spPr>
          <a:xfrm>
            <a:off x="3006431" y="403491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2" name="Oval 51"/>
          <p:cNvSpPr/>
          <p:nvPr/>
        </p:nvSpPr>
        <p:spPr>
          <a:xfrm>
            <a:off x="3642951" y="401045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5" name="Oval 54"/>
          <p:cNvSpPr/>
          <p:nvPr/>
        </p:nvSpPr>
        <p:spPr>
          <a:xfrm>
            <a:off x="5496285" y="395543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6" name="Oval 55"/>
          <p:cNvSpPr/>
          <p:nvPr/>
        </p:nvSpPr>
        <p:spPr>
          <a:xfrm>
            <a:off x="4903484" y="397255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7" name="Oval 56"/>
          <p:cNvSpPr/>
          <p:nvPr/>
        </p:nvSpPr>
        <p:spPr>
          <a:xfrm>
            <a:off x="4298659" y="396238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8" name="Oval 57"/>
          <p:cNvSpPr/>
          <p:nvPr/>
        </p:nvSpPr>
        <p:spPr>
          <a:xfrm>
            <a:off x="1684911" y="4772881"/>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9" name="Oval 58"/>
          <p:cNvSpPr/>
          <p:nvPr/>
        </p:nvSpPr>
        <p:spPr>
          <a:xfrm>
            <a:off x="4252550" y="474517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0" name="Oval 59"/>
          <p:cNvSpPr/>
          <p:nvPr/>
        </p:nvSpPr>
        <p:spPr>
          <a:xfrm>
            <a:off x="300722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1" name="Oval 60"/>
          <p:cNvSpPr/>
          <p:nvPr/>
        </p:nvSpPr>
        <p:spPr>
          <a:xfrm>
            <a:off x="363068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2" name="Oval 61"/>
          <p:cNvSpPr/>
          <p:nvPr/>
        </p:nvSpPr>
        <p:spPr>
          <a:xfrm>
            <a:off x="2991763" y="550024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3" name="Oval 62"/>
          <p:cNvSpPr/>
          <p:nvPr/>
        </p:nvSpPr>
        <p:spPr>
          <a:xfrm>
            <a:off x="3613630" y="550717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Oval 63"/>
          <p:cNvSpPr/>
          <p:nvPr/>
        </p:nvSpPr>
        <p:spPr>
          <a:xfrm>
            <a:off x="6101119"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5" name="Oval 64"/>
          <p:cNvSpPr/>
          <p:nvPr/>
        </p:nvSpPr>
        <p:spPr>
          <a:xfrm>
            <a:off x="4253344"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6" name="Oval 65"/>
          <p:cNvSpPr/>
          <p:nvPr/>
        </p:nvSpPr>
        <p:spPr>
          <a:xfrm>
            <a:off x="5486180" y="546884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7" name="Oval 66"/>
          <p:cNvSpPr/>
          <p:nvPr/>
        </p:nvSpPr>
        <p:spPr>
          <a:xfrm>
            <a:off x="4864313" y="547579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8" name="Oval 67"/>
          <p:cNvSpPr/>
          <p:nvPr/>
        </p:nvSpPr>
        <p:spPr>
          <a:xfrm>
            <a:off x="4875211" y="621008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9" name="Oval 68"/>
          <p:cNvSpPr/>
          <p:nvPr/>
        </p:nvSpPr>
        <p:spPr>
          <a:xfrm>
            <a:off x="4253344" y="620316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0" name="Oval 69"/>
          <p:cNvSpPr/>
          <p:nvPr/>
        </p:nvSpPr>
        <p:spPr>
          <a:xfrm>
            <a:off x="3613630"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1" name="Oval 70"/>
          <p:cNvSpPr/>
          <p:nvPr/>
        </p:nvSpPr>
        <p:spPr>
          <a:xfrm>
            <a:off x="2990969"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21336837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 y="817415"/>
            <a:ext cx="9164782" cy="6040585"/>
          </a:xfrm>
        </p:spPr>
        <p:txBody>
          <a:bodyPr>
            <a:normAutofit fontScale="90000"/>
          </a:bodyPr>
          <a:lstStyle/>
          <a:p>
            <a:br>
              <a:rPr lang="en-US" dirty="0"/>
            </a:br>
            <a:br>
              <a:rPr lang="en-US" dirty="0"/>
            </a:br>
            <a:br>
              <a:rPr lang="en-US" dirty="0"/>
            </a:br>
            <a:br>
              <a:rPr lang="en-US" dirty="0"/>
            </a:br>
            <a:br>
              <a:rPr lang="en-US" dirty="0"/>
            </a:br>
            <a:br>
              <a:rPr lang="en-US" dirty="0"/>
            </a:br>
            <a:br>
              <a:rPr lang="en-US" dirty="0"/>
            </a:br>
            <a:br>
              <a:rPr lang="en-US" dirty="0"/>
            </a:br>
            <a:r>
              <a:rPr lang="en-US" dirty="0" err="1"/>
              <a:t>Măng</a:t>
            </a:r>
            <a:r>
              <a:rPr lang="en-US" dirty="0"/>
              <a:t> </a:t>
            </a:r>
            <a:r>
              <a:rPr lang="en-US" dirty="0" err="1"/>
              <a:t>cụt</a:t>
            </a:r>
            <a:endParaRPr lang="en-US" dirty="0"/>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03901" y="817415"/>
            <a:ext cx="4922343" cy="5141114"/>
          </a:xfrm>
          <a:prstGeom prst="rect">
            <a:avLst/>
          </a:prstGeom>
        </p:spPr>
      </p:pic>
    </p:spTree>
    <p:extLst>
      <p:ext uri="{BB962C8B-B14F-4D97-AF65-F5344CB8AC3E}">
        <p14:creationId xmlns:p14="http://schemas.microsoft.com/office/powerpoint/2010/main" val="92309947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 calcmode="lin" valueType="num">
                                      <p:cBhvr additive="base">
                                        <p:cTn id="26" dur="500" fill="hold"/>
                                        <p:tgtEl>
                                          <p:spTgt spid="2"/>
                                        </p:tgtEl>
                                        <p:attrNameLst>
                                          <p:attrName>ppt_x</p:attrName>
                                        </p:attrNameLst>
                                      </p:cBhvr>
                                      <p:tavLst>
                                        <p:tav tm="0">
                                          <p:val>
                                            <p:strVal val="#ppt_x"/>
                                          </p:val>
                                        </p:tav>
                                        <p:tav tm="100000">
                                          <p:val>
                                            <p:strVal val="#ppt_x"/>
                                          </p:val>
                                        </p:tav>
                                      </p:tavLst>
                                    </p:anim>
                                    <p:anim calcmode="lin" valueType="num">
                                      <p:cBhvr additive="base">
                                        <p:cTn id="2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17415"/>
            <a:ext cx="9137072" cy="6040585"/>
          </a:xfrm>
        </p:spPr>
        <p:txBody>
          <a:bodyPr>
            <a:normAutofit fontScale="90000"/>
          </a:bodyPr>
          <a:lstStyle/>
          <a:p>
            <a:pPr algn="l"/>
            <a:r>
              <a:rPr lang="en-US" dirty="0"/>
              <a:t>                    </a:t>
            </a:r>
            <a:r>
              <a:rPr lang="en-US" dirty="0">
                <a:solidFill>
                  <a:srgbClr val="FF0000"/>
                </a:solidFill>
              </a:rPr>
              <a:t>R</a:t>
            </a:r>
            <a:r>
              <a:rPr lang="en-US" dirty="0"/>
              <a:t>     Ơ   I   R    Ụ   N  G</a:t>
            </a:r>
            <a:br>
              <a:rPr lang="en-US" dirty="0"/>
            </a:br>
            <a:r>
              <a:rPr lang="en-US" dirty="0"/>
              <a:t>              M   </a:t>
            </a:r>
            <a:r>
              <a:rPr lang="en-US" dirty="0">
                <a:solidFill>
                  <a:srgbClr val="FF0000"/>
                </a:solidFill>
              </a:rPr>
              <a:t>Ă</a:t>
            </a:r>
            <a:r>
              <a:rPr lang="en-US" dirty="0"/>
              <a:t>    N   G   C   Ụ   T  </a:t>
            </a:r>
            <a:br>
              <a:rPr lang="en-US" dirty="0"/>
            </a:br>
            <a:br>
              <a:rPr lang="en-US" dirty="0"/>
            </a:br>
            <a:br>
              <a:rPr lang="en-US" dirty="0"/>
            </a:br>
            <a:br>
              <a:rPr lang="en-US" dirty="0"/>
            </a:br>
            <a:br>
              <a:rPr lang="en-US" dirty="0"/>
            </a:br>
            <a:br>
              <a:rPr lang="en-US" dirty="0"/>
            </a:br>
            <a:br>
              <a:rPr lang="en-US" dirty="0"/>
            </a:br>
            <a:br>
              <a:rPr lang="en-US" dirty="0"/>
            </a:br>
            <a:endParaRPr lang="en-US" dirty="0"/>
          </a:p>
        </p:txBody>
      </p:sp>
      <p:sp>
        <p:nvSpPr>
          <p:cNvPr id="3" name="Title 1"/>
          <p:cNvSpPr txBox="1">
            <a:spLocks/>
          </p:cNvSpPr>
          <p:nvPr/>
        </p:nvSpPr>
        <p:spPr>
          <a:xfrm>
            <a:off x="0" y="10033"/>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5029" y="10033"/>
            <a:ext cx="1143000" cy="98413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ectangle 6"/>
          <p:cNvSpPr/>
          <p:nvPr/>
        </p:nvSpPr>
        <p:spPr>
          <a:xfrm>
            <a:off x="2299845" y="5451757"/>
            <a:ext cx="706585" cy="7065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8" name="Rectangle 7"/>
          <p:cNvSpPr/>
          <p:nvPr/>
        </p:nvSpPr>
        <p:spPr>
          <a:xfrm>
            <a:off x="2306778" y="1898050"/>
            <a:ext cx="706585" cy="7065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Rectangle 8"/>
          <p:cNvSpPr/>
          <p:nvPr/>
        </p:nvSpPr>
        <p:spPr>
          <a:xfrm>
            <a:off x="2299840" y="2576925"/>
            <a:ext cx="706585" cy="7065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0" name="Rectangle 9"/>
          <p:cNvSpPr/>
          <p:nvPr/>
        </p:nvSpPr>
        <p:spPr>
          <a:xfrm>
            <a:off x="2299843" y="3311220"/>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2299844" y="4017805"/>
            <a:ext cx="706585" cy="70658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2" name="Rectangle 11"/>
          <p:cNvSpPr/>
          <p:nvPr/>
        </p:nvSpPr>
        <p:spPr>
          <a:xfrm>
            <a:off x="2306778" y="4745172"/>
            <a:ext cx="706585" cy="7065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3" name="Rectangle 12"/>
          <p:cNvSpPr/>
          <p:nvPr/>
        </p:nvSpPr>
        <p:spPr>
          <a:xfrm>
            <a:off x="2299846" y="6151415"/>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37" name="Oval 36"/>
          <p:cNvSpPr/>
          <p:nvPr/>
        </p:nvSpPr>
        <p:spPr>
          <a:xfrm>
            <a:off x="3068769" y="192911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8" name="Oval 37"/>
          <p:cNvSpPr/>
          <p:nvPr/>
        </p:nvSpPr>
        <p:spPr>
          <a:xfrm>
            <a:off x="4337830" y="188052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9" name="Oval 38"/>
          <p:cNvSpPr/>
          <p:nvPr/>
        </p:nvSpPr>
        <p:spPr>
          <a:xfrm>
            <a:off x="4959697" y="1918931"/>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0" name="Oval 39"/>
          <p:cNvSpPr/>
          <p:nvPr/>
        </p:nvSpPr>
        <p:spPr>
          <a:xfrm>
            <a:off x="3715963" y="192575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1" name="Oval 40"/>
          <p:cNvSpPr/>
          <p:nvPr/>
        </p:nvSpPr>
        <p:spPr>
          <a:xfrm>
            <a:off x="5578399" y="195346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2" name="Oval 41"/>
          <p:cNvSpPr/>
          <p:nvPr/>
        </p:nvSpPr>
        <p:spPr>
          <a:xfrm>
            <a:off x="6200266" y="195346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3" name="Oval 42"/>
          <p:cNvSpPr/>
          <p:nvPr/>
        </p:nvSpPr>
        <p:spPr>
          <a:xfrm>
            <a:off x="4886685" y="263234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4" name="Oval 43"/>
          <p:cNvSpPr/>
          <p:nvPr/>
        </p:nvSpPr>
        <p:spPr>
          <a:xfrm>
            <a:off x="3021084" y="263234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5" name="Oval 44"/>
          <p:cNvSpPr/>
          <p:nvPr/>
        </p:nvSpPr>
        <p:spPr>
          <a:xfrm>
            <a:off x="4261066" y="266005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6" name="Oval 45"/>
          <p:cNvSpPr/>
          <p:nvPr/>
        </p:nvSpPr>
        <p:spPr>
          <a:xfrm>
            <a:off x="3642951" y="262867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7" name="Oval 46"/>
          <p:cNvSpPr/>
          <p:nvPr/>
        </p:nvSpPr>
        <p:spPr>
          <a:xfrm>
            <a:off x="2991763" y="331122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8" name="Oval 47"/>
          <p:cNvSpPr/>
          <p:nvPr/>
        </p:nvSpPr>
        <p:spPr>
          <a:xfrm>
            <a:off x="4874418" y="333892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9" name="Oval 48"/>
          <p:cNvSpPr/>
          <p:nvPr/>
        </p:nvSpPr>
        <p:spPr>
          <a:xfrm>
            <a:off x="3630684" y="333892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0" name="Oval 49"/>
          <p:cNvSpPr/>
          <p:nvPr/>
        </p:nvSpPr>
        <p:spPr>
          <a:xfrm>
            <a:off x="4252551" y="331122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1" name="Oval 50"/>
          <p:cNvSpPr/>
          <p:nvPr/>
        </p:nvSpPr>
        <p:spPr>
          <a:xfrm>
            <a:off x="3006431" y="403491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2" name="Oval 51"/>
          <p:cNvSpPr/>
          <p:nvPr/>
        </p:nvSpPr>
        <p:spPr>
          <a:xfrm>
            <a:off x="3642951" y="401045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5" name="Oval 54"/>
          <p:cNvSpPr/>
          <p:nvPr/>
        </p:nvSpPr>
        <p:spPr>
          <a:xfrm>
            <a:off x="5496285" y="395543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6" name="Oval 55"/>
          <p:cNvSpPr/>
          <p:nvPr/>
        </p:nvSpPr>
        <p:spPr>
          <a:xfrm>
            <a:off x="4903484" y="397255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7" name="Oval 56"/>
          <p:cNvSpPr/>
          <p:nvPr/>
        </p:nvSpPr>
        <p:spPr>
          <a:xfrm>
            <a:off x="4298659" y="396238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8" name="Oval 57"/>
          <p:cNvSpPr/>
          <p:nvPr/>
        </p:nvSpPr>
        <p:spPr>
          <a:xfrm>
            <a:off x="1684911" y="4772881"/>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9" name="Oval 58"/>
          <p:cNvSpPr/>
          <p:nvPr/>
        </p:nvSpPr>
        <p:spPr>
          <a:xfrm>
            <a:off x="4252550" y="474517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0" name="Oval 59"/>
          <p:cNvSpPr/>
          <p:nvPr/>
        </p:nvSpPr>
        <p:spPr>
          <a:xfrm>
            <a:off x="300722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1" name="Oval 60"/>
          <p:cNvSpPr/>
          <p:nvPr/>
        </p:nvSpPr>
        <p:spPr>
          <a:xfrm>
            <a:off x="363068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2" name="Oval 61"/>
          <p:cNvSpPr/>
          <p:nvPr/>
        </p:nvSpPr>
        <p:spPr>
          <a:xfrm>
            <a:off x="2991763" y="550024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3" name="Oval 62"/>
          <p:cNvSpPr/>
          <p:nvPr/>
        </p:nvSpPr>
        <p:spPr>
          <a:xfrm>
            <a:off x="3613630" y="550717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Oval 63"/>
          <p:cNvSpPr/>
          <p:nvPr/>
        </p:nvSpPr>
        <p:spPr>
          <a:xfrm>
            <a:off x="6101119"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5" name="Oval 64"/>
          <p:cNvSpPr/>
          <p:nvPr/>
        </p:nvSpPr>
        <p:spPr>
          <a:xfrm>
            <a:off x="4253344"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6" name="Oval 65"/>
          <p:cNvSpPr/>
          <p:nvPr/>
        </p:nvSpPr>
        <p:spPr>
          <a:xfrm>
            <a:off x="5486180" y="546884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7" name="Oval 66"/>
          <p:cNvSpPr/>
          <p:nvPr/>
        </p:nvSpPr>
        <p:spPr>
          <a:xfrm>
            <a:off x="4864313" y="547579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8" name="Oval 67"/>
          <p:cNvSpPr/>
          <p:nvPr/>
        </p:nvSpPr>
        <p:spPr>
          <a:xfrm>
            <a:off x="4875211" y="621008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9" name="Oval 68"/>
          <p:cNvSpPr/>
          <p:nvPr/>
        </p:nvSpPr>
        <p:spPr>
          <a:xfrm>
            <a:off x="4253344" y="620316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0" name="Oval 69"/>
          <p:cNvSpPr/>
          <p:nvPr/>
        </p:nvSpPr>
        <p:spPr>
          <a:xfrm>
            <a:off x="3613630"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1" name="Oval 70"/>
          <p:cNvSpPr/>
          <p:nvPr/>
        </p:nvSpPr>
        <p:spPr>
          <a:xfrm>
            <a:off x="2990969"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8466940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 y="817415"/>
            <a:ext cx="9164782" cy="6040585"/>
          </a:xfrm>
        </p:spPr>
        <p:txBody>
          <a:bodyPr>
            <a:normAutofit fontScale="90000"/>
          </a:bodyPr>
          <a:lstStyle/>
          <a:p>
            <a:br>
              <a:rPr lang="en-US" dirty="0"/>
            </a:br>
            <a:br>
              <a:rPr lang="en-US" dirty="0"/>
            </a:br>
            <a:br>
              <a:rPr lang="en-US" dirty="0"/>
            </a:br>
            <a:br>
              <a:rPr lang="en-US" dirty="0"/>
            </a:br>
            <a:br>
              <a:rPr lang="en-US" dirty="0"/>
            </a:br>
            <a:br>
              <a:rPr lang="en-US" dirty="0"/>
            </a:br>
            <a:br>
              <a:rPr lang="en-US" dirty="0"/>
            </a:br>
            <a:br>
              <a:rPr lang="en-US" dirty="0"/>
            </a:br>
            <a:r>
              <a:rPr lang="en-US" dirty="0" err="1"/>
              <a:t>Nao</a:t>
            </a:r>
            <a:r>
              <a:rPr lang="en-US" dirty="0"/>
              <a:t> </a:t>
            </a:r>
            <a:r>
              <a:rPr lang="en-US" dirty="0" err="1"/>
              <a:t>núng</a:t>
            </a:r>
            <a:endParaRPr lang="en-US" dirty="0"/>
          </a:p>
        </p:txBody>
      </p:sp>
      <p:sp>
        <p:nvSpPr>
          <p:cNvPr id="3" name="Title 1"/>
          <p:cNvSpPr txBox="1">
            <a:spLocks/>
          </p:cNvSpPr>
          <p:nvPr/>
        </p:nvSpPr>
        <p:spPr>
          <a:xfrm>
            <a:off x="-6927" y="360216"/>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0" y="86945"/>
            <a:ext cx="1165776" cy="100374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9800" y="1062979"/>
            <a:ext cx="4267200" cy="4506931"/>
          </a:xfrm>
          <a:prstGeom prst="rect">
            <a:avLst/>
          </a:prstGeom>
        </p:spPr>
      </p:pic>
    </p:spTree>
    <p:extLst>
      <p:ext uri="{BB962C8B-B14F-4D97-AF65-F5344CB8AC3E}">
        <p14:creationId xmlns:p14="http://schemas.microsoft.com/office/powerpoint/2010/main" val="20937897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additive="base">
                                        <p:cTn id="20" dur="500" fill="hold"/>
                                        <p:tgtEl>
                                          <p:spTgt spid="2"/>
                                        </p:tgtEl>
                                        <p:attrNameLst>
                                          <p:attrName>ppt_x</p:attrName>
                                        </p:attrNameLst>
                                      </p:cBhvr>
                                      <p:tavLst>
                                        <p:tav tm="0">
                                          <p:val>
                                            <p:strVal val="#ppt_x"/>
                                          </p:val>
                                        </p:tav>
                                        <p:tav tm="100000">
                                          <p:val>
                                            <p:strVal val="#ppt_x"/>
                                          </p:val>
                                        </p:tav>
                                      </p:tavLst>
                                    </p:anim>
                                    <p:anim calcmode="lin" valueType="num">
                                      <p:cBhvr additive="base">
                                        <p:cTn id="2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17415"/>
            <a:ext cx="9137072" cy="6040585"/>
          </a:xfrm>
        </p:spPr>
        <p:txBody>
          <a:bodyPr>
            <a:normAutofit fontScale="90000"/>
          </a:bodyPr>
          <a:lstStyle/>
          <a:p>
            <a:pPr algn="l"/>
            <a:r>
              <a:rPr lang="en-US" dirty="0"/>
              <a:t>                    </a:t>
            </a:r>
            <a:r>
              <a:rPr lang="en-US" dirty="0">
                <a:solidFill>
                  <a:srgbClr val="FF0000"/>
                </a:solidFill>
              </a:rPr>
              <a:t>R</a:t>
            </a:r>
            <a:r>
              <a:rPr lang="en-US" dirty="0"/>
              <a:t>     Ơ   I   R    Ụ   N  G</a:t>
            </a:r>
            <a:br>
              <a:rPr lang="en-US" dirty="0"/>
            </a:br>
            <a:r>
              <a:rPr lang="en-US" dirty="0"/>
              <a:t>              M   </a:t>
            </a:r>
            <a:r>
              <a:rPr lang="en-US" dirty="0">
                <a:solidFill>
                  <a:srgbClr val="FF0000"/>
                </a:solidFill>
              </a:rPr>
              <a:t>Ă</a:t>
            </a:r>
            <a:r>
              <a:rPr lang="en-US" dirty="0"/>
              <a:t>    N   G   C   Ụ   T  </a:t>
            </a:r>
            <a:br>
              <a:rPr lang="en-US" dirty="0"/>
            </a:br>
            <a:r>
              <a:rPr lang="en-US" dirty="0"/>
              <a:t>                     </a:t>
            </a:r>
            <a:r>
              <a:rPr lang="en-US" dirty="0">
                <a:solidFill>
                  <a:srgbClr val="FF0000"/>
                </a:solidFill>
              </a:rPr>
              <a:t>N</a:t>
            </a:r>
            <a:r>
              <a:rPr lang="en-US" dirty="0"/>
              <a:t>   A   N  Ú   N  G</a:t>
            </a:r>
            <a:br>
              <a:rPr lang="en-US" dirty="0"/>
            </a:br>
            <a:br>
              <a:rPr lang="en-US" dirty="0"/>
            </a:br>
            <a:br>
              <a:rPr lang="en-US" dirty="0"/>
            </a:br>
            <a:br>
              <a:rPr lang="en-US" dirty="0"/>
            </a:br>
            <a:br>
              <a:rPr lang="en-US" dirty="0"/>
            </a:br>
            <a:br>
              <a:rPr lang="en-US" dirty="0"/>
            </a:br>
            <a:br>
              <a:rPr lang="en-US" dirty="0"/>
            </a:br>
            <a:endParaRPr lang="en-US" dirty="0"/>
          </a:p>
        </p:txBody>
      </p:sp>
      <p:sp>
        <p:nvSpPr>
          <p:cNvPr id="3" name="Title 1"/>
          <p:cNvSpPr txBox="1">
            <a:spLocks/>
          </p:cNvSpPr>
          <p:nvPr/>
        </p:nvSpPr>
        <p:spPr>
          <a:xfrm>
            <a:off x="0" y="10033"/>
            <a:ext cx="9144000" cy="457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i="1" dirty="0"/>
              <a:t>                                        </a:t>
            </a:r>
            <a:r>
              <a:rPr lang="en-US" sz="2000" b="1" i="1" dirty="0" err="1"/>
              <a:t>Trung</a:t>
            </a:r>
            <a:r>
              <a:rPr lang="en-US" sz="2000" b="1" i="1" dirty="0"/>
              <a:t> </a:t>
            </a:r>
            <a:r>
              <a:rPr lang="en-US" sz="2000" b="1" i="1" dirty="0" err="1"/>
              <a:t>tâm</a:t>
            </a:r>
            <a:r>
              <a:rPr lang="en-US" sz="2000" b="1" i="1" dirty="0"/>
              <a:t> </a:t>
            </a:r>
            <a:r>
              <a:rPr lang="en-US" sz="2000" b="1" i="1" dirty="0" err="1"/>
              <a:t>giáo</a:t>
            </a:r>
            <a:r>
              <a:rPr lang="en-US" sz="2000" b="1" i="1" dirty="0"/>
              <a:t> </a:t>
            </a:r>
            <a:r>
              <a:rPr lang="en-US" sz="2000" b="1" i="1" dirty="0" err="1"/>
              <a:t>dục</a:t>
            </a:r>
            <a:r>
              <a:rPr lang="en-US" sz="2000" b="1" i="1" dirty="0"/>
              <a:t> </a:t>
            </a:r>
            <a:r>
              <a:rPr lang="en-US" sz="2000" b="1" i="1" dirty="0" err="1"/>
              <a:t>kĩ</a:t>
            </a:r>
            <a:r>
              <a:rPr lang="en-US" sz="2000" b="1" i="1" dirty="0"/>
              <a:t> </a:t>
            </a:r>
            <a:r>
              <a:rPr lang="en-US" sz="2000" b="1" i="1" dirty="0" err="1"/>
              <a:t>năng</a:t>
            </a:r>
            <a:r>
              <a:rPr lang="en-US" sz="2000" b="1" i="1" dirty="0"/>
              <a:t> </a:t>
            </a:r>
            <a:r>
              <a:rPr lang="en-US" sz="2000" b="1" i="1" dirty="0" err="1"/>
              <a:t>sống</a:t>
            </a:r>
            <a:r>
              <a:rPr lang="en-US" sz="2000" b="1" i="1" dirty="0"/>
              <a:t> </a:t>
            </a:r>
            <a:r>
              <a:rPr lang="en-US" sz="2000" b="1" i="1" dirty="0" err="1"/>
              <a:t>Poki</a:t>
            </a:r>
            <a:endParaRPr lang="en-US" sz="2000" b="1"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5029" y="10033"/>
            <a:ext cx="1143000" cy="98413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ectangle 6"/>
          <p:cNvSpPr/>
          <p:nvPr/>
        </p:nvSpPr>
        <p:spPr>
          <a:xfrm>
            <a:off x="2299845" y="5451757"/>
            <a:ext cx="706585" cy="70658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9" name="Rectangle 8"/>
          <p:cNvSpPr/>
          <p:nvPr/>
        </p:nvSpPr>
        <p:spPr>
          <a:xfrm>
            <a:off x="2299840" y="2576925"/>
            <a:ext cx="706585" cy="7065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0" name="Rectangle 9"/>
          <p:cNvSpPr/>
          <p:nvPr/>
        </p:nvSpPr>
        <p:spPr>
          <a:xfrm>
            <a:off x="2299843" y="3311220"/>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2299844" y="4017805"/>
            <a:ext cx="706585" cy="706585"/>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12" name="Rectangle 11"/>
          <p:cNvSpPr/>
          <p:nvPr/>
        </p:nvSpPr>
        <p:spPr>
          <a:xfrm>
            <a:off x="2306778" y="4745172"/>
            <a:ext cx="706585" cy="70658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3" name="Rectangle 12"/>
          <p:cNvSpPr/>
          <p:nvPr/>
        </p:nvSpPr>
        <p:spPr>
          <a:xfrm>
            <a:off x="2299846" y="6151415"/>
            <a:ext cx="706585" cy="70658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43" name="Oval 42"/>
          <p:cNvSpPr/>
          <p:nvPr/>
        </p:nvSpPr>
        <p:spPr>
          <a:xfrm>
            <a:off x="4886685" y="263234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4" name="Oval 43"/>
          <p:cNvSpPr/>
          <p:nvPr/>
        </p:nvSpPr>
        <p:spPr>
          <a:xfrm>
            <a:off x="3021084" y="263234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5" name="Oval 44"/>
          <p:cNvSpPr/>
          <p:nvPr/>
        </p:nvSpPr>
        <p:spPr>
          <a:xfrm>
            <a:off x="4261066" y="266005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6" name="Oval 45"/>
          <p:cNvSpPr/>
          <p:nvPr/>
        </p:nvSpPr>
        <p:spPr>
          <a:xfrm>
            <a:off x="3642951" y="262867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7" name="Oval 46"/>
          <p:cNvSpPr/>
          <p:nvPr/>
        </p:nvSpPr>
        <p:spPr>
          <a:xfrm>
            <a:off x="2991763" y="331122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8" name="Oval 47"/>
          <p:cNvSpPr/>
          <p:nvPr/>
        </p:nvSpPr>
        <p:spPr>
          <a:xfrm>
            <a:off x="4874418" y="333892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49" name="Oval 48"/>
          <p:cNvSpPr/>
          <p:nvPr/>
        </p:nvSpPr>
        <p:spPr>
          <a:xfrm>
            <a:off x="3630684" y="333892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0" name="Oval 49"/>
          <p:cNvSpPr/>
          <p:nvPr/>
        </p:nvSpPr>
        <p:spPr>
          <a:xfrm>
            <a:off x="4252551" y="3311220"/>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1" name="Oval 50"/>
          <p:cNvSpPr/>
          <p:nvPr/>
        </p:nvSpPr>
        <p:spPr>
          <a:xfrm>
            <a:off x="3006431" y="403491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2" name="Oval 51"/>
          <p:cNvSpPr/>
          <p:nvPr/>
        </p:nvSpPr>
        <p:spPr>
          <a:xfrm>
            <a:off x="3642951" y="401045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5" name="Oval 54"/>
          <p:cNvSpPr/>
          <p:nvPr/>
        </p:nvSpPr>
        <p:spPr>
          <a:xfrm>
            <a:off x="5496285" y="395543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6" name="Oval 55"/>
          <p:cNvSpPr/>
          <p:nvPr/>
        </p:nvSpPr>
        <p:spPr>
          <a:xfrm>
            <a:off x="4903484" y="3972553"/>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7" name="Oval 56"/>
          <p:cNvSpPr/>
          <p:nvPr/>
        </p:nvSpPr>
        <p:spPr>
          <a:xfrm>
            <a:off x="4298659" y="396238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8" name="Oval 57"/>
          <p:cNvSpPr/>
          <p:nvPr/>
        </p:nvSpPr>
        <p:spPr>
          <a:xfrm>
            <a:off x="1684911" y="4772881"/>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59" name="Oval 58"/>
          <p:cNvSpPr/>
          <p:nvPr/>
        </p:nvSpPr>
        <p:spPr>
          <a:xfrm>
            <a:off x="4252550" y="474517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0" name="Oval 59"/>
          <p:cNvSpPr/>
          <p:nvPr/>
        </p:nvSpPr>
        <p:spPr>
          <a:xfrm>
            <a:off x="300722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1" name="Oval 60"/>
          <p:cNvSpPr/>
          <p:nvPr/>
        </p:nvSpPr>
        <p:spPr>
          <a:xfrm>
            <a:off x="3630684" y="4783045"/>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2" name="Oval 61"/>
          <p:cNvSpPr/>
          <p:nvPr/>
        </p:nvSpPr>
        <p:spPr>
          <a:xfrm>
            <a:off x="2991763" y="5500249"/>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3" name="Oval 62"/>
          <p:cNvSpPr/>
          <p:nvPr/>
        </p:nvSpPr>
        <p:spPr>
          <a:xfrm>
            <a:off x="3613630" y="550717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4" name="Oval 63"/>
          <p:cNvSpPr/>
          <p:nvPr/>
        </p:nvSpPr>
        <p:spPr>
          <a:xfrm>
            <a:off x="6101119"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5" name="Oval 64"/>
          <p:cNvSpPr/>
          <p:nvPr/>
        </p:nvSpPr>
        <p:spPr>
          <a:xfrm>
            <a:off x="4253344" y="547946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6" name="Oval 65"/>
          <p:cNvSpPr/>
          <p:nvPr/>
        </p:nvSpPr>
        <p:spPr>
          <a:xfrm>
            <a:off x="5486180" y="546884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7" name="Oval 66"/>
          <p:cNvSpPr/>
          <p:nvPr/>
        </p:nvSpPr>
        <p:spPr>
          <a:xfrm>
            <a:off x="4864313" y="5475796"/>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8" name="Oval 67"/>
          <p:cNvSpPr/>
          <p:nvPr/>
        </p:nvSpPr>
        <p:spPr>
          <a:xfrm>
            <a:off x="4875211" y="6210088"/>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69" name="Oval 68"/>
          <p:cNvSpPr/>
          <p:nvPr/>
        </p:nvSpPr>
        <p:spPr>
          <a:xfrm>
            <a:off x="4253344" y="6203162"/>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0" name="Oval 69"/>
          <p:cNvSpPr/>
          <p:nvPr/>
        </p:nvSpPr>
        <p:spPr>
          <a:xfrm>
            <a:off x="3613630"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1" name="Oval 70"/>
          <p:cNvSpPr/>
          <p:nvPr/>
        </p:nvSpPr>
        <p:spPr>
          <a:xfrm>
            <a:off x="2990969" y="6206834"/>
            <a:ext cx="621867" cy="6511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22390434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1248</Words>
  <Application>Microsoft Office PowerPoint</Application>
  <PresentationFormat>On-screen Show (4:3)</PresentationFormat>
  <Paragraphs>111</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                                        Trung tâm giáo dục kĩ năng sống Poki</vt:lpstr>
      <vt:lpstr>HĐ1:BẢO VÊ HÀM RĂNG 1,Làm gì để bảo vệ răng 1.1.Trò chơi giải ô chữ Luật chơi:Chia lớp thành 2 nhóm.Khi GV bật câu hỏi lên nhóm độc kĩ câu hỏi rồi dơ tay trả lời.Nhóm nnaof dơ trước thì được quyền trả lời nếu sai thì đến nhóm khác.Trả lời đúng mỗi người trong nhóm đó được 1 ngôi sao.Nhóm nào được nhiều ngôi sao nhất sẽ chiến thắng và thưởng 3 Stickers   </vt:lpstr>
      <vt:lpstr>         </vt:lpstr>
      <vt:lpstr>       Rơi rụng</vt:lpstr>
      <vt:lpstr>                    R     Ơ   I   R    Ụ   N  G         </vt:lpstr>
      <vt:lpstr>        Măng cụt</vt:lpstr>
      <vt:lpstr>                    R     Ơ   I   R    Ụ   N  G               M   Ă    N   G   C   Ụ   T          </vt:lpstr>
      <vt:lpstr>        Nao núng</vt:lpstr>
      <vt:lpstr>                    R     Ơ   I   R    Ụ   N  G               M   Ă    N   G   C   Ụ   T                        N   A   N  Ú   N  G       </vt:lpstr>
      <vt:lpstr>       Gà mái </vt:lpstr>
      <vt:lpstr>                    R     Ơ   I   R    Ụ   N  G               M   Ă    N   G   C   Ụ   T                        N   A   N  Ú   N  G                      G   À   M  Á   I      </vt:lpstr>
      <vt:lpstr>       Ma quỷ</vt:lpstr>
      <vt:lpstr>                    R     Ơ   I   R    Ụ   N  G               M   Ă    N   G   C   Ụ   T                        N   A   N  Ú   N  G                      G   À   M  Á   I                      M  A   Q   U  Ỷ     </vt:lpstr>
      <vt:lpstr>             Im lặng      </vt:lpstr>
      <vt:lpstr>                    R     Ơ   I   R    Ụ   N  G               M  Ă    N   G   C    Ụ   T                       N    A   N   Ú   N   G                     G    À   M  Á   I                     M   A   Q   U  Ỷ                      I    M   L    Ặ  N    G    </vt:lpstr>
      <vt:lpstr>       Mê man</vt:lpstr>
      <vt:lpstr>                    R     Ơ   I   R    Ụ   N  G               M  Ă    N   G   C    Ụ   T                       N    A   N   Ú   N   G                     G    À   M  Á   I                     M   A   Q   U  Ỷ                      I    M   L    Ặ  N    G               M  Ê    M   A   N                    </vt:lpstr>
      <vt:lpstr>        Nắng mới</vt:lpstr>
      <vt:lpstr>                    R     Ơ   I   R    Ụ   N  G               M  Ă    N   G   C    Ụ   T                       N    A   N   Ú   N   G                     G    À   M  Á   I                     M   A   Q   U  Ỷ                      I    M   L    Ặ  N    G               M  Ê    M   A   N                     N   Ắ    N   G  M   Ớ   I      </vt:lpstr>
      <vt:lpstr>       google</vt:lpstr>
      <vt:lpstr>                    R     Ơ   I   R    Ụ   N  G               M  Ă    N   G   C    Ụ   T                       N    A   N   Ú   N   G                     G    À   M  Á   I                     M   A   Q   U  Ỷ                      I    M   L    Ặ  N    G               M  Ê    M   A   N                     N   Ắ    N   G  M   Ớ   I                     G   O    O   G  L     E </vt:lpstr>
      <vt:lpstr>R Ă N G M I Ê N G</vt:lpstr>
      <vt:lpstr>R Ă N G M I Ê N G</vt:lpstr>
      <vt:lpstr>1.2.Tại sao phải bảo vệ hàm răng?       -*Thảo luận nhóm 2,3 để tìm xem đáp án của câu hỏi tại sao phải bảo vệ hàm răng và nó giúp chúng ta những việc gì? </vt:lpstr>
      <vt:lpstr> HĐ2:Kĩ năng chữa đau khi đau răng 2.1.Xem video và thảo luận trả lời các câu hỏi sau        </vt:lpstr>
      <vt:lpstr>        Câu 1:Ở video trên em đã biết được bao nhiêu cách chữa răng?       </vt:lpstr>
      <vt:lpstr>Câu 2:Em hãy nêu 13 cách chữa đau răng đó?</vt:lpstr>
      <vt:lpstr>2.2.Những việc nên làm để tránh bị sâu răng</vt:lpstr>
      <vt:lpstr>2.3.Những việc nên làm khi bị đau,sâu răng</vt:lpstr>
      <vt:lpstr>HĐ3:Tổng kết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Trung tâm giáo dục kĩ năng sống Poki</dc:title>
  <dc:creator>Windows User</dc:creator>
  <cp:lastModifiedBy>Thị Thu Hương Đào</cp:lastModifiedBy>
  <cp:revision>16</cp:revision>
  <dcterms:created xsi:type="dcterms:W3CDTF">2018-10-27T04:46:32Z</dcterms:created>
  <dcterms:modified xsi:type="dcterms:W3CDTF">2025-05-08T03:07:13Z</dcterms:modified>
</cp:coreProperties>
</file>