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56" r:id="rId4"/>
    <p:sldId id="291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3" r:id="rId16"/>
    <p:sldId id="274" r:id="rId17"/>
    <p:sldId id="276" r:id="rId18"/>
    <p:sldId id="287" r:id="rId19"/>
    <p:sldId id="288" r:id="rId20"/>
    <p:sldId id="289" r:id="rId21"/>
    <p:sldId id="277" r:id="rId22"/>
    <p:sldId id="279" r:id="rId23"/>
    <p:sldId id="280" r:id="rId24"/>
    <p:sldId id="281" r:id="rId25"/>
    <p:sldId id="284" r:id="rId26"/>
    <p:sldId id="292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FFF"/>
    <a:srgbClr val="FFCCFF"/>
    <a:srgbClr val="3333CC"/>
    <a:srgbClr val="FF66FF"/>
    <a:srgbClr val="FF3300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DFF17-B35F-4E33-8CC7-3664B759B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29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D839B-5826-40C6-B274-826750958A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70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B5B6E-FE44-460A-AF43-990C45902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3F16D-F1D4-4922-AE28-60BE2064EA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6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8873B-EB0E-4AE3-87B9-9FB09CA0BA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92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FBC21-55FE-40A2-8657-9DC8212486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10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D04B8-3B8C-4ACE-8634-AC521EAB34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78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6A934-AEEC-4236-B476-5038E4D996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110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29D5E-461A-40DE-A6EF-06D1FCBB5F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356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99DA1-5E1A-4971-BDB0-7FA3757391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566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4F4EC-2315-4258-8749-AECEA6DA0E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4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D906977-CA67-4F46-9974-D1370CAB58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Em%20ra%20v&#432;&#7901;n%20rau%20Ca%20nh&#7841;c%20thi&#7871;u%20nhi%20Vi&#7879;t%20Nam%20(mp3cut.net).mp3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slideLayout" Target="../slideLayouts/slideLayout7.xml"/><Relationship Id="rId1" Type="http://schemas.openxmlformats.org/officeDocument/2006/relationships/audio" Target="Em%20ra%20v&#432;&#7901;n%20rau%20Ca%20nh&#7841;c%20thi&#7871;u%20nhi%20Vi&#7879;t%20Nam%20(mp3cut.net).mp3" TargetMode="Externa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ee16933ee8154ecc3025b99153a4498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09600" y="3032125"/>
            <a:ext cx="7924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3300"/>
                </a:solidFill>
              </a:rPr>
              <a:t>Đề tài: </a:t>
            </a:r>
          </a:p>
          <a:p>
            <a:pPr eaLnBrk="1" hangingPunct="1"/>
            <a:r>
              <a:rPr lang="en-US" altLang="en-US" sz="4000" b="1">
                <a:solidFill>
                  <a:srgbClr val="FF3300"/>
                </a:solidFill>
              </a:rPr>
              <a:t>Truyện: Sự tích cây khoai lang</a:t>
            </a:r>
          </a:p>
        </p:txBody>
      </p:sp>
      <p:pic>
        <p:nvPicPr>
          <p:cNvPr id="2" name="Picture 6" descr="Mặt trời Gif (35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hinh-dong-dep-4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3048000"/>
            <a:ext cx="857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hinh-dong-dep-4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124575" y="4524375"/>
            <a:ext cx="857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914400" y="2362200"/>
            <a:ext cx="1746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Chủ đề: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autoRev="1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autoRev="1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autoRev="1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autoRev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autoRev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66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autoRev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2" grpId="1"/>
      <p:bldP spid="2057" grpId="0"/>
      <p:bldP spid="205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Tich chu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3088"/>
            <a:ext cx="10363200" cy="74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ba 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048000"/>
            <a:ext cx="24812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khom cay"/>
          <p:cNvPicPr>
            <a:picLocks noChangeAspect="1" noChangeArrowheads="1"/>
          </p:cNvPicPr>
          <p:nvPr/>
        </p:nvPicPr>
        <p:blipFill>
          <a:blip r:embed="rId4">
            <a:lum bright="-12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4267200"/>
            <a:ext cx="24733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khom cay"/>
          <p:cNvPicPr>
            <a:picLocks noChangeAspect="1" noChangeArrowheads="1"/>
          </p:cNvPicPr>
          <p:nvPr/>
        </p:nvPicPr>
        <p:blipFill>
          <a:blip r:embed="rId4">
            <a:lum bright="-12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67200"/>
            <a:ext cx="24733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cau be va cu kho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9638" y="2590800"/>
            <a:ext cx="2179638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kl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579" flipH="1">
            <a:off x="-776288" y="3810000"/>
            <a:ext cx="54768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6875 0.0958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47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2.59259E-6 L 0.71875 0.1018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38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71676E-6 L -0.26059 2.71676E-6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4" presetClass="path" presetSubtype="0" repeatCount="2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059 -2.22222E-6 L -0.26059 -0.022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875 0.10185 L 0.71875 0.083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6cr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Tich chu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563"/>
            <a:ext cx="9601200" cy="704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bep l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203041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khom cay"/>
          <p:cNvPicPr>
            <a:picLocks noChangeAspect="1" noChangeArrowheads="1"/>
          </p:cNvPicPr>
          <p:nvPr/>
        </p:nvPicPr>
        <p:blipFill>
          <a:blip r:embed="rId4">
            <a:lum bright="-12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4267200"/>
            <a:ext cx="24733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khom cay"/>
          <p:cNvPicPr>
            <a:picLocks noChangeAspect="1" noChangeArrowheads="1"/>
          </p:cNvPicPr>
          <p:nvPr/>
        </p:nvPicPr>
        <p:blipFill>
          <a:blip r:embed="rId4">
            <a:lum bright="-12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67200"/>
            <a:ext cx="24733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 descr="Ba bi 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81400"/>
            <a:ext cx="1427163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 descr="kl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58405">
            <a:off x="2179638" y="5181600"/>
            <a:ext cx="944562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9" descr="cau be ngoi 2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22606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4" name="Group 10"/>
          <p:cNvGrpSpPr>
            <a:grpSpLocks/>
          </p:cNvGrpSpPr>
          <p:nvPr/>
        </p:nvGrpSpPr>
        <p:grpSpPr bwMode="auto">
          <a:xfrm>
            <a:off x="-50800" y="3657600"/>
            <a:ext cx="1879600" cy="1473200"/>
            <a:chOff x="144" y="2219"/>
            <a:chExt cx="1184" cy="928"/>
          </a:xfrm>
        </p:grpSpPr>
        <p:pic>
          <p:nvPicPr>
            <p:cNvPr id="13323" name="Picture 11" descr="cu khoai la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" y="2251"/>
              <a:ext cx="177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12" descr="tay pha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219"/>
              <a:ext cx="1184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7" name="Picture 13" descr="slide0013_image0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8950"/>
            <a:ext cx="1447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3000000">
                                      <p:cBhvr>
                                        <p:cTn id="6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3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26cprq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inh-nen-powerpoint-dep-hd-40-241x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1066800" y="2514600"/>
            <a:ext cx="7391400" cy="1981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- trích dẫn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50000">
              <a:schemeClr val="bg1"/>
            </a:gs>
            <a:gs pos="100000">
              <a:srgbClr val="FFCC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4795249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4495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4795249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8200" y="5029200"/>
            <a:ext cx="4495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4795249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648200" y="0"/>
            <a:ext cx="4495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4795249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4495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732562f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267200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732562f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667000" y="666750"/>
            <a:ext cx="37909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838200" y="2955925"/>
            <a:ext cx="76311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6000" b="1">
                <a:solidFill>
                  <a:srgbClr val="3333CC"/>
                </a:solidFill>
              </a:rPr>
              <a:t>Trong chuyện có ai?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inh-nen-powerpoint-don-gian-20-700x4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tich ch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21669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ba 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1200"/>
            <a:ext cx="24812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ong-b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inh-nen-Powerpoint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1447800" y="1981200"/>
            <a:ext cx="6858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Cậu bé vào rừng gặp điều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6cqt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ong cu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ong-b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33528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114675"/>
            <a:ext cx="22002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718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84 0.06104 C 0.13299 0.06798 0.12639 0.06497 0.13646 0.07006 C 0.14688 0.08624 0.14167 0.08185 0.15104 0.0874 C 0.15365 0.09942 0.15747 0.10914 0.1599 0.12139 C 0.16059 0.12416 0.16181 0.13018 0.16181 0.13041 C 0.16076 0.16694 0.16615 0.2037 0.14913 0.2296 C 0.14479 0.25087 0.1434 0.25318 0.12934 0.26081 C 0.12274 0.27191 0.12813 0.2652 0.11319 0.2696 C 0.10052 0.27283 0.08819 0.27792 0.07535 0.2807 C 0.05764 0.28971 0.04392 0.29503 0.02483 0.29781 C 0.01528 0.30289 0.00816 0.31538 -0.00243 0.3207 C -0.01476 0.3348 -0.03073 0.34174 -0.04549 0.34659 C -0.05347 0.35515 -0.0599 0.36763 -0.06892 0.37226 C -0.07153 0.38405 -0.07726 0.39052 -0.0816 0.40093 C -0.08455 0.41503 -0.08698 0.42544 -0.09253 0.43815 C -0.09097 0.45734 -0.09184 0.46752 -0.08333 0.48093 C -0.0776 0.50937 -0.08628 0.46844 -0.07812 0.49781 C -0.07656 0.50359 -0.07708 0.51075 -0.07431 0.51515 C -0.06962 0.52278 -0.06649 0.53064 -0.06163 0.53781 C -0.0592 0.55029 -0.05573 0.55677 -0.04913 0.5637 C -0.04792 0.56648 -0.04653 0.56902 -0.04549 0.57249 C -0.04479 0.57503 -0.04479 0.57827 -0.04375 0.58081 C -0.04253 0.58382 -0.03785 0.5896 -0.03646 0.59237 C -0.03177 0.60162 -0.02622 0.61087 -0.02205 0.62081 C -0.01771 0.64185 -0.01788 0.65804 -0.02031 0.6807 C -0.02083 0.68671 -0.02101 0.69387 -0.02378 0.69804 C -0.02569 0.70081 -0.02951 0.70636 -0.03108 0.7096 C -0.03542 0.71838 -0.03819 0.73156 -0.04549 0.73526 C -0.05365 0.73966 -0.06007 0.74752 -0.06719 0.75538 C -0.07083 0.75908 -0.07812 0.76671 -0.07812 0.76717 C -0.08299 0.7785 -0.09132 0.78636 -0.09601 0.79792 C -0.10052 0.80902 -0.09792 0.80416 -0.1033 0.81249 C -0.10556 0.82243 -0.1092 0.82844 -0.11215 0.83792 C -0.11163 0.85411 -0.1125 0.87075 -0.11042 0.88671 C -0.11007 0.88948 -0.1066 0.88809 -0.10503 0.88948 C -0.09913 0.89526 -0.09931 0.90266 -0.09253 0.90682 C -0.08837 0.91307 -0.08872 0.90983 -0.08872 0.91561 " pathEditMode="relative" rAng="0" ptsTypes="ffffffffffffffffffffffffffffffffffffA">
                                      <p:cBhvr>
                                        <p:cTn id="14" dur="3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42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71 0.91561 C -0.07917 0.91098 -0.07031 0.90358 -0.06302 0.89434 C -0.05833 0.8763 -0.06024 0.88509 -0.05746 0.86867 C -0.05937 0.81965 -0.05451 0.8141 -0.07778 0.78474 C -0.0783 0.78243 -0.07847 0.77965 -0.07969 0.77757 C -0.08108 0.7748 -0.08403 0.77341 -0.08524 0.77064 C -0.08698 0.76624 -0.08594 0.76 -0.08871 0.75653 C -0.09219 0.7526 -0.09427 0.75075 -0.09618 0.74474 C -0.09792 0.74012 -0.09861 0.73526 -0.09983 0.73087 C -0.10052 0.72855 -0.10174 0.72393 -0.10174 0.72416 C -0.10087 0.68832 -0.10746 0.6326 -0.08871 0.59769 C -0.08698 0.59075 -0.08524 0.58358 -0.08333 0.57665 C -0.08281 0.57434 -0.0816 0.56948 -0.0816 0.56971 C -0.07969 0.54751 -0.07344 0.52809 -0.07049 0.50659 C -0.0684 0.49179 -0.06805 0.47329 -0.05746 0.46428 C -0.05434 0.45225 -0.04062 0.44162 -0.03177 0.43422 C -0.025 0.42127 -0.02153 0.40532 -0.01528 0.39214 C -0.01424 0.39029 -0.01233 0.38913 -0.01128 0.38728 C -0.00868 0.38289 -0.00417 0.37341 -0.00417 0.37364 C 0.00017 0.35237 0.0033 0.3311 0.00886 0.31052 C 0.01181 0.27052 0.01806 0.23376 0.03646 0.20092 C 0.03767 0.19884 0.03767 0.19607 0.03837 0.19376 C 0.04288 0.1815 0.05365 0.15144 0.06042 0.14243 C 0.06181 0.13133 0.06406 0.12092 0.06962 0.11191 C 0.0724 0.10751 0.07656 0.10497 0.07899 0.10035 C 0.08403 0.09064 0.09184 0.07329 0.09913 0.06543 C 0.10608 0.0578 0.11545 0.0504 0.12309 0.04416 C 0.14097 0.02983 0.12986 0.03561 0.14167 0.03029 C 0.14931 0.02312 0.15642 0.01526 0.16545 0.01156 C 0.17136 0.00462 0.18004 0.00023 0.18767 -0.00254 C 0.20521 -0.01711 0.24236 -0.03191 0.26337 -0.0326 C 0.27743 -0.03329 0.29149 -0.0326 0.30573 -0.0326 " pathEditMode="relative" rAng="0" ptsTypes="fffffffffffffffffffffffffffffffA">
                                      <p:cBhvr>
                                        <p:cTn id="18" dur="3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5" y="-47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8c7bfc56c957c0c32509b2ab89264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Em ra vườn rau Ca nhạc thiếu nhi Việt Nam (mp3cut.net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908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9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26crcv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inh-nen-powerpoint-don-gian-6-700x5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762000" y="2209800"/>
            <a:ext cx="7696200" cy="205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 lạ được đặt tên là gì?</a:t>
            </a:r>
            <a:endParaRPr lang="en-US" sz="3600" b="1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5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البطاطا-الحلو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620000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ECFF"/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amka-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Em ra vườn rau Ca nhạc thiếu nhi Việt Nam (mp3cut.net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71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9" fill="hold"/>
                                        <p:tgtEl>
                                          <p:spTgt spid="28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6d6q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smi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434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2382838"/>
            <a:ext cx="2157412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2" name="Group 8"/>
          <p:cNvGrpSpPr>
            <a:grpSpLocks/>
          </p:cNvGrpSpPr>
          <p:nvPr/>
        </p:nvGrpSpPr>
        <p:grpSpPr bwMode="auto">
          <a:xfrm>
            <a:off x="5334000" y="4495800"/>
            <a:ext cx="3810000" cy="2362200"/>
            <a:chOff x="3264" y="2688"/>
            <a:chExt cx="2496" cy="1632"/>
          </a:xfrm>
        </p:grpSpPr>
        <p:pic>
          <p:nvPicPr>
            <p:cNvPr id="27653" name="Picture 6" descr="khom cay"/>
            <p:cNvPicPr>
              <a:picLocks noChangeAspect="1" noChangeArrowheads="1"/>
            </p:cNvPicPr>
            <p:nvPr/>
          </p:nvPicPr>
          <p:blipFill>
            <a:blip r:embed="rId4">
              <a:lum bright="-12000" contras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688"/>
              <a:ext cx="155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4" name="Picture 7" descr="khom cay"/>
            <p:cNvPicPr>
              <a:picLocks noChangeAspect="1" noChangeArrowheads="1"/>
            </p:cNvPicPr>
            <p:nvPr/>
          </p:nvPicPr>
          <p:blipFill>
            <a:blip r:embed="rId4">
              <a:lum bright="-12000" contras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2" y="2688"/>
              <a:ext cx="155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6cprq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685800" y="1828800"/>
            <a:ext cx="76962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</a:p>
          <a:p>
            <a:pPr algn="ctr"/>
            <a:r>
              <a:rPr lang="en-US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tích cây khoai lang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ba 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579688"/>
            <a:ext cx="248126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cu m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953000"/>
            <a:ext cx="7620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cau be ngoi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2944">
            <a:off x="0" y="3124200"/>
            <a:ext cx="1884363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001">
            <a:off x="3048000" y="4114800"/>
            <a:ext cx="20034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 descr="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5648">
            <a:off x="3714750" y="4233863"/>
            <a:ext cx="7381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7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C 0.00052 -0.00255 0.00122 -0.00648 0.00139 -0.00648 C 0.00226 -0.00648 0.00295 -0.00486 0.00278 -0.0037 C 0.00243 -0.00208 0.00087 -0.00116 -8.33333E-7 -1.48148E-6 Z " pathEditMode="relative" ptsTypes="ffff">
                                      <p:cBhvr>
                                        <p:cTn id="19" dur="2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6cqp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6cqt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ong cu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ong-b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33528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114675"/>
            <a:ext cx="22002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718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511175" y="1484313"/>
            <a:ext cx="2178050" cy="366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Chỗ này chưa xong</a:t>
            </a:r>
            <a:endParaRPr lang="vi-V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84 0.06104 C 0.13299 0.06798 0.12639 0.06497 0.13646 0.07006 C 0.14688 0.08624 0.14167 0.08185 0.15104 0.0874 C 0.15365 0.09942 0.15747 0.10914 0.1599 0.12139 C 0.16059 0.12416 0.16181 0.13018 0.16181 0.13041 C 0.16076 0.16694 0.16615 0.2037 0.14913 0.2296 C 0.14479 0.25087 0.1434 0.25318 0.12934 0.26081 C 0.12274 0.27191 0.12813 0.2652 0.11319 0.2696 C 0.10052 0.27283 0.08819 0.27792 0.07535 0.2807 C 0.05764 0.28971 0.04392 0.29503 0.02483 0.29781 C 0.01528 0.30289 0.00816 0.31538 -0.00243 0.3207 C -0.01476 0.3348 -0.03073 0.34174 -0.04549 0.34659 C -0.05347 0.35515 -0.0599 0.36763 -0.06892 0.37226 C -0.07153 0.38405 -0.07726 0.39052 -0.0816 0.40093 C -0.08455 0.41503 -0.08698 0.42544 -0.09253 0.43815 C -0.09097 0.45734 -0.09184 0.46752 -0.08333 0.48093 C -0.0776 0.50937 -0.08628 0.46844 -0.07812 0.49781 C -0.07656 0.50359 -0.07708 0.51075 -0.07431 0.51515 C -0.06962 0.52278 -0.06649 0.53064 -0.06163 0.53781 C -0.0592 0.55029 -0.05573 0.55677 -0.04913 0.5637 C -0.04792 0.56648 -0.04653 0.56902 -0.04549 0.57249 C -0.04479 0.57503 -0.04479 0.57827 -0.04375 0.58081 C -0.04253 0.58382 -0.03785 0.5896 -0.03646 0.59237 C -0.03177 0.60162 -0.02622 0.61087 -0.02205 0.62081 C -0.01771 0.64185 -0.01788 0.65804 -0.02031 0.6807 C -0.02083 0.68671 -0.02101 0.69387 -0.02378 0.69804 C -0.02569 0.70081 -0.02951 0.70636 -0.03108 0.7096 C -0.03542 0.71838 -0.03819 0.73156 -0.04549 0.73526 C -0.05365 0.73966 -0.06007 0.74752 -0.06719 0.75538 C -0.07083 0.75908 -0.07812 0.76671 -0.07812 0.76717 C -0.08299 0.7785 -0.09132 0.78636 -0.09601 0.79792 C -0.10052 0.80902 -0.09792 0.80416 -0.1033 0.81249 C -0.10556 0.82243 -0.1092 0.82844 -0.11215 0.83792 C -0.11163 0.85411 -0.1125 0.87075 -0.11042 0.88671 C -0.11007 0.88948 -0.1066 0.88809 -0.10503 0.88948 C -0.09913 0.89526 -0.09931 0.90266 -0.09253 0.90682 C -0.08837 0.91307 -0.08872 0.90983 -0.08872 0.91561 " pathEditMode="relative" rAng="0" ptsTypes="ffffffffffffffffffffffffffffffffffffA">
                                      <p:cBhvr>
                                        <p:cTn id="14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42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71 0.91561 C -0.07917 0.91098 -0.07031 0.90358 -0.06302 0.89434 C -0.05833 0.8763 -0.06024 0.88509 -0.05746 0.86867 C -0.05937 0.81965 -0.05451 0.8141 -0.07778 0.78474 C -0.0783 0.78243 -0.07847 0.77965 -0.07969 0.77757 C -0.08108 0.7748 -0.08403 0.77341 -0.08524 0.77064 C -0.08698 0.76624 -0.08594 0.76 -0.08871 0.75653 C -0.09219 0.7526 -0.09427 0.75075 -0.09618 0.74474 C -0.09792 0.74012 -0.09861 0.73526 -0.09983 0.73087 C -0.10052 0.72855 -0.10174 0.72393 -0.10174 0.72416 C -0.10087 0.68832 -0.10746 0.6326 -0.08871 0.59769 C -0.08698 0.59075 -0.08524 0.58358 -0.08333 0.57665 C -0.08281 0.57434 -0.0816 0.56948 -0.0816 0.56971 C -0.07969 0.54751 -0.07344 0.52809 -0.07049 0.50659 C -0.0684 0.49179 -0.06805 0.47329 -0.05746 0.46428 C -0.05434 0.45225 -0.04062 0.44162 -0.03177 0.43422 C -0.025 0.42127 -0.02153 0.40532 -0.01528 0.39214 C -0.01424 0.39029 -0.01233 0.38913 -0.01128 0.38728 C -0.00868 0.38289 -0.00417 0.37341 -0.00417 0.37364 C 0.00017 0.35237 0.0033 0.3311 0.00886 0.31052 C 0.01181 0.27052 0.01806 0.23376 0.03646 0.20092 C 0.03767 0.19884 0.03767 0.19607 0.03837 0.19376 C 0.04288 0.1815 0.05365 0.15144 0.06042 0.14243 C 0.06181 0.13133 0.06406 0.12092 0.06962 0.11191 C 0.0724 0.10751 0.07656 0.10497 0.07899 0.10035 C 0.08403 0.09064 0.09184 0.07329 0.09913 0.06543 C 0.10608 0.0578 0.11545 0.0504 0.12309 0.04416 C 0.14097 0.02983 0.12986 0.03561 0.14167 0.03029 C 0.14931 0.02312 0.15642 0.01526 0.16545 0.01156 C 0.17136 0.00462 0.18004 0.00023 0.18767 -0.00254 C 0.20521 -0.01711 0.24236 -0.03191 0.26337 -0.0326 C 0.27743 -0.03329 0.29149 -0.0326 0.30573 -0.0326 " pathEditMode="relative" rAng="0" ptsTypes="fffffffffffffffffffffffffffffffA">
                                      <p:cBhvr>
                                        <p:cTn id="18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5" y="-47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26cra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6crcv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808080">
              <a:alpha val="80000"/>
            </a:srgb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808080">
              <a:alpha val="80000"/>
            </a:srgb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49</Words>
  <Application>Microsoft Office PowerPoint</Application>
  <PresentationFormat>On-screen Show (4:3)</PresentationFormat>
  <Paragraphs>10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DUY NAM</dc:creator>
  <cp:lastModifiedBy>MyPC</cp:lastModifiedBy>
  <cp:revision>11</cp:revision>
  <dcterms:created xsi:type="dcterms:W3CDTF">2018-03-14T14:14:45Z</dcterms:created>
  <dcterms:modified xsi:type="dcterms:W3CDTF">2025-04-04T02:09:01Z</dcterms:modified>
</cp:coreProperties>
</file>