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8" r:id="rId9"/>
    <p:sldMasterId id="2147483771" r:id="rId10"/>
    <p:sldMasterId id="2147483783" r:id="rId11"/>
    <p:sldMasterId id="2147483808" r:id="rId12"/>
  </p:sldMasterIdLst>
  <p:sldIdLst>
    <p:sldId id="258" r:id="rId13"/>
    <p:sldId id="260" r:id="rId14"/>
    <p:sldId id="261" r:id="rId15"/>
    <p:sldId id="262" r:id="rId16"/>
    <p:sldId id="284" r:id="rId17"/>
    <p:sldId id="278" r:id="rId18"/>
    <p:sldId id="263" r:id="rId19"/>
    <p:sldId id="264" r:id="rId20"/>
    <p:sldId id="265" r:id="rId21"/>
    <p:sldId id="266" r:id="rId22"/>
    <p:sldId id="267" r:id="rId23"/>
    <p:sldId id="268" r:id="rId24"/>
    <p:sldId id="259" r:id="rId25"/>
    <p:sldId id="269" r:id="rId26"/>
    <p:sldId id="270" r:id="rId27"/>
    <p:sldId id="271" r:id="rId28"/>
    <p:sldId id="272" r:id="rId29"/>
    <p:sldId id="279" r:id="rId30"/>
    <p:sldId id="280" r:id="rId31"/>
    <p:sldId id="273" r:id="rId32"/>
    <p:sldId id="274" r:id="rId33"/>
    <p:sldId id="281" r:id="rId34"/>
    <p:sldId id="282" r:id="rId35"/>
    <p:sldId id="27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7A01-CA5C-4569-9ABB-183AB4D37E3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4796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FCB8-604E-4F1B-AF44-5AD574B22BA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6110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EC88-CD64-40A4-A7C5-C28055BEEF2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329911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248B-70F9-4CCF-BB84-4645290559B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45570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DDC0-4537-4465-B8F4-ECD0F86606A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871151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A646-2FF5-4EBD-9AAD-AB88D2DA6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038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F904-E0B2-4522-BC2A-6BF278211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5281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4498-B77D-4BF4-897C-1DA762FB3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16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0F14-721D-45AD-BBD8-12B350827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660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374F-EA3F-466E-BA65-EBD060ABF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760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7D4A-9B68-47CF-A47C-7F18342D0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38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A9A6-6AC2-4684-A335-04522E0D1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72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FF5C-F8E5-422D-968D-C70CF6BB2B4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683253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144B-7E8A-424C-9B08-74FBC39F7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7859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C628-B440-4000-8E49-7B578145C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8522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A84F-0EAF-41DE-BE50-7DC627302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302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4088-34F1-48F1-9B1D-48F7EDB88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8724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0F1B-EEC7-416F-8E19-85AC2176F1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47512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B52C-B2B7-4A92-B22B-E9748BAA37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5376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9999-5265-41F1-BA46-E41A6816D0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714407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195F-074C-4F9C-9E0C-C16484165CD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252066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8A45-4AD3-4CC2-A478-14EDE91D46B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24090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C137-8992-4F7C-9279-EB62A18C33E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1970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9B0A-E4CD-41BB-BC1D-9CCD51811F0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323882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97C33-7695-4394-A949-7BF9FDB571D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558008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EE3D-939F-4239-A99C-35571E4CC48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648555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A205-C475-499D-B77A-CD3736F4F6E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035615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9D7E-7104-4D16-B400-914CEA2142A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841154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A89-1F3C-4A65-8075-0D9805F652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894454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F140-3CDE-4F62-A5AC-040B29D24F8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85016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5943-DFF8-4D08-AC1B-2F03A3429FD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06834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051B-F2FB-4023-9B71-F54CE95C4B2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760483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377D-1EE6-4768-94EB-88C4B9A3FF5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087735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B17A-CD5F-4657-AE1E-628822844D7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322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4CCD-7528-4F7C-97CD-5BB890097C63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CC68-E59F-4C22-9DF1-BFB7B88C9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53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C9D4-399E-4142-B9D6-80665ECFF93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996583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A2A5-B0B9-4572-BDCA-23590ACA52D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602333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5778-6D42-4E5E-85AE-34D992ABC12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11272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150E-2E7D-46D6-A314-792C9B13D4B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497104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397E-9EB4-4747-8973-35D0B855A16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89744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260D-CA56-4166-BA3C-7C80F4D65AD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925102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B023-040B-43FA-B6A6-C113E5BA217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534097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A404-FF88-41C0-BD03-7EE3E9FD11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243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3DCA8A-4BE4-403A-B25D-BF2C6CF2103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1E02-9841-41CB-886B-01FD34455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2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2FF758C2-8296-43F4-8559-8ECC7287D276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D1AB-FCE2-4C13-A1AB-13E33F375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40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6339-6F38-4626-8C62-845BF681BBC8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40ED-DF90-4184-9974-ACF68DF5A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014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71C3-40E5-4EF9-8363-75587505D333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B4BD-D762-4976-AC38-6D9A4B777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389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B5B52F-49C4-423F-AEF5-E8124D7520AA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C307-81E8-4EA4-A83F-C414FEC12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24EE-8CAE-494A-9892-BB01CDA7C5B3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B16D-C410-4D82-A87A-175EDA367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80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C1DC-6B94-4BB8-8BD8-BDDD9B6F4F1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4942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4256FC-75C4-406D-A994-203D76B637C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CB94-0050-43D6-A3BA-A1C5A3965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B199B9-BEBF-449C-AD3F-75B5062AA574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FDBD-FEF5-4966-932B-2B4B78CFA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ADAE-9B19-4C9D-B156-DBA4185B994D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23DD-9063-4F50-BCE6-E6273BE6C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2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7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00A8-F271-472F-9ACC-9BCED52110C7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374A-F883-4C4E-9A6C-9735ACEA7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005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2533-E14A-4CA9-A52F-A8600A179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54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E707-A63F-489A-8AB7-485509D8A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775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1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4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BD88-33B3-499F-BA6E-65B4D67FA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574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AA5D-169E-4783-8256-4D5691D17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32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D949-A8CF-42DE-B06D-CCA18A903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6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B4E0-89FA-41A9-9C21-D813B33BD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4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43D0-2BC9-446C-83D8-E19BB506F2D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52388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0FB0-33DB-45C9-AB21-E57D00F65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085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27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60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2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ACE5-264C-478C-AF73-CE1571910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94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27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60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2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0784-3095-4BE0-B7A3-34055C014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97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29DF-3B43-44CB-BEBA-89117980C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FB2A-514C-4849-9248-A1BA9916E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3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E03B-C8CB-4D10-B4EA-A48C5511B71E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5DC4-E282-41BC-9404-189B2530B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81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0D64-9654-4674-AB0B-8C9EB6CC6E3E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DA40-9729-4E4A-93F9-D0C2B91E2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999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5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BE80-C921-46B0-B2A0-7A76B171168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33F5-C024-4439-88C1-F9FA19E0B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390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825C-77CE-493E-903C-BEAFCA1875C8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87E7-2CE0-4FE0-A9A2-7774B1F3F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3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AE98-1C4C-4653-9C68-20256A9A3950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67C1-B644-4A14-B17E-246339E26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66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857C-AB11-4571-8C20-15385B97255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87094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121-CE68-45D5-A7E1-CF4C9E465BB3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1D86-FF0B-4345-8968-D6337A559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757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3645-2E19-4F7A-B1BC-23C8741605A8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2D35-37E9-49AE-A0F7-F62734A80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63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79ED-FECA-41D7-AB63-82D5A37AF0CD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36DC6-8939-4314-8719-443FB98CF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442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8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02EE-B4FF-4E0A-AFA2-A8223399144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787C-2517-4125-A6D4-7074332C5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001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9C32-A8AF-45AC-8C12-552687C87B24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76B5-9DFF-4E88-B334-32E39BCFC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000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95A1-112A-4846-A3AE-C31A98B5DB1E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4EAC-76F4-4F9E-A55A-A869A1001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937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2445-A89A-44B1-A112-71927BAE1A0D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40CF-7632-4AA9-BA41-3E47E3114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098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2845-0CEE-406B-BFED-2FBB240FFFD2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69D8-484D-4E6A-8F4E-E9E732BFF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53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0DE1-32B6-432E-AAE0-82DCB6BA3CCF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0682-2959-4624-A02F-D7B7AF910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48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206B-155A-48AC-BA17-F3C99049A11C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C920-C527-4E1E-9A7A-506F96D5E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8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C459-820F-4FEE-BF91-DAF466DA22E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66386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AB81-989A-4330-B5A2-BF7487A8BF1D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CE5E-721A-4025-801C-660D27E7A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350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9DB0-2796-432C-8956-CEA8F094ABAC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39C4-B98A-45D1-8B64-AE779D8B4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482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D4BE-A1EC-4AE5-BE13-F0B409A33360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6888-0384-4E48-8338-27A565794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075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BFC1-4A9D-4147-BDF8-6D2260CF4D40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2165-B03F-4077-8CA0-9494452AC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98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8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983F-874E-47DE-8636-932244AE1525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1179-2E18-4C23-902A-ECDAE2B97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75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36CD-8F64-451E-8EB0-BCD8875C9C35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6DC3-8793-480C-B02F-4C1E5C637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033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8BD49-AAE6-4144-A921-F5E946A1F52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FA34-3A7D-4E98-B014-0E8CA0434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422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798E-71A9-4AF1-AC6B-37D260922994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B712-6939-4FDC-BE26-05E203495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383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DC39-1CC1-4F2D-A7BB-C7B6D71BDFFF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24DE-72F8-4EAC-AE3C-C96E6E010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590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5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A955-8BF4-4C16-92AB-FB8553DBAC42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D5AD-AC67-4FCF-807C-D781C6CAE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2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8C80-DB9A-41DD-BD7C-79986F1C48B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04262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EB44-D039-450D-BFA9-8A5AE3CD92C0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EB39-0B48-449D-8571-C9DFF15FF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756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EA22-7237-4234-AAAD-C0AEC66AB90C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AD69-6264-4360-B309-92AFC73EF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002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C089-E624-46E7-B0E6-0FBE2477D529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45C0-1726-43BB-984A-98C5597EF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363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8919-B4E4-474B-B075-F869CC7F6B05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9983-772D-4FD2-9F08-F8204C27C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34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3232-31F9-47D3-AC4B-24F45348AD6E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FBC5-21C1-442B-9BB0-8E707E59D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436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7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DF65-373C-4542-8BED-0E8668AFF684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DF48-3DD0-4BC4-B9B8-59F0C5F7D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825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AA03-0BCC-4B81-9076-6B1A05CF93C5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211A-2339-4C6B-9309-2052F8F5B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5495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A7F0-E437-4EA3-87AE-3F45457A971E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0046-976C-4C3E-8AF3-561BE49C0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70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73FB-B99B-45BA-A64F-7B548B3BC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739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933-D5BE-49FC-B1B1-B85CC77A76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3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6E8B-CC24-44EB-AAA9-97E33CFF0D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1266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8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1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BAFA-D9C9-47A0-AB41-100E03A84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899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F1A8-8692-406D-9D95-9A04CD75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379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8E48-7535-405F-8503-F433CFB1F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28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07B1-AE64-4B6E-93E3-5224C7E51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104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5C63-A03D-454E-A5F2-3DE04460B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031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7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DA8E-BB29-4D75-8A06-FB3A9B275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383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57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4A57-6F65-4D17-800A-A2DDE48ED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109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73A8-E22E-47B8-AF12-29C1D9700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1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8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F96D-E405-49A8-8785-EE58BD64D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683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7741-D8E1-4684-8475-C100ABB97D1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7410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3A3F-F4DA-41CB-8403-1B8BDB9CAF1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75674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D437-E67A-45AC-9019-A26DE9DCB29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49617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2DEA-FD8D-4D35-8B38-43A2D279C35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9376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EAFF-585B-4A52-B027-CAE4601286C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670677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2402-61A4-4906-8E61-0A929BDAC63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9359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3338-7C32-4D7A-A3F2-F49C1386F9E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838404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C5480-581F-482C-9DE0-FB75C77C628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066289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C44E-8524-46BF-BAEE-D934E0D0A00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964861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B99B-5DBF-4279-897F-0909C833B03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42382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1E49-80AD-4E61-8CFC-6C34029A7E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205513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E037-8853-46F4-A31C-D714BBA252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832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C923-C609-43CF-ABA4-C55AC48CCC8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070383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6693-8AEB-4D16-91F5-087DEC1732E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856277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8832-5305-4FF2-BF5E-5C4C642B29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28963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F8FE-AD63-45A6-9841-5097B936B51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983260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EC10-35EE-48A7-821D-8B05CCFE86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837272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DF61-E021-4FF5-8F73-E0C5B79BE50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58091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AA9E-FB18-4F20-81C5-F5685F13EEE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090838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22AF-22EE-43E2-B70B-9A9C3BA2A71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447935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F14D-3C8F-48B8-A9EE-1A832D3B2E7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910311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A40C-0656-4266-A94E-0DD01129F0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043670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9BF8-1B4D-446B-BDB4-B300333F293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5328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902A66-0E0A-4AD5-955E-8FF8E52F98D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08" r:id="rId1"/>
    <p:sldLayoutId id="2147486709" r:id="rId2"/>
    <p:sldLayoutId id="2147486710" r:id="rId3"/>
    <p:sldLayoutId id="2147486711" r:id="rId4"/>
    <p:sldLayoutId id="2147486712" r:id="rId5"/>
    <p:sldLayoutId id="2147486713" r:id="rId6"/>
    <p:sldLayoutId id="2147486714" r:id="rId7"/>
    <p:sldLayoutId id="2147486715" r:id="rId8"/>
    <p:sldLayoutId id="2147486716" r:id="rId9"/>
    <p:sldLayoutId id="2147486717" r:id="rId10"/>
    <p:sldLayoutId id="2147486718" r:id="rId11"/>
    <p:sldLayoutId id="2147486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B243DFD-3A13-4479-A244-8A1CADA7B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72" r:id="rId1"/>
    <p:sldLayoutId id="2147486773" r:id="rId2"/>
    <p:sldLayoutId id="2147486774" r:id="rId3"/>
    <p:sldLayoutId id="2147486775" r:id="rId4"/>
    <p:sldLayoutId id="2147486776" r:id="rId5"/>
    <p:sldLayoutId id="2147486777" r:id="rId6"/>
    <p:sldLayoutId id="2147486778" r:id="rId7"/>
    <p:sldLayoutId id="2147486779" r:id="rId8"/>
    <p:sldLayoutId id="2147486780" r:id="rId9"/>
    <p:sldLayoutId id="2147486781" r:id="rId10"/>
    <p:sldLayoutId id="2147486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FF5288-84F2-4E72-97B3-52ECB64F53C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3" r:id="rId1"/>
    <p:sldLayoutId id="2147486784" r:id="rId2"/>
    <p:sldLayoutId id="2147486785" r:id="rId3"/>
    <p:sldLayoutId id="2147486786" r:id="rId4"/>
    <p:sldLayoutId id="2147486787" r:id="rId5"/>
    <p:sldLayoutId id="2147486788" r:id="rId6"/>
    <p:sldLayoutId id="2147486789" r:id="rId7"/>
    <p:sldLayoutId id="2147486790" r:id="rId8"/>
    <p:sldLayoutId id="2147486791" r:id="rId9"/>
    <p:sldLayoutId id="2147486792" r:id="rId10"/>
    <p:sldLayoutId id="2147486793" r:id="rId11"/>
    <p:sldLayoutId id="2147486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A092B3-A424-4DED-A977-56E8465705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5" r:id="rId1"/>
    <p:sldLayoutId id="2147486796" r:id="rId2"/>
    <p:sldLayoutId id="2147486797" r:id="rId3"/>
    <p:sldLayoutId id="2147486798" r:id="rId4"/>
    <p:sldLayoutId id="2147486799" r:id="rId5"/>
    <p:sldLayoutId id="2147486800" r:id="rId6"/>
    <p:sldLayoutId id="2147486801" r:id="rId7"/>
    <p:sldLayoutId id="2147486802" r:id="rId8"/>
    <p:sldLayoutId id="2147486803" r:id="rId9"/>
    <p:sldLayoutId id="2147486804" r:id="rId10"/>
    <p:sldLayoutId id="2147486805" r:id="rId11"/>
    <p:sldLayoutId id="21474868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98B48-52A9-43B1-9319-DBC0971787C6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056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8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A31EB3FB-6916-4220-98C5-E1326CC44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0" r:id="rId1"/>
    <p:sldLayoutId id="2147486721" r:id="rId2"/>
    <p:sldLayoutId id="2147486722" r:id="rId3"/>
    <p:sldLayoutId id="2147486670" r:id="rId4"/>
    <p:sldLayoutId id="2147486671" r:id="rId5"/>
    <p:sldLayoutId id="2147486723" r:id="rId6"/>
    <p:sldLayoutId id="2147486672" r:id="rId7"/>
    <p:sldLayoutId id="2147486724" r:id="rId8"/>
    <p:sldLayoutId id="2147486725" r:id="rId9"/>
    <p:sldLayoutId id="2147486673" r:id="rId10"/>
    <p:sldLayoutId id="2147486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653E9C-9493-4795-8672-308703D59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6" r:id="rId1"/>
    <p:sldLayoutId id="2147486727" r:id="rId2"/>
    <p:sldLayoutId id="2147486728" r:id="rId3"/>
    <p:sldLayoutId id="2147486729" r:id="rId4"/>
    <p:sldLayoutId id="2147486730" r:id="rId5"/>
    <p:sldLayoutId id="2147486731" r:id="rId6"/>
    <p:sldLayoutId id="2147486732" r:id="rId7"/>
    <p:sldLayoutId id="2147486733" r:id="rId8"/>
    <p:sldLayoutId id="2147486734" r:id="rId9"/>
    <p:sldLayoutId id="2147486735" r:id="rId10"/>
    <p:sldLayoutId id="2147486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9223CB-E0A7-4D70-B116-143A7A9691C0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7F1BBF-B460-418F-9680-54B59650A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5" r:id="rId1"/>
    <p:sldLayoutId id="2147486676" r:id="rId2"/>
    <p:sldLayoutId id="2147486677" r:id="rId3"/>
    <p:sldLayoutId id="2147486678" r:id="rId4"/>
    <p:sldLayoutId id="2147486679" r:id="rId5"/>
    <p:sldLayoutId id="2147486680" r:id="rId6"/>
    <p:sldLayoutId id="2147486681" r:id="rId7"/>
    <p:sldLayoutId id="2147486682" r:id="rId8"/>
    <p:sldLayoutId id="2147486683" r:id="rId9"/>
    <p:sldLayoutId id="2147486684" r:id="rId10"/>
    <p:sldLayoutId id="2147486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E378A-6E56-48AE-B40A-DF48B98A831C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A6ACD6-AD3B-4532-B71C-D579E864A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6" r:id="rId1"/>
    <p:sldLayoutId id="2147486687" r:id="rId2"/>
    <p:sldLayoutId id="2147486688" r:id="rId3"/>
    <p:sldLayoutId id="2147486689" r:id="rId4"/>
    <p:sldLayoutId id="2147486690" r:id="rId5"/>
    <p:sldLayoutId id="2147486691" r:id="rId6"/>
    <p:sldLayoutId id="2147486692" r:id="rId7"/>
    <p:sldLayoutId id="2147486693" r:id="rId8"/>
    <p:sldLayoutId id="2147486694" r:id="rId9"/>
    <p:sldLayoutId id="2147486695" r:id="rId10"/>
    <p:sldLayoutId id="21474866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292568-3839-424C-AE7C-D1B8E4391B7C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1AD311-ED9B-4407-A72D-26B0DFCC5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7" r:id="rId1"/>
    <p:sldLayoutId id="2147486698" r:id="rId2"/>
    <p:sldLayoutId id="2147486699" r:id="rId3"/>
    <p:sldLayoutId id="2147486700" r:id="rId4"/>
    <p:sldLayoutId id="2147486701" r:id="rId5"/>
    <p:sldLayoutId id="2147486702" r:id="rId6"/>
    <p:sldLayoutId id="2147486703" r:id="rId7"/>
    <p:sldLayoutId id="2147486704" r:id="rId8"/>
    <p:sldLayoutId id="2147486705" r:id="rId9"/>
    <p:sldLayoutId id="2147486706" r:id="rId10"/>
    <p:sldLayoutId id="2147486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940EBD-802A-45B0-806A-B8007417C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7" r:id="rId1"/>
    <p:sldLayoutId id="2147486738" r:id="rId2"/>
    <p:sldLayoutId id="2147486739" r:id="rId3"/>
    <p:sldLayoutId id="2147486740" r:id="rId4"/>
    <p:sldLayoutId id="2147486741" r:id="rId5"/>
    <p:sldLayoutId id="2147486742" r:id="rId6"/>
    <p:sldLayoutId id="2147486743" r:id="rId7"/>
    <p:sldLayoutId id="2147486744" r:id="rId8"/>
    <p:sldLayoutId id="2147486745" r:id="rId9"/>
    <p:sldLayoutId id="2147486746" r:id="rId10"/>
    <p:sldLayoutId id="2147486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65A28B-F9CF-41F9-A011-A4C3508C33B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8" r:id="rId1"/>
    <p:sldLayoutId id="2147486749" r:id="rId2"/>
    <p:sldLayoutId id="2147486750" r:id="rId3"/>
    <p:sldLayoutId id="2147486751" r:id="rId4"/>
    <p:sldLayoutId id="2147486752" r:id="rId5"/>
    <p:sldLayoutId id="2147486753" r:id="rId6"/>
    <p:sldLayoutId id="2147486754" r:id="rId7"/>
    <p:sldLayoutId id="2147486755" r:id="rId8"/>
    <p:sldLayoutId id="2147486756" r:id="rId9"/>
    <p:sldLayoutId id="2147486757" r:id="rId10"/>
    <p:sldLayoutId id="2147486758" r:id="rId11"/>
    <p:sldLayoutId id="2147486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1D8BBA-46A3-4561-A06B-4D5EFE12421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0" r:id="rId1"/>
    <p:sldLayoutId id="2147486761" r:id="rId2"/>
    <p:sldLayoutId id="2147486762" r:id="rId3"/>
    <p:sldLayoutId id="2147486763" r:id="rId4"/>
    <p:sldLayoutId id="2147486764" r:id="rId5"/>
    <p:sldLayoutId id="2147486765" r:id="rId6"/>
    <p:sldLayoutId id="2147486766" r:id="rId7"/>
    <p:sldLayoutId id="2147486767" r:id="rId8"/>
    <p:sldLayoutId id="2147486768" r:id="rId9"/>
    <p:sldLayoutId id="2147486769" r:id="rId10"/>
    <p:sldLayoutId id="2147486770" r:id="rId11"/>
    <p:sldLayoutId id="2147486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09.xml"/><Relationship Id="rId1" Type="http://schemas.openxmlformats.org/officeDocument/2006/relationships/video" Target="file:///C:\Users\Administrator\Desktop\L&#224;m%20quen%20v&#7899;i%20s&#7889;%20l&#432;&#7907;ng\S&#7889;%204\s&#7889;%204.wmv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jpeg"/><Relationship Id="rId4" Type="http://schemas.openxmlformats.org/officeDocument/2006/relationships/audio" Target="../media/audio5.wav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5.wav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audio" Target="file:///C:\Users\Administrator\Desktop\L&#224;m%20quen%20v&#7899;i%20s&#7889;%20l&#432;&#7907;ng\S&#7889;%204\Nh&#7841;c%20Thi&#7871;u%20Nhi%20&#8211;%20Em%20H&#7885;c%20To&#225;n.mp3" TargetMode="External"/><Relationship Id="rId1" Type="http://schemas.openxmlformats.org/officeDocument/2006/relationships/audio" Target="file:///C:\Users\Administrator\Desktop\L&#224;m%20quen%20v&#7899;i%20s&#7889;%20l&#432;&#7907;ng\S&#7889;%204\Ni&#7873;m%20vui%20gia%20&#273;&#236;nh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0.xml"/><Relationship Id="rId1" Type="http://schemas.openxmlformats.org/officeDocument/2006/relationships/audio" Target="file:///C:\Users\Administrator\Desktop\L&#224;m%20quen%20v&#7899;i%20s&#7889;%20l&#432;&#7907;ng\S&#7889;%203\V.A%20&#8211;%20B&#233;%20T&#7853;p%20&#272;&#7871;m%20Beat.wma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C:\Users\Administrator\Desktop\L&#224;m%20quen%20v&#7899;i%20s&#7889;%20l&#432;&#7907;ng\S&#7889;%204\C&#7843;%20Nh&#224;%20Th&#432;&#417;ng%20Nhau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0.xml"/><Relationship Id="rId1" Type="http://schemas.openxmlformats.org/officeDocument/2006/relationships/video" Target="file:///C:\Users\Administrator\Desktop\L&#224;m%20quen%20v&#7899;i%20s&#7889;%20l&#432;&#7907;ng\S&#7889;%204\S&#7889;%203.wm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Box 6"/>
          <p:cNvSpPr txBox="1">
            <a:spLocks noChangeArrowheads="1"/>
          </p:cNvSpPr>
          <p:nvPr/>
        </p:nvSpPr>
        <p:spPr bwMode="auto">
          <a:xfrm>
            <a:off x="176213" y="15240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114692" name="TextBox 7"/>
          <p:cNvSpPr txBox="1">
            <a:spLocks noChangeArrowheads="1"/>
          </p:cNvSpPr>
          <p:nvPr/>
        </p:nvSpPr>
        <p:spPr bwMode="auto">
          <a:xfrm>
            <a:off x="1219200" y="2649538"/>
            <a:ext cx="751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rgbClr val="941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-250825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Box 6"/>
          <p:cNvSpPr txBox="1">
            <a:spLocks noChangeArrowheads="1"/>
          </p:cNvSpPr>
          <p:nvPr/>
        </p:nvSpPr>
        <p:spPr bwMode="auto">
          <a:xfrm>
            <a:off x="304800" y="1447800"/>
            <a:ext cx="739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 Dạy trẻ tạo nhóm có số lượng là 4, đếm đến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5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25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25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625600"/>
            <a:ext cx="157003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37648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37648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97125"/>
            <a:ext cx="237648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488"/>
            <a:ext cx="49530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876800"/>
            <a:ext cx="16192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5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25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25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625600"/>
            <a:ext cx="157003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908550"/>
            <a:ext cx="16208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16208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876800"/>
            <a:ext cx="162083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92263"/>
            <a:ext cx="1430338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>
            <a:extLst/>
          </p:cNvPr>
          <p:cNvSpPr/>
          <p:nvPr/>
        </p:nvSpPr>
        <p:spPr>
          <a:xfrm>
            <a:off x="298450" y="990600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Oval 17">
            <a:extLst/>
          </p:cNvPr>
          <p:cNvSpPr/>
          <p:nvPr/>
        </p:nvSpPr>
        <p:spPr>
          <a:xfrm>
            <a:off x="293688" y="4125913"/>
            <a:ext cx="7326312" cy="2379662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625975"/>
            <a:ext cx="1401763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7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7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87600"/>
            <a:ext cx="1571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387600"/>
            <a:ext cx="157003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4263"/>
            <a:ext cx="1430338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>
            <a:extLst/>
          </p:cNvPr>
          <p:cNvSpPr/>
          <p:nvPr/>
        </p:nvSpPr>
        <p:spPr>
          <a:xfrm>
            <a:off x="298450" y="1752600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66975"/>
            <a:ext cx="16192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498725"/>
            <a:ext cx="162083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466975"/>
            <a:ext cx="16192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93585m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466975"/>
            <a:ext cx="16192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/>
          </p:cNvPr>
          <p:cNvSpPr/>
          <p:nvPr/>
        </p:nvSpPr>
        <p:spPr>
          <a:xfrm>
            <a:off x="34925" y="1716088"/>
            <a:ext cx="7327900" cy="2379662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16150"/>
            <a:ext cx="1401763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" y="-76200"/>
            <a:ext cx="9144000" cy="6858000"/>
            <a:chOff x="0" y="0"/>
            <a:chExt cx="9144000" cy="6858000"/>
          </a:xfrm>
        </p:grpSpPr>
        <p:pic>
          <p:nvPicPr>
            <p:cNvPr id="131076" name="Picture 2" descr="D:\HÌNH NỀN POWERPOIN\5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81200" y="2286000"/>
              <a:ext cx="5562600" cy="2667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1075" name="TextBox 6"/>
          <p:cNvSpPr txBox="1">
            <a:spLocks noChangeArrowheads="1"/>
          </p:cNvSpPr>
          <p:nvPr/>
        </p:nvSpPr>
        <p:spPr bwMode="auto">
          <a:xfrm>
            <a:off x="1189038" y="2551113"/>
            <a:ext cx="64309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Ôn luyện, củng cố: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 descr="000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27375" y="3355975"/>
            <a:ext cx="647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4" descr="000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8175" y="3432175"/>
            <a:ext cx="6629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5" descr="000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6" descr="000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ố 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931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3" name="TextBox 6"/>
          <p:cNvSpPr txBox="1">
            <a:spLocks noChangeArrowheads="1"/>
          </p:cNvSpPr>
          <p:nvPr/>
        </p:nvSpPr>
        <p:spPr bwMode="auto">
          <a:xfrm>
            <a:off x="228600" y="625951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</a:rPr>
              <a:t>Video ôn số lượng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ình nền đẹp 160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Box 6"/>
          <p:cNvSpPr txBox="1">
            <a:spLocks noChangeArrowheads="1"/>
          </p:cNvSpPr>
          <p:nvPr/>
        </p:nvSpPr>
        <p:spPr bwMode="auto">
          <a:xfrm>
            <a:off x="685800" y="911225"/>
            <a:ext cx="857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nào thông minh </a:t>
            </a:r>
          </a:p>
        </p:txBody>
      </p:sp>
      <p:sp>
        <p:nvSpPr>
          <p:cNvPr id="133124" name="TextBox 6"/>
          <p:cNvSpPr txBox="1">
            <a:spLocks noChangeArrowheads="1"/>
          </p:cNvSpPr>
          <p:nvPr/>
        </p:nvSpPr>
        <p:spPr bwMode="auto">
          <a:xfrm>
            <a:off x="1524000" y="21336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 Trẻ đếm số lượng các nhóm đối tượng trên màn hình, tích chọn vào thẻ chấm tròn tương ứng, nếu chọn đúng sẽ có câu lệnh “ đúng rồi, bạn chọn giỏi lắm” nếu chọn sai sẽ có câu lệnh “Sai rồi” bé hãy chọn lại đi"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smtClean="0">
                <a:solidFill>
                  <a:srgbClr val="FF0000"/>
                </a:solidFill>
              </a:rPr>
              <a:t>I.M</a:t>
            </a:r>
            <a:r>
              <a:rPr lang="en-US" b="1" smtClean="0">
                <a:solidFill>
                  <a:srgbClr val="FF0000"/>
                </a:solidFill>
              </a:rPr>
              <a:t>ỤC ĐÍCH YÊU CẦU</a:t>
            </a:r>
            <a:r>
              <a:rPr lang="vi-VN" b="1" smtClean="0">
                <a:solidFill>
                  <a:srgbClr val="FF0000"/>
                </a:solidFill>
              </a:rPr>
              <a:t>: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8004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825"/>
          </a:xfrm>
        </p:spPr>
        <p:txBody>
          <a:bodyPr/>
          <a:lstStyle/>
          <a:p>
            <a:pPr eaLnBrk="1" hangingPunct="1">
              <a:defRPr/>
            </a:pPr>
            <a:r>
              <a:rPr lang="vi-VN" b="1" smtClean="0"/>
              <a:t>1. Kiến thức:</a:t>
            </a:r>
            <a:endParaRPr lang="vi-VN" smtClean="0"/>
          </a:p>
          <a:p>
            <a:pPr eaLnBrk="1" hangingPunct="1">
              <a:defRPr/>
            </a:pPr>
            <a:r>
              <a:rPr lang="vi-VN" b="1" smtClean="0"/>
              <a:t>- </a:t>
            </a:r>
            <a:r>
              <a:rPr lang="vi-VN" smtClean="0"/>
              <a:t>Trẻ nhận biết nhóm đồ vật có số lượng là </a:t>
            </a:r>
            <a:r>
              <a:rPr lang="en-US" smtClean="0"/>
              <a:t>4</a:t>
            </a:r>
            <a:r>
              <a:rPr lang="vi-VN" smtClean="0"/>
              <a:t>.</a:t>
            </a:r>
          </a:p>
          <a:p>
            <a:pPr eaLnBrk="1" hangingPunct="1">
              <a:defRPr/>
            </a:pPr>
            <a:r>
              <a:rPr lang="vi-VN" smtClean="0">
                <a:latin typeface="+mj-lt"/>
              </a:rPr>
              <a:t>-</a:t>
            </a:r>
            <a:r>
              <a:rPr lang="en-US" smtClean="0">
                <a:latin typeface="+mj-lt"/>
              </a:rPr>
              <a:t>B</a:t>
            </a:r>
            <a:r>
              <a:rPr lang="vi-VN" smtClean="0"/>
              <a:t>iết tham gia vào trò chơi cùng cô </a:t>
            </a:r>
          </a:p>
          <a:p>
            <a:pPr eaLnBrk="1" hangingPunct="1">
              <a:defRPr/>
            </a:pPr>
            <a:r>
              <a:rPr lang="vi-VN" b="1" smtClean="0"/>
              <a:t>2. Kỹ năng:</a:t>
            </a:r>
            <a:endParaRPr lang="vi-VN" smtClean="0"/>
          </a:p>
          <a:p>
            <a:pPr eaLnBrk="1" hangingPunct="1">
              <a:defRPr/>
            </a:pPr>
            <a:r>
              <a:rPr lang="vi-VN" smtClean="0"/>
              <a:t>-  Tr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vi-VN" smtClean="0"/>
              <a:t> biết đếm đến </a:t>
            </a:r>
            <a:r>
              <a:rPr lang="en-US" smtClean="0"/>
              <a:t>4</a:t>
            </a:r>
            <a:endParaRPr lang="vi-VN" smtClean="0"/>
          </a:p>
          <a:p>
            <a:pPr eaLnBrk="1" hangingPunct="1">
              <a:defRPr/>
            </a:pPr>
            <a:r>
              <a:rPr lang="vi-VN" smtClean="0"/>
              <a:t>- Tìm và tạo nhóm đồ vật có số lượng theo yêu cầu của cô</a:t>
            </a:r>
            <a:r>
              <a:rPr lang="en-US" smtClean="0"/>
              <a:t>,</a:t>
            </a:r>
            <a:r>
              <a:rPr lang="vi-VN" smtClean="0"/>
              <a:t> phát huy tính tích cực, phát triển tư duy cho trẻ</a:t>
            </a:r>
            <a:endParaRPr lang="en-US" smtClean="0"/>
          </a:p>
          <a:p>
            <a:pPr eaLnBrk="1" hangingPunct="1">
              <a:defRPr/>
            </a:pPr>
            <a:r>
              <a:rPr lang="vi-VN" b="1" smtClean="0"/>
              <a:t>3. Thái độ:</a:t>
            </a:r>
            <a:endParaRPr lang="vi-VN" smtClean="0"/>
          </a:p>
          <a:p>
            <a:pPr eaLnBrk="1" hangingPunct="1">
              <a:defRPr/>
            </a:pPr>
            <a:r>
              <a:rPr lang="vi-VN" b="1" smtClean="0"/>
              <a:t>- </a:t>
            </a:r>
            <a:r>
              <a:rPr lang="vi-VN" smtClean="0"/>
              <a:t>Giáo dục trẻ</a:t>
            </a:r>
            <a:r>
              <a:rPr lang="vi-VN" b="1" smtClean="0"/>
              <a:t> </a:t>
            </a:r>
            <a:r>
              <a:rPr lang="vi-VN" smtClean="0"/>
              <a:t>có nề nếp tham gia vào các hoạt động biết giữ gìn đồ dùng đồ chơi, biết chăm sóc và bảo vệ môi trường.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93585m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257300"/>
            <a:ext cx="13414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/>
          </p:cNvPr>
          <p:cNvSpPr/>
          <p:nvPr/>
        </p:nvSpPr>
        <p:spPr>
          <a:xfrm>
            <a:off x="127000" y="382588"/>
            <a:ext cx="4114800" cy="3952875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8" name="Picture 5" descr="93585m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217613"/>
            <a:ext cx="12144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93585m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484438"/>
            <a:ext cx="15033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046288"/>
            <a:ext cx="13668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771525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38163"/>
            <a:ext cx="136048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17725"/>
            <a:ext cx="144303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/>
          </p:cNvPr>
          <p:cNvSpPr/>
          <p:nvPr/>
        </p:nvSpPr>
        <p:spPr>
          <a:xfrm>
            <a:off x="4894263" y="193675"/>
            <a:ext cx="3886200" cy="46482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41950"/>
            <a:ext cx="13890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5441950"/>
            <a:ext cx="1393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0" y="5102225"/>
            <a:ext cx="891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41950"/>
            <a:ext cx="1519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0222 L 0.05348 -0.395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186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5591E-6 L 0.02621 -0.27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13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,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1500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1991" flipV="1">
            <a:off x="5674288" y="693438"/>
            <a:ext cx="2276089" cy="11720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762000"/>
            <a:ext cx="20828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076450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108200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/>
          </p:cNvPr>
          <p:cNvSpPr/>
          <p:nvPr/>
        </p:nvSpPr>
        <p:spPr>
          <a:xfrm>
            <a:off x="41275" y="76200"/>
            <a:ext cx="3979863" cy="49530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5532438"/>
            <a:ext cx="1300162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1991" flipV="1">
            <a:off x="5044553" y="2328380"/>
            <a:ext cx="2276089" cy="11720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1991" flipV="1">
            <a:off x="7002492" y="1663616"/>
            <a:ext cx="2276089" cy="11720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16" name="Oval 15">
            <a:extLst/>
          </p:cNvPr>
          <p:cNvSpPr/>
          <p:nvPr/>
        </p:nvSpPr>
        <p:spPr>
          <a:xfrm>
            <a:off x="5011738" y="177800"/>
            <a:ext cx="3979862" cy="49530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5532438"/>
            <a:ext cx="130968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-111125" y="5257800"/>
            <a:ext cx="91027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495925"/>
            <a:ext cx="136683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6378E-8 L -0.0323 -0.3011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50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,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3743E-6 L 0.2776 -0.2579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-129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t lam +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ình nền đẹp 173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Box 6"/>
          <p:cNvSpPr txBox="1">
            <a:spLocks noChangeArrowheads="1"/>
          </p:cNvSpPr>
          <p:nvPr/>
        </p:nvSpPr>
        <p:spPr bwMode="auto">
          <a:xfrm>
            <a:off x="-44450" y="2209800"/>
            <a:ext cx="781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Ai nhanh nhất</a:t>
            </a:r>
          </a:p>
        </p:txBody>
      </p:sp>
      <p:sp>
        <p:nvSpPr>
          <p:cNvPr id="136196" name="TextBox 6"/>
          <p:cNvSpPr txBox="1">
            <a:spLocks noChangeArrowheads="1"/>
          </p:cNvSpPr>
          <p:nvPr/>
        </p:nvSpPr>
        <p:spPr bwMode="auto">
          <a:xfrm>
            <a:off x="1066800" y="3124200"/>
            <a:ext cx="6019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  Cô chia trẻ thành ba đội chơi. Trẻ đếm số lượng các nhóm đối tượng trên bảng,  thi đua, chọn thẻ số tương ứng gắn vào nhóm đó.</a:t>
            </a:r>
          </a:p>
        </p:txBody>
      </p:sp>
      <p:pic>
        <p:nvPicPr>
          <p:cNvPr id="5" name="Niềm vui gia đình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49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Nhạc Thiếu Nhi – Em Học Toá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2192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Box 6"/>
          <p:cNvSpPr txBox="1">
            <a:spLocks noChangeArrowheads="1"/>
          </p:cNvSpPr>
          <p:nvPr/>
        </p:nvSpPr>
        <p:spPr bwMode="auto">
          <a:xfrm>
            <a:off x="685800" y="1501775"/>
            <a:ext cx="716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nhận xét giờ học, tuyên dương trẻ, hát bài “ Bé học đếm”</a:t>
            </a:r>
          </a:p>
        </p:txBody>
      </p:sp>
      <p:pic>
        <p:nvPicPr>
          <p:cNvPr id="4" name="V.A – Bé Tập Đếm Beat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2681288"/>
            <a:ext cx="112871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00013"/>
            <a:ext cx="8640763" cy="4525963"/>
          </a:xfrm>
        </p:spPr>
        <p:txBody>
          <a:bodyPr/>
          <a:lstStyle/>
          <a:p>
            <a:pPr algn="ctr">
              <a:defRPr/>
            </a:pPr>
            <a:endParaRPr lang="pt-BR" sz="6300" dirty="0" smtClean="0">
              <a:solidFill>
                <a:schemeClr val="accent2">
                  <a:lumMod val="50000"/>
                </a:schemeClr>
              </a:solidFill>
              <a:latin typeface=".VnAristote" pitchFamily="34" charset="0"/>
            </a:endParaRPr>
          </a:p>
          <a:p>
            <a:pPr algn="ctr">
              <a:defRPr/>
            </a:pPr>
            <a:r>
              <a:rPr lang="pt-BR" sz="6300" dirty="0" smtClean="0">
                <a:solidFill>
                  <a:schemeClr val="accent2">
                    <a:lumMod val="50000"/>
                  </a:schemeClr>
                </a:solidFill>
                <a:latin typeface=".VnAristote" pitchFamily="34" charset="0"/>
              </a:rPr>
              <a:t>Xin ch©n thµnh </a:t>
            </a:r>
          </a:p>
          <a:p>
            <a:pPr marL="0" indent="0" algn="ctr">
              <a:buFontTx/>
              <a:buNone/>
              <a:defRPr/>
            </a:pPr>
            <a:r>
              <a:rPr lang="pt-BR" sz="6300" dirty="0" smtClean="0">
                <a:solidFill>
                  <a:schemeClr val="accent2">
                    <a:lumMod val="50000"/>
                  </a:schemeClr>
                </a:solidFill>
                <a:latin typeface=".VnAristote" pitchFamily="34" charset="0"/>
              </a:rPr>
              <a:t>c¶m ¬n c¸c c« ®· ®Õn dù tiÕt häc!!!</a:t>
            </a:r>
            <a:endParaRPr lang="pt-BR" sz="6300" dirty="0">
              <a:solidFill>
                <a:schemeClr val="accent2">
                  <a:lumMod val="50000"/>
                </a:schemeClr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smtClean="0">
                <a:solidFill>
                  <a:srgbClr val="FF0000"/>
                </a:solidFill>
              </a:rPr>
              <a:t>II.</a:t>
            </a:r>
            <a:r>
              <a:rPr lang="en-US" b="1" smtClean="0">
                <a:solidFill>
                  <a:srgbClr val="FF0000"/>
                </a:solidFill>
              </a:rPr>
              <a:t>CHUẨN BỊ</a:t>
            </a:r>
            <a:r>
              <a:rPr lang="vi-VN" b="1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457200"/>
            <a:ext cx="5791200" cy="41910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vi-VN" b="1" dirty="0" smtClean="0">
              <a:latin typeface="Times New Roman (Body)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 b="1" dirty="0" smtClean="0">
                <a:latin typeface="Times New Roman (Body)"/>
              </a:rPr>
              <a:t>1, Chuẩn bị của cô</a:t>
            </a:r>
            <a:endParaRPr lang="vi-VN" dirty="0">
              <a:latin typeface="Times New Roman (Body)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>
                <a:latin typeface="Times New Roman (Body)"/>
              </a:rPr>
              <a:t>- </a:t>
            </a:r>
            <a:r>
              <a:rPr lang="en-US" smtClean="0">
                <a:latin typeface="Times New Roman (Body)"/>
              </a:rPr>
              <a:t>4 Cái áo </a:t>
            </a:r>
            <a:r>
              <a:rPr lang="vi-VN" smtClean="0">
                <a:latin typeface="Times New Roman (Body)"/>
              </a:rPr>
              <a:t>– </a:t>
            </a:r>
            <a:r>
              <a:rPr lang="en-US" smtClean="0">
                <a:latin typeface="Times New Roman (Body)"/>
              </a:rPr>
              <a:t>4 Cái quần, thẻ chấm tròn</a:t>
            </a:r>
            <a:endParaRPr lang="vi-VN" dirty="0">
              <a:latin typeface="Times New Roman (Body)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 dirty="0" smtClean="0">
                <a:latin typeface="Times New Roman (Body)"/>
              </a:rPr>
              <a:t>- Địa điểm: Lớp học sạch sẽ,đảm bảo an toàn.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 b="1" dirty="0" smtClean="0">
                <a:latin typeface="Times New Roman (Body)"/>
              </a:rPr>
              <a:t>2, Chuẩn bị của trẻ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 dirty="0">
                <a:latin typeface="Times New Roman (Body)"/>
              </a:rPr>
              <a:t>- Mỗi </a:t>
            </a:r>
            <a:r>
              <a:rPr lang="vi-VN">
                <a:latin typeface="Times New Roman (Body)"/>
                <a:cs typeface="Times New Roman" pitchFamily="18" charset="0"/>
              </a:rPr>
              <a:t>trẻ </a:t>
            </a:r>
            <a:r>
              <a:rPr lang="en-US" smtClean="0">
                <a:latin typeface="Times New Roman (Body)"/>
                <a:cs typeface="Times New Roman" pitchFamily="18" charset="0"/>
              </a:rPr>
              <a:t>4 cái quần </a:t>
            </a:r>
            <a:r>
              <a:rPr lang="vi-VN" smtClean="0">
                <a:latin typeface="Times New Roman (Body)"/>
              </a:rPr>
              <a:t>– </a:t>
            </a:r>
            <a:r>
              <a:rPr lang="en-US" smtClean="0">
                <a:latin typeface="Times New Roman (Body)"/>
              </a:rPr>
              <a:t>cái áo, thẻ chấm tròn</a:t>
            </a:r>
            <a:endParaRPr lang="vi-VN" dirty="0">
              <a:latin typeface="Times New Roman (Body)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>
                <a:latin typeface="Times New Roman (Body)"/>
              </a:rPr>
              <a:t>- </a:t>
            </a:r>
            <a:r>
              <a:rPr lang="vi-VN" smtClean="0">
                <a:latin typeface="Times New Roman (Body)"/>
              </a:rPr>
              <a:t>R</a:t>
            </a:r>
            <a:r>
              <a:rPr lang="en-US" smtClean="0">
                <a:latin typeface="Times New Roman (Body)"/>
              </a:rPr>
              <a:t>ổ</a:t>
            </a:r>
            <a:r>
              <a:rPr lang="vi-VN" smtClean="0">
                <a:latin typeface="Times New Roman (Body)"/>
              </a:rPr>
              <a:t> </a:t>
            </a:r>
            <a:r>
              <a:rPr lang="vi-VN" dirty="0">
                <a:latin typeface="Times New Roman (Body)"/>
              </a:rPr>
              <a:t>cho trẻ để đồ </a:t>
            </a:r>
            <a:r>
              <a:rPr lang="vi-VN" dirty="0" smtClean="0">
                <a:latin typeface="Times New Roman (Body)"/>
              </a:rPr>
              <a:t>chơi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vi-VN" dirty="0" smtClean="0">
                <a:latin typeface="Times New Roman (Body)"/>
              </a:rPr>
              <a:t>-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smtClean="0">
                <a:latin typeface="Times New Roman (Body)"/>
                <a:cs typeface="Times New Roman" pitchFamily="18" charset="0"/>
              </a:rPr>
              <a:t>Mỗi trẻ </a:t>
            </a:r>
            <a:endParaRPr lang="en-US" dirty="0">
              <a:latin typeface="Times New Roman (Body)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776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88"/>
            <a:ext cx="9144000" cy="6858000"/>
          </a:xfrm>
        </p:spPr>
      </p:pic>
      <p:sp>
        <p:nvSpPr>
          <p:cNvPr id="117764" name="TextBox 6"/>
          <p:cNvSpPr txBox="1">
            <a:spLocks noChangeArrowheads="1"/>
          </p:cNvSpPr>
          <p:nvPr/>
        </p:nvSpPr>
        <p:spPr bwMode="auto">
          <a:xfrm>
            <a:off x="762000" y="1676400"/>
            <a:ext cx="671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cùng trẻ hát bài “ Cả nhà thương nhau” – Trò chuyện vào bài</a:t>
            </a:r>
          </a:p>
        </p:txBody>
      </p:sp>
      <p:pic>
        <p:nvPicPr>
          <p:cNvPr id="3" name="Cả Nhà Thương Nh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8788" name="Picture 2" descr="D:\HÌNH NỀN POWERPOIN\5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81200" y="2286000"/>
              <a:ext cx="5562600" cy="2667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295400" y="2617788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chức: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 1: Ôn tập, nhận biết số l</a:t>
            </a:r>
            <a:r>
              <a:rPr lang="vi-VN" alt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ợng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 descr="000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27375" y="3355975"/>
            <a:ext cx="647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4" descr="000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8175" y="3432175"/>
            <a:ext cx="6629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5" descr="000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6" descr="000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ố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931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77386">
            <a:off x="231775" y="1295400"/>
            <a:ext cx="1905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77386">
            <a:off x="1408907" y="1235869"/>
            <a:ext cx="1905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/>
          </p:cNvPr>
          <p:cNvSpPr/>
          <p:nvPr/>
        </p:nvSpPr>
        <p:spPr>
          <a:xfrm>
            <a:off x="96838" y="334963"/>
            <a:ext cx="3357562" cy="35607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9" descr="Highslide J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1535">
            <a:off x="4604544" y="1894681"/>
            <a:ext cx="1438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Highslide J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1535">
            <a:off x="5339556" y="3663157"/>
            <a:ext cx="14382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ighslide J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1535">
            <a:off x="6296819" y="1450181"/>
            <a:ext cx="14382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667000"/>
            <a:ext cx="992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/>
          </p:cNvPr>
          <p:cNvSpPr/>
          <p:nvPr/>
        </p:nvSpPr>
        <p:spPr>
          <a:xfrm>
            <a:off x="4281488" y="681038"/>
            <a:ext cx="4570412" cy="51784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1112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11150"/>
            <a:ext cx="17351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735263"/>
            <a:ext cx="1736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544638"/>
            <a:ext cx="17351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oi2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92288"/>
            <a:ext cx="24257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oi2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1658938"/>
            <a:ext cx="2425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/>
          </p:cNvPr>
          <p:cNvSpPr/>
          <p:nvPr/>
        </p:nvSpPr>
        <p:spPr>
          <a:xfrm>
            <a:off x="176213" y="119063"/>
            <a:ext cx="3703637" cy="53419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extLst/>
          </p:cNvPr>
          <p:cNvSpPr/>
          <p:nvPr/>
        </p:nvSpPr>
        <p:spPr>
          <a:xfrm>
            <a:off x="5656263" y="1463675"/>
            <a:ext cx="3357562" cy="35607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849688"/>
            <a:ext cx="9842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733800"/>
            <a:ext cx="10334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049338"/>
            <a:ext cx="131603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3244850"/>
            <a:ext cx="131603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141413"/>
            <a:ext cx="13144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/>
          </p:cNvPr>
          <p:cNvSpPr/>
          <p:nvPr/>
        </p:nvSpPr>
        <p:spPr>
          <a:xfrm>
            <a:off x="176213" y="119063"/>
            <a:ext cx="3703637" cy="53419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505200"/>
            <a:ext cx="10350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312863"/>
            <a:ext cx="12207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049338"/>
            <a:ext cx="122078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154363"/>
            <a:ext cx="12207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/>
          </p:cNvPr>
          <p:cNvSpPr/>
          <p:nvPr/>
        </p:nvSpPr>
        <p:spPr>
          <a:xfrm>
            <a:off x="4672013" y="296863"/>
            <a:ext cx="3703637" cy="55816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4114800"/>
            <a:ext cx="1038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344</Words>
  <Application>Microsoft Office PowerPoint</Application>
  <PresentationFormat>On-screen Show (4:3)</PresentationFormat>
  <Paragraphs>37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Arial</vt:lpstr>
      <vt:lpstr>Calibri</vt:lpstr>
      <vt:lpstr>Century Schoolbook</vt:lpstr>
      <vt:lpstr>Wingdings</vt:lpstr>
      <vt:lpstr>Wingdings 2</vt:lpstr>
      <vt:lpstr>Calibri Light</vt:lpstr>
      <vt:lpstr>Times New Roman</vt:lpstr>
      <vt:lpstr>Times New Roman (Body)</vt:lpstr>
      <vt:lpstr>VNI-Avo</vt:lpstr>
      <vt:lpstr>.VnAristote</vt:lpstr>
      <vt:lpstr>12_Default Design</vt:lpstr>
      <vt:lpstr>Oriel</vt:lpstr>
      <vt:lpstr>6_Default Design</vt:lpstr>
      <vt:lpstr>Office Theme</vt:lpstr>
      <vt:lpstr>1_Office Theme</vt:lpstr>
      <vt:lpstr>2_Office Theme</vt:lpstr>
      <vt:lpstr>7_Default Design</vt:lpstr>
      <vt:lpstr>Default Design</vt:lpstr>
      <vt:lpstr>1_Default Design</vt:lpstr>
      <vt:lpstr>11_Default Design</vt:lpstr>
      <vt:lpstr>2_Default Design</vt:lpstr>
      <vt:lpstr>4_Default Design</vt:lpstr>
      <vt:lpstr>PowerPoint Presentation</vt:lpstr>
      <vt:lpstr>I.MỤC ĐÍCH YÊU CẦU: </vt:lpstr>
      <vt:lpstr>II.CHUẨN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29</cp:revision>
  <dcterms:created xsi:type="dcterms:W3CDTF">2020-11-01T07:26:00Z</dcterms:created>
  <dcterms:modified xsi:type="dcterms:W3CDTF">2025-04-04T01:53:20Z</dcterms:modified>
</cp:coreProperties>
</file>