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1"/>
  </p:notesMasterIdLst>
  <p:sldIdLst>
    <p:sldId id="377" r:id="rId2"/>
    <p:sldId id="446" r:id="rId3"/>
    <p:sldId id="437" r:id="rId4"/>
    <p:sldId id="424" r:id="rId5"/>
    <p:sldId id="425" r:id="rId6"/>
    <p:sldId id="426" r:id="rId7"/>
    <p:sldId id="427" r:id="rId8"/>
    <p:sldId id="444" r:id="rId9"/>
    <p:sldId id="430" r:id="rId10"/>
    <p:sldId id="429" r:id="rId11"/>
    <p:sldId id="431" r:id="rId12"/>
    <p:sldId id="447" r:id="rId13"/>
    <p:sldId id="432" r:id="rId14"/>
    <p:sldId id="448" r:id="rId15"/>
    <p:sldId id="449" r:id="rId16"/>
    <p:sldId id="464" r:id="rId17"/>
    <p:sldId id="467" r:id="rId18"/>
    <p:sldId id="468" r:id="rId19"/>
    <p:sldId id="469" r:id="rId20"/>
    <p:sldId id="465" r:id="rId21"/>
    <p:sldId id="470" r:id="rId22"/>
    <p:sldId id="453" r:id="rId23"/>
    <p:sldId id="463" r:id="rId24"/>
    <p:sldId id="458" r:id="rId25"/>
    <p:sldId id="460" r:id="rId26"/>
    <p:sldId id="457" r:id="rId27"/>
    <p:sldId id="461" r:id="rId28"/>
    <p:sldId id="455" r:id="rId29"/>
    <p:sldId id="473" r:id="rId30"/>
  </p:sldIdLst>
  <p:sldSz cx="9144000" cy="6858000" type="screen4x3"/>
  <p:notesSz cx="7315200" cy="9601200"/>
  <p:custDataLst>
    <p:tags r:id="rId32"/>
  </p:custDataLst>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00FFFF"/>
    <a:srgbClr val="FF66FF"/>
    <a:srgbClr val="3333FF"/>
    <a:srgbClr val="33CC33"/>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1474" autoAdjust="0"/>
  </p:normalViewPr>
  <p:slideViewPr>
    <p:cSldViewPr>
      <p:cViewPr varScale="1">
        <p:scale>
          <a:sx n="66" d="100"/>
          <a:sy n="66" d="100"/>
        </p:scale>
        <p:origin x="15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4579" name="Rectangle 3"/>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0244" name="Rectangle 4"/>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731838" y="4560888"/>
            <a:ext cx="5851525" cy="4319587"/>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4583" name="Rectangle 7"/>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smtClean="0">
                <a:latin typeface="Arial" panose="020B0604020202020204" pitchFamily="34" charset="0"/>
              </a:defRPr>
            </a:lvl1pPr>
          </a:lstStyle>
          <a:p>
            <a:pPr>
              <a:defRPr/>
            </a:pPr>
            <a:fld id="{D26CF429-3918-4C5F-BF8F-FEC318D26444}"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B51ABDE-6496-46E5-8DB9-F10427B39729}" type="slidenum">
              <a:rPr lang="en-US" altLang="vi-VN">
                <a:latin typeface="Arial" panose="020B0604020202020204" pitchFamily="34" charset="0"/>
              </a:rPr>
              <a:pPr/>
              <a:t>1</a:t>
            </a:fld>
            <a:endParaRPr lang="en-US" altLang="vi-V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64203-3173-45B2-836E-99DB85643BB7}" type="slidenum">
              <a:rPr lang="en-US" altLang="vi-VN">
                <a:latin typeface="Arial" panose="020B0604020202020204" pitchFamily="34" charset="0"/>
              </a:rPr>
              <a:pPr/>
              <a:t>4</a:t>
            </a:fld>
            <a:endParaRPr lang="en-US" altLang="vi-VN">
              <a:latin typeface="Arial" panose="020B0604020202020204" pitchFamily="34" charset="0"/>
            </a:endParaRPr>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BBE5456-F4CF-4F69-92D4-9FB05B7E0541}" type="slidenum">
              <a:rPr lang="en-US" altLang="vi-VN">
                <a:latin typeface="Arial" panose="020B0604020202020204" pitchFamily="34" charset="0"/>
              </a:rPr>
              <a:pPr/>
              <a:t>5</a:t>
            </a:fld>
            <a:endParaRPr lang="en-US" altLang="vi-VN">
              <a:latin typeface="Arial" panose="020B0604020202020204" pitchFamily="34" charset="0"/>
            </a:endParaRPr>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731FFB1-3962-4FA3-8D48-EA08B3506816}" type="slidenum">
              <a:rPr lang="en-US" altLang="vi-VN">
                <a:latin typeface="Arial" panose="020B0604020202020204" pitchFamily="34" charset="0"/>
              </a:rPr>
              <a:pPr/>
              <a:t>7</a:t>
            </a:fld>
            <a:endParaRPr lang="en-US" altLang="vi-VN">
              <a:latin typeface="Arial" panose="020B0604020202020204" pitchFamily="34" charset="0"/>
            </a:endParaRPr>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smtClean="0"/>
            </a:lvl1pPr>
          </a:lstStyle>
          <a:p>
            <a:pPr>
              <a:defRPr/>
            </a:pPr>
            <a:fld id="{38254FE4-8960-482E-A99D-BBA8F29D866F}" type="slidenum">
              <a:rPr lang="en-US" altLang="vi-VN"/>
              <a:pPr>
                <a:defRPr/>
              </a:pPr>
              <a:t>‹#›</a:t>
            </a:fld>
            <a:endParaRPr lang="en-US" altLang="vi-VN"/>
          </a:p>
        </p:txBody>
      </p:sp>
    </p:spTree>
    <p:extLst>
      <p:ext uri="{BB962C8B-B14F-4D97-AF65-F5344CB8AC3E}">
        <p14:creationId xmlns:p14="http://schemas.microsoft.com/office/powerpoint/2010/main" val="265330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0BF4E07-A637-4629-8DB6-C44E18DED547}" type="slidenum">
              <a:rPr lang="en-US" altLang="vi-VN"/>
              <a:pPr>
                <a:defRPr/>
              </a:pPr>
              <a:t>‹#›</a:t>
            </a:fld>
            <a:endParaRPr lang="en-US" altLang="vi-VN"/>
          </a:p>
        </p:txBody>
      </p:sp>
    </p:spTree>
    <p:extLst>
      <p:ext uri="{BB962C8B-B14F-4D97-AF65-F5344CB8AC3E}">
        <p14:creationId xmlns:p14="http://schemas.microsoft.com/office/powerpoint/2010/main" val="337966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D779CEA-B599-4B5E-A150-90AEE4BA8FE0}" type="slidenum">
              <a:rPr lang="en-US" altLang="vi-VN"/>
              <a:pPr>
                <a:defRPr/>
              </a:pPr>
              <a:t>‹#›</a:t>
            </a:fld>
            <a:endParaRPr lang="en-US" altLang="vi-VN"/>
          </a:p>
        </p:txBody>
      </p:sp>
    </p:spTree>
    <p:extLst>
      <p:ext uri="{BB962C8B-B14F-4D97-AF65-F5344CB8AC3E}">
        <p14:creationId xmlns:p14="http://schemas.microsoft.com/office/powerpoint/2010/main" val="340991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smtClean="0"/>
            </a:lvl1pPr>
          </a:lstStyle>
          <a:p>
            <a:pPr>
              <a:defRPr/>
            </a:pPr>
            <a:fld id="{E8E80723-E32D-4749-A8C4-EE3C3EE4314C}" type="slidenum">
              <a:rPr lang="en-US" altLang="vi-VN"/>
              <a:pPr>
                <a:defRPr/>
              </a:pPr>
              <a:t>‹#›</a:t>
            </a:fld>
            <a:endParaRPr lang="en-US" altLang="vi-VN"/>
          </a:p>
        </p:txBody>
      </p:sp>
    </p:spTree>
    <p:extLst>
      <p:ext uri="{BB962C8B-B14F-4D97-AF65-F5344CB8AC3E}">
        <p14:creationId xmlns:p14="http://schemas.microsoft.com/office/powerpoint/2010/main" val="258454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smtClean="0"/>
            </a:lvl1pPr>
          </a:lstStyle>
          <a:p>
            <a:pPr>
              <a:defRPr/>
            </a:pPr>
            <a:fld id="{05415714-E172-4FCE-8C84-82E1EF2A31E0}" type="slidenum">
              <a:rPr lang="en-US" altLang="vi-VN"/>
              <a:pPr>
                <a:defRPr/>
              </a:pPr>
              <a:t>‹#›</a:t>
            </a:fld>
            <a:endParaRPr lang="en-US" altLang="vi-VN"/>
          </a:p>
        </p:txBody>
      </p:sp>
    </p:spTree>
    <p:extLst>
      <p:ext uri="{BB962C8B-B14F-4D97-AF65-F5344CB8AC3E}">
        <p14:creationId xmlns:p14="http://schemas.microsoft.com/office/powerpoint/2010/main" val="14485133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C648931E-D605-4D47-A45D-C504A528AE21}" type="slidenum">
              <a:rPr lang="en-US" altLang="vi-VN"/>
              <a:pPr>
                <a:defRPr/>
              </a:pPr>
              <a:t>‹#›</a:t>
            </a:fld>
            <a:endParaRPr lang="en-US" altLang="vi-VN"/>
          </a:p>
        </p:txBody>
      </p:sp>
    </p:spTree>
    <p:extLst>
      <p:ext uri="{BB962C8B-B14F-4D97-AF65-F5344CB8AC3E}">
        <p14:creationId xmlns:p14="http://schemas.microsoft.com/office/powerpoint/2010/main" val="42979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smtClean="0"/>
            </a:lvl1pPr>
          </a:lstStyle>
          <a:p>
            <a:pPr>
              <a:defRPr/>
            </a:pPr>
            <a:fld id="{C898D2E7-77C1-4D03-9F35-5301BAD220AE}" type="slidenum">
              <a:rPr lang="en-US" altLang="vi-VN"/>
              <a:pPr>
                <a:defRPr/>
              </a:pPr>
              <a:t>‹#›</a:t>
            </a:fld>
            <a:endParaRPr lang="en-US" altLang="vi-VN"/>
          </a:p>
        </p:txBody>
      </p:sp>
    </p:spTree>
    <p:extLst>
      <p:ext uri="{BB962C8B-B14F-4D97-AF65-F5344CB8AC3E}">
        <p14:creationId xmlns:p14="http://schemas.microsoft.com/office/powerpoint/2010/main" val="240114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AB4A797-2D15-4978-A26E-758AC25BBDE9}" type="slidenum">
              <a:rPr lang="en-US" altLang="vi-VN"/>
              <a:pPr>
                <a:defRPr/>
              </a:pPr>
              <a:t>‹#›</a:t>
            </a:fld>
            <a:endParaRPr lang="en-US" altLang="vi-VN"/>
          </a:p>
        </p:txBody>
      </p:sp>
    </p:spTree>
    <p:extLst>
      <p:ext uri="{BB962C8B-B14F-4D97-AF65-F5344CB8AC3E}">
        <p14:creationId xmlns:p14="http://schemas.microsoft.com/office/powerpoint/2010/main" val="68763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smtClean="0"/>
            </a:lvl1pPr>
          </a:lstStyle>
          <a:p>
            <a:pPr>
              <a:defRPr/>
            </a:pPr>
            <a:fld id="{7108591C-CC9D-45A4-89A4-D740F085BF0B}" type="slidenum">
              <a:rPr lang="en-US" altLang="vi-VN"/>
              <a:pPr>
                <a:defRPr/>
              </a:pPr>
              <a:t>‹#›</a:t>
            </a:fld>
            <a:endParaRPr lang="en-US" altLang="vi-VN"/>
          </a:p>
        </p:txBody>
      </p:sp>
    </p:spTree>
    <p:extLst>
      <p:ext uri="{BB962C8B-B14F-4D97-AF65-F5344CB8AC3E}">
        <p14:creationId xmlns:p14="http://schemas.microsoft.com/office/powerpoint/2010/main" val="348346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smtClean="0"/>
            </a:lvl1pPr>
          </a:lstStyle>
          <a:p>
            <a:pPr>
              <a:defRPr/>
            </a:pPr>
            <a:fld id="{511A7DF9-4408-4EC2-B0D7-1AA7A58C0E01}" type="slidenum">
              <a:rPr lang="en-US" altLang="vi-VN"/>
              <a:pPr>
                <a:defRPr/>
              </a:pPr>
              <a:t>‹#›</a:t>
            </a:fld>
            <a:endParaRPr lang="en-US" altLang="vi-VN"/>
          </a:p>
        </p:txBody>
      </p:sp>
    </p:spTree>
    <p:extLst>
      <p:ext uri="{BB962C8B-B14F-4D97-AF65-F5344CB8AC3E}">
        <p14:creationId xmlns:p14="http://schemas.microsoft.com/office/powerpoint/2010/main" val="84360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smtClean="0"/>
            </a:lvl1pPr>
          </a:lstStyle>
          <a:p>
            <a:pPr>
              <a:defRPr/>
            </a:pPr>
            <a:fld id="{5BB83CA3-E874-43C6-AA48-EFCF234CD9A2}" type="slidenum">
              <a:rPr lang="en-US" altLang="vi-VN"/>
              <a:pPr>
                <a:defRPr/>
              </a:pPr>
              <a:t>‹#›</a:t>
            </a:fld>
            <a:endParaRPr lang="en-US" altLang="vi-VN"/>
          </a:p>
        </p:txBody>
      </p:sp>
    </p:spTree>
    <p:extLst>
      <p:ext uri="{BB962C8B-B14F-4D97-AF65-F5344CB8AC3E}">
        <p14:creationId xmlns:p14="http://schemas.microsoft.com/office/powerpoint/2010/main" val="233268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solidFill>
                  <a:srgbClr val="D38E27"/>
                </a:solidFill>
              </a:defRPr>
            </a:lvl1pPr>
          </a:lstStyle>
          <a:p>
            <a:pPr>
              <a:defRPr/>
            </a:pPr>
            <a:fld id="{C7E0638B-74AE-4C7E-974D-F65903185D1F}" type="slidenum">
              <a:rPr lang="en-US" altLang="vi-VN"/>
              <a:pPr>
                <a:defRPr/>
              </a:pPr>
              <a:t>‹#›</a:t>
            </a:fld>
            <a:endParaRPr lang="en-US" altLang="vi-VN"/>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05" r:id="rId4"/>
    <p:sldLayoutId id="2147484111" r:id="rId5"/>
    <p:sldLayoutId id="2147484106" r:id="rId6"/>
    <p:sldLayoutId id="2147484112" r:id="rId7"/>
    <p:sldLayoutId id="2147484113" r:id="rId8"/>
    <p:sldLayoutId id="2147484114" r:id="rId9"/>
    <p:sldLayoutId id="2147484107" r:id="rId10"/>
    <p:sldLayoutId id="2147484115"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vn/imgres?q=n%C6%B0%E1%BB%9Bc+ph%E1%BB%A5c+v%E1%BB%A5+cho+s%E1%BA%A3n+xu%E1%BA%A5t&amp;hl=vi&amp;biw=1024&amp;bih=549&amp;gbv=2&amp;tbm=isch&amp;tbnid=3or_bYWr84BWzM:&amp;imgrefurl=http://khonggianmo.com/vi/news/Hoa-bien2n-cAE-AEing/Tha0-m-la0-ng-nha-ng-chia0-n-cA-ng-88/&amp;docid=849yCHtW3aUmdM&amp;imgurl=http://khonggianmo.com/uploads/spaw2/images/BlingThuy.jpg&amp;w=640&amp;h=452&amp;ei=vr49T_LYJe_xmAWP7I2rBw&amp;zoom=1&amp;iact=rc&amp;dur=0&amp;sig=100033962741037823985&amp;page=7&amp;tbnh=156&amp;tbnw=208&amp;start=75&amp;ndsp=12&amp;ved=0CIcDEK0DMEs&amp;tx=112&amp;ty=106" TargetMode="External"/><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audio" Target="file:///D:\FFOutput\Phu&#803;c%20Vu&#803;%20Sx.mp3" TargetMode="External"/><Relationship Id="rId6" Type="http://schemas.openxmlformats.org/officeDocument/2006/relationships/hyperlink" Target="http://www.google.com.vn/imgres?q=n%C6%B0%E1%BB%9Bc+ph%E1%BB%A5c+v%E1%BB%A5+cho+s%E1%BA%A3n+xu%E1%BA%A5t&amp;hl=vi&amp;biw=1024&amp;bih=549&amp;gbv=2&amp;tbm=isch&amp;tbnid=nIuht4q0as_cRM:&amp;imgrefurl=http://thuysan.net/nghe-ca/nuoi-trong/ca/&amp;docid=s-gNfRt3_rNaUM&amp;imgurl=http://resources.thuysan.net/11967d5e9addc5416ea9224eee0e91fc/z300-Thuy-san-net560.jpg&amp;w=430&amp;h=255&amp;ei=vr49T_LYJe_xmAWP7I2rBw&amp;zoom=1&amp;iact=rc&amp;dur=125&amp;sig=100033962741037823985&amp;page=4&amp;tbnh=124&amp;tbnw=209&amp;start=39&amp;ndsp=12&amp;ved=0CO8BEK0DMCg&amp;tx=120&amp;ty=87" TargetMode="External"/><Relationship Id="rId11" Type="http://schemas.openxmlformats.org/officeDocument/2006/relationships/image" Target="../media/image36.png"/><Relationship Id="rId5" Type="http://schemas.openxmlformats.org/officeDocument/2006/relationships/image" Target="../media/image32.jpeg"/><Relationship Id="rId10"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18" Type="http://schemas.openxmlformats.org/officeDocument/2006/relationships/image" Target="../media/image51.gif"/><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image" Target="../media/image40.gif"/><Relationship Id="rId12" Type="http://schemas.openxmlformats.org/officeDocument/2006/relationships/image" Target="../media/image45.gif"/><Relationship Id="rId17" Type="http://schemas.openxmlformats.org/officeDocument/2006/relationships/image" Target="../media/image50.gif"/><Relationship Id="rId2" Type="http://schemas.openxmlformats.org/officeDocument/2006/relationships/slideLayout" Target="../slideLayouts/slideLayout7.xml"/><Relationship Id="rId16" Type="http://schemas.openxmlformats.org/officeDocument/2006/relationships/image" Target="../media/image49.png"/><Relationship Id="rId20" Type="http://schemas.openxmlformats.org/officeDocument/2006/relationships/image" Target="../media/image53.gif"/><Relationship Id="rId1" Type="http://schemas.openxmlformats.org/officeDocument/2006/relationships/audio" Target="file:///D:\FFOutput\Ca&#770;&#768;n%20Cho%20&#272;TV.mp3" TargetMode="External"/><Relationship Id="rId6" Type="http://schemas.openxmlformats.org/officeDocument/2006/relationships/image" Target="../media/image39.gif"/><Relationship Id="rId11" Type="http://schemas.openxmlformats.org/officeDocument/2006/relationships/image" Target="../media/image44.gif"/><Relationship Id="rId5" Type="http://schemas.openxmlformats.org/officeDocument/2006/relationships/image" Target="../media/image38.wmf"/><Relationship Id="rId15" Type="http://schemas.openxmlformats.org/officeDocument/2006/relationships/image" Target="../media/image48.gif"/><Relationship Id="rId10" Type="http://schemas.openxmlformats.org/officeDocument/2006/relationships/image" Target="../media/image43.gif"/><Relationship Id="rId19" Type="http://schemas.openxmlformats.org/officeDocument/2006/relationships/image" Target="../media/image52.png"/><Relationship Id="rId4" Type="http://schemas.openxmlformats.org/officeDocument/2006/relationships/image" Target="../media/image37.jpeg"/><Relationship Id="rId9" Type="http://schemas.openxmlformats.org/officeDocument/2006/relationships/image" Target="../media/image42.gif"/><Relationship Id="rId14" Type="http://schemas.openxmlformats.org/officeDocument/2006/relationships/image" Target="../media/image47.gif"/></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audio" Target="file:///D:\FFOutput\Ne&#770;&#769;u%20K%20Co&#769;%20Nu&#795;o&#795;&#769;c.mp3" TargetMode="Externa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audio" Target="file:///D:\FFOutput\Thie&#770;&#769;u%20Nu&#795;o&#795;&#769;c.mp3"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audio" Target="file:///D:\FFOutput\Tha&#803;&#770;t%20Nguy%20Hie&#770;&#777;m.mp3" TargetMode="Externa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file:///D:\FFOutput\D&#7841;y%20h&#7885;c%20d&#7921;%20&#225;n%20-%20Ti&#7871;t%20ki&#7879;m%20n&#432;&#7899;c%2000_01_35-%2000_01_35-00_03_06.mp4" TargetMode="Externa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audio" Target="file:///D:\FFOutput\Qua%20Video.mp3" TargetMode="Externa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audio" Target="file:///D:\FFOutput\Khoa&#769;%20Vo&#768;i%20Nc.mp3" TargetMode="Externa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audio" Target="file:///D:\FFOutput\Ta&#774;&#769;m%20Vo&#768;i%20Hoa%20Sen.mp3" TargetMode="Externa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audio" Target="file:///D:\FFOutput\Uo&#770;&#769;ng%20He&#770;&#769;t%20Nc.mp3" TargetMode="Externa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FFOutput\Co&#770;%20Va&#768;%20Cc.mp3" TargetMode="External"/><Relationship Id="rId1" Type="http://schemas.openxmlformats.org/officeDocument/2006/relationships/video" Target="file:///D:\FFOutput\Hotboy%20r&#7917;a%20tay%20D&#226;n%20v&#361;%20r&#7917;a%20tay%20(2)%2000_00_00-00_01_17.mp4"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audio" Target="file:///D:\FFOutput\Ro&#768;%20Ri&#777;%20Nc.mp3" TargetMode="Externa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audio" Target="file:///D:\FFOutput\Tro&#768;%20Cho&#795;i.mp3" TargetMode="Externa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audio" Target="file:///D:\FFOutput\Ca&#769;ch%20Cho&#795;i.mp3" TargetMode="Externa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wmf"/></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9.jpeg"/><Relationship Id="rId4" Type="http://schemas.openxmlformats.org/officeDocument/2006/relationships/image" Target="../media/image76.wmf"/></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6.wm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2.jpeg"/><Relationship Id="rId4" Type="http://schemas.openxmlformats.org/officeDocument/2006/relationships/image" Target="../media/image76.wmf"/></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3.jpeg"/><Relationship Id="rId4" Type="http://schemas.openxmlformats.org/officeDocument/2006/relationships/image" Target="../media/image76.wmf"/></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file:///D:\FFOutput\&#272;a&#770;&#768;u%20Tie&#770;n.mp3"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file:///D:\FFOutput\Ba&#777;n%20ghi%20Mo&#795;&#769;i%202.mp3"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file:///D:\FFOutput\Nu&#795;o&#795;&#769;c%20Suo&#770;&#769;i.mp3"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file:///D:\FFOutput\Nu&#795;o&#795;&#769;c%20Gie&#770;&#769;ng.mp3"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file:///D:\FFOutput\Nu&#795;o&#795;&#769;c%20Ao%20Ho&#770;&#768;.mp3" TargetMode="Externa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audio" Target="file:///D:\FFOutput\Lu&#795;&#803;oi%20I&#769;ch%20Cu&#777;a%20Nu&#795;o&#795;&#769;c.mp3"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audio" Target="file:///D:\FFOutput\Phu&#803;c%20Vu&#803;%20Sinh%20Hoa&#803;t.mp3" TargetMode="External"/><Relationship Id="rId6" Type="http://schemas.openxmlformats.org/officeDocument/2006/relationships/hyperlink" Target="http://www.google.com.vn/imgres?q=L%E1%BB%A2I+%C3%8DCH+C%E1%BB%A6A+N%C6%AF%E1%BB%9AC&amp;hl=vi&amp;biw=1024&amp;bih=549&amp;gbv=2&amp;tbm=isch&amp;tbnid=CUJcRL4Ej0JlQM:&amp;imgrefurl=http://thietbilocnuoc.com/tin-tuc-loc-nuoc/ban-can-bao-nhieu-nuoc-moi-ngay.html&amp;docid=-X7JJF7tViA5lM&amp;imgurl=http://thietbilocnuoc.com/images/tin-tuc-loc-nuoc/water.jpg&amp;w=400&amp;h=300&amp;ei=Mb49T6S8KbCCmQWF-7i9Bw&amp;zoom=1" TargetMode="Externa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26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9715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8"/>
          <p:cNvSpPr txBox="1">
            <a:spLocks noChangeArrowheads="1"/>
          </p:cNvSpPr>
          <p:nvPr/>
        </p:nvSpPr>
        <p:spPr bwMode="auto">
          <a:xfrm>
            <a:off x="1066800" y="1600200"/>
            <a:ext cx="7696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nSpc>
                <a:spcPct val="150000"/>
              </a:lnSpc>
              <a:spcBef>
                <a:spcPct val="0"/>
              </a:spcBef>
              <a:buClrTx/>
              <a:buSzTx/>
              <a:buFontTx/>
              <a:buNone/>
            </a:pPr>
            <a:r>
              <a:rPr lang="vi-VN" altLang="vi-VN" sz="4400" b="1" dirty="0">
                <a:solidFill>
                  <a:srgbClr val="0000FF"/>
                </a:solidFill>
                <a:latin typeface="Times New Roman" panose="02020603050405020304" pitchFamily="18" charset="0"/>
                <a:cs typeface="Times New Roman" panose="02020603050405020304" pitchFamily="18" charset="0"/>
              </a:rPr>
              <a:t>GIÁO ÁN KỸ NĂNG SỐNG</a:t>
            </a:r>
            <a:endParaRPr lang="en-US" altLang="vi-VN" sz="4400" b="1" dirty="0">
              <a:solidFill>
                <a:srgbClr val="0000FF"/>
              </a:solidFill>
              <a:latin typeface="Times New Roman" panose="02020603050405020304" pitchFamily="18" charset="0"/>
              <a:cs typeface="Times New Roman" panose="02020603050405020304" pitchFamily="18" charset="0"/>
            </a:endParaRPr>
          </a:p>
          <a:p>
            <a:pPr>
              <a:lnSpc>
                <a:spcPct val="150000"/>
              </a:lnSpc>
              <a:spcBef>
                <a:spcPct val="0"/>
              </a:spcBef>
              <a:buClrTx/>
              <a:buSzTx/>
              <a:buFontTx/>
              <a:buNone/>
            </a:pPr>
            <a:r>
              <a:rPr lang="vi-VN" altLang="vi-VN" sz="2400" dirty="0">
                <a:solidFill>
                  <a:schemeClr val="tx1"/>
                </a:solidFill>
                <a:latin typeface="Times New Roman" panose="02020603050405020304" pitchFamily="18" charset="0"/>
                <a:cs typeface="Times New Roman" panose="02020603050405020304" pitchFamily="18" charset="0"/>
              </a:rPr>
              <a:t>                 </a:t>
            </a:r>
          </a:p>
          <a:p>
            <a:pPr>
              <a:lnSpc>
                <a:spcPct val="150000"/>
              </a:lnSpc>
              <a:spcBef>
                <a:spcPct val="0"/>
              </a:spcBef>
              <a:buClrTx/>
              <a:buSzTx/>
              <a:buFontTx/>
              <a:buNone/>
            </a:pPr>
            <a:r>
              <a:rPr lang="vi-VN" altLang="vi-VN" sz="2400" b="1" dirty="0">
                <a:solidFill>
                  <a:schemeClr val="tx1"/>
                </a:solidFill>
                <a:latin typeface="Times New Roman" panose="02020603050405020304" pitchFamily="18" charset="0"/>
                <a:cs typeface="Times New Roman" panose="02020603050405020304" pitchFamily="18" charset="0"/>
              </a:rPr>
              <a:t>                  Đề Tài: Cùng bé tiết kiệm nước</a:t>
            </a:r>
            <a:endParaRPr lang="en-US" altLang="vi-VN" sz="2400" b="1" dirty="0">
              <a:solidFill>
                <a:schemeClr val="tx1"/>
              </a:solidFill>
              <a:latin typeface="Times New Roman" panose="02020603050405020304" pitchFamily="18" charset="0"/>
              <a:cs typeface="Times New Roman" panose="02020603050405020304" pitchFamily="18" charset="0"/>
            </a:endParaRPr>
          </a:p>
          <a:p>
            <a:pPr>
              <a:lnSpc>
                <a:spcPct val="150000"/>
              </a:lnSpc>
              <a:spcBef>
                <a:spcPct val="0"/>
              </a:spcBef>
              <a:buClrTx/>
              <a:buSzTx/>
              <a:buFontTx/>
              <a:buNone/>
            </a:pPr>
            <a:r>
              <a:rPr lang="vi-VN" altLang="vi-VN" sz="2400" b="1" dirty="0">
                <a:solidFill>
                  <a:schemeClr val="tx1"/>
                </a:solidFill>
                <a:latin typeface="Times New Roman" panose="02020603050405020304" pitchFamily="18" charset="0"/>
                <a:cs typeface="Times New Roman" panose="02020603050405020304" pitchFamily="18" charset="0"/>
              </a:rPr>
              <a:t>                  Lứa tuổi: MGB 3-4 tuổi</a:t>
            </a:r>
            <a:endParaRPr lang="en-US" altLang="vi-VN" sz="2400" b="1" dirty="0">
              <a:solidFill>
                <a:schemeClr val="tx1"/>
              </a:solidFill>
              <a:latin typeface="Times New Roman" panose="02020603050405020304" pitchFamily="18" charset="0"/>
              <a:cs typeface="Times New Roman" panose="02020603050405020304" pitchFamily="18" charset="0"/>
            </a:endParaRPr>
          </a:p>
          <a:p>
            <a:pPr>
              <a:lnSpc>
                <a:spcPct val="150000"/>
              </a:lnSpc>
              <a:spcBef>
                <a:spcPct val="0"/>
              </a:spcBef>
              <a:buClrTx/>
              <a:buSzTx/>
              <a:buFontTx/>
              <a:buNone/>
            </a:pPr>
            <a:r>
              <a:rPr lang="vi-VN" altLang="vi-VN" sz="2400" b="1" dirty="0">
                <a:solidFill>
                  <a:schemeClr val="tx1"/>
                </a:solidFill>
                <a:latin typeface="Times New Roman" panose="02020603050405020304" pitchFamily="18" charset="0"/>
                <a:cs typeface="Times New Roman" panose="02020603050405020304" pitchFamily="18" charset="0"/>
              </a:rPr>
              <a:t>                  Thời gian: 15</a:t>
            </a:r>
            <a:r>
              <a:rPr lang="en-US" altLang="vi-VN" sz="2400" b="1" dirty="0">
                <a:solidFill>
                  <a:schemeClr val="tx1"/>
                </a:solidFill>
                <a:latin typeface="Times New Roman" panose="02020603050405020304" pitchFamily="18" charset="0"/>
                <a:cs typeface="Times New Roman" panose="02020603050405020304" pitchFamily="18" charset="0"/>
              </a:rPr>
              <a:t>-</a:t>
            </a:r>
            <a:r>
              <a:rPr lang="vi-VN" altLang="vi-VN" sz="2400" b="1" dirty="0">
                <a:solidFill>
                  <a:schemeClr val="tx1"/>
                </a:solidFill>
                <a:latin typeface="Times New Roman" panose="02020603050405020304" pitchFamily="18" charset="0"/>
                <a:cs typeface="Times New Roman" panose="02020603050405020304" pitchFamily="18" charset="0"/>
              </a:rPr>
              <a:t>20 phút</a:t>
            </a:r>
            <a:endParaRPr lang="en-US" altLang="vi-VN" sz="2400" b="1" dirty="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vi-VN" sz="1800" dirty="0">
              <a:solidFill>
                <a:schemeClr val="tx1"/>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WordArt 3"/>
          <p:cNvSpPr>
            <a:spLocks noChangeArrowheads="1" noChangeShapeType="1" noTextEdit="1"/>
          </p:cNvSpPr>
          <p:nvPr/>
        </p:nvSpPr>
        <p:spPr bwMode="auto">
          <a:xfrm>
            <a:off x="1447800" y="152400"/>
            <a:ext cx="7086600" cy="550863"/>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solidFill>
                  <a:srgbClr val="0000FF"/>
                </a:solidFill>
                <a:latin typeface="Times New Roman" panose="02020603050405020304" pitchFamily="18" charset="0"/>
                <a:cs typeface="Times New Roman" panose="02020603050405020304" pitchFamily="18" charset="0"/>
              </a:rPr>
              <a:t>NƯỚC PHỤC VỤ CHO SẢN XUẤT</a:t>
            </a:r>
            <a:endParaRPr lang="en-US" sz="3600" b="1" kern="10">
              <a:ln w="12700">
                <a:solidFill>
                  <a:srgbClr val="EAEAEA"/>
                </a:solidFill>
                <a:round/>
                <a:headEnd/>
                <a:tailEnd/>
              </a:ln>
              <a:solidFill>
                <a:srgbClr val="0000FF"/>
              </a:solidFill>
              <a:latin typeface="Times New Roman" panose="02020603050405020304" pitchFamily="18" charset="0"/>
              <a:cs typeface="Times New Roman" panose="02020603050405020304" pitchFamily="18" charset="0"/>
            </a:endParaRPr>
          </a:p>
        </p:txBody>
      </p:sp>
      <p:pic>
        <p:nvPicPr>
          <p:cNvPr id="359429" name="Picture 5" descr="nuoc cho dong ruon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066800"/>
            <a:ext cx="3200400" cy="29718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59430" name="Picture 6" descr="nuoc tuoi cay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62400"/>
            <a:ext cx="3200400" cy="2895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59431" name="il_fi" descr="18086_gio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962400"/>
            <a:ext cx="3124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2" name="Picture 8" descr="ANd9GcRPLl1ih0OlbjJWHRAMtNx4wtinOVn20LKQ_KchQ3K3rqcDh1YBVzF_v6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3" name="Picture 9" descr="ANd9GcTAUMY8hQfdoYokr_ht8TuOQxvreFkup_6kPHsh0eCeKW5R4pqh">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962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1229416105406_C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1066800"/>
            <a:ext cx="3054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hục Vụ Sx.mp3">
            <a:hlinkClick r:id="" action="ppaction://media"/>
          </p:cNvPr>
          <p:cNvPicPr>
            <a:picLocks noRot="1" noChangeAspect="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485" fill="hold"/>
                                        <p:tgtEl>
                                          <p:spTgt spid="11"/>
                                        </p:tgtEl>
                                      </p:cBhvr>
                                    </p:cmd>
                                  </p:childTnLst>
                                </p:cTn>
                              </p:par>
                              <p:par>
                                <p:cTn id="7" presetID="18" presetClass="entr" presetSubtype="12" fill="hold" nodeType="withEffect">
                                  <p:stCondLst>
                                    <p:cond delay="0"/>
                                  </p:stCondLst>
                                  <p:childTnLst>
                                    <p:set>
                                      <p:cBhvr>
                                        <p:cTn id="8" dur="1" fill="hold">
                                          <p:stCondLst>
                                            <p:cond delay="0"/>
                                          </p:stCondLst>
                                        </p:cTn>
                                        <p:tgtEl>
                                          <p:spTgt spid="359427"/>
                                        </p:tgtEl>
                                        <p:attrNameLst>
                                          <p:attrName>style.visibility</p:attrName>
                                        </p:attrNameLst>
                                      </p:cBhvr>
                                      <p:to>
                                        <p:strVal val="visible"/>
                                      </p:to>
                                    </p:set>
                                    <p:animEffect transition="in" filter="strips(downLeft)">
                                      <p:cBhvr>
                                        <p:cTn id="9" dur="500"/>
                                        <p:tgtEl>
                                          <p:spTgt spid="359427"/>
                                        </p:tgtEl>
                                      </p:cBhvr>
                                    </p:animEffect>
                                  </p:childTnLst>
                                </p:cTn>
                              </p:par>
                              <p:par>
                                <p:cTn id="10" presetID="4" presetClass="entr" presetSubtype="16" fill="hold" nodeType="withEffect">
                                  <p:stCondLst>
                                    <p:cond delay="0"/>
                                  </p:stCondLst>
                                  <p:childTnLst>
                                    <p:set>
                                      <p:cBhvr>
                                        <p:cTn id="11" dur="1" fill="hold">
                                          <p:stCondLst>
                                            <p:cond delay="0"/>
                                          </p:stCondLst>
                                        </p:cTn>
                                        <p:tgtEl>
                                          <p:spTgt spid="359432"/>
                                        </p:tgtEl>
                                        <p:attrNameLst>
                                          <p:attrName>style.visibility</p:attrName>
                                        </p:attrNameLst>
                                      </p:cBhvr>
                                      <p:to>
                                        <p:strVal val="visible"/>
                                      </p:to>
                                    </p:set>
                                    <p:animEffect transition="in" filter="box(in)">
                                      <p:cBhvr>
                                        <p:cTn id="12" dur="500"/>
                                        <p:tgtEl>
                                          <p:spTgt spid="359432"/>
                                        </p:tgtEl>
                                      </p:cBhvr>
                                    </p:animEffect>
                                  </p:childTnLst>
                                </p:cTn>
                              </p:par>
                              <p:par>
                                <p:cTn id="13" presetID="10" presetClass="entr" presetSubtype="0" fill="hold" nodeType="withEffect">
                                  <p:stCondLst>
                                    <p:cond delay="0"/>
                                  </p:stCondLst>
                                  <p:childTnLst>
                                    <p:set>
                                      <p:cBhvr>
                                        <p:cTn id="14" dur="1" fill="hold">
                                          <p:stCondLst>
                                            <p:cond delay="0"/>
                                          </p:stCondLst>
                                        </p:cTn>
                                        <p:tgtEl>
                                          <p:spTgt spid="359431"/>
                                        </p:tgtEl>
                                        <p:attrNameLst>
                                          <p:attrName>style.visibility</p:attrName>
                                        </p:attrNameLst>
                                      </p:cBhvr>
                                      <p:to>
                                        <p:strVal val="visible"/>
                                      </p:to>
                                    </p:set>
                                    <p:animEffect transition="in" filter="fade">
                                      <p:cBhvr>
                                        <p:cTn id="15" dur="2000"/>
                                        <p:tgtEl>
                                          <p:spTgt spid="359431"/>
                                        </p:tgtEl>
                                      </p:cBhvr>
                                    </p:animEffect>
                                  </p:childTnLst>
                                </p:cTn>
                              </p:par>
                              <p:par>
                                <p:cTn id="16" presetID="18" presetClass="entr" presetSubtype="12" fill="hold" nodeType="withEffect">
                                  <p:stCondLst>
                                    <p:cond delay="0"/>
                                  </p:stCondLst>
                                  <p:childTnLst>
                                    <p:set>
                                      <p:cBhvr>
                                        <p:cTn id="17" dur="1" fill="hold">
                                          <p:stCondLst>
                                            <p:cond delay="0"/>
                                          </p:stCondLst>
                                        </p:cTn>
                                        <p:tgtEl>
                                          <p:spTgt spid="359429"/>
                                        </p:tgtEl>
                                        <p:attrNameLst>
                                          <p:attrName>style.visibility</p:attrName>
                                        </p:attrNameLst>
                                      </p:cBhvr>
                                      <p:to>
                                        <p:strVal val="visible"/>
                                      </p:to>
                                    </p:set>
                                    <p:animEffect transition="in" filter="strips(downLeft)">
                                      <p:cBhvr>
                                        <p:cTn id="18" dur="500"/>
                                        <p:tgtEl>
                                          <p:spTgt spid="359429"/>
                                        </p:tgtEl>
                                      </p:cBhvr>
                                    </p:animEffect>
                                  </p:childTnLst>
                                </p:cTn>
                              </p:par>
                              <p:par>
                                <p:cTn id="19" presetID="21" presetClass="entr" presetSubtype="4" fill="hold" nodeType="withEffect">
                                  <p:stCondLst>
                                    <p:cond delay="0"/>
                                  </p:stCondLst>
                                  <p:childTnLst>
                                    <p:set>
                                      <p:cBhvr>
                                        <p:cTn id="20" dur="1" fill="hold">
                                          <p:stCondLst>
                                            <p:cond delay="0"/>
                                          </p:stCondLst>
                                        </p:cTn>
                                        <p:tgtEl>
                                          <p:spTgt spid="359433"/>
                                        </p:tgtEl>
                                        <p:attrNameLst>
                                          <p:attrName>style.visibility</p:attrName>
                                        </p:attrNameLst>
                                      </p:cBhvr>
                                      <p:to>
                                        <p:strVal val="visible"/>
                                      </p:to>
                                    </p:set>
                                    <p:animEffect transition="in" filter="wheel(4)">
                                      <p:cBhvr>
                                        <p:cTn id="21" dur="2000"/>
                                        <p:tgtEl>
                                          <p:spTgt spid="359433"/>
                                        </p:tgtEl>
                                      </p:cBhvr>
                                    </p:animEffect>
                                  </p:childTnLst>
                                </p:cTn>
                              </p:par>
                              <p:par>
                                <p:cTn id="22" presetID="9" presetClass="entr" presetSubtype="0" fill="hold" nodeType="withEffect">
                                  <p:stCondLst>
                                    <p:cond delay="0"/>
                                  </p:stCondLst>
                                  <p:childTnLst>
                                    <p:set>
                                      <p:cBhvr>
                                        <p:cTn id="23" dur="1" fill="hold">
                                          <p:stCondLst>
                                            <p:cond delay="0"/>
                                          </p:stCondLst>
                                        </p:cTn>
                                        <p:tgtEl>
                                          <p:spTgt spid="359430"/>
                                        </p:tgtEl>
                                        <p:attrNameLst>
                                          <p:attrName>style.visibility</p:attrName>
                                        </p:attrNameLst>
                                      </p:cBhvr>
                                      <p:to>
                                        <p:strVal val="visible"/>
                                      </p:to>
                                    </p:set>
                                    <p:animEffect transition="in" filter="dissolve">
                                      <p:cBhvr>
                                        <p:cTn id="24" dur="500"/>
                                        <p:tgtEl>
                                          <p:spTgt spid="359430"/>
                                        </p:tgtEl>
                                      </p:cBhvr>
                                    </p:animEffect>
                                  </p:childTnLst>
                                </p:cTn>
                              </p:par>
                              <p:par>
                                <p:cTn id="25" presetID="2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5602" name="Group 20"/>
          <p:cNvGrpSpPr>
            <a:grpSpLocks noChangeAspect="1"/>
          </p:cNvGrpSpPr>
          <p:nvPr/>
        </p:nvGrpSpPr>
        <p:grpSpPr bwMode="auto">
          <a:xfrm>
            <a:off x="-11113" y="4286250"/>
            <a:ext cx="9144001" cy="2590800"/>
            <a:chOff x="0" y="2736"/>
            <a:chExt cx="5760" cy="1805"/>
          </a:xfrm>
        </p:grpSpPr>
        <p:sp>
          <p:nvSpPr>
            <p:cNvPr id="25809" name="AutoShape 19"/>
            <p:cNvSpPr>
              <a:spLocks noChangeAspect="1" noChangeArrowheads="1" noTextEdit="1"/>
            </p:cNvSpPr>
            <p:nvPr/>
          </p:nvSpPr>
          <p:spPr bwMode="auto">
            <a:xfrm>
              <a:off x="0" y="2736"/>
              <a:ext cx="5760"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810" name="Group 221"/>
            <p:cNvGrpSpPr>
              <a:grpSpLocks/>
            </p:cNvGrpSpPr>
            <p:nvPr/>
          </p:nvGrpSpPr>
          <p:grpSpPr bwMode="auto">
            <a:xfrm>
              <a:off x="33" y="2763"/>
              <a:ext cx="5689" cy="1751"/>
              <a:chOff x="33" y="2763"/>
              <a:chExt cx="5689" cy="1751"/>
            </a:xfrm>
          </p:grpSpPr>
          <p:sp>
            <p:nvSpPr>
              <p:cNvPr id="25898" name="Freeform 21"/>
              <p:cNvSpPr>
                <a:spLocks/>
              </p:cNvSpPr>
              <p:nvPr/>
            </p:nvSpPr>
            <p:spPr bwMode="auto">
              <a:xfrm>
                <a:off x="33" y="2763"/>
                <a:ext cx="5689" cy="1433"/>
              </a:xfrm>
              <a:custGeom>
                <a:avLst/>
                <a:gdLst>
                  <a:gd name="T0" fmla="*/ 5689 w 5689"/>
                  <a:gd name="T1" fmla="*/ 1433 h 1433"/>
                  <a:gd name="T2" fmla="*/ 5667 w 5689"/>
                  <a:gd name="T3" fmla="*/ 11 h 1433"/>
                  <a:gd name="T4" fmla="*/ 5635 w 5689"/>
                  <a:gd name="T5" fmla="*/ 29 h 1433"/>
                  <a:gd name="T6" fmla="*/ 5598 w 5689"/>
                  <a:gd name="T7" fmla="*/ 56 h 1433"/>
                  <a:gd name="T8" fmla="*/ 5569 w 5689"/>
                  <a:gd name="T9" fmla="*/ 86 h 1433"/>
                  <a:gd name="T10" fmla="*/ 5560 w 5689"/>
                  <a:gd name="T11" fmla="*/ 119 h 1433"/>
                  <a:gd name="T12" fmla="*/ 5565 w 5689"/>
                  <a:gd name="T13" fmla="*/ 144 h 1433"/>
                  <a:gd name="T14" fmla="*/ 5596 w 5689"/>
                  <a:gd name="T15" fmla="*/ 179 h 1433"/>
                  <a:gd name="T16" fmla="*/ 5604 w 5689"/>
                  <a:gd name="T17" fmla="*/ 199 h 1433"/>
                  <a:gd name="T18" fmla="*/ 5596 w 5689"/>
                  <a:gd name="T19" fmla="*/ 230 h 1433"/>
                  <a:gd name="T20" fmla="*/ 5560 w 5689"/>
                  <a:gd name="T21" fmla="*/ 267 h 1433"/>
                  <a:gd name="T22" fmla="*/ 5527 w 5689"/>
                  <a:gd name="T23" fmla="*/ 290 h 1433"/>
                  <a:gd name="T24" fmla="*/ 5479 w 5689"/>
                  <a:gd name="T25" fmla="*/ 306 h 1433"/>
                  <a:gd name="T26" fmla="*/ 5450 w 5689"/>
                  <a:gd name="T27" fmla="*/ 329 h 1433"/>
                  <a:gd name="T28" fmla="*/ 5425 w 5689"/>
                  <a:gd name="T29" fmla="*/ 368 h 1433"/>
                  <a:gd name="T30" fmla="*/ 5411 w 5689"/>
                  <a:gd name="T31" fmla="*/ 396 h 1433"/>
                  <a:gd name="T32" fmla="*/ 5398 w 5689"/>
                  <a:gd name="T33" fmla="*/ 406 h 1433"/>
                  <a:gd name="T34" fmla="*/ 5381 w 5689"/>
                  <a:gd name="T35" fmla="*/ 419 h 1433"/>
                  <a:gd name="T36" fmla="*/ 5325 w 5689"/>
                  <a:gd name="T37" fmla="*/ 427 h 1433"/>
                  <a:gd name="T38" fmla="*/ 5279 w 5689"/>
                  <a:gd name="T39" fmla="*/ 404 h 1433"/>
                  <a:gd name="T40" fmla="*/ 4628 w 5689"/>
                  <a:gd name="T41" fmla="*/ 828 h 1433"/>
                  <a:gd name="T42" fmla="*/ 833 w 5689"/>
                  <a:gd name="T43" fmla="*/ 875 h 1433"/>
                  <a:gd name="T44" fmla="*/ 806 w 5689"/>
                  <a:gd name="T45" fmla="*/ 847 h 1433"/>
                  <a:gd name="T46" fmla="*/ 754 w 5689"/>
                  <a:gd name="T47" fmla="*/ 798 h 1433"/>
                  <a:gd name="T48" fmla="*/ 693 w 5689"/>
                  <a:gd name="T49" fmla="*/ 743 h 1433"/>
                  <a:gd name="T50" fmla="*/ 633 w 5689"/>
                  <a:gd name="T51" fmla="*/ 693 h 1433"/>
                  <a:gd name="T52" fmla="*/ 589 w 5689"/>
                  <a:gd name="T53" fmla="*/ 667 h 1433"/>
                  <a:gd name="T54" fmla="*/ 564 w 5689"/>
                  <a:gd name="T55" fmla="*/ 649 h 1433"/>
                  <a:gd name="T56" fmla="*/ 558 w 5689"/>
                  <a:gd name="T57" fmla="*/ 630 h 1433"/>
                  <a:gd name="T58" fmla="*/ 552 w 5689"/>
                  <a:gd name="T59" fmla="*/ 606 h 1433"/>
                  <a:gd name="T60" fmla="*/ 535 w 5689"/>
                  <a:gd name="T61" fmla="*/ 580 h 1433"/>
                  <a:gd name="T62" fmla="*/ 490 w 5689"/>
                  <a:gd name="T63" fmla="*/ 550 h 1433"/>
                  <a:gd name="T64" fmla="*/ 415 w 5689"/>
                  <a:gd name="T65" fmla="*/ 519 h 1433"/>
                  <a:gd name="T66" fmla="*/ 333 w 5689"/>
                  <a:gd name="T67" fmla="*/ 492 h 1433"/>
                  <a:gd name="T68" fmla="*/ 261 w 5689"/>
                  <a:gd name="T69" fmla="*/ 468 h 1433"/>
                  <a:gd name="T70" fmla="*/ 200 w 5689"/>
                  <a:gd name="T71" fmla="*/ 439 h 1433"/>
                  <a:gd name="T72" fmla="*/ 167 w 5689"/>
                  <a:gd name="T73" fmla="*/ 406 h 1433"/>
                  <a:gd name="T74" fmla="*/ 167 w 5689"/>
                  <a:gd name="T75" fmla="*/ 365 h 1433"/>
                  <a:gd name="T76" fmla="*/ 179 w 5689"/>
                  <a:gd name="T77" fmla="*/ 335 h 1433"/>
                  <a:gd name="T78" fmla="*/ 198 w 5689"/>
                  <a:gd name="T79" fmla="*/ 305 h 1433"/>
                  <a:gd name="T80" fmla="*/ 208 w 5689"/>
                  <a:gd name="T81" fmla="*/ 286 h 1433"/>
                  <a:gd name="T82" fmla="*/ 213 w 5689"/>
                  <a:gd name="T83" fmla="*/ 258 h 1433"/>
                  <a:gd name="T84" fmla="*/ 208 w 5689"/>
                  <a:gd name="T85" fmla="*/ 219 h 1433"/>
                  <a:gd name="T86" fmla="*/ 179 w 5689"/>
                  <a:gd name="T87" fmla="*/ 192 h 1433"/>
                  <a:gd name="T88" fmla="*/ 142 w 5689"/>
                  <a:gd name="T89" fmla="*/ 172 h 1433"/>
                  <a:gd name="T90" fmla="*/ 102 w 5689"/>
                  <a:gd name="T91" fmla="*/ 150 h 1433"/>
                  <a:gd name="T92" fmla="*/ 75 w 5689"/>
                  <a:gd name="T93" fmla="*/ 125 h 1433"/>
                  <a:gd name="T94" fmla="*/ 67 w 5689"/>
                  <a:gd name="T95" fmla="*/ 85 h 1433"/>
                  <a:gd name="T96" fmla="*/ 61 w 5689"/>
                  <a:gd name="T97" fmla="*/ 54 h 1433"/>
                  <a:gd name="T98" fmla="*/ 46 w 5689"/>
                  <a:gd name="T99" fmla="*/ 35 h 1433"/>
                  <a:gd name="T100" fmla="*/ 19 w 5689"/>
                  <a:gd name="T101" fmla="*/ 17 h 1433"/>
                  <a:gd name="T102" fmla="*/ 0 w 5689"/>
                  <a:gd name="T103" fmla="*/ 5 h 14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689"/>
                  <a:gd name="T157" fmla="*/ 0 h 1433"/>
                  <a:gd name="T158" fmla="*/ 5689 w 5689"/>
                  <a:gd name="T159" fmla="*/ 1433 h 14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689" h="1433">
                    <a:moveTo>
                      <a:pt x="0" y="5"/>
                    </a:moveTo>
                    <a:lnTo>
                      <a:pt x="0" y="1433"/>
                    </a:lnTo>
                    <a:lnTo>
                      <a:pt x="5689" y="1433"/>
                    </a:lnTo>
                    <a:lnTo>
                      <a:pt x="5689" y="0"/>
                    </a:lnTo>
                    <a:lnTo>
                      <a:pt x="5681" y="3"/>
                    </a:lnTo>
                    <a:lnTo>
                      <a:pt x="5667" y="11"/>
                    </a:lnTo>
                    <a:lnTo>
                      <a:pt x="5656" y="15"/>
                    </a:lnTo>
                    <a:lnTo>
                      <a:pt x="5646" y="23"/>
                    </a:lnTo>
                    <a:lnTo>
                      <a:pt x="5635" y="29"/>
                    </a:lnTo>
                    <a:lnTo>
                      <a:pt x="5623" y="39"/>
                    </a:lnTo>
                    <a:lnTo>
                      <a:pt x="5610" y="47"/>
                    </a:lnTo>
                    <a:lnTo>
                      <a:pt x="5598" y="56"/>
                    </a:lnTo>
                    <a:lnTo>
                      <a:pt x="5587" y="66"/>
                    </a:lnTo>
                    <a:lnTo>
                      <a:pt x="5579" y="76"/>
                    </a:lnTo>
                    <a:lnTo>
                      <a:pt x="5569" y="86"/>
                    </a:lnTo>
                    <a:lnTo>
                      <a:pt x="5563" y="97"/>
                    </a:lnTo>
                    <a:lnTo>
                      <a:pt x="5560" y="107"/>
                    </a:lnTo>
                    <a:lnTo>
                      <a:pt x="5560" y="119"/>
                    </a:lnTo>
                    <a:lnTo>
                      <a:pt x="5560" y="128"/>
                    </a:lnTo>
                    <a:lnTo>
                      <a:pt x="5561" y="137"/>
                    </a:lnTo>
                    <a:lnTo>
                      <a:pt x="5565" y="144"/>
                    </a:lnTo>
                    <a:lnTo>
                      <a:pt x="5571" y="152"/>
                    </a:lnTo>
                    <a:lnTo>
                      <a:pt x="5583" y="165"/>
                    </a:lnTo>
                    <a:lnTo>
                      <a:pt x="5596" y="179"/>
                    </a:lnTo>
                    <a:lnTo>
                      <a:pt x="5600" y="184"/>
                    </a:lnTo>
                    <a:lnTo>
                      <a:pt x="5604" y="191"/>
                    </a:lnTo>
                    <a:lnTo>
                      <a:pt x="5604" y="199"/>
                    </a:lnTo>
                    <a:lnTo>
                      <a:pt x="5606" y="208"/>
                    </a:lnTo>
                    <a:lnTo>
                      <a:pt x="5602" y="218"/>
                    </a:lnTo>
                    <a:lnTo>
                      <a:pt x="5596" y="230"/>
                    </a:lnTo>
                    <a:lnTo>
                      <a:pt x="5588" y="240"/>
                    </a:lnTo>
                    <a:lnTo>
                      <a:pt x="5577" y="255"/>
                    </a:lnTo>
                    <a:lnTo>
                      <a:pt x="5560" y="267"/>
                    </a:lnTo>
                    <a:lnTo>
                      <a:pt x="5548" y="277"/>
                    </a:lnTo>
                    <a:lnTo>
                      <a:pt x="5536" y="283"/>
                    </a:lnTo>
                    <a:lnTo>
                      <a:pt x="5527" y="290"/>
                    </a:lnTo>
                    <a:lnTo>
                      <a:pt x="5508" y="297"/>
                    </a:lnTo>
                    <a:lnTo>
                      <a:pt x="5492" y="302"/>
                    </a:lnTo>
                    <a:lnTo>
                      <a:pt x="5479" y="306"/>
                    </a:lnTo>
                    <a:lnTo>
                      <a:pt x="5463" y="314"/>
                    </a:lnTo>
                    <a:lnTo>
                      <a:pt x="5456" y="320"/>
                    </a:lnTo>
                    <a:lnTo>
                      <a:pt x="5450" y="329"/>
                    </a:lnTo>
                    <a:lnTo>
                      <a:pt x="5442" y="340"/>
                    </a:lnTo>
                    <a:lnTo>
                      <a:pt x="5433" y="356"/>
                    </a:lnTo>
                    <a:lnTo>
                      <a:pt x="5425" y="368"/>
                    </a:lnTo>
                    <a:lnTo>
                      <a:pt x="5417" y="380"/>
                    </a:lnTo>
                    <a:lnTo>
                      <a:pt x="5413" y="388"/>
                    </a:lnTo>
                    <a:lnTo>
                      <a:pt x="5411" y="396"/>
                    </a:lnTo>
                    <a:lnTo>
                      <a:pt x="5406" y="403"/>
                    </a:lnTo>
                    <a:lnTo>
                      <a:pt x="5404" y="407"/>
                    </a:lnTo>
                    <a:lnTo>
                      <a:pt x="5398" y="406"/>
                    </a:lnTo>
                    <a:lnTo>
                      <a:pt x="5398" y="407"/>
                    </a:lnTo>
                    <a:lnTo>
                      <a:pt x="5388" y="410"/>
                    </a:lnTo>
                    <a:lnTo>
                      <a:pt x="5381" y="419"/>
                    </a:lnTo>
                    <a:lnTo>
                      <a:pt x="5361" y="427"/>
                    </a:lnTo>
                    <a:lnTo>
                      <a:pt x="5344" y="430"/>
                    </a:lnTo>
                    <a:lnTo>
                      <a:pt x="5325" y="427"/>
                    </a:lnTo>
                    <a:lnTo>
                      <a:pt x="5307" y="421"/>
                    </a:lnTo>
                    <a:lnTo>
                      <a:pt x="5290" y="412"/>
                    </a:lnTo>
                    <a:lnTo>
                      <a:pt x="5279" y="404"/>
                    </a:lnTo>
                    <a:lnTo>
                      <a:pt x="5269" y="399"/>
                    </a:lnTo>
                    <a:lnTo>
                      <a:pt x="5267" y="398"/>
                    </a:lnTo>
                    <a:lnTo>
                      <a:pt x="4628" y="828"/>
                    </a:lnTo>
                    <a:lnTo>
                      <a:pt x="2232" y="985"/>
                    </a:lnTo>
                    <a:lnTo>
                      <a:pt x="837" y="878"/>
                    </a:lnTo>
                    <a:lnTo>
                      <a:pt x="833" y="875"/>
                    </a:lnTo>
                    <a:lnTo>
                      <a:pt x="827" y="868"/>
                    </a:lnTo>
                    <a:lnTo>
                      <a:pt x="818" y="859"/>
                    </a:lnTo>
                    <a:lnTo>
                      <a:pt x="806" y="847"/>
                    </a:lnTo>
                    <a:lnTo>
                      <a:pt x="789" y="830"/>
                    </a:lnTo>
                    <a:lnTo>
                      <a:pt x="773" y="816"/>
                    </a:lnTo>
                    <a:lnTo>
                      <a:pt x="754" y="798"/>
                    </a:lnTo>
                    <a:lnTo>
                      <a:pt x="735" y="781"/>
                    </a:lnTo>
                    <a:lnTo>
                      <a:pt x="714" y="761"/>
                    </a:lnTo>
                    <a:lnTo>
                      <a:pt x="693" y="743"/>
                    </a:lnTo>
                    <a:lnTo>
                      <a:pt x="671" y="724"/>
                    </a:lnTo>
                    <a:lnTo>
                      <a:pt x="652" y="710"/>
                    </a:lnTo>
                    <a:lnTo>
                      <a:pt x="633" y="693"/>
                    </a:lnTo>
                    <a:lnTo>
                      <a:pt x="616" y="681"/>
                    </a:lnTo>
                    <a:lnTo>
                      <a:pt x="600" y="672"/>
                    </a:lnTo>
                    <a:lnTo>
                      <a:pt x="589" y="667"/>
                    </a:lnTo>
                    <a:lnTo>
                      <a:pt x="577" y="661"/>
                    </a:lnTo>
                    <a:lnTo>
                      <a:pt x="569" y="656"/>
                    </a:lnTo>
                    <a:lnTo>
                      <a:pt x="564" y="649"/>
                    </a:lnTo>
                    <a:lnTo>
                      <a:pt x="562" y="644"/>
                    </a:lnTo>
                    <a:lnTo>
                      <a:pt x="558" y="637"/>
                    </a:lnTo>
                    <a:lnTo>
                      <a:pt x="558" y="630"/>
                    </a:lnTo>
                    <a:lnTo>
                      <a:pt x="556" y="622"/>
                    </a:lnTo>
                    <a:lnTo>
                      <a:pt x="556" y="615"/>
                    </a:lnTo>
                    <a:lnTo>
                      <a:pt x="552" y="606"/>
                    </a:lnTo>
                    <a:lnTo>
                      <a:pt x="548" y="598"/>
                    </a:lnTo>
                    <a:lnTo>
                      <a:pt x="542" y="589"/>
                    </a:lnTo>
                    <a:lnTo>
                      <a:pt x="535" y="580"/>
                    </a:lnTo>
                    <a:lnTo>
                      <a:pt x="523" y="570"/>
                    </a:lnTo>
                    <a:lnTo>
                      <a:pt x="510" y="560"/>
                    </a:lnTo>
                    <a:lnTo>
                      <a:pt x="490" y="550"/>
                    </a:lnTo>
                    <a:lnTo>
                      <a:pt x="469" y="540"/>
                    </a:lnTo>
                    <a:lnTo>
                      <a:pt x="442" y="528"/>
                    </a:lnTo>
                    <a:lnTo>
                      <a:pt x="415" y="519"/>
                    </a:lnTo>
                    <a:lnTo>
                      <a:pt x="388" y="509"/>
                    </a:lnTo>
                    <a:lnTo>
                      <a:pt x="362" y="501"/>
                    </a:lnTo>
                    <a:lnTo>
                      <a:pt x="333" y="492"/>
                    </a:lnTo>
                    <a:lnTo>
                      <a:pt x="308" y="484"/>
                    </a:lnTo>
                    <a:lnTo>
                      <a:pt x="283" y="476"/>
                    </a:lnTo>
                    <a:lnTo>
                      <a:pt x="261" y="468"/>
                    </a:lnTo>
                    <a:lnTo>
                      <a:pt x="238" y="458"/>
                    </a:lnTo>
                    <a:lnTo>
                      <a:pt x="217" y="449"/>
                    </a:lnTo>
                    <a:lnTo>
                      <a:pt x="200" y="439"/>
                    </a:lnTo>
                    <a:lnTo>
                      <a:pt x="186" y="430"/>
                    </a:lnTo>
                    <a:lnTo>
                      <a:pt x="173" y="418"/>
                    </a:lnTo>
                    <a:lnTo>
                      <a:pt x="167" y="406"/>
                    </a:lnTo>
                    <a:lnTo>
                      <a:pt x="163" y="392"/>
                    </a:lnTo>
                    <a:lnTo>
                      <a:pt x="165" y="380"/>
                    </a:lnTo>
                    <a:lnTo>
                      <a:pt x="167" y="365"/>
                    </a:lnTo>
                    <a:lnTo>
                      <a:pt x="171" y="353"/>
                    </a:lnTo>
                    <a:lnTo>
                      <a:pt x="173" y="343"/>
                    </a:lnTo>
                    <a:lnTo>
                      <a:pt x="179" y="335"/>
                    </a:lnTo>
                    <a:lnTo>
                      <a:pt x="186" y="321"/>
                    </a:lnTo>
                    <a:lnTo>
                      <a:pt x="196" y="310"/>
                    </a:lnTo>
                    <a:lnTo>
                      <a:pt x="198" y="305"/>
                    </a:lnTo>
                    <a:lnTo>
                      <a:pt x="202" y="300"/>
                    </a:lnTo>
                    <a:lnTo>
                      <a:pt x="204" y="293"/>
                    </a:lnTo>
                    <a:lnTo>
                      <a:pt x="208" y="286"/>
                    </a:lnTo>
                    <a:lnTo>
                      <a:pt x="209" y="277"/>
                    </a:lnTo>
                    <a:lnTo>
                      <a:pt x="211" y="269"/>
                    </a:lnTo>
                    <a:lnTo>
                      <a:pt x="213" y="258"/>
                    </a:lnTo>
                    <a:lnTo>
                      <a:pt x="215" y="246"/>
                    </a:lnTo>
                    <a:lnTo>
                      <a:pt x="211" y="231"/>
                    </a:lnTo>
                    <a:lnTo>
                      <a:pt x="208" y="219"/>
                    </a:lnTo>
                    <a:lnTo>
                      <a:pt x="200" y="208"/>
                    </a:lnTo>
                    <a:lnTo>
                      <a:pt x="192" y="200"/>
                    </a:lnTo>
                    <a:lnTo>
                      <a:pt x="179" y="192"/>
                    </a:lnTo>
                    <a:lnTo>
                      <a:pt x="167" y="184"/>
                    </a:lnTo>
                    <a:lnTo>
                      <a:pt x="154" y="177"/>
                    </a:lnTo>
                    <a:lnTo>
                      <a:pt x="142" y="172"/>
                    </a:lnTo>
                    <a:lnTo>
                      <a:pt x="127" y="164"/>
                    </a:lnTo>
                    <a:lnTo>
                      <a:pt x="113" y="157"/>
                    </a:lnTo>
                    <a:lnTo>
                      <a:pt x="102" y="150"/>
                    </a:lnTo>
                    <a:lnTo>
                      <a:pt x="92" y="144"/>
                    </a:lnTo>
                    <a:lnTo>
                      <a:pt x="81" y="134"/>
                    </a:lnTo>
                    <a:lnTo>
                      <a:pt x="75" y="125"/>
                    </a:lnTo>
                    <a:lnTo>
                      <a:pt x="71" y="113"/>
                    </a:lnTo>
                    <a:lnTo>
                      <a:pt x="71" y="101"/>
                    </a:lnTo>
                    <a:lnTo>
                      <a:pt x="67" y="85"/>
                    </a:lnTo>
                    <a:lnTo>
                      <a:pt x="65" y="72"/>
                    </a:lnTo>
                    <a:lnTo>
                      <a:pt x="63" y="62"/>
                    </a:lnTo>
                    <a:lnTo>
                      <a:pt x="61" y="54"/>
                    </a:lnTo>
                    <a:lnTo>
                      <a:pt x="56" y="46"/>
                    </a:lnTo>
                    <a:lnTo>
                      <a:pt x="52" y="40"/>
                    </a:lnTo>
                    <a:lnTo>
                      <a:pt x="46" y="35"/>
                    </a:lnTo>
                    <a:lnTo>
                      <a:pt x="42" y="31"/>
                    </a:lnTo>
                    <a:lnTo>
                      <a:pt x="31" y="23"/>
                    </a:lnTo>
                    <a:lnTo>
                      <a:pt x="19" y="17"/>
                    </a:lnTo>
                    <a:lnTo>
                      <a:pt x="7" y="12"/>
                    </a:lnTo>
                    <a:lnTo>
                      <a:pt x="0" y="5"/>
                    </a:lnTo>
                    <a:close/>
                  </a:path>
                </a:pathLst>
              </a:custGeom>
              <a:solidFill>
                <a:srgbClr val="35CE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9" name="Freeform 22"/>
              <p:cNvSpPr>
                <a:spLocks/>
              </p:cNvSpPr>
              <p:nvPr/>
            </p:nvSpPr>
            <p:spPr bwMode="auto">
              <a:xfrm>
                <a:off x="310" y="3994"/>
                <a:ext cx="5175" cy="520"/>
              </a:xfrm>
              <a:custGeom>
                <a:avLst/>
                <a:gdLst>
                  <a:gd name="T0" fmla="*/ 142 w 5175"/>
                  <a:gd name="T1" fmla="*/ 39 h 520"/>
                  <a:gd name="T2" fmla="*/ 63 w 5175"/>
                  <a:gd name="T3" fmla="*/ 65 h 520"/>
                  <a:gd name="T4" fmla="*/ 4 w 5175"/>
                  <a:gd name="T5" fmla="*/ 108 h 520"/>
                  <a:gd name="T6" fmla="*/ 15 w 5175"/>
                  <a:gd name="T7" fmla="*/ 160 h 520"/>
                  <a:gd name="T8" fmla="*/ 65 w 5175"/>
                  <a:gd name="T9" fmla="*/ 212 h 520"/>
                  <a:gd name="T10" fmla="*/ 131 w 5175"/>
                  <a:gd name="T11" fmla="*/ 246 h 520"/>
                  <a:gd name="T12" fmla="*/ 204 w 5175"/>
                  <a:gd name="T13" fmla="*/ 257 h 520"/>
                  <a:gd name="T14" fmla="*/ 287 w 5175"/>
                  <a:gd name="T15" fmla="*/ 262 h 520"/>
                  <a:gd name="T16" fmla="*/ 371 w 5175"/>
                  <a:gd name="T17" fmla="*/ 269 h 520"/>
                  <a:gd name="T18" fmla="*/ 435 w 5175"/>
                  <a:gd name="T19" fmla="*/ 273 h 520"/>
                  <a:gd name="T20" fmla="*/ 502 w 5175"/>
                  <a:gd name="T21" fmla="*/ 312 h 520"/>
                  <a:gd name="T22" fmla="*/ 562 w 5175"/>
                  <a:gd name="T23" fmla="*/ 345 h 520"/>
                  <a:gd name="T24" fmla="*/ 591 w 5175"/>
                  <a:gd name="T25" fmla="*/ 374 h 520"/>
                  <a:gd name="T26" fmla="*/ 631 w 5175"/>
                  <a:gd name="T27" fmla="*/ 417 h 520"/>
                  <a:gd name="T28" fmla="*/ 689 w 5175"/>
                  <a:gd name="T29" fmla="*/ 449 h 520"/>
                  <a:gd name="T30" fmla="*/ 762 w 5175"/>
                  <a:gd name="T31" fmla="*/ 458 h 520"/>
                  <a:gd name="T32" fmla="*/ 860 w 5175"/>
                  <a:gd name="T33" fmla="*/ 462 h 520"/>
                  <a:gd name="T34" fmla="*/ 964 w 5175"/>
                  <a:gd name="T35" fmla="*/ 469 h 520"/>
                  <a:gd name="T36" fmla="*/ 1051 w 5175"/>
                  <a:gd name="T37" fmla="*/ 474 h 520"/>
                  <a:gd name="T38" fmla="*/ 1118 w 5175"/>
                  <a:gd name="T39" fmla="*/ 477 h 520"/>
                  <a:gd name="T40" fmla="*/ 1183 w 5175"/>
                  <a:gd name="T41" fmla="*/ 484 h 520"/>
                  <a:gd name="T42" fmla="*/ 1233 w 5175"/>
                  <a:gd name="T43" fmla="*/ 477 h 520"/>
                  <a:gd name="T44" fmla="*/ 1245 w 5175"/>
                  <a:gd name="T45" fmla="*/ 433 h 520"/>
                  <a:gd name="T46" fmla="*/ 1283 w 5175"/>
                  <a:gd name="T47" fmla="*/ 410 h 520"/>
                  <a:gd name="T48" fmla="*/ 1387 w 5175"/>
                  <a:gd name="T49" fmla="*/ 406 h 520"/>
                  <a:gd name="T50" fmla="*/ 1505 w 5175"/>
                  <a:gd name="T51" fmla="*/ 402 h 520"/>
                  <a:gd name="T52" fmla="*/ 1601 w 5175"/>
                  <a:gd name="T53" fmla="*/ 402 h 520"/>
                  <a:gd name="T54" fmla="*/ 1674 w 5175"/>
                  <a:gd name="T55" fmla="*/ 414 h 520"/>
                  <a:gd name="T56" fmla="*/ 1740 w 5175"/>
                  <a:gd name="T57" fmla="*/ 442 h 520"/>
                  <a:gd name="T58" fmla="*/ 1842 w 5175"/>
                  <a:gd name="T59" fmla="*/ 468 h 520"/>
                  <a:gd name="T60" fmla="*/ 2088 w 5175"/>
                  <a:gd name="T61" fmla="*/ 501 h 520"/>
                  <a:gd name="T62" fmla="*/ 2332 w 5175"/>
                  <a:gd name="T63" fmla="*/ 519 h 520"/>
                  <a:gd name="T64" fmla="*/ 2481 w 5175"/>
                  <a:gd name="T65" fmla="*/ 509 h 520"/>
                  <a:gd name="T66" fmla="*/ 2856 w 5175"/>
                  <a:gd name="T67" fmla="*/ 487 h 520"/>
                  <a:gd name="T68" fmla="*/ 3295 w 5175"/>
                  <a:gd name="T69" fmla="*/ 469 h 520"/>
                  <a:gd name="T70" fmla="*/ 3493 w 5175"/>
                  <a:gd name="T71" fmla="*/ 469 h 520"/>
                  <a:gd name="T72" fmla="*/ 3554 w 5175"/>
                  <a:gd name="T73" fmla="*/ 481 h 520"/>
                  <a:gd name="T74" fmla="*/ 3614 w 5175"/>
                  <a:gd name="T75" fmla="*/ 488 h 520"/>
                  <a:gd name="T76" fmla="*/ 3687 w 5175"/>
                  <a:gd name="T77" fmla="*/ 484 h 520"/>
                  <a:gd name="T78" fmla="*/ 3766 w 5175"/>
                  <a:gd name="T79" fmla="*/ 460 h 520"/>
                  <a:gd name="T80" fmla="*/ 3847 w 5175"/>
                  <a:gd name="T81" fmla="*/ 431 h 520"/>
                  <a:gd name="T82" fmla="*/ 3920 w 5175"/>
                  <a:gd name="T83" fmla="*/ 407 h 520"/>
                  <a:gd name="T84" fmla="*/ 3972 w 5175"/>
                  <a:gd name="T85" fmla="*/ 407 h 520"/>
                  <a:gd name="T86" fmla="*/ 4026 w 5175"/>
                  <a:gd name="T87" fmla="*/ 431 h 520"/>
                  <a:gd name="T88" fmla="*/ 4180 w 5175"/>
                  <a:gd name="T89" fmla="*/ 446 h 520"/>
                  <a:gd name="T90" fmla="*/ 4430 w 5175"/>
                  <a:gd name="T91" fmla="*/ 415 h 520"/>
                  <a:gd name="T92" fmla="*/ 4501 w 5175"/>
                  <a:gd name="T93" fmla="*/ 375 h 520"/>
                  <a:gd name="T94" fmla="*/ 4507 w 5175"/>
                  <a:gd name="T95" fmla="*/ 344 h 520"/>
                  <a:gd name="T96" fmla="*/ 4605 w 5175"/>
                  <a:gd name="T97" fmla="*/ 344 h 520"/>
                  <a:gd name="T98" fmla="*/ 4784 w 5175"/>
                  <a:gd name="T99" fmla="*/ 363 h 520"/>
                  <a:gd name="T100" fmla="*/ 4959 w 5175"/>
                  <a:gd name="T101" fmla="*/ 374 h 520"/>
                  <a:gd name="T102" fmla="*/ 5067 w 5175"/>
                  <a:gd name="T103" fmla="*/ 347 h 520"/>
                  <a:gd name="T104" fmla="*/ 5134 w 5175"/>
                  <a:gd name="T105" fmla="*/ 313 h 520"/>
                  <a:gd name="T106" fmla="*/ 5169 w 5175"/>
                  <a:gd name="T107" fmla="*/ 280 h 520"/>
                  <a:gd name="T108" fmla="*/ 5154 w 5175"/>
                  <a:gd name="T109" fmla="*/ 228 h 520"/>
                  <a:gd name="T110" fmla="*/ 5032 w 5175"/>
                  <a:gd name="T111" fmla="*/ 140 h 520"/>
                  <a:gd name="T112" fmla="*/ 4859 w 5175"/>
                  <a:gd name="T113" fmla="*/ 50 h 520"/>
                  <a:gd name="T114" fmla="*/ 4719 w 5175"/>
                  <a:gd name="T115" fmla="*/ 0 h 520"/>
                  <a:gd name="T116" fmla="*/ 4243 w 5175"/>
                  <a:gd name="T117" fmla="*/ 5 h 520"/>
                  <a:gd name="T118" fmla="*/ 3044 w 5175"/>
                  <a:gd name="T119" fmla="*/ 13 h 520"/>
                  <a:gd name="T120" fmla="*/ 2061 w 5175"/>
                  <a:gd name="T121" fmla="*/ 20 h 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75"/>
                  <a:gd name="T184" fmla="*/ 0 h 520"/>
                  <a:gd name="T185" fmla="*/ 5175 w 5175"/>
                  <a:gd name="T186" fmla="*/ 520 h 5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75" h="520">
                    <a:moveTo>
                      <a:pt x="171" y="34"/>
                    </a:moveTo>
                    <a:lnTo>
                      <a:pt x="167" y="34"/>
                    </a:lnTo>
                    <a:lnTo>
                      <a:pt x="162" y="34"/>
                    </a:lnTo>
                    <a:lnTo>
                      <a:pt x="152" y="35"/>
                    </a:lnTo>
                    <a:lnTo>
                      <a:pt x="142" y="39"/>
                    </a:lnTo>
                    <a:lnTo>
                      <a:pt x="127" y="42"/>
                    </a:lnTo>
                    <a:lnTo>
                      <a:pt x="111" y="47"/>
                    </a:lnTo>
                    <a:lnTo>
                      <a:pt x="96" y="51"/>
                    </a:lnTo>
                    <a:lnTo>
                      <a:pt x="81" y="59"/>
                    </a:lnTo>
                    <a:lnTo>
                      <a:pt x="63" y="65"/>
                    </a:lnTo>
                    <a:lnTo>
                      <a:pt x="48" y="71"/>
                    </a:lnTo>
                    <a:lnTo>
                      <a:pt x="33" y="79"/>
                    </a:lnTo>
                    <a:lnTo>
                      <a:pt x="21" y="89"/>
                    </a:lnTo>
                    <a:lnTo>
                      <a:pt x="9" y="97"/>
                    </a:lnTo>
                    <a:lnTo>
                      <a:pt x="4" y="108"/>
                    </a:lnTo>
                    <a:lnTo>
                      <a:pt x="0" y="117"/>
                    </a:lnTo>
                    <a:lnTo>
                      <a:pt x="2" y="129"/>
                    </a:lnTo>
                    <a:lnTo>
                      <a:pt x="4" y="138"/>
                    </a:lnTo>
                    <a:lnTo>
                      <a:pt x="9" y="149"/>
                    </a:lnTo>
                    <a:lnTo>
                      <a:pt x="15" y="160"/>
                    </a:lnTo>
                    <a:lnTo>
                      <a:pt x="25" y="172"/>
                    </a:lnTo>
                    <a:lnTo>
                      <a:pt x="31" y="181"/>
                    </a:lnTo>
                    <a:lnTo>
                      <a:pt x="42" y="192"/>
                    </a:lnTo>
                    <a:lnTo>
                      <a:pt x="54" y="202"/>
                    </a:lnTo>
                    <a:lnTo>
                      <a:pt x="65" y="212"/>
                    </a:lnTo>
                    <a:lnTo>
                      <a:pt x="77" y="220"/>
                    </a:lnTo>
                    <a:lnTo>
                      <a:pt x="90" y="228"/>
                    </a:lnTo>
                    <a:lnTo>
                      <a:pt x="102" y="235"/>
                    </a:lnTo>
                    <a:lnTo>
                      <a:pt x="117" y="242"/>
                    </a:lnTo>
                    <a:lnTo>
                      <a:pt x="131" y="246"/>
                    </a:lnTo>
                    <a:lnTo>
                      <a:pt x="146" y="251"/>
                    </a:lnTo>
                    <a:lnTo>
                      <a:pt x="160" y="254"/>
                    </a:lnTo>
                    <a:lnTo>
                      <a:pt x="175" y="257"/>
                    </a:lnTo>
                    <a:lnTo>
                      <a:pt x="188" y="257"/>
                    </a:lnTo>
                    <a:lnTo>
                      <a:pt x="204" y="257"/>
                    </a:lnTo>
                    <a:lnTo>
                      <a:pt x="219" y="258"/>
                    </a:lnTo>
                    <a:lnTo>
                      <a:pt x="237" y="259"/>
                    </a:lnTo>
                    <a:lnTo>
                      <a:pt x="252" y="259"/>
                    </a:lnTo>
                    <a:lnTo>
                      <a:pt x="269" y="261"/>
                    </a:lnTo>
                    <a:lnTo>
                      <a:pt x="287" y="262"/>
                    </a:lnTo>
                    <a:lnTo>
                      <a:pt x="304" y="265"/>
                    </a:lnTo>
                    <a:lnTo>
                      <a:pt x="319" y="265"/>
                    </a:lnTo>
                    <a:lnTo>
                      <a:pt x="337" y="266"/>
                    </a:lnTo>
                    <a:lnTo>
                      <a:pt x="354" y="267"/>
                    </a:lnTo>
                    <a:lnTo>
                      <a:pt x="371" y="269"/>
                    </a:lnTo>
                    <a:lnTo>
                      <a:pt x="387" y="269"/>
                    </a:lnTo>
                    <a:lnTo>
                      <a:pt x="402" y="270"/>
                    </a:lnTo>
                    <a:lnTo>
                      <a:pt x="417" y="271"/>
                    </a:lnTo>
                    <a:lnTo>
                      <a:pt x="433" y="273"/>
                    </a:lnTo>
                    <a:lnTo>
                      <a:pt x="435" y="273"/>
                    </a:lnTo>
                    <a:lnTo>
                      <a:pt x="450" y="282"/>
                    </a:lnTo>
                    <a:lnTo>
                      <a:pt x="460" y="288"/>
                    </a:lnTo>
                    <a:lnTo>
                      <a:pt x="473" y="296"/>
                    </a:lnTo>
                    <a:lnTo>
                      <a:pt x="487" y="304"/>
                    </a:lnTo>
                    <a:lnTo>
                      <a:pt x="502" y="312"/>
                    </a:lnTo>
                    <a:lnTo>
                      <a:pt x="514" y="319"/>
                    </a:lnTo>
                    <a:lnTo>
                      <a:pt x="527" y="327"/>
                    </a:lnTo>
                    <a:lnTo>
                      <a:pt x="539" y="333"/>
                    </a:lnTo>
                    <a:lnTo>
                      <a:pt x="552" y="341"/>
                    </a:lnTo>
                    <a:lnTo>
                      <a:pt x="562" y="345"/>
                    </a:lnTo>
                    <a:lnTo>
                      <a:pt x="569" y="351"/>
                    </a:lnTo>
                    <a:lnTo>
                      <a:pt x="575" y="353"/>
                    </a:lnTo>
                    <a:lnTo>
                      <a:pt x="579" y="356"/>
                    </a:lnTo>
                    <a:lnTo>
                      <a:pt x="585" y="364"/>
                    </a:lnTo>
                    <a:lnTo>
                      <a:pt x="591" y="374"/>
                    </a:lnTo>
                    <a:lnTo>
                      <a:pt x="596" y="383"/>
                    </a:lnTo>
                    <a:lnTo>
                      <a:pt x="606" y="392"/>
                    </a:lnTo>
                    <a:lnTo>
                      <a:pt x="612" y="401"/>
                    </a:lnTo>
                    <a:lnTo>
                      <a:pt x="621" y="409"/>
                    </a:lnTo>
                    <a:lnTo>
                      <a:pt x="631" y="417"/>
                    </a:lnTo>
                    <a:lnTo>
                      <a:pt x="643" y="425"/>
                    </a:lnTo>
                    <a:lnTo>
                      <a:pt x="652" y="430"/>
                    </a:lnTo>
                    <a:lnTo>
                      <a:pt x="664" y="437"/>
                    </a:lnTo>
                    <a:lnTo>
                      <a:pt x="675" y="442"/>
                    </a:lnTo>
                    <a:lnTo>
                      <a:pt x="689" y="449"/>
                    </a:lnTo>
                    <a:lnTo>
                      <a:pt x="700" y="452"/>
                    </a:lnTo>
                    <a:lnTo>
                      <a:pt x="716" y="456"/>
                    </a:lnTo>
                    <a:lnTo>
                      <a:pt x="729" y="457"/>
                    </a:lnTo>
                    <a:lnTo>
                      <a:pt x="747" y="458"/>
                    </a:lnTo>
                    <a:lnTo>
                      <a:pt x="762" y="458"/>
                    </a:lnTo>
                    <a:lnTo>
                      <a:pt x="779" y="458"/>
                    </a:lnTo>
                    <a:lnTo>
                      <a:pt x="799" y="458"/>
                    </a:lnTo>
                    <a:lnTo>
                      <a:pt x="820" y="460"/>
                    </a:lnTo>
                    <a:lnTo>
                      <a:pt x="839" y="461"/>
                    </a:lnTo>
                    <a:lnTo>
                      <a:pt x="860" y="462"/>
                    </a:lnTo>
                    <a:lnTo>
                      <a:pt x="881" y="464"/>
                    </a:lnTo>
                    <a:lnTo>
                      <a:pt x="904" y="466"/>
                    </a:lnTo>
                    <a:lnTo>
                      <a:pt x="924" y="466"/>
                    </a:lnTo>
                    <a:lnTo>
                      <a:pt x="945" y="469"/>
                    </a:lnTo>
                    <a:lnTo>
                      <a:pt x="964" y="469"/>
                    </a:lnTo>
                    <a:lnTo>
                      <a:pt x="985" y="472"/>
                    </a:lnTo>
                    <a:lnTo>
                      <a:pt x="1003" y="472"/>
                    </a:lnTo>
                    <a:lnTo>
                      <a:pt x="1020" y="473"/>
                    </a:lnTo>
                    <a:lnTo>
                      <a:pt x="1035" y="473"/>
                    </a:lnTo>
                    <a:lnTo>
                      <a:pt x="1051" y="474"/>
                    </a:lnTo>
                    <a:lnTo>
                      <a:pt x="1062" y="474"/>
                    </a:lnTo>
                    <a:lnTo>
                      <a:pt x="1076" y="474"/>
                    </a:lnTo>
                    <a:lnTo>
                      <a:pt x="1089" y="476"/>
                    </a:lnTo>
                    <a:lnTo>
                      <a:pt x="1105" y="477"/>
                    </a:lnTo>
                    <a:lnTo>
                      <a:pt x="1118" y="477"/>
                    </a:lnTo>
                    <a:lnTo>
                      <a:pt x="1131" y="480"/>
                    </a:lnTo>
                    <a:lnTo>
                      <a:pt x="1145" y="481"/>
                    </a:lnTo>
                    <a:lnTo>
                      <a:pt x="1160" y="484"/>
                    </a:lnTo>
                    <a:lnTo>
                      <a:pt x="1172" y="484"/>
                    </a:lnTo>
                    <a:lnTo>
                      <a:pt x="1183" y="484"/>
                    </a:lnTo>
                    <a:lnTo>
                      <a:pt x="1195" y="484"/>
                    </a:lnTo>
                    <a:lnTo>
                      <a:pt x="1206" y="484"/>
                    </a:lnTo>
                    <a:lnTo>
                      <a:pt x="1216" y="481"/>
                    </a:lnTo>
                    <a:lnTo>
                      <a:pt x="1226" y="480"/>
                    </a:lnTo>
                    <a:lnTo>
                      <a:pt x="1233" y="477"/>
                    </a:lnTo>
                    <a:lnTo>
                      <a:pt x="1241" y="474"/>
                    </a:lnTo>
                    <a:lnTo>
                      <a:pt x="1247" y="462"/>
                    </a:lnTo>
                    <a:lnTo>
                      <a:pt x="1249" y="452"/>
                    </a:lnTo>
                    <a:lnTo>
                      <a:pt x="1247" y="441"/>
                    </a:lnTo>
                    <a:lnTo>
                      <a:pt x="1245" y="433"/>
                    </a:lnTo>
                    <a:lnTo>
                      <a:pt x="1247" y="423"/>
                    </a:lnTo>
                    <a:lnTo>
                      <a:pt x="1255" y="417"/>
                    </a:lnTo>
                    <a:lnTo>
                      <a:pt x="1260" y="414"/>
                    </a:lnTo>
                    <a:lnTo>
                      <a:pt x="1272" y="413"/>
                    </a:lnTo>
                    <a:lnTo>
                      <a:pt x="1283" y="410"/>
                    </a:lnTo>
                    <a:lnTo>
                      <a:pt x="1303" y="410"/>
                    </a:lnTo>
                    <a:lnTo>
                      <a:pt x="1320" y="409"/>
                    </a:lnTo>
                    <a:lnTo>
                      <a:pt x="1341" y="407"/>
                    </a:lnTo>
                    <a:lnTo>
                      <a:pt x="1364" y="406"/>
                    </a:lnTo>
                    <a:lnTo>
                      <a:pt x="1387" y="406"/>
                    </a:lnTo>
                    <a:lnTo>
                      <a:pt x="1410" y="405"/>
                    </a:lnTo>
                    <a:lnTo>
                      <a:pt x="1434" y="403"/>
                    </a:lnTo>
                    <a:lnTo>
                      <a:pt x="1459" y="403"/>
                    </a:lnTo>
                    <a:lnTo>
                      <a:pt x="1482" y="403"/>
                    </a:lnTo>
                    <a:lnTo>
                      <a:pt x="1505" y="402"/>
                    </a:lnTo>
                    <a:lnTo>
                      <a:pt x="1526" y="402"/>
                    </a:lnTo>
                    <a:lnTo>
                      <a:pt x="1545" y="402"/>
                    </a:lnTo>
                    <a:lnTo>
                      <a:pt x="1566" y="402"/>
                    </a:lnTo>
                    <a:lnTo>
                      <a:pt x="1584" y="402"/>
                    </a:lnTo>
                    <a:lnTo>
                      <a:pt x="1601" y="402"/>
                    </a:lnTo>
                    <a:lnTo>
                      <a:pt x="1614" y="403"/>
                    </a:lnTo>
                    <a:lnTo>
                      <a:pt x="1628" y="405"/>
                    </a:lnTo>
                    <a:lnTo>
                      <a:pt x="1643" y="406"/>
                    </a:lnTo>
                    <a:lnTo>
                      <a:pt x="1661" y="410"/>
                    </a:lnTo>
                    <a:lnTo>
                      <a:pt x="1674" y="414"/>
                    </a:lnTo>
                    <a:lnTo>
                      <a:pt x="1690" y="421"/>
                    </a:lnTo>
                    <a:lnTo>
                      <a:pt x="1703" y="426"/>
                    </a:lnTo>
                    <a:lnTo>
                      <a:pt x="1720" y="434"/>
                    </a:lnTo>
                    <a:lnTo>
                      <a:pt x="1728" y="438"/>
                    </a:lnTo>
                    <a:lnTo>
                      <a:pt x="1740" y="442"/>
                    </a:lnTo>
                    <a:lnTo>
                      <a:pt x="1751" y="448"/>
                    </a:lnTo>
                    <a:lnTo>
                      <a:pt x="1765" y="453"/>
                    </a:lnTo>
                    <a:lnTo>
                      <a:pt x="1780" y="457"/>
                    </a:lnTo>
                    <a:lnTo>
                      <a:pt x="1809" y="462"/>
                    </a:lnTo>
                    <a:lnTo>
                      <a:pt x="1842" y="468"/>
                    </a:lnTo>
                    <a:lnTo>
                      <a:pt x="1884" y="474"/>
                    </a:lnTo>
                    <a:lnTo>
                      <a:pt x="1928" y="481"/>
                    </a:lnTo>
                    <a:lnTo>
                      <a:pt x="1980" y="488"/>
                    </a:lnTo>
                    <a:lnTo>
                      <a:pt x="2032" y="495"/>
                    </a:lnTo>
                    <a:lnTo>
                      <a:pt x="2088" y="501"/>
                    </a:lnTo>
                    <a:lnTo>
                      <a:pt x="2140" y="505"/>
                    </a:lnTo>
                    <a:lnTo>
                      <a:pt x="2194" y="511"/>
                    </a:lnTo>
                    <a:lnTo>
                      <a:pt x="2244" y="513"/>
                    </a:lnTo>
                    <a:lnTo>
                      <a:pt x="2292" y="517"/>
                    </a:lnTo>
                    <a:lnTo>
                      <a:pt x="2332" y="519"/>
                    </a:lnTo>
                    <a:lnTo>
                      <a:pt x="2369" y="520"/>
                    </a:lnTo>
                    <a:lnTo>
                      <a:pt x="2396" y="520"/>
                    </a:lnTo>
                    <a:lnTo>
                      <a:pt x="2417" y="519"/>
                    </a:lnTo>
                    <a:lnTo>
                      <a:pt x="2440" y="513"/>
                    </a:lnTo>
                    <a:lnTo>
                      <a:pt x="2481" y="509"/>
                    </a:lnTo>
                    <a:lnTo>
                      <a:pt x="2536" y="505"/>
                    </a:lnTo>
                    <a:lnTo>
                      <a:pt x="2604" y="501"/>
                    </a:lnTo>
                    <a:lnTo>
                      <a:pt x="2681" y="496"/>
                    </a:lnTo>
                    <a:lnTo>
                      <a:pt x="2765" y="491"/>
                    </a:lnTo>
                    <a:lnTo>
                      <a:pt x="2856" y="487"/>
                    </a:lnTo>
                    <a:lnTo>
                      <a:pt x="2950" y="482"/>
                    </a:lnTo>
                    <a:lnTo>
                      <a:pt x="3041" y="478"/>
                    </a:lnTo>
                    <a:lnTo>
                      <a:pt x="3131" y="474"/>
                    </a:lnTo>
                    <a:lnTo>
                      <a:pt x="3216" y="470"/>
                    </a:lnTo>
                    <a:lnTo>
                      <a:pt x="3295" y="469"/>
                    </a:lnTo>
                    <a:lnTo>
                      <a:pt x="3360" y="466"/>
                    </a:lnTo>
                    <a:lnTo>
                      <a:pt x="3416" y="466"/>
                    </a:lnTo>
                    <a:lnTo>
                      <a:pt x="3456" y="466"/>
                    </a:lnTo>
                    <a:lnTo>
                      <a:pt x="3481" y="469"/>
                    </a:lnTo>
                    <a:lnTo>
                      <a:pt x="3493" y="469"/>
                    </a:lnTo>
                    <a:lnTo>
                      <a:pt x="3506" y="472"/>
                    </a:lnTo>
                    <a:lnTo>
                      <a:pt x="3518" y="473"/>
                    </a:lnTo>
                    <a:lnTo>
                      <a:pt x="3531" y="477"/>
                    </a:lnTo>
                    <a:lnTo>
                      <a:pt x="3543" y="478"/>
                    </a:lnTo>
                    <a:lnTo>
                      <a:pt x="3554" y="481"/>
                    </a:lnTo>
                    <a:lnTo>
                      <a:pt x="3566" y="482"/>
                    </a:lnTo>
                    <a:lnTo>
                      <a:pt x="3579" y="485"/>
                    </a:lnTo>
                    <a:lnTo>
                      <a:pt x="3591" y="487"/>
                    </a:lnTo>
                    <a:lnTo>
                      <a:pt x="3602" y="488"/>
                    </a:lnTo>
                    <a:lnTo>
                      <a:pt x="3614" y="488"/>
                    </a:lnTo>
                    <a:lnTo>
                      <a:pt x="3628" y="489"/>
                    </a:lnTo>
                    <a:lnTo>
                      <a:pt x="3641" y="488"/>
                    </a:lnTo>
                    <a:lnTo>
                      <a:pt x="3656" y="488"/>
                    </a:lnTo>
                    <a:lnTo>
                      <a:pt x="3670" y="485"/>
                    </a:lnTo>
                    <a:lnTo>
                      <a:pt x="3687" y="484"/>
                    </a:lnTo>
                    <a:lnTo>
                      <a:pt x="3701" y="480"/>
                    </a:lnTo>
                    <a:lnTo>
                      <a:pt x="3716" y="476"/>
                    </a:lnTo>
                    <a:lnTo>
                      <a:pt x="3733" y="470"/>
                    </a:lnTo>
                    <a:lnTo>
                      <a:pt x="3751" y="466"/>
                    </a:lnTo>
                    <a:lnTo>
                      <a:pt x="3766" y="460"/>
                    </a:lnTo>
                    <a:lnTo>
                      <a:pt x="3783" y="454"/>
                    </a:lnTo>
                    <a:lnTo>
                      <a:pt x="3799" y="449"/>
                    </a:lnTo>
                    <a:lnTo>
                      <a:pt x="3816" y="444"/>
                    </a:lnTo>
                    <a:lnTo>
                      <a:pt x="3832" y="437"/>
                    </a:lnTo>
                    <a:lnTo>
                      <a:pt x="3847" y="431"/>
                    </a:lnTo>
                    <a:lnTo>
                      <a:pt x="3862" y="425"/>
                    </a:lnTo>
                    <a:lnTo>
                      <a:pt x="3880" y="421"/>
                    </a:lnTo>
                    <a:lnTo>
                      <a:pt x="3893" y="415"/>
                    </a:lnTo>
                    <a:lnTo>
                      <a:pt x="3907" y="411"/>
                    </a:lnTo>
                    <a:lnTo>
                      <a:pt x="3920" y="407"/>
                    </a:lnTo>
                    <a:lnTo>
                      <a:pt x="3935" y="405"/>
                    </a:lnTo>
                    <a:lnTo>
                      <a:pt x="3945" y="402"/>
                    </a:lnTo>
                    <a:lnTo>
                      <a:pt x="3957" y="402"/>
                    </a:lnTo>
                    <a:lnTo>
                      <a:pt x="3964" y="403"/>
                    </a:lnTo>
                    <a:lnTo>
                      <a:pt x="3972" y="407"/>
                    </a:lnTo>
                    <a:lnTo>
                      <a:pt x="3978" y="411"/>
                    </a:lnTo>
                    <a:lnTo>
                      <a:pt x="3987" y="417"/>
                    </a:lnTo>
                    <a:lnTo>
                      <a:pt x="3997" y="421"/>
                    </a:lnTo>
                    <a:lnTo>
                      <a:pt x="4010" y="427"/>
                    </a:lnTo>
                    <a:lnTo>
                      <a:pt x="4026" y="431"/>
                    </a:lnTo>
                    <a:lnTo>
                      <a:pt x="4045" y="437"/>
                    </a:lnTo>
                    <a:lnTo>
                      <a:pt x="4070" y="441"/>
                    </a:lnTo>
                    <a:lnTo>
                      <a:pt x="4101" y="445"/>
                    </a:lnTo>
                    <a:lnTo>
                      <a:pt x="4136" y="445"/>
                    </a:lnTo>
                    <a:lnTo>
                      <a:pt x="4180" y="446"/>
                    </a:lnTo>
                    <a:lnTo>
                      <a:pt x="4230" y="444"/>
                    </a:lnTo>
                    <a:lnTo>
                      <a:pt x="4291" y="439"/>
                    </a:lnTo>
                    <a:lnTo>
                      <a:pt x="4347" y="431"/>
                    </a:lnTo>
                    <a:lnTo>
                      <a:pt x="4393" y="423"/>
                    </a:lnTo>
                    <a:lnTo>
                      <a:pt x="4430" y="415"/>
                    </a:lnTo>
                    <a:lnTo>
                      <a:pt x="4457" y="407"/>
                    </a:lnTo>
                    <a:lnTo>
                      <a:pt x="4474" y="398"/>
                    </a:lnTo>
                    <a:lnTo>
                      <a:pt x="4488" y="390"/>
                    </a:lnTo>
                    <a:lnTo>
                      <a:pt x="4495" y="382"/>
                    </a:lnTo>
                    <a:lnTo>
                      <a:pt x="4501" y="375"/>
                    </a:lnTo>
                    <a:lnTo>
                      <a:pt x="4501" y="367"/>
                    </a:lnTo>
                    <a:lnTo>
                      <a:pt x="4501" y="359"/>
                    </a:lnTo>
                    <a:lnTo>
                      <a:pt x="4501" y="352"/>
                    </a:lnTo>
                    <a:lnTo>
                      <a:pt x="4503" y="348"/>
                    </a:lnTo>
                    <a:lnTo>
                      <a:pt x="4507" y="344"/>
                    </a:lnTo>
                    <a:lnTo>
                      <a:pt x="4515" y="341"/>
                    </a:lnTo>
                    <a:lnTo>
                      <a:pt x="4528" y="340"/>
                    </a:lnTo>
                    <a:lnTo>
                      <a:pt x="4551" y="341"/>
                    </a:lnTo>
                    <a:lnTo>
                      <a:pt x="4576" y="341"/>
                    </a:lnTo>
                    <a:lnTo>
                      <a:pt x="4605" y="344"/>
                    </a:lnTo>
                    <a:lnTo>
                      <a:pt x="4638" y="347"/>
                    </a:lnTo>
                    <a:lnTo>
                      <a:pt x="4673" y="351"/>
                    </a:lnTo>
                    <a:lnTo>
                      <a:pt x="4707" y="355"/>
                    </a:lnTo>
                    <a:lnTo>
                      <a:pt x="4746" y="359"/>
                    </a:lnTo>
                    <a:lnTo>
                      <a:pt x="4784" y="363"/>
                    </a:lnTo>
                    <a:lnTo>
                      <a:pt x="4823" y="368"/>
                    </a:lnTo>
                    <a:lnTo>
                      <a:pt x="4857" y="370"/>
                    </a:lnTo>
                    <a:lnTo>
                      <a:pt x="4894" y="372"/>
                    </a:lnTo>
                    <a:lnTo>
                      <a:pt x="4927" y="372"/>
                    </a:lnTo>
                    <a:lnTo>
                      <a:pt x="4959" y="374"/>
                    </a:lnTo>
                    <a:lnTo>
                      <a:pt x="4986" y="372"/>
                    </a:lnTo>
                    <a:lnTo>
                      <a:pt x="5013" y="368"/>
                    </a:lnTo>
                    <a:lnTo>
                      <a:pt x="5036" y="363"/>
                    </a:lnTo>
                    <a:lnTo>
                      <a:pt x="5054" y="356"/>
                    </a:lnTo>
                    <a:lnTo>
                      <a:pt x="5067" y="347"/>
                    </a:lnTo>
                    <a:lnTo>
                      <a:pt x="5080" y="339"/>
                    </a:lnTo>
                    <a:lnTo>
                      <a:pt x="5094" y="332"/>
                    </a:lnTo>
                    <a:lnTo>
                      <a:pt x="5109" y="325"/>
                    </a:lnTo>
                    <a:lnTo>
                      <a:pt x="5121" y="319"/>
                    </a:lnTo>
                    <a:lnTo>
                      <a:pt x="5134" y="313"/>
                    </a:lnTo>
                    <a:lnTo>
                      <a:pt x="5144" y="308"/>
                    </a:lnTo>
                    <a:lnTo>
                      <a:pt x="5156" y="302"/>
                    </a:lnTo>
                    <a:lnTo>
                      <a:pt x="5159" y="294"/>
                    </a:lnTo>
                    <a:lnTo>
                      <a:pt x="5165" y="288"/>
                    </a:lnTo>
                    <a:lnTo>
                      <a:pt x="5169" y="280"/>
                    </a:lnTo>
                    <a:lnTo>
                      <a:pt x="5175" y="271"/>
                    </a:lnTo>
                    <a:lnTo>
                      <a:pt x="5173" y="262"/>
                    </a:lnTo>
                    <a:lnTo>
                      <a:pt x="5167" y="251"/>
                    </a:lnTo>
                    <a:lnTo>
                      <a:pt x="5159" y="239"/>
                    </a:lnTo>
                    <a:lnTo>
                      <a:pt x="5154" y="228"/>
                    </a:lnTo>
                    <a:lnTo>
                      <a:pt x="5138" y="212"/>
                    </a:lnTo>
                    <a:lnTo>
                      <a:pt x="5117" y="196"/>
                    </a:lnTo>
                    <a:lnTo>
                      <a:pt x="5092" y="177"/>
                    </a:lnTo>
                    <a:lnTo>
                      <a:pt x="5065" y="160"/>
                    </a:lnTo>
                    <a:lnTo>
                      <a:pt x="5032" y="140"/>
                    </a:lnTo>
                    <a:lnTo>
                      <a:pt x="5000" y="121"/>
                    </a:lnTo>
                    <a:lnTo>
                      <a:pt x="4965" y="102"/>
                    </a:lnTo>
                    <a:lnTo>
                      <a:pt x="4930" y="85"/>
                    </a:lnTo>
                    <a:lnTo>
                      <a:pt x="4894" y="66"/>
                    </a:lnTo>
                    <a:lnTo>
                      <a:pt x="4859" y="50"/>
                    </a:lnTo>
                    <a:lnTo>
                      <a:pt x="4825" y="34"/>
                    </a:lnTo>
                    <a:lnTo>
                      <a:pt x="4794" y="23"/>
                    </a:lnTo>
                    <a:lnTo>
                      <a:pt x="4763" y="11"/>
                    </a:lnTo>
                    <a:lnTo>
                      <a:pt x="4740" y="4"/>
                    </a:lnTo>
                    <a:lnTo>
                      <a:pt x="4719" y="0"/>
                    </a:lnTo>
                    <a:lnTo>
                      <a:pt x="4705" y="0"/>
                    </a:lnTo>
                    <a:lnTo>
                      <a:pt x="4661" y="0"/>
                    </a:lnTo>
                    <a:lnTo>
                      <a:pt x="4565" y="1"/>
                    </a:lnTo>
                    <a:lnTo>
                      <a:pt x="4422" y="3"/>
                    </a:lnTo>
                    <a:lnTo>
                      <a:pt x="4243" y="5"/>
                    </a:lnTo>
                    <a:lnTo>
                      <a:pt x="4032" y="5"/>
                    </a:lnTo>
                    <a:lnTo>
                      <a:pt x="3799" y="8"/>
                    </a:lnTo>
                    <a:lnTo>
                      <a:pt x="3551" y="9"/>
                    </a:lnTo>
                    <a:lnTo>
                      <a:pt x="3298" y="12"/>
                    </a:lnTo>
                    <a:lnTo>
                      <a:pt x="3044" y="13"/>
                    </a:lnTo>
                    <a:lnTo>
                      <a:pt x="2800" y="15"/>
                    </a:lnTo>
                    <a:lnTo>
                      <a:pt x="2571" y="16"/>
                    </a:lnTo>
                    <a:lnTo>
                      <a:pt x="2367" y="19"/>
                    </a:lnTo>
                    <a:lnTo>
                      <a:pt x="2194" y="19"/>
                    </a:lnTo>
                    <a:lnTo>
                      <a:pt x="2061" y="20"/>
                    </a:lnTo>
                    <a:lnTo>
                      <a:pt x="1976" y="20"/>
                    </a:lnTo>
                    <a:lnTo>
                      <a:pt x="1947" y="21"/>
                    </a:lnTo>
                    <a:lnTo>
                      <a:pt x="171" y="34"/>
                    </a:lnTo>
                    <a:close/>
                  </a:path>
                </a:pathLst>
              </a:custGeom>
              <a:solidFill>
                <a:srgbClr val="D6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0" name="Freeform 23"/>
              <p:cNvSpPr>
                <a:spLocks/>
              </p:cNvSpPr>
              <p:nvPr/>
            </p:nvSpPr>
            <p:spPr bwMode="auto">
              <a:xfrm>
                <a:off x="4009" y="4239"/>
                <a:ext cx="381" cy="100"/>
              </a:xfrm>
              <a:custGeom>
                <a:avLst/>
                <a:gdLst>
                  <a:gd name="T0" fmla="*/ 59 w 381"/>
                  <a:gd name="T1" fmla="*/ 21 h 100"/>
                  <a:gd name="T2" fmla="*/ 56 w 381"/>
                  <a:gd name="T3" fmla="*/ 21 h 100"/>
                  <a:gd name="T4" fmla="*/ 48 w 381"/>
                  <a:gd name="T5" fmla="*/ 26 h 100"/>
                  <a:gd name="T6" fmla="*/ 36 w 381"/>
                  <a:gd name="T7" fmla="*/ 32 h 100"/>
                  <a:gd name="T8" fmla="*/ 27 w 381"/>
                  <a:gd name="T9" fmla="*/ 40 h 100"/>
                  <a:gd name="T10" fmla="*/ 15 w 381"/>
                  <a:gd name="T11" fmla="*/ 47 h 100"/>
                  <a:gd name="T12" fmla="*/ 5 w 381"/>
                  <a:gd name="T13" fmla="*/ 55 h 100"/>
                  <a:gd name="T14" fmla="*/ 0 w 381"/>
                  <a:gd name="T15" fmla="*/ 60 h 100"/>
                  <a:gd name="T16" fmla="*/ 2 w 381"/>
                  <a:gd name="T17" fmla="*/ 67 h 100"/>
                  <a:gd name="T18" fmla="*/ 9 w 381"/>
                  <a:gd name="T19" fmla="*/ 75 h 100"/>
                  <a:gd name="T20" fmla="*/ 25 w 381"/>
                  <a:gd name="T21" fmla="*/ 87 h 100"/>
                  <a:gd name="T22" fmla="*/ 42 w 381"/>
                  <a:gd name="T23" fmla="*/ 96 h 100"/>
                  <a:gd name="T24" fmla="*/ 59 w 381"/>
                  <a:gd name="T25" fmla="*/ 100 h 100"/>
                  <a:gd name="T26" fmla="*/ 69 w 381"/>
                  <a:gd name="T27" fmla="*/ 98 h 100"/>
                  <a:gd name="T28" fmla="*/ 86 w 381"/>
                  <a:gd name="T29" fmla="*/ 95 h 100"/>
                  <a:gd name="T30" fmla="*/ 96 w 381"/>
                  <a:gd name="T31" fmla="*/ 92 h 100"/>
                  <a:gd name="T32" fmla="*/ 107 w 381"/>
                  <a:gd name="T33" fmla="*/ 91 h 100"/>
                  <a:gd name="T34" fmla="*/ 119 w 381"/>
                  <a:gd name="T35" fmla="*/ 88 h 100"/>
                  <a:gd name="T36" fmla="*/ 133 w 381"/>
                  <a:gd name="T37" fmla="*/ 87 h 100"/>
                  <a:gd name="T38" fmla="*/ 144 w 381"/>
                  <a:gd name="T39" fmla="*/ 83 h 100"/>
                  <a:gd name="T40" fmla="*/ 156 w 381"/>
                  <a:gd name="T41" fmla="*/ 82 h 100"/>
                  <a:gd name="T42" fmla="*/ 165 w 381"/>
                  <a:gd name="T43" fmla="*/ 79 h 100"/>
                  <a:gd name="T44" fmla="*/ 177 w 381"/>
                  <a:gd name="T45" fmla="*/ 78 h 100"/>
                  <a:gd name="T46" fmla="*/ 194 w 381"/>
                  <a:gd name="T47" fmla="*/ 74 h 100"/>
                  <a:gd name="T48" fmla="*/ 206 w 381"/>
                  <a:gd name="T49" fmla="*/ 72 h 100"/>
                  <a:gd name="T50" fmla="*/ 209 w 381"/>
                  <a:gd name="T51" fmla="*/ 68 h 100"/>
                  <a:gd name="T52" fmla="*/ 221 w 381"/>
                  <a:gd name="T53" fmla="*/ 65 h 100"/>
                  <a:gd name="T54" fmla="*/ 233 w 381"/>
                  <a:gd name="T55" fmla="*/ 61 h 100"/>
                  <a:gd name="T56" fmla="*/ 248 w 381"/>
                  <a:gd name="T57" fmla="*/ 59 h 100"/>
                  <a:gd name="T58" fmla="*/ 261 w 381"/>
                  <a:gd name="T59" fmla="*/ 55 h 100"/>
                  <a:gd name="T60" fmla="*/ 275 w 381"/>
                  <a:gd name="T61" fmla="*/ 51 h 100"/>
                  <a:gd name="T62" fmla="*/ 285 w 381"/>
                  <a:gd name="T63" fmla="*/ 48 h 100"/>
                  <a:gd name="T64" fmla="*/ 296 w 381"/>
                  <a:gd name="T65" fmla="*/ 48 h 100"/>
                  <a:gd name="T66" fmla="*/ 302 w 381"/>
                  <a:gd name="T67" fmla="*/ 45 h 100"/>
                  <a:gd name="T68" fmla="*/ 315 w 381"/>
                  <a:gd name="T69" fmla="*/ 43 h 100"/>
                  <a:gd name="T70" fmla="*/ 329 w 381"/>
                  <a:gd name="T71" fmla="*/ 39 h 100"/>
                  <a:gd name="T72" fmla="*/ 344 w 381"/>
                  <a:gd name="T73" fmla="*/ 35 h 100"/>
                  <a:gd name="T74" fmla="*/ 356 w 381"/>
                  <a:gd name="T75" fmla="*/ 31 h 100"/>
                  <a:gd name="T76" fmla="*/ 369 w 381"/>
                  <a:gd name="T77" fmla="*/ 28 h 100"/>
                  <a:gd name="T78" fmla="*/ 377 w 381"/>
                  <a:gd name="T79" fmla="*/ 25 h 100"/>
                  <a:gd name="T80" fmla="*/ 381 w 381"/>
                  <a:gd name="T81" fmla="*/ 25 h 100"/>
                  <a:gd name="T82" fmla="*/ 306 w 381"/>
                  <a:gd name="T83" fmla="*/ 0 h 100"/>
                  <a:gd name="T84" fmla="*/ 131 w 381"/>
                  <a:gd name="T85" fmla="*/ 9 h 100"/>
                  <a:gd name="T86" fmla="*/ 59 w 381"/>
                  <a:gd name="T87" fmla="*/ 21 h 100"/>
                  <a:gd name="T88" fmla="*/ 59 w 381"/>
                  <a:gd name="T89" fmla="*/ 21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1"/>
                  <a:gd name="T136" fmla="*/ 0 h 100"/>
                  <a:gd name="T137" fmla="*/ 381 w 381"/>
                  <a:gd name="T138" fmla="*/ 100 h 1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1" h="100">
                    <a:moveTo>
                      <a:pt x="59" y="21"/>
                    </a:moveTo>
                    <a:lnTo>
                      <a:pt x="56" y="21"/>
                    </a:lnTo>
                    <a:lnTo>
                      <a:pt x="48" y="26"/>
                    </a:lnTo>
                    <a:lnTo>
                      <a:pt x="36" y="32"/>
                    </a:lnTo>
                    <a:lnTo>
                      <a:pt x="27" y="40"/>
                    </a:lnTo>
                    <a:lnTo>
                      <a:pt x="15" y="47"/>
                    </a:lnTo>
                    <a:lnTo>
                      <a:pt x="5" y="55"/>
                    </a:lnTo>
                    <a:lnTo>
                      <a:pt x="0" y="60"/>
                    </a:lnTo>
                    <a:lnTo>
                      <a:pt x="2" y="67"/>
                    </a:lnTo>
                    <a:lnTo>
                      <a:pt x="9" y="75"/>
                    </a:lnTo>
                    <a:lnTo>
                      <a:pt x="25" y="87"/>
                    </a:lnTo>
                    <a:lnTo>
                      <a:pt x="42" y="96"/>
                    </a:lnTo>
                    <a:lnTo>
                      <a:pt x="59" y="100"/>
                    </a:lnTo>
                    <a:lnTo>
                      <a:pt x="69" y="98"/>
                    </a:lnTo>
                    <a:lnTo>
                      <a:pt x="86" y="95"/>
                    </a:lnTo>
                    <a:lnTo>
                      <a:pt x="96" y="92"/>
                    </a:lnTo>
                    <a:lnTo>
                      <a:pt x="107" y="91"/>
                    </a:lnTo>
                    <a:lnTo>
                      <a:pt x="119" y="88"/>
                    </a:lnTo>
                    <a:lnTo>
                      <a:pt x="133" y="87"/>
                    </a:lnTo>
                    <a:lnTo>
                      <a:pt x="144" y="83"/>
                    </a:lnTo>
                    <a:lnTo>
                      <a:pt x="156" y="82"/>
                    </a:lnTo>
                    <a:lnTo>
                      <a:pt x="165" y="79"/>
                    </a:lnTo>
                    <a:lnTo>
                      <a:pt x="177" y="78"/>
                    </a:lnTo>
                    <a:lnTo>
                      <a:pt x="194" y="74"/>
                    </a:lnTo>
                    <a:lnTo>
                      <a:pt x="206" y="72"/>
                    </a:lnTo>
                    <a:lnTo>
                      <a:pt x="209" y="68"/>
                    </a:lnTo>
                    <a:lnTo>
                      <a:pt x="221" y="65"/>
                    </a:lnTo>
                    <a:lnTo>
                      <a:pt x="233" y="61"/>
                    </a:lnTo>
                    <a:lnTo>
                      <a:pt x="248" y="59"/>
                    </a:lnTo>
                    <a:lnTo>
                      <a:pt x="261" y="55"/>
                    </a:lnTo>
                    <a:lnTo>
                      <a:pt x="275" y="51"/>
                    </a:lnTo>
                    <a:lnTo>
                      <a:pt x="285" y="48"/>
                    </a:lnTo>
                    <a:lnTo>
                      <a:pt x="296" y="48"/>
                    </a:lnTo>
                    <a:lnTo>
                      <a:pt x="302" y="45"/>
                    </a:lnTo>
                    <a:lnTo>
                      <a:pt x="315" y="43"/>
                    </a:lnTo>
                    <a:lnTo>
                      <a:pt x="329" y="39"/>
                    </a:lnTo>
                    <a:lnTo>
                      <a:pt x="344" y="35"/>
                    </a:lnTo>
                    <a:lnTo>
                      <a:pt x="356" y="31"/>
                    </a:lnTo>
                    <a:lnTo>
                      <a:pt x="369" y="28"/>
                    </a:lnTo>
                    <a:lnTo>
                      <a:pt x="377" y="25"/>
                    </a:lnTo>
                    <a:lnTo>
                      <a:pt x="381" y="25"/>
                    </a:lnTo>
                    <a:lnTo>
                      <a:pt x="306" y="0"/>
                    </a:lnTo>
                    <a:lnTo>
                      <a:pt x="131" y="9"/>
                    </a:lnTo>
                    <a:lnTo>
                      <a:pt x="59" y="21"/>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1" name="Freeform 24"/>
              <p:cNvSpPr>
                <a:spLocks/>
              </p:cNvSpPr>
              <p:nvPr/>
            </p:nvSpPr>
            <p:spPr bwMode="auto">
              <a:xfrm>
                <a:off x="291" y="3116"/>
                <a:ext cx="5042" cy="1132"/>
              </a:xfrm>
              <a:custGeom>
                <a:avLst/>
                <a:gdLst>
                  <a:gd name="T0" fmla="*/ 46 w 5042"/>
                  <a:gd name="T1" fmla="*/ 558 h 1132"/>
                  <a:gd name="T2" fmla="*/ 7 w 5042"/>
                  <a:gd name="T3" fmla="*/ 440 h 1132"/>
                  <a:gd name="T4" fmla="*/ 11 w 5042"/>
                  <a:gd name="T5" fmla="*/ 279 h 1132"/>
                  <a:gd name="T6" fmla="*/ 119 w 5042"/>
                  <a:gd name="T7" fmla="*/ 121 h 1132"/>
                  <a:gd name="T8" fmla="*/ 410 w 5042"/>
                  <a:gd name="T9" fmla="*/ 26 h 1132"/>
                  <a:gd name="T10" fmla="*/ 912 w 5042"/>
                  <a:gd name="T11" fmla="*/ 33 h 1132"/>
                  <a:gd name="T12" fmla="*/ 1254 w 5042"/>
                  <a:gd name="T13" fmla="*/ 77 h 1132"/>
                  <a:gd name="T14" fmla="*/ 1379 w 5042"/>
                  <a:gd name="T15" fmla="*/ 127 h 1132"/>
                  <a:gd name="T16" fmla="*/ 1372 w 5042"/>
                  <a:gd name="T17" fmla="*/ 175 h 1132"/>
                  <a:gd name="T18" fmla="*/ 1314 w 5042"/>
                  <a:gd name="T19" fmla="*/ 218 h 1132"/>
                  <a:gd name="T20" fmla="*/ 1287 w 5042"/>
                  <a:gd name="T21" fmla="*/ 254 h 1132"/>
                  <a:gd name="T22" fmla="*/ 1360 w 5042"/>
                  <a:gd name="T23" fmla="*/ 276 h 1132"/>
                  <a:gd name="T24" fmla="*/ 1526 w 5042"/>
                  <a:gd name="T25" fmla="*/ 293 h 1132"/>
                  <a:gd name="T26" fmla="*/ 1722 w 5042"/>
                  <a:gd name="T27" fmla="*/ 297 h 1132"/>
                  <a:gd name="T28" fmla="*/ 1893 w 5042"/>
                  <a:gd name="T29" fmla="*/ 291 h 1132"/>
                  <a:gd name="T30" fmla="*/ 1978 w 5042"/>
                  <a:gd name="T31" fmla="*/ 265 h 1132"/>
                  <a:gd name="T32" fmla="*/ 1955 w 5042"/>
                  <a:gd name="T33" fmla="*/ 219 h 1132"/>
                  <a:gd name="T34" fmla="*/ 1936 w 5042"/>
                  <a:gd name="T35" fmla="*/ 155 h 1132"/>
                  <a:gd name="T36" fmla="*/ 1974 w 5042"/>
                  <a:gd name="T37" fmla="*/ 88 h 1132"/>
                  <a:gd name="T38" fmla="*/ 2111 w 5042"/>
                  <a:gd name="T39" fmla="*/ 31 h 1132"/>
                  <a:gd name="T40" fmla="*/ 2399 w 5042"/>
                  <a:gd name="T41" fmla="*/ 4 h 1132"/>
                  <a:gd name="T42" fmla="*/ 2852 w 5042"/>
                  <a:gd name="T43" fmla="*/ 19 h 1132"/>
                  <a:gd name="T44" fmla="*/ 3165 w 5042"/>
                  <a:gd name="T45" fmla="*/ 53 h 1132"/>
                  <a:gd name="T46" fmla="*/ 3296 w 5042"/>
                  <a:gd name="T47" fmla="*/ 92 h 1132"/>
                  <a:gd name="T48" fmla="*/ 3308 w 5042"/>
                  <a:gd name="T49" fmla="*/ 135 h 1132"/>
                  <a:gd name="T50" fmla="*/ 3273 w 5042"/>
                  <a:gd name="T51" fmla="*/ 175 h 1132"/>
                  <a:gd name="T52" fmla="*/ 3260 w 5042"/>
                  <a:gd name="T53" fmla="*/ 211 h 1132"/>
                  <a:gd name="T54" fmla="*/ 3358 w 5042"/>
                  <a:gd name="T55" fmla="*/ 234 h 1132"/>
                  <a:gd name="T56" fmla="*/ 3577 w 5042"/>
                  <a:gd name="T57" fmla="*/ 246 h 1132"/>
                  <a:gd name="T58" fmla="*/ 3837 w 5042"/>
                  <a:gd name="T59" fmla="*/ 246 h 1132"/>
                  <a:gd name="T60" fmla="*/ 4064 w 5042"/>
                  <a:gd name="T61" fmla="*/ 230 h 1132"/>
                  <a:gd name="T62" fmla="*/ 4174 w 5042"/>
                  <a:gd name="T63" fmla="*/ 195 h 1132"/>
                  <a:gd name="T64" fmla="*/ 4145 w 5042"/>
                  <a:gd name="T65" fmla="*/ 150 h 1132"/>
                  <a:gd name="T66" fmla="*/ 4116 w 5042"/>
                  <a:gd name="T67" fmla="*/ 115 h 1132"/>
                  <a:gd name="T68" fmla="*/ 4118 w 5042"/>
                  <a:gd name="T69" fmla="*/ 92 h 1132"/>
                  <a:gd name="T70" fmla="*/ 4156 w 5042"/>
                  <a:gd name="T71" fmla="*/ 69 h 1132"/>
                  <a:gd name="T72" fmla="*/ 4258 w 5042"/>
                  <a:gd name="T73" fmla="*/ 46 h 1132"/>
                  <a:gd name="T74" fmla="*/ 4426 w 5042"/>
                  <a:gd name="T75" fmla="*/ 14 h 1132"/>
                  <a:gd name="T76" fmla="*/ 4609 w 5042"/>
                  <a:gd name="T77" fmla="*/ 2 h 1132"/>
                  <a:gd name="T78" fmla="*/ 4772 w 5042"/>
                  <a:gd name="T79" fmla="*/ 8 h 1132"/>
                  <a:gd name="T80" fmla="*/ 4909 w 5042"/>
                  <a:gd name="T81" fmla="*/ 26 h 1132"/>
                  <a:gd name="T82" fmla="*/ 4999 w 5042"/>
                  <a:gd name="T83" fmla="*/ 43 h 1132"/>
                  <a:gd name="T84" fmla="*/ 5036 w 5042"/>
                  <a:gd name="T85" fmla="*/ 54 h 1132"/>
                  <a:gd name="T86" fmla="*/ 4999 w 5042"/>
                  <a:gd name="T87" fmla="*/ 670 h 1132"/>
                  <a:gd name="T88" fmla="*/ 3637 w 5042"/>
                  <a:gd name="T89" fmla="*/ 1058 h 1132"/>
                  <a:gd name="T90" fmla="*/ 1874 w 5042"/>
                  <a:gd name="T91" fmla="*/ 1072 h 1132"/>
                  <a:gd name="T92" fmla="*/ 787 w 5042"/>
                  <a:gd name="T93" fmla="*/ 1003 h 1132"/>
                  <a:gd name="T94" fmla="*/ 61 w 5042"/>
                  <a:gd name="T95" fmla="*/ 586 h 11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42"/>
                  <a:gd name="T145" fmla="*/ 0 h 1132"/>
                  <a:gd name="T146" fmla="*/ 5042 w 5042"/>
                  <a:gd name="T147" fmla="*/ 1132 h 11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42" h="1132">
                    <a:moveTo>
                      <a:pt x="61" y="586"/>
                    </a:moveTo>
                    <a:lnTo>
                      <a:pt x="55" y="578"/>
                    </a:lnTo>
                    <a:lnTo>
                      <a:pt x="46" y="558"/>
                    </a:lnTo>
                    <a:lnTo>
                      <a:pt x="32" y="527"/>
                    </a:lnTo>
                    <a:lnTo>
                      <a:pt x="21" y="488"/>
                    </a:lnTo>
                    <a:lnTo>
                      <a:pt x="7" y="440"/>
                    </a:lnTo>
                    <a:lnTo>
                      <a:pt x="2" y="389"/>
                    </a:lnTo>
                    <a:lnTo>
                      <a:pt x="0" y="334"/>
                    </a:lnTo>
                    <a:lnTo>
                      <a:pt x="11" y="279"/>
                    </a:lnTo>
                    <a:lnTo>
                      <a:pt x="30" y="222"/>
                    </a:lnTo>
                    <a:lnTo>
                      <a:pt x="67" y="170"/>
                    </a:lnTo>
                    <a:lnTo>
                      <a:pt x="119" y="121"/>
                    </a:lnTo>
                    <a:lnTo>
                      <a:pt x="194" y="81"/>
                    </a:lnTo>
                    <a:lnTo>
                      <a:pt x="288" y="47"/>
                    </a:lnTo>
                    <a:lnTo>
                      <a:pt x="410" y="26"/>
                    </a:lnTo>
                    <a:lnTo>
                      <a:pt x="556" y="15"/>
                    </a:lnTo>
                    <a:lnTo>
                      <a:pt x="737" y="21"/>
                    </a:lnTo>
                    <a:lnTo>
                      <a:pt x="912" y="33"/>
                    </a:lnTo>
                    <a:lnTo>
                      <a:pt x="1054" y="46"/>
                    </a:lnTo>
                    <a:lnTo>
                      <a:pt x="1166" y="61"/>
                    </a:lnTo>
                    <a:lnTo>
                      <a:pt x="1254" y="77"/>
                    </a:lnTo>
                    <a:lnTo>
                      <a:pt x="1314" y="93"/>
                    </a:lnTo>
                    <a:lnTo>
                      <a:pt x="1356" y="109"/>
                    </a:lnTo>
                    <a:lnTo>
                      <a:pt x="1379" y="127"/>
                    </a:lnTo>
                    <a:lnTo>
                      <a:pt x="1389" y="144"/>
                    </a:lnTo>
                    <a:lnTo>
                      <a:pt x="1383" y="159"/>
                    </a:lnTo>
                    <a:lnTo>
                      <a:pt x="1372" y="175"/>
                    </a:lnTo>
                    <a:lnTo>
                      <a:pt x="1354" y="190"/>
                    </a:lnTo>
                    <a:lnTo>
                      <a:pt x="1335" y="206"/>
                    </a:lnTo>
                    <a:lnTo>
                      <a:pt x="1314" y="218"/>
                    </a:lnTo>
                    <a:lnTo>
                      <a:pt x="1299" y="232"/>
                    </a:lnTo>
                    <a:lnTo>
                      <a:pt x="1287" y="244"/>
                    </a:lnTo>
                    <a:lnTo>
                      <a:pt x="1287" y="254"/>
                    </a:lnTo>
                    <a:lnTo>
                      <a:pt x="1297" y="261"/>
                    </a:lnTo>
                    <a:lnTo>
                      <a:pt x="1324" y="269"/>
                    </a:lnTo>
                    <a:lnTo>
                      <a:pt x="1360" y="276"/>
                    </a:lnTo>
                    <a:lnTo>
                      <a:pt x="1410" y="284"/>
                    </a:lnTo>
                    <a:lnTo>
                      <a:pt x="1464" y="288"/>
                    </a:lnTo>
                    <a:lnTo>
                      <a:pt x="1526" y="293"/>
                    </a:lnTo>
                    <a:lnTo>
                      <a:pt x="1591" y="296"/>
                    </a:lnTo>
                    <a:lnTo>
                      <a:pt x="1659" y="299"/>
                    </a:lnTo>
                    <a:lnTo>
                      <a:pt x="1722" y="297"/>
                    </a:lnTo>
                    <a:lnTo>
                      <a:pt x="1786" y="297"/>
                    </a:lnTo>
                    <a:lnTo>
                      <a:pt x="1841" y="293"/>
                    </a:lnTo>
                    <a:lnTo>
                      <a:pt x="1893" y="291"/>
                    </a:lnTo>
                    <a:lnTo>
                      <a:pt x="1934" y="284"/>
                    </a:lnTo>
                    <a:lnTo>
                      <a:pt x="1963" y="276"/>
                    </a:lnTo>
                    <a:lnTo>
                      <a:pt x="1978" y="265"/>
                    </a:lnTo>
                    <a:lnTo>
                      <a:pt x="1978" y="254"/>
                    </a:lnTo>
                    <a:lnTo>
                      <a:pt x="1966" y="238"/>
                    </a:lnTo>
                    <a:lnTo>
                      <a:pt x="1955" y="219"/>
                    </a:lnTo>
                    <a:lnTo>
                      <a:pt x="1943" y="198"/>
                    </a:lnTo>
                    <a:lnTo>
                      <a:pt x="1939" y="178"/>
                    </a:lnTo>
                    <a:lnTo>
                      <a:pt x="1936" y="155"/>
                    </a:lnTo>
                    <a:lnTo>
                      <a:pt x="1939" y="132"/>
                    </a:lnTo>
                    <a:lnTo>
                      <a:pt x="1951" y="108"/>
                    </a:lnTo>
                    <a:lnTo>
                      <a:pt x="1974" y="88"/>
                    </a:lnTo>
                    <a:lnTo>
                      <a:pt x="2005" y="66"/>
                    </a:lnTo>
                    <a:lnTo>
                      <a:pt x="2051" y="47"/>
                    </a:lnTo>
                    <a:lnTo>
                      <a:pt x="2111" y="31"/>
                    </a:lnTo>
                    <a:lnTo>
                      <a:pt x="2190" y="19"/>
                    </a:lnTo>
                    <a:lnTo>
                      <a:pt x="2282" y="10"/>
                    </a:lnTo>
                    <a:lnTo>
                      <a:pt x="2399" y="4"/>
                    </a:lnTo>
                    <a:lnTo>
                      <a:pt x="2534" y="4"/>
                    </a:lnTo>
                    <a:lnTo>
                      <a:pt x="2696" y="11"/>
                    </a:lnTo>
                    <a:lnTo>
                      <a:pt x="2852" y="19"/>
                    </a:lnTo>
                    <a:lnTo>
                      <a:pt x="2981" y="29"/>
                    </a:lnTo>
                    <a:lnTo>
                      <a:pt x="3085" y="39"/>
                    </a:lnTo>
                    <a:lnTo>
                      <a:pt x="3165" y="53"/>
                    </a:lnTo>
                    <a:lnTo>
                      <a:pt x="3225" y="65"/>
                    </a:lnTo>
                    <a:lnTo>
                      <a:pt x="3269" y="78"/>
                    </a:lnTo>
                    <a:lnTo>
                      <a:pt x="3296" y="92"/>
                    </a:lnTo>
                    <a:lnTo>
                      <a:pt x="3312" y="107"/>
                    </a:lnTo>
                    <a:lnTo>
                      <a:pt x="3314" y="120"/>
                    </a:lnTo>
                    <a:lnTo>
                      <a:pt x="3308" y="135"/>
                    </a:lnTo>
                    <a:lnTo>
                      <a:pt x="3298" y="148"/>
                    </a:lnTo>
                    <a:lnTo>
                      <a:pt x="3287" y="163"/>
                    </a:lnTo>
                    <a:lnTo>
                      <a:pt x="3273" y="175"/>
                    </a:lnTo>
                    <a:lnTo>
                      <a:pt x="3264" y="189"/>
                    </a:lnTo>
                    <a:lnTo>
                      <a:pt x="3258" y="199"/>
                    </a:lnTo>
                    <a:lnTo>
                      <a:pt x="3260" y="211"/>
                    </a:lnTo>
                    <a:lnTo>
                      <a:pt x="3273" y="219"/>
                    </a:lnTo>
                    <a:lnTo>
                      <a:pt x="3306" y="227"/>
                    </a:lnTo>
                    <a:lnTo>
                      <a:pt x="3358" y="234"/>
                    </a:lnTo>
                    <a:lnTo>
                      <a:pt x="3421" y="240"/>
                    </a:lnTo>
                    <a:lnTo>
                      <a:pt x="3494" y="242"/>
                    </a:lnTo>
                    <a:lnTo>
                      <a:pt x="3577" y="246"/>
                    </a:lnTo>
                    <a:lnTo>
                      <a:pt x="3662" y="248"/>
                    </a:lnTo>
                    <a:lnTo>
                      <a:pt x="3752" y="249"/>
                    </a:lnTo>
                    <a:lnTo>
                      <a:pt x="3837" y="246"/>
                    </a:lnTo>
                    <a:lnTo>
                      <a:pt x="3922" y="242"/>
                    </a:lnTo>
                    <a:lnTo>
                      <a:pt x="3997" y="237"/>
                    </a:lnTo>
                    <a:lnTo>
                      <a:pt x="4064" y="230"/>
                    </a:lnTo>
                    <a:lnTo>
                      <a:pt x="4116" y="219"/>
                    </a:lnTo>
                    <a:lnTo>
                      <a:pt x="4155" y="209"/>
                    </a:lnTo>
                    <a:lnTo>
                      <a:pt x="4174" y="195"/>
                    </a:lnTo>
                    <a:lnTo>
                      <a:pt x="4172" y="180"/>
                    </a:lnTo>
                    <a:lnTo>
                      <a:pt x="4156" y="163"/>
                    </a:lnTo>
                    <a:lnTo>
                      <a:pt x="4145" y="150"/>
                    </a:lnTo>
                    <a:lnTo>
                      <a:pt x="4131" y="136"/>
                    </a:lnTo>
                    <a:lnTo>
                      <a:pt x="4124" y="125"/>
                    </a:lnTo>
                    <a:lnTo>
                      <a:pt x="4116" y="115"/>
                    </a:lnTo>
                    <a:lnTo>
                      <a:pt x="4112" y="107"/>
                    </a:lnTo>
                    <a:lnTo>
                      <a:pt x="4112" y="98"/>
                    </a:lnTo>
                    <a:lnTo>
                      <a:pt x="4118" y="92"/>
                    </a:lnTo>
                    <a:lnTo>
                      <a:pt x="4126" y="84"/>
                    </a:lnTo>
                    <a:lnTo>
                      <a:pt x="4139" y="77"/>
                    </a:lnTo>
                    <a:lnTo>
                      <a:pt x="4156" y="69"/>
                    </a:lnTo>
                    <a:lnTo>
                      <a:pt x="4185" y="62"/>
                    </a:lnTo>
                    <a:lnTo>
                      <a:pt x="4216" y="54"/>
                    </a:lnTo>
                    <a:lnTo>
                      <a:pt x="4258" y="46"/>
                    </a:lnTo>
                    <a:lnTo>
                      <a:pt x="4307" y="35"/>
                    </a:lnTo>
                    <a:lnTo>
                      <a:pt x="4366" y="26"/>
                    </a:lnTo>
                    <a:lnTo>
                      <a:pt x="4426" y="14"/>
                    </a:lnTo>
                    <a:lnTo>
                      <a:pt x="4488" y="7"/>
                    </a:lnTo>
                    <a:lnTo>
                      <a:pt x="4547" y="2"/>
                    </a:lnTo>
                    <a:lnTo>
                      <a:pt x="4609" y="2"/>
                    </a:lnTo>
                    <a:lnTo>
                      <a:pt x="4665" y="0"/>
                    </a:lnTo>
                    <a:lnTo>
                      <a:pt x="4720" y="4"/>
                    </a:lnTo>
                    <a:lnTo>
                      <a:pt x="4772" y="8"/>
                    </a:lnTo>
                    <a:lnTo>
                      <a:pt x="4824" y="15"/>
                    </a:lnTo>
                    <a:lnTo>
                      <a:pt x="4869" y="19"/>
                    </a:lnTo>
                    <a:lnTo>
                      <a:pt x="4909" y="26"/>
                    </a:lnTo>
                    <a:lnTo>
                      <a:pt x="4944" y="33"/>
                    </a:lnTo>
                    <a:lnTo>
                      <a:pt x="4976" y="39"/>
                    </a:lnTo>
                    <a:lnTo>
                      <a:pt x="4999" y="43"/>
                    </a:lnTo>
                    <a:lnTo>
                      <a:pt x="5019" y="49"/>
                    </a:lnTo>
                    <a:lnTo>
                      <a:pt x="5030" y="51"/>
                    </a:lnTo>
                    <a:lnTo>
                      <a:pt x="5036" y="54"/>
                    </a:lnTo>
                    <a:lnTo>
                      <a:pt x="4959" y="270"/>
                    </a:lnTo>
                    <a:lnTo>
                      <a:pt x="5042" y="414"/>
                    </a:lnTo>
                    <a:lnTo>
                      <a:pt x="4999" y="670"/>
                    </a:lnTo>
                    <a:lnTo>
                      <a:pt x="4799" y="998"/>
                    </a:lnTo>
                    <a:lnTo>
                      <a:pt x="4255" y="995"/>
                    </a:lnTo>
                    <a:lnTo>
                      <a:pt x="3637" y="1058"/>
                    </a:lnTo>
                    <a:lnTo>
                      <a:pt x="3185" y="1041"/>
                    </a:lnTo>
                    <a:lnTo>
                      <a:pt x="2430" y="1132"/>
                    </a:lnTo>
                    <a:lnTo>
                      <a:pt x="1874" y="1072"/>
                    </a:lnTo>
                    <a:lnTo>
                      <a:pt x="1537" y="990"/>
                    </a:lnTo>
                    <a:lnTo>
                      <a:pt x="1027" y="963"/>
                    </a:lnTo>
                    <a:lnTo>
                      <a:pt x="787" y="1003"/>
                    </a:lnTo>
                    <a:lnTo>
                      <a:pt x="531" y="920"/>
                    </a:lnTo>
                    <a:lnTo>
                      <a:pt x="61" y="586"/>
                    </a:lnTo>
                    <a:close/>
                  </a:path>
                </a:pathLst>
              </a:custGeom>
              <a:solidFill>
                <a:srgbClr val="73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2" name="Freeform 25"/>
              <p:cNvSpPr>
                <a:spLocks/>
              </p:cNvSpPr>
              <p:nvPr/>
            </p:nvSpPr>
            <p:spPr bwMode="auto">
              <a:xfrm>
                <a:off x="344" y="3182"/>
                <a:ext cx="4931" cy="924"/>
              </a:xfrm>
              <a:custGeom>
                <a:avLst/>
                <a:gdLst>
                  <a:gd name="T0" fmla="*/ 31 w 4931"/>
                  <a:gd name="T1" fmla="*/ 139 h 924"/>
                  <a:gd name="T2" fmla="*/ 178 w 4931"/>
                  <a:gd name="T3" fmla="*/ 113 h 924"/>
                  <a:gd name="T4" fmla="*/ 401 w 4931"/>
                  <a:gd name="T5" fmla="*/ 86 h 924"/>
                  <a:gd name="T6" fmla="*/ 641 w 4931"/>
                  <a:gd name="T7" fmla="*/ 66 h 924"/>
                  <a:gd name="T8" fmla="*/ 863 w 4931"/>
                  <a:gd name="T9" fmla="*/ 74 h 924"/>
                  <a:gd name="T10" fmla="*/ 1003 w 4931"/>
                  <a:gd name="T11" fmla="*/ 118 h 924"/>
                  <a:gd name="T12" fmla="*/ 1063 w 4931"/>
                  <a:gd name="T13" fmla="*/ 164 h 924"/>
                  <a:gd name="T14" fmla="*/ 1065 w 4931"/>
                  <a:gd name="T15" fmla="*/ 199 h 924"/>
                  <a:gd name="T16" fmla="*/ 1044 w 4931"/>
                  <a:gd name="T17" fmla="*/ 230 h 924"/>
                  <a:gd name="T18" fmla="*/ 1020 w 4931"/>
                  <a:gd name="T19" fmla="*/ 258 h 924"/>
                  <a:gd name="T20" fmla="*/ 1030 w 4931"/>
                  <a:gd name="T21" fmla="*/ 288 h 924"/>
                  <a:gd name="T22" fmla="*/ 1119 w 4931"/>
                  <a:gd name="T23" fmla="*/ 311 h 924"/>
                  <a:gd name="T24" fmla="*/ 1303 w 4931"/>
                  <a:gd name="T25" fmla="*/ 331 h 924"/>
                  <a:gd name="T26" fmla="*/ 1534 w 4931"/>
                  <a:gd name="T27" fmla="*/ 340 h 924"/>
                  <a:gd name="T28" fmla="*/ 1779 w 4931"/>
                  <a:gd name="T29" fmla="*/ 340 h 924"/>
                  <a:gd name="T30" fmla="*/ 1985 w 4931"/>
                  <a:gd name="T31" fmla="*/ 327 h 924"/>
                  <a:gd name="T32" fmla="*/ 2112 w 4931"/>
                  <a:gd name="T33" fmla="*/ 303 h 924"/>
                  <a:gd name="T34" fmla="*/ 2133 w 4931"/>
                  <a:gd name="T35" fmla="*/ 266 h 924"/>
                  <a:gd name="T36" fmla="*/ 2089 w 4931"/>
                  <a:gd name="T37" fmla="*/ 225 h 924"/>
                  <a:gd name="T38" fmla="*/ 2014 w 4931"/>
                  <a:gd name="T39" fmla="*/ 179 h 924"/>
                  <a:gd name="T40" fmla="*/ 1958 w 4931"/>
                  <a:gd name="T41" fmla="*/ 137 h 924"/>
                  <a:gd name="T42" fmla="*/ 1958 w 4931"/>
                  <a:gd name="T43" fmla="*/ 101 h 924"/>
                  <a:gd name="T44" fmla="*/ 2064 w 4931"/>
                  <a:gd name="T45" fmla="*/ 62 h 924"/>
                  <a:gd name="T46" fmla="*/ 2254 w 4931"/>
                  <a:gd name="T47" fmla="*/ 24 h 924"/>
                  <a:gd name="T48" fmla="*/ 2508 w 4931"/>
                  <a:gd name="T49" fmla="*/ 2 h 924"/>
                  <a:gd name="T50" fmla="*/ 2793 w 4931"/>
                  <a:gd name="T51" fmla="*/ 8 h 924"/>
                  <a:gd name="T52" fmla="*/ 3084 w 4931"/>
                  <a:gd name="T53" fmla="*/ 58 h 924"/>
                  <a:gd name="T54" fmla="*/ 3124 w 4931"/>
                  <a:gd name="T55" fmla="*/ 75 h 924"/>
                  <a:gd name="T56" fmla="*/ 3122 w 4931"/>
                  <a:gd name="T57" fmla="*/ 106 h 924"/>
                  <a:gd name="T58" fmla="*/ 3089 w 4931"/>
                  <a:gd name="T59" fmla="*/ 128 h 924"/>
                  <a:gd name="T60" fmla="*/ 3041 w 4931"/>
                  <a:gd name="T61" fmla="*/ 155 h 924"/>
                  <a:gd name="T62" fmla="*/ 3001 w 4931"/>
                  <a:gd name="T63" fmla="*/ 192 h 924"/>
                  <a:gd name="T64" fmla="*/ 2989 w 4931"/>
                  <a:gd name="T65" fmla="*/ 237 h 924"/>
                  <a:gd name="T66" fmla="*/ 3012 w 4931"/>
                  <a:gd name="T67" fmla="*/ 276 h 924"/>
                  <a:gd name="T68" fmla="*/ 3085 w 4931"/>
                  <a:gd name="T69" fmla="*/ 304 h 924"/>
                  <a:gd name="T70" fmla="*/ 3224 w 4931"/>
                  <a:gd name="T71" fmla="*/ 313 h 924"/>
                  <a:gd name="T72" fmla="*/ 3466 w 4931"/>
                  <a:gd name="T73" fmla="*/ 319 h 924"/>
                  <a:gd name="T74" fmla="*/ 3767 w 4931"/>
                  <a:gd name="T75" fmla="*/ 319 h 924"/>
                  <a:gd name="T76" fmla="*/ 4059 w 4931"/>
                  <a:gd name="T77" fmla="*/ 311 h 924"/>
                  <a:gd name="T78" fmla="*/ 4279 w 4931"/>
                  <a:gd name="T79" fmla="*/ 289 h 924"/>
                  <a:gd name="T80" fmla="*/ 4358 w 4931"/>
                  <a:gd name="T81" fmla="*/ 248 h 924"/>
                  <a:gd name="T82" fmla="*/ 4323 w 4931"/>
                  <a:gd name="T83" fmla="*/ 202 h 924"/>
                  <a:gd name="T84" fmla="*/ 4273 w 4931"/>
                  <a:gd name="T85" fmla="*/ 168 h 924"/>
                  <a:gd name="T86" fmla="*/ 4223 w 4931"/>
                  <a:gd name="T87" fmla="*/ 144 h 924"/>
                  <a:gd name="T88" fmla="*/ 4188 w 4931"/>
                  <a:gd name="T89" fmla="*/ 120 h 924"/>
                  <a:gd name="T90" fmla="*/ 4186 w 4931"/>
                  <a:gd name="T91" fmla="*/ 92 h 924"/>
                  <a:gd name="T92" fmla="*/ 4236 w 4931"/>
                  <a:gd name="T93" fmla="*/ 57 h 924"/>
                  <a:gd name="T94" fmla="*/ 4359 w 4931"/>
                  <a:gd name="T95" fmla="*/ 32 h 924"/>
                  <a:gd name="T96" fmla="*/ 4529 w 4931"/>
                  <a:gd name="T97" fmla="*/ 22 h 924"/>
                  <a:gd name="T98" fmla="*/ 4700 w 4931"/>
                  <a:gd name="T99" fmla="*/ 19 h 924"/>
                  <a:gd name="T100" fmla="*/ 4856 w 4931"/>
                  <a:gd name="T101" fmla="*/ 31 h 924"/>
                  <a:gd name="T102" fmla="*/ 4921 w 4931"/>
                  <a:gd name="T103" fmla="*/ 270 h 924"/>
                  <a:gd name="T104" fmla="*/ 0 w 4931"/>
                  <a:gd name="T105" fmla="*/ 145 h 9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31"/>
                  <a:gd name="T160" fmla="*/ 0 h 924"/>
                  <a:gd name="T161" fmla="*/ 4931 w 4931"/>
                  <a:gd name="T162" fmla="*/ 924 h 9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31" h="924">
                    <a:moveTo>
                      <a:pt x="0" y="145"/>
                    </a:moveTo>
                    <a:lnTo>
                      <a:pt x="8" y="143"/>
                    </a:lnTo>
                    <a:lnTo>
                      <a:pt x="31" y="139"/>
                    </a:lnTo>
                    <a:lnTo>
                      <a:pt x="70" y="131"/>
                    </a:lnTo>
                    <a:lnTo>
                      <a:pt x="120" y="124"/>
                    </a:lnTo>
                    <a:lnTo>
                      <a:pt x="178" y="113"/>
                    </a:lnTo>
                    <a:lnTo>
                      <a:pt x="247" y="104"/>
                    </a:lnTo>
                    <a:lnTo>
                      <a:pt x="320" y="94"/>
                    </a:lnTo>
                    <a:lnTo>
                      <a:pt x="401" y="86"/>
                    </a:lnTo>
                    <a:lnTo>
                      <a:pt x="480" y="77"/>
                    </a:lnTo>
                    <a:lnTo>
                      <a:pt x="562" y="71"/>
                    </a:lnTo>
                    <a:lnTo>
                      <a:pt x="641" y="66"/>
                    </a:lnTo>
                    <a:lnTo>
                      <a:pt x="722" y="66"/>
                    </a:lnTo>
                    <a:lnTo>
                      <a:pt x="795" y="67"/>
                    </a:lnTo>
                    <a:lnTo>
                      <a:pt x="863" y="74"/>
                    </a:lnTo>
                    <a:lnTo>
                      <a:pt x="918" y="85"/>
                    </a:lnTo>
                    <a:lnTo>
                      <a:pt x="969" y="102"/>
                    </a:lnTo>
                    <a:lnTo>
                      <a:pt x="1003" y="118"/>
                    </a:lnTo>
                    <a:lnTo>
                      <a:pt x="1030" y="135"/>
                    </a:lnTo>
                    <a:lnTo>
                      <a:pt x="1049" y="149"/>
                    </a:lnTo>
                    <a:lnTo>
                      <a:pt x="1063" y="164"/>
                    </a:lnTo>
                    <a:lnTo>
                      <a:pt x="1069" y="176"/>
                    </a:lnTo>
                    <a:lnTo>
                      <a:pt x="1069" y="188"/>
                    </a:lnTo>
                    <a:lnTo>
                      <a:pt x="1065" y="199"/>
                    </a:lnTo>
                    <a:lnTo>
                      <a:pt x="1061" y="211"/>
                    </a:lnTo>
                    <a:lnTo>
                      <a:pt x="1051" y="221"/>
                    </a:lnTo>
                    <a:lnTo>
                      <a:pt x="1044" y="230"/>
                    </a:lnTo>
                    <a:lnTo>
                      <a:pt x="1032" y="239"/>
                    </a:lnTo>
                    <a:lnTo>
                      <a:pt x="1026" y="249"/>
                    </a:lnTo>
                    <a:lnTo>
                      <a:pt x="1020" y="258"/>
                    </a:lnTo>
                    <a:lnTo>
                      <a:pt x="1019" y="268"/>
                    </a:lnTo>
                    <a:lnTo>
                      <a:pt x="1020" y="277"/>
                    </a:lnTo>
                    <a:lnTo>
                      <a:pt x="1030" y="288"/>
                    </a:lnTo>
                    <a:lnTo>
                      <a:pt x="1045" y="296"/>
                    </a:lnTo>
                    <a:lnTo>
                      <a:pt x="1076" y="304"/>
                    </a:lnTo>
                    <a:lnTo>
                      <a:pt x="1119" y="311"/>
                    </a:lnTo>
                    <a:lnTo>
                      <a:pt x="1172" y="319"/>
                    </a:lnTo>
                    <a:lnTo>
                      <a:pt x="1234" y="324"/>
                    </a:lnTo>
                    <a:lnTo>
                      <a:pt x="1303" y="331"/>
                    </a:lnTo>
                    <a:lnTo>
                      <a:pt x="1376" y="335"/>
                    </a:lnTo>
                    <a:lnTo>
                      <a:pt x="1455" y="339"/>
                    </a:lnTo>
                    <a:lnTo>
                      <a:pt x="1534" y="340"/>
                    </a:lnTo>
                    <a:lnTo>
                      <a:pt x="1617" y="342"/>
                    </a:lnTo>
                    <a:lnTo>
                      <a:pt x="1698" y="340"/>
                    </a:lnTo>
                    <a:lnTo>
                      <a:pt x="1779" y="340"/>
                    </a:lnTo>
                    <a:lnTo>
                      <a:pt x="1854" y="336"/>
                    </a:lnTo>
                    <a:lnTo>
                      <a:pt x="1923" y="332"/>
                    </a:lnTo>
                    <a:lnTo>
                      <a:pt x="1985" y="327"/>
                    </a:lnTo>
                    <a:lnTo>
                      <a:pt x="2042" y="321"/>
                    </a:lnTo>
                    <a:lnTo>
                      <a:pt x="2083" y="312"/>
                    </a:lnTo>
                    <a:lnTo>
                      <a:pt x="2112" y="303"/>
                    </a:lnTo>
                    <a:lnTo>
                      <a:pt x="2129" y="292"/>
                    </a:lnTo>
                    <a:lnTo>
                      <a:pt x="2137" y="281"/>
                    </a:lnTo>
                    <a:lnTo>
                      <a:pt x="2133" y="266"/>
                    </a:lnTo>
                    <a:lnTo>
                      <a:pt x="2123" y="253"/>
                    </a:lnTo>
                    <a:lnTo>
                      <a:pt x="2108" y="238"/>
                    </a:lnTo>
                    <a:lnTo>
                      <a:pt x="2089" y="225"/>
                    </a:lnTo>
                    <a:lnTo>
                      <a:pt x="2064" y="209"/>
                    </a:lnTo>
                    <a:lnTo>
                      <a:pt x="2040" y="194"/>
                    </a:lnTo>
                    <a:lnTo>
                      <a:pt x="2014" y="179"/>
                    </a:lnTo>
                    <a:lnTo>
                      <a:pt x="1992" y="166"/>
                    </a:lnTo>
                    <a:lnTo>
                      <a:pt x="1971" y="149"/>
                    </a:lnTo>
                    <a:lnTo>
                      <a:pt x="1958" y="137"/>
                    </a:lnTo>
                    <a:lnTo>
                      <a:pt x="1948" y="124"/>
                    </a:lnTo>
                    <a:lnTo>
                      <a:pt x="1950" y="114"/>
                    </a:lnTo>
                    <a:lnTo>
                      <a:pt x="1958" y="101"/>
                    </a:lnTo>
                    <a:lnTo>
                      <a:pt x="1981" y="89"/>
                    </a:lnTo>
                    <a:lnTo>
                      <a:pt x="2015" y="75"/>
                    </a:lnTo>
                    <a:lnTo>
                      <a:pt x="2064" y="62"/>
                    </a:lnTo>
                    <a:lnTo>
                      <a:pt x="2117" y="49"/>
                    </a:lnTo>
                    <a:lnTo>
                      <a:pt x="2183" y="36"/>
                    </a:lnTo>
                    <a:lnTo>
                      <a:pt x="2254" y="24"/>
                    </a:lnTo>
                    <a:lnTo>
                      <a:pt x="2335" y="15"/>
                    </a:lnTo>
                    <a:lnTo>
                      <a:pt x="2418" y="6"/>
                    </a:lnTo>
                    <a:lnTo>
                      <a:pt x="2508" y="2"/>
                    </a:lnTo>
                    <a:lnTo>
                      <a:pt x="2599" y="0"/>
                    </a:lnTo>
                    <a:lnTo>
                      <a:pt x="2697" y="3"/>
                    </a:lnTo>
                    <a:lnTo>
                      <a:pt x="2793" y="8"/>
                    </a:lnTo>
                    <a:lnTo>
                      <a:pt x="2891" y="19"/>
                    </a:lnTo>
                    <a:lnTo>
                      <a:pt x="2987" y="35"/>
                    </a:lnTo>
                    <a:lnTo>
                      <a:pt x="3084" y="58"/>
                    </a:lnTo>
                    <a:lnTo>
                      <a:pt x="3099" y="62"/>
                    </a:lnTo>
                    <a:lnTo>
                      <a:pt x="3114" y="69"/>
                    </a:lnTo>
                    <a:lnTo>
                      <a:pt x="3124" y="75"/>
                    </a:lnTo>
                    <a:lnTo>
                      <a:pt x="3132" y="85"/>
                    </a:lnTo>
                    <a:lnTo>
                      <a:pt x="3130" y="94"/>
                    </a:lnTo>
                    <a:lnTo>
                      <a:pt x="3122" y="106"/>
                    </a:lnTo>
                    <a:lnTo>
                      <a:pt x="3112" y="113"/>
                    </a:lnTo>
                    <a:lnTo>
                      <a:pt x="3103" y="120"/>
                    </a:lnTo>
                    <a:lnTo>
                      <a:pt x="3089" y="128"/>
                    </a:lnTo>
                    <a:lnTo>
                      <a:pt x="3076" y="136"/>
                    </a:lnTo>
                    <a:lnTo>
                      <a:pt x="3058" y="144"/>
                    </a:lnTo>
                    <a:lnTo>
                      <a:pt x="3041" y="155"/>
                    </a:lnTo>
                    <a:lnTo>
                      <a:pt x="3026" y="166"/>
                    </a:lnTo>
                    <a:lnTo>
                      <a:pt x="3014" y="180"/>
                    </a:lnTo>
                    <a:lnTo>
                      <a:pt x="3001" y="192"/>
                    </a:lnTo>
                    <a:lnTo>
                      <a:pt x="2993" y="207"/>
                    </a:lnTo>
                    <a:lnTo>
                      <a:pt x="2987" y="222"/>
                    </a:lnTo>
                    <a:lnTo>
                      <a:pt x="2989" y="237"/>
                    </a:lnTo>
                    <a:lnTo>
                      <a:pt x="2991" y="250"/>
                    </a:lnTo>
                    <a:lnTo>
                      <a:pt x="2999" y="264"/>
                    </a:lnTo>
                    <a:lnTo>
                      <a:pt x="3012" y="276"/>
                    </a:lnTo>
                    <a:lnTo>
                      <a:pt x="3032" y="288"/>
                    </a:lnTo>
                    <a:lnTo>
                      <a:pt x="3055" y="296"/>
                    </a:lnTo>
                    <a:lnTo>
                      <a:pt x="3085" y="304"/>
                    </a:lnTo>
                    <a:lnTo>
                      <a:pt x="3124" y="309"/>
                    </a:lnTo>
                    <a:lnTo>
                      <a:pt x="3170" y="313"/>
                    </a:lnTo>
                    <a:lnTo>
                      <a:pt x="3224" y="313"/>
                    </a:lnTo>
                    <a:lnTo>
                      <a:pt x="3295" y="316"/>
                    </a:lnTo>
                    <a:lnTo>
                      <a:pt x="3374" y="316"/>
                    </a:lnTo>
                    <a:lnTo>
                      <a:pt x="3466" y="319"/>
                    </a:lnTo>
                    <a:lnTo>
                      <a:pt x="3563" y="319"/>
                    </a:lnTo>
                    <a:lnTo>
                      <a:pt x="3665" y="320"/>
                    </a:lnTo>
                    <a:lnTo>
                      <a:pt x="3767" y="319"/>
                    </a:lnTo>
                    <a:lnTo>
                      <a:pt x="3871" y="319"/>
                    </a:lnTo>
                    <a:lnTo>
                      <a:pt x="3967" y="315"/>
                    </a:lnTo>
                    <a:lnTo>
                      <a:pt x="4059" y="311"/>
                    </a:lnTo>
                    <a:lnTo>
                      <a:pt x="4144" y="305"/>
                    </a:lnTo>
                    <a:lnTo>
                      <a:pt x="4219" y="299"/>
                    </a:lnTo>
                    <a:lnTo>
                      <a:pt x="4279" y="289"/>
                    </a:lnTo>
                    <a:lnTo>
                      <a:pt x="4323" y="277"/>
                    </a:lnTo>
                    <a:lnTo>
                      <a:pt x="4350" y="264"/>
                    </a:lnTo>
                    <a:lnTo>
                      <a:pt x="4358" y="248"/>
                    </a:lnTo>
                    <a:lnTo>
                      <a:pt x="4348" y="230"/>
                    </a:lnTo>
                    <a:lnTo>
                      <a:pt x="4336" y="215"/>
                    </a:lnTo>
                    <a:lnTo>
                      <a:pt x="4323" y="202"/>
                    </a:lnTo>
                    <a:lnTo>
                      <a:pt x="4307" y="190"/>
                    </a:lnTo>
                    <a:lnTo>
                      <a:pt x="4290" y="178"/>
                    </a:lnTo>
                    <a:lnTo>
                      <a:pt x="4273" y="168"/>
                    </a:lnTo>
                    <a:lnTo>
                      <a:pt x="4256" y="160"/>
                    </a:lnTo>
                    <a:lnTo>
                      <a:pt x="4240" y="152"/>
                    </a:lnTo>
                    <a:lnTo>
                      <a:pt x="4223" y="144"/>
                    </a:lnTo>
                    <a:lnTo>
                      <a:pt x="4207" y="136"/>
                    </a:lnTo>
                    <a:lnTo>
                      <a:pt x="4196" y="128"/>
                    </a:lnTo>
                    <a:lnTo>
                      <a:pt x="4188" y="120"/>
                    </a:lnTo>
                    <a:lnTo>
                      <a:pt x="4182" y="110"/>
                    </a:lnTo>
                    <a:lnTo>
                      <a:pt x="4182" y="102"/>
                    </a:lnTo>
                    <a:lnTo>
                      <a:pt x="4186" y="92"/>
                    </a:lnTo>
                    <a:lnTo>
                      <a:pt x="4196" y="81"/>
                    </a:lnTo>
                    <a:lnTo>
                      <a:pt x="4211" y="67"/>
                    </a:lnTo>
                    <a:lnTo>
                      <a:pt x="4236" y="57"/>
                    </a:lnTo>
                    <a:lnTo>
                      <a:pt x="4271" y="47"/>
                    </a:lnTo>
                    <a:lnTo>
                      <a:pt x="4313" y="41"/>
                    </a:lnTo>
                    <a:lnTo>
                      <a:pt x="4359" y="32"/>
                    </a:lnTo>
                    <a:lnTo>
                      <a:pt x="4413" y="28"/>
                    </a:lnTo>
                    <a:lnTo>
                      <a:pt x="4469" y="23"/>
                    </a:lnTo>
                    <a:lnTo>
                      <a:pt x="4529" y="22"/>
                    </a:lnTo>
                    <a:lnTo>
                      <a:pt x="4587" y="19"/>
                    </a:lnTo>
                    <a:lnTo>
                      <a:pt x="4644" y="19"/>
                    </a:lnTo>
                    <a:lnTo>
                      <a:pt x="4700" y="19"/>
                    </a:lnTo>
                    <a:lnTo>
                      <a:pt x="4758" y="23"/>
                    </a:lnTo>
                    <a:lnTo>
                      <a:pt x="4810" y="26"/>
                    </a:lnTo>
                    <a:lnTo>
                      <a:pt x="4856" y="31"/>
                    </a:lnTo>
                    <a:lnTo>
                      <a:pt x="4896" y="38"/>
                    </a:lnTo>
                    <a:lnTo>
                      <a:pt x="4931" y="46"/>
                    </a:lnTo>
                    <a:lnTo>
                      <a:pt x="4921" y="270"/>
                    </a:lnTo>
                    <a:lnTo>
                      <a:pt x="4821" y="914"/>
                    </a:lnTo>
                    <a:lnTo>
                      <a:pt x="355" y="924"/>
                    </a:lnTo>
                    <a:lnTo>
                      <a:pt x="0" y="145"/>
                    </a:lnTo>
                    <a:close/>
                  </a:path>
                </a:pathLst>
              </a:custGeom>
              <a:solidFill>
                <a:srgbClr val="B3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3" name="Freeform 26"/>
              <p:cNvSpPr>
                <a:spLocks/>
              </p:cNvSpPr>
              <p:nvPr/>
            </p:nvSpPr>
            <p:spPr bwMode="auto">
              <a:xfrm>
                <a:off x="935" y="3616"/>
                <a:ext cx="4184" cy="226"/>
              </a:xfrm>
              <a:custGeom>
                <a:avLst/>
                <a:gdLst>
                  <a:gd name="T0" fmla="*/ 31 w 4184"/>
                  <a:gd name="T1" fmla="*/ 0 h 226"/>
                  <a:gd name="T2" fmla="*/ 148 w 4184"/>
                  <a:gd name="T3" fmla="*/ 0 h 226"/>
                  <a:gd name="T4" fmla="*/ 289 w 4184"/>
                  <a:gd name="T5" fmla="*/ 4 h 226"/>
                  <a:gd name="T6" fmla="*/ 393 w 4184"/>
                  <a:gd name="T7" fmla="*/ 19 h 226"/>
                  <a:gd name="T8" fmla="*/ 443 w 4184"/>
                  <a:gd name="T9" fmla="*/ 49 h 226"/>
                  <a:gd name="T10" fmla="*/ 539 w 4184"/>
                  <a:gd name="T11" fmla="*/ 98 h 226"/>
                  <a:gd name="T12" fmla="*/ 668 w 4184"/>
                  <a:gd name="T13" fmla="*/ 147 h 226"/>
                  <a:gd name="T14" fmla="*/ 816 w 4184"/>
                  <a:gd name="T15" fmla="*/ 179 h 226"/>
                  <a:gd name="T16" fmla="*/ 963 w 4184"/>
                  <a:gd name="T17" fmla="*/ 176 h 226"/>
                  <a:gd name="T18" fmla="*/ 1103 w 4184"/>
                  <a:gd name="T19" fmla="*/ 152 h 226"/>
                  <a:gd name="T20" fmla="*/ 1236 w 4184"/>
                  <a:gd name="T21" fmla="*/ 117 h 226"/>
                  <a:gd name="T22" fmla="*/ 1357 w 4184"/>
                  <a:gd name="T23" fmla="*/ 84 h 226"/>
                  <a:gd name="T24" fmla="*/ 1471 w 4184"/>
                  <a:gd name="T25" fmla="*/ 55 h 226"/>
                  <a:gd name="T26" fmla="*/ 1594 w 4184"/>
                  <a:gd name="T27" fmla="*/ 39 h 226"/>
                  <a:gd name="T28" fmla="*/ 1715 w 4184"/>
                  <a:gd name="T29" fmla="*/ 39 h 226"/>
                  <a:gd name="T30" fmla="*/ 1827 w 4184"/>
                  <a:gd name="T31" fmla="*/ 61 h 226"/>
                  <a:gd name="T32" fmla="*/ 1942 w 4184"/>
                  <a:gd name="T33" fmla="*/ 100 h 226"/>
                  <a:gd name="T34" fmla="*/ 2110 w 4184"/>
                  <a:gd name="T35" fmla="*/ 135 h 226"/>
                  <a:gd name="T36" fmla="*/ 2302 w 4184"/>
                  <a:gd name="T37" fmla="*/ 152 h 226"/>
                  <a:gd name="T38" fmla="*/ 2500 w 4184"/>
                  <a:gd name="T39" fmla="*/ 141 h 226"/>
                  <a:gd name="T40" fmla="*/ 2673 w 4184"/>
                  <a:gd name="T41" fmla="*/ 105 h 226"/>
                  <a:gd name="T42" fmla="*/ 2835 w 4184"/>
                  <a:gd name="T43" fmla="*/ 73 h 226"/>
                  <a:gd name="T44" fmla="*/ 2995 w 4184"/>
                  <a:gd name="T45" fmla="*/ 53 h 226"/>
                  <a:gd name="T46" fmla="*/ 3164 w 4184"/>
                  <a:gd name="T47" fmla="*/ 51 h 226"/>
                  <a:gd name="T48" fmla="*/ 3368 w 4184"/>
                  <a:gd name="T49" fmla="*/ 70 h 226"/>
                  <a:gd name="T50" fmla="*/ 3618 w 4184"/>
                  <a:gd name="T51" fmla="*/ 93 h 226"/>
                  <a:gd name="T52" fmla="*/ 3882 w 4184"/>
                  <a:gd name="T53" fmla="*/ 107 h 226"/>
                  <a:gd name="T54" fmla="*/ 4126 w 4184"/>
                  <a:gd name="T55" fmla="*/ 92 h 226"/>
                  <a:gd name="T56" fmla="*/ 4136 w 4184"/>
                  <a:gd name="T57" fmla="*/ 148 h 226"/>
                  <a:gd name="T58" fmla="*/ 3895 w 4184"/>
                  <a:gd name="T59" fmla="*/ 175 h 226"/>
                  <a:gd name="T60" fmla="*/ 3566 w 4184"/>
                  <a:gd name="T61" fmla="*/ 209 h 226"/>
                  <a:gd name="T62" fmla="*/ 3295 w 4184"/>
                  <a:gd name="T63" fmla="*/ 226 h 226"/>
                  <a:gd name="T64" fmla="*/ 3197 w 4184"/>
                  <a:gd name="T65" fmla="*/ 210 h 226"/>
                  <a:gd name="T66" fmla="*/ 3128 w 4184"/>
                  <a:gd name="T67" fmla="*/ 183 h 226"/>
                  <a:gd name="T68" fmla="*/ 3049 w 4184"/>
                  <a:gd name="T69" fmla="*/ 159 h 226"/>
                  <a:gd name="T70" fmla="*/ 2952 w 4184"/>
                  <a:gd name="T71" fmla="*/ 143 h 226"/>
                  <a:gd name="T72" fmla="*/ 2841 w 4184"/>
                  <a:gd name="T73" fmla="*/ 141 h 226"/>
                  <a:gd name="T74" fmla="*/ 2743 w 4184"/>
                  <a:gd name="T75" fmla="*/ 141 h 226"/>
                  <a:gd name="T76" fmla="*/ 2660 w 4184"/>
                  <a:gd name="T77" fmla="*/ 145 h 226"/>
                  <a:gd name="T78" fmla="*/ 2573 w 4184"/>
                  <a:gd name="T79" fmla="*/ 156 h 226"/>
                  <a:gd name="T80" fmla="*/ 2464 w 4184"/>
                  <a:gd name="T81" fmla="*/ 174 h 226"/>
                  <a:gd name="T82" fmla="*/ 2258 w 4184"/>
                  <a:gd name="T83" fmla="*/ 194 h 226"/>
                  <a:gd name="T84" fmla="*/ 2000 w 4184"/>
                  <a:gd name="T85" fmla="*/ 207 h 226"/>
                  <a:gd name="T86" fmla="*/ 1748 w 4184"/>
                  <a:gd name="T87" fmla="*/ 209 h 226"/>
                  <a:gd name="T88" fmla="*/ 1548 w 4184"/>
                  <a:gd name="T89" fmla="*/ 193 h 226"/>
                  <a:gd name="T90" fmla="*/ 1367 w 4184"/>
                  <a:gd name="T91" fmla="*/ 180 h 226"/>
                  <a:gd name="T92" fmla="*/ 1213 w 4184"/>
                  <a:gd name="T93" fmla="*/ 175 h 226"/>
                  <a:gd name="T94" fmla="*/ 1107 w 4184"/>
                  <a:gd name="T95" fmla="*/ 178 h 226"/>
                  <a:gd name="T96" fmla="*/ 1049 w 4184"/>
                  <a:gd name="T97" fmla="*/ 187 h 226"/>
                  <a:gd name="T98" fmla="*/ 955 w 4184"/>
                  <a:gd name="T99" fmla="*/ 202 h 226"/>
                  <a:gd name="T100" fmla="*/ 836 w 4184"/>
                  <a:gd name="T101" fmla="*/ 217 h 226"/>
                  <a:gd name="T102" fmla="*/ 716 w 4184"/>
                  <a:gd name="T103" fmla="*/ 226 h 226"/>
                  <a:gd name="T104" fmla="*/ 607 w 4184"/>
                  <a:gd name="T105" fmla="*/ 221 h 226"/>
                  <a:gd name="T106" fmla="*/ 414 w 4184"/>
                  <a:gd name="T107" fmla="*/ 210 h 226"/>
                  <a:gd name="T108" fmla="*/ 200 w 4184"/>
                  <a:gd name="T109" fmla="*/ 197 h 226"/>
                  <a:gd name="T110" fmla="*/ 54 w 4184"/>
                  <a:gd name="T111" fmla="*/ 187 h 226"/>
                  <a:gd name="T112" fmla="*/ 0 w 4184"/>
                  <a:gd name="T113" fmla="*/ 2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84"/>
                  <a:gd name="T172" fmla="*/ 0 h 226"/>
                  <a:gd name="T173" fmla="*/ 4184 w 4184"/>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84" h="226">
                    <a:moveTo>
                      <a:pt x="0" y="2"/>
                    </a:moveTo>
                    <a:lnTo>
                      <a:pt x="2" y="0"/>
                    </a:lnTo>
                    <a:lnTo>
                      <a:pt x="14" y="0"/>
                    </a:lnTo>
                    <a:lnTo>
                      <a:pt x="31" y="0"/>
                    </a:lnTo>
                    <a:lnTo>
                      <a:pt x="56" y="0"/>
                    </a:lnTo>
                    <a:lnTo>
                      <a:pt x="83" y="0"/>
                    </a:lnTo>
                    <a:lnTo>
                      <a:pt x="114" y="0"/>
                    </a:lnTo>
                    <a:lnTo>
                      <a:pt x="148" y="0"/>
                    </a:lnTo>
                    <a:lnTo>
                      <a:pt x="185" y="2"/>
                    </a:lnTo>
                    <a:lnTo>
                      <a:pt x="220" y="2"/>
                    </a:lnTo>
                    <a:lnTo>
                      <a:pt x="256" y="3"/>
                    </a:lnTo>
                    <a:lnTo>
                      <a:pt x="289" y="4"/>
                    </a:lnTo>
                    <a:lnTo>
                      <a:pt x="322" y="8"/>
                    </a:lnTo>
                    <a:lnTo>
                      <a:pt x="349" y="11"/>
                    </a:lnTo>
                    <a:lnTo>
                      <a:pt x="374" y="15"/>
                    </a:lnTo>
                    <a:lnTo>
                      <a:pt x="393" y="19"/>
                    </a:lnTo>
                    <a:lnTo>
                      <a:pt x="406" y="26"/>
                    </a:lnTo>
                    <a:lnTo>
                      <a:pt x="414" y="31"/>
                    </a:lnTo>
                    <a:lnTo>
                      <a:pt x="428" y="39"/>
                    </a:lnTo>
                    <a:lnTo>
                      <a:pt x="443" y="49"/>
                    </a:lnTo>
                    <a:lnTo>
                      <a:pt x="464" y="61"/>
                    </a:lnTo>
                    <a:lnTo>
                      <a:pt x="485" y="73"/>
                    </a:lnTo>
                    <a:lnTo>
                      <a:pt x="512" y="85"/>
                    </a:lnTo>
                    <a:lnTo>
                      <a:pt x="539" y="98"/>
                    </a:lnTo>
                    <a:lnTo>
                      <a:pt x="570" y="112"/>
                    </a:lnTo>
                    <a:lnTo>
                      <a:pt x="599" y="124"/>
                    </a:lnTo>
                    <a:lnTo>
                      <a:pt x="633" y="136"/>
                    </a:lnTo>
                    <a:lnTo>
                      <a:pt x="668" y="147"/>
                    </a:lnTo>
                    <a:lnTo>
                      <a:pt x="705" y="159"/>
                    </a:lnTo>
                    <a:lnTo>
                      <a:pt x="741" y="166"/>
                    </a:lnTo>
                    <a:lnTo>
                      <a:pt x="780" y="174"/>
                    </a:lnTo>
                    <a:lnTo>
                      <a:pt x="816" y="179"/>
                    </a:lnTo>
                    <a:lnTo>
                      <a:pt x="855" y="183"/>
                    </a:lnTo>
                    <a:lnTo>
                      <a:pt x="889" y="182"/>
                    </a:lnTo>
                    <a:lnTo>
                      <a:pt x="926" y="180"/>
                    </a:lnTo>
                    <a:lnTo>
                      <a:pt x="963" y="176"/>
                    </a:lnTo>
                    <a:lnTo>
                      <a:pt x="999" y="174"/>
                    </a:lnTo>
                    <a:lnTo>
                      <a:pt x="1034" y="167"/>
                    </a:lnTo>
                    <a:lnTo>
                      <a:pt x="1068" y="160"/>
                    </a:lnTo>
                    <a:lnTo>
                      <a:pt x="1103" y="152"/>
                    </a:lnTo>
                    <a:lnTo>
                      <a:pt x="1140" y="145"/>
                    </a:lnTo>
                    <a:lnTo>
                      <a:pt x="1170" y="136"/>
                    </a:lnTo>
                    <a:lnTo>
                      <a:pt x="1203" y="127"/>
                    </a:lnTo>
                    <a:lnTo>
                      <a:pt x="1236" y="117"/>
                    </a:lnTo>
                    <a:lnTo>
                      <a:pt x="1269" y="109"/>
                    </a:lnTo>
                    <a:lnTo>
                      <a:pt x="1297" y="100"/>
                    </a:lnTo>
                    <a:lnTo>
                      <a:pt x="1328" y="92"/>
                    </a:lnTo>
                    <a:lnTo>
                      <a:pt x="1357" y="84"/>
                    </a:lnTo>
                    <a:lnTo>
                      <a:pt x="1386" y="77"/>
                    </a:lnTo>
                    <a:lnTo>
                      <a:pt x="1413" y="69"/>
                    </a:lnTo>
                    <a:lnTo>
                      <a:pt x="1442" y="62"/>
                    </a:lnTo>
                    <a:lnTo>
                      <a:pt x="1471" y="55"/>
                    </a:lnTo>
                    <a:lnTo>
                      <a:pt x="1501" y="51"/>
                    </a:lnTo>
                    <a:lnTo>
                      <a:pt x="1530" y="47"/>
                    </a:lnTo>
                    <a:lnTo>
                      <a:pt x="1563" y="43"/>
                    </a:lnTo>
                    <a:lnTo>
                      <a:pt x="1594" y="39"/>
                    </a:lnTo>
                    <a:lnTo>
                      <a:pt x="1626" y="39"/>
                    </a:lnTo>
                    <a:lnTo>
                      <a:pt x="1655" y="37"/>
                    </a:lnTo>
                    <a:lnTo>
                      <a:pt x="1686" y="38"/>
                    </a:lnTo>
                    <a:lnTo>
                      <a:pt x="1715" y="39"/>
                    </a:lnTo>
                    <a:lnTo>
                      <a:pt x="1746" y="43"/>
                    </a:lnTo>
                    <a:lnTo>
                      <a:pt x="1773" y="46"/>
                    </a:lnTo>
                    <a:lnTo>
                      <a:pt x="1802" y="53"/>
                    </a:lnTo>
                    <a:lnTo>
                      <a:pt x="1827" y="61"/>
                    </a:lnTo>
                    <a:lnTo>
                      <a:pt x="1854" y="72"/>
                    </a:lnTo>
                    <a:lnTo>
                      <a:pt x="1877" y="81"/>
                    </a:lnTo>
                    <a:lnTo>
                      <a:pt x="1907" y="90"/>
                    </a:lnTo>
                    <a:lnTo>
                      <a:pt x="1942" y="100"/>
                    </a:lnTo>
                    <a:lnTo>
                      <a:pt x="1981" y="111"/>
                    </a:lnTo>
                    <a:lnTo>
                      <a:pt x="2019" y="119"/>
                    </a:lnTo>
                    <a:lnTo>
                      <a:pt x="2063" y="128"/>
                    </a:lnTo>
                    <a:lnTo>
                      <a:pt x="2110" y="135"/>
                    </a:lnTo>
                    <a:lnTo>
                      <a:pt x="2158" y="143"/>
                    </a:lnTo>
                    <a:lnTo>
                      <a:pt x="2204" y="145"/>
                    </a:lnTo>
                    <a:lnTo>
                      <a:pt x="2254" y="150"/>
                    </a:lnTo>
                    <a:lnTo>
                      <a:pt x="2302" y="152"/>
                    </a:lnTo>
                    <a:lnTo>
                      <a:pt x="2354" y="154"/>
                    </a:lnTo>
                    <a:lnTo>
                      <a:pt x="2402" y="151"/>
                    </a:lnTo>
                    <a:lnTo>
                      <a:pt x="2452" y="148"/>
                    </a:lnTo>
                    <a:lnTo>
                      <a:pt x="2500" y="141"/>
                    </a:lnTo>
                    <a:lnTo>
                      <a:pt x="2548" y="135"/>
                    </a:lnTo>
                    <a:lnTo>
                      <a:pt x="2591" y="124"/>
                    </a:lnTo>
                    <a:lnTo>
                      <a:pt x="2635" y="115"/>
                    </a:lnTo>
                    <a:lnTo>
                      <a:pt x="2673" y="105"/>
                    </a:lnTo>
                    <a:lnTo>
                      <a:pt x="2716" y="97"/>
                    </a:lnTo>
                    <a:lnTo>
                      <a:pt x="2756" y="89"/>
                    </a:lnTo>
                    <a:lnTo>
                      <a:pt x="2797" y="81"/>
                    </a:lnTo>
                    <a:lnTo>
                      <a:pt x="2835" y="73"/>
                    </a:lnTo>
                    <a:lnTo>
                      <a:pt x="2875" y="69"/>
                    </a:lnTo>
                    <a:lnTo>
                      <a:pt x="2914" y="62"/>
                    </a:lnTo>
                    <a:lnTo>
                      <a:pt x="2954" y="58"/>
                    </a:lnTo>
                    <a:lnTo>
                      <a:pt x="2995" y="53"/>
                    </a:lnTo>
                    <a:lnTo>
                      <a:pt x="3035" y="51"/>
                    </a:lnTo>
                    <a:lnTo>
                      <a:pt x="3076" y="50"/>
                    </a:lnTo>
                    <a:lnTo>
                      <a:pt x="3120" y="50"/>
                    </a:lnTo>
                    <a:lnTo>
                      <a:pt x="3164" y="51"/>
                    </a:lnTo>
                    <a:lnTo>
                      <a:pt x="3212" y="55"/>
                    </a:lnTo>
                    <a:lnTo>
                      <a:pt x="3258" y="59"/>
                    </a:lnTo>
                    <a:lnTo>
                      <a:pt x="3312" y="65"/>
                    </a:lnTo>
                    <a:lnTo>
                      <a:pt x="3368" y="70"/>
                    </a:lnTo>
                    <a:lnTo>
                      <a:pt x="3428" y="77"/>
                    </a:lnTo>
                    <a:lnTo>
                      <a:pt x="3489" y="82"/>
                    </a:lnTo>
                    <a:lnTo>
                      <a:pt x="3553" y="88"/>
                    </a:lnTo>
                    <a:lnTo>
                      <a:pt x="3618" y="93"/>
                    </a:lnTo>
                    <a:lnTo>
                      <a:pt x="3686" y="100"/>
                    </a:lnTo>
                    <a:lnTo>
                      <a:pt x="3751" y="102"/>
                    </a:lnTo>
                    <a:lnTo>
                      <a:pt x="3817" y="105"/>
                    </a:lnTo>
                    <a:lnTo>
                      <a:pt x="3882" y="107"/>
                    </a:lnTo>
                    <a:lnTo>
                      <a:pt x="3947" y="108"/>
                    </a:lnTo>
                    <a:lnTo>
                      <a:pt x="4009" y="104"/>
                    </a:lnTo>
                    <a:lnTo>
                      <a:pt x="4071" y="100"/>
                    </a:lnTo>
                    <a:lnTo>
                      <a:pt x="4126" y="92"/>
                    </a:lnTo>
                    <a:lnTo>
                      <a:pt x="4184" y="84"/>
                    </a:lnTo>
                    <a:lnTo>
                      <a:pt x="4175" y="145"/>
                    </a:lnTo>
                    <a:lnTo>
                      <a:pt x="4163" y="145"/>
                    </a:lnTo>
                    <a:lnTo>
                      <a:pt x="4136" y="148"/>
                    </a:lnTo>
                    <a:lnTo>
                      <a:pt x="4092" y="152"/>
                    </a:lnTo>
                    <a:lnTo>
                      <a:pt x="4038" y="160"/>
                    </a:lnTo>
                    <a:lnTo>
                      <a:pt x="3969" y="167"/>
                    </a:lnTo>
                    <a:lnTo>
                      <a:pt x="3895" y="175"/>
                    </a:lnTo>
                    <a:lnTo>
                      <a:pt x="3815" y="184"/>
                    </a:lnTo>
                    <a:lnTo>
                      <a:pt x="3734" y="194"/>
                    </a:lnTo>
                    <a:lnTo>
                      <a:pt x="3649" y="201"/>
                    </a:lnTo>
                    <a:lnTo>
                      <a:pt x="3566" y="209"/>
                    </a:lnTo>
                    <a:lnTo>
                      <a:pt x="3487" y="215"/>
                    </a:lnTo>
                    <a:lnTo>
                      <a:pt x="3414" y="222"/>
                    </a:lnTo>
                    <a:lnTo>
                      <a:pt x="3349" y="225"/>
                    </a:lnTo>
                    <a:lnTo>
                      <a:pt x="3295" y="226"/>
                    </a:lnTo>
                    <a:lnTo>
                      <a:pt x="3255" y="226"/>
                    </a:lnTo>
                    <a:lnTo>
                      <a:pt x="3232" y="223"/>
                    </a:lnTo>
                    <a:lnTo>
                      <a:pt x="3214" y="217"/>
                    </a:lnTo>
                    <a:lnTo>
                      <a:pt x="3197" y="210"/>
                    </a:lnTo>
                    <a:lnTo>
                      <a:pt x="3180" y="203"/>
                    </a:lnTo>
                    <a:lnTo>
                      <a:pt x="3164" y="198"/>
                    </a:lnTo>
                    <a:lnTo>
                      <a:pt x="3145" y="190"/>
                    </a:lnTo>
                    <a:lnTo>
                      <a:pt x="3128" y="183"/>
                    </a:lnTo>
                    <a:lnTo>
                      <a:pt x="3108" y="176"/>
                    </a:lnTo>
                    <a:lnTo>
                      <a:pt x="3091" y="171"/>
                    </a:lnTo>
                    <a:lnTo>
                      <a:pt x="3070" y="164"/>
                    </a:lnTo>
                    <a:lnTo>
                      <a:pt x="3049" y="159"/>
                    </a:lnTo>
                    <a:lnTo>
                      <a:pt x="3026" y="154"/>
                    </a:lnTo>
                    <a:lnTo>
                      <a:pt x="3003" y="150"/>
                    </a:lnTo>
                    <a:lnTo>
                      <a:pt x="2977" y="145"/>
                    </a:lnTo>
                    <a:lnTo>
                      <a:pt x="2952" y="143"/>
                    </a:lnTo>
                    <a:lnTo>
                      <a:pt x="2926" y="141"/>
                    </a:lnTo>
                    <a:lnTo>
                      <a:pt x="2899" y="141"/>
                    </a:lnTo>
                    <a:lnTo>
                      <a:pt x="2868" y="141"/>
                    </a:lnTo>
                    <a:lnTo>
                      <a:pt x="2841" y="141"/>
                    </a:lnTo>
                    <a:lnTo>
                      <a:pt x="2814" y="141"/>
                    </a:lnTo>
                    <a:lnTo>
                      <a:pt x="2791" y="141"/>
                    </a:lnTo>
                    <a:lnTo>
                      <a:pt x="2766" y="141"/>
                    </a:lnTo>
                    <a:lnTo>
                      <a:pt x="2743" y="141"/>
                    </a:lnTo>
                    <a:lnTo>
                      <a:pt x="2723" y="143"/>
                    </a:lnTo>
                    <a:lnTo>
                      <a:pt x="2700" y="144"/>
                    </a:lnTo>
                    <a:lnTo>
                      <a:pt x="2679" y="144"/>
                    </a:lnTo>
                    <a:lnTo>
                      <a:pt x="2660" y="145"/>
                    </a:lnTo>
                    <a:lnTo>
                      <a:pt x="2635" y="147"/>
                    </a:lnTo>
                    <a:lnTo>
                      <a:pt x="2616" y="151"/>
                    </a:lnTo>
                    <a:lnTo>
                      <a:pt x="2595" y="154"/>
                    </a:lnTo>
                    <a:lnTo>
                      <a:pt x="2573" y="156"/>
                    </a:lnTo>
                    <a:lnTo>
                      <a:pt x="2550" y="160"/>
                    </a:lnTo>
                    <a:lnTo>
                      <a:pt x="2529" y="166"/>
                    </a:lnTo>
                    <a:lnTo>
                      <a:pt x="2498" y="170"/>
                    </a:lnTo>
                    <a:lnTo>
                      <a:pt x="2464" y="174"/>
                    </a:lnTo>
                    <a:lnTo>
                      <a:pt x="2419" y="179"/>
                    </a:lnTo>
                    <a:lnTo>
                      <a:pt x="2371" y="184"/>
                    </a:lnTo>
                    <a:lnTo>
                      <a:pt x="2315" y="188"/>
                    </a:lnTo>
                    <a:lnTo>
                      <a:pt x="2258" y="194"/>
                    </a:lnTo>
                    <a:lnTo>
                      <a:pt x="2194" y="198"/>
                    </a:lnTo>
                    <a:lnTo>
                      <a:pt x="2133" y="203"/>
                    </a:lnTo>
                    <a:lnTo>
                      <a:pt x="2065" y="205"/>
                    </a:lnTo>
                    <a:lnTo>
                      <a:pt x="2000" y="207"/>
                    </a:lnTo>
                    <a:lnTo>
                      <a:pt x="1934" y="209"/>
                    </a:lnTo>
                    <a:lnTo>
                      <a:pt x="1871" y="210"/>
                    </a:lnTo>
                    <a:lnTo>
                      <a:pt x="1807" y="209"/>
                    </a:lnTo>
                    <a:lnTo>
                      <a:pt x="1748" y="209"/>
                    </a:lnTo>
                    <a:lnTo>
                      <a:pt x="1692" y="205"/>
                    </a:lnTo>
                    <a:lnTo>
                      <a:pt x="1644" y="202"/>
                    </a:lnTo>
                    <a:lnTo>
                      <a:pt x="1596" y="197"/>
                    </a:lnTo>
                    <a:lnTo>
                      <a:pt x="1548" y="193"/>
                    </a:lnTo>
                    <a:lnTo>
                      <a:pt x="1501" y="188"/>
                    </a:lnTo>
                    <a:lnTo>
                      <a:pt x="1455" y="186"/>
                    </a:lnTo>
                    <a:lnTo>
                      <a:pt x="1409" y="182"/>
                    </a:lnTo>
                    <a:lnTo>
                      <a:pt x="1367" y="180"/>
                    </a:lnTo>
                    <a:lnTo>
                      <a:pt x="1324" y="178"/>
                    </a:lnTo>
                    <a:lnTo>
                      <a:pt x="1286" y="178"/>
                    </a:lnTo>
                    <a:lnTo>
                      <a:pt x="1245" y="175"/>
                    </a:lnTo>
                    <a:lnTo>
                      <a:pt x="1213" y="175"/>
                    </a:lnTo>
                    <a:lnTo>
                      <a:pt x="1180" y="175"/>
                    </a:lnTo>
                    <a:lnTo>
                      <a:pt x="1153" y="176"/>
                    </a:lnTo>
                    <a:lnTo>
                      <a:pt x="1126" y="176"/>
                    </a:lnTo>
                    <a:lnTo>
                      <a:pt x="1107" y="178"/>
                    </a:lnTo>
                    <a:lnTo>
                      <a:pt x="1090" y="179"/>
                    </a:lnTo>
                    <a:lnTo>
                      <a:pt x="1078" y="183"/>
                    </a:lnTo>
                    <a:lnTo>
                      <a:pt x="1065" y="184"/>
                    </a:lnTo>
                    <a:lnTo>
                      <a:pt x="1049" y="187"/>
                    </a:lnTo>
                    <a:lnTo>
                      <a:pt x="1028" y="191"/>
                    </a:lnTo>
                    <a:lnTo>
                      <a:pt x="1007" y="195"/>
                    </a:lnTo>
                    <a:lnTo>
                      <a:pt x="982" y="198"/>
                    </a:lnTo>
                    <a:lnTo>
                      <a:pt x="955" y="202"/>
                    </a:lnTo>
                    <a:lnTo>
                      <a:pt x="926" y="206"/>
                    </a:lnTo>
                    <a:lnTo>
                      <a:pt x="899" y="211"/>
                    </a:lnTo>
                    <a:lnTo>
                      <a:pt x="864" y="214"/>
                    </a:lnTo>
                    <a:lnTo>
                      <a:pt x="836" y="217"/>
                    </a:lnTo>
                    <a:lnTo>
                      <a:pt x="801" y="219"/>
                    </a:lnTo>
                    <a:lnTo>
                      <a:pt x="774" y="222"/>
                    </a:lnTo>
                    <a:lnTo>
                      <a:pt x="743" y="223"/>
                    </a:lnTo>
                    <a:lnTo>
                      <a:pt x="716" y="226"/>
                    </a:lnTo>
                    <a:lnTo>
                      <a:pt x="689" y="226"/>
                    </a:lnTo>
                    <a:lnTo>
                      <a:pt x="668" y="226"/>
                    </a:lnTo>
                    <a:lnTo>
                      <a:pt x="639" y="223"/>
                    </a:lnTo>
                    <a:lnTo>
                      <a:pt x="607" y="221"/>
                    </a:lnTo>
                    <a:lnTo>
                      <a:pt x="564" y="218"/>
                    </a:lnTo>
                    <a:lnTo>
                      <a:pt x="518" y="217"/>
                    </a:lnTo>
                    <a:lnTo>
                      <a:pt x="466" y="213"/>
                    </a:lnTo>
                    <a:lnTo>
                      <a:pt x="414" y="210"/>
                    </a:lnTo>
                    <a:lnTo>
                      <a:pt x="358" y="206"/>
                    </a:lnTo>
                    <a:lnTo>
                      <a:pt x="306" y="203"/>
                    </a:lnTo>
                    <a:lnTo>
                      <a:pt x="250" y="199"/>
                    </a:lnTo>
                    <a:lnTo>
                      <a:pt x="200" y="197"/>
                    </a:lnTo>
                    <a:lnTo>
                      <a:pt x="154" y="194"/>
                    </a:lnTo>
                    <a:lnTo>
                      <a:pt x="114" y="191"/>
                    </a:lnTo>
                    <a:lnTo>
                      <a:pt x="79" y="188"/>
                    </a:lnTo>
                    <a:lnTo>
                      <a:pt x="54" y="187"/>
                    </a:lnTo>
                    <a:lnTo>
                      <a:pt x="37" y="187"/>
                    </a:lnTo>
                    <a:lnTo>
                      <a:pt x="33" y="187"/>
                    </a:lnTo>
                    <a:lnTo>
                      <a:pt x="0" y="2"/>
                    </a:lnTo>
                    <a:close/>
                  </a:path>
                </a:pathLst>
              </a:custGeom>
              <a:solidFill>
                <a:srgbClr val="E0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4" name="Freeform 27"/>
              <p:cNvSpPr>
                <a:spLocks/>
              </p:cNvSpPr>
              <p:nvPr/>
            </p:nvSpPr>
            <p:spPr bwMode="auto">
              <a:xfrm>
                <a:off x="445" y="4045"/>
                <a:ext cx="4811" cy="384"/>
              </a:xfrm>
              <a:custGeom>
                <a:avLst/>
                <a:gdLst>
                  <a:gd name="T0" fmla="*/ 32 w 4811"/>
                  <a:gd name="T1" fmla="*/ 69 h 384"/>
                  <a:gd name="T2" fmla="*/ 125 w 4811"/>
                  <a:gd name="T3" fmla="*/ 91 h 384"/>
                  <a:gd name="T4" fmla="*/ 265 w 4811"/>
                  <a:gd name="T5" fmla="*/ 143 h 384"/>
                  <a:gd name="T6" fmla="*/ 394 w 4811"/>
                  <a:gd name="T7" fmla="*/ 161 h 384"/>
                  <a:gd name="T8" fmla="*/ 506 w 4811"/>
                  <a:gd name="T9" fmla="*/ 152 h 384"/>
                  <a:gd name="T10" fmla="*/ 592 w 4811"/>
                  <a:gd name="T11" fmla="*/ 145 h 384"/>
                  <a:gd name="T12" fmla="*/ 538 w 4811"/>
                  <a:gd name="T13" fmla="*/ 180 h 384"/>
                  <a:gd name="T14" fmla="*/ 664 w 4811"/>
                  <a:gd name="T15" fmla="*/ 190 h 384"/>
                  <a:gd name="T16" fmla="*/ 740 w 4811"/>
                  <a:gd name="T17" fmla="*/ 177 h 384"/>
                  <a:gd name="T18" fmla="*/ 869 w 4811"/>
                  <a:gd name="T19" fmla="*/ 121 h 384"/>
                  <a:gd name="T20" fmla="*/ 1162 w 4811"/>
                  <a:gd name="T21" fmla="*/ 153 h 384"/>
                  <a:gd name="T22" fmla="*/ 1083 w 4811"/>
                  <a:gd name="T23" fmla="*/ 200 h 384"/>
                  <a:gd name="T24" fmla="*/ 1031 w 4811"/>
                  <a:gd name="T25" fmla="*/ 234 h 384"/>
                  <a:gd name="T26" fmla="*/ 1058 w 4811"/>
                  <a:gd name="T27" fmla="*/ 246 h 384"/>
                  <a:gd name="T28" fmla="*/ 1058 w 4811"/>
                  <a:gd name="T29" fmla="*/ 289 h 384"/>
                  <a:gd name="T30" fmla="*/ 1168 w 4811"/>
                  <a:gd name="T31" fmla="*/ 300 h 384"/>
                  <a:gd name="T32" fmla="*/ 1218 w 4811"/>
                  <a:gd name="T33" fmla="*/ 308 h 384"/>
                  <a:gd name="T34" fmla="*/ 1381 w 4811"/>
                  <a:gd name="T35" fmla="*/ 305 h 384"/>
                  <a:gd name="T36" fmla="*/ 1487 w 4811"/>
                  <a:gd name="T37" fmla="*/ 298 h 384"/>
                  <a:gd name="T38" fmla="*/ 1560 w 4811"/>
                  <a:gd name="T39" fmla="*/ 306 h 384"/>
                  <a:gd name="T40" fmla="*/ 1635 w 4811"/>
                  <a:gd name="T41" fmla="*/ 298 h 384"/>
                  <a:gd name="T42" fmla="*/ 1718 w 4811"/>
                  <a:gd name="T43" fmla="*/ 220 h 384"/>
                  <a:gd name="T44" fmla="*/ 2055 w 4811"/>
                  <a:gd name="T45" fmla="*/ 261 h 384"/>
                  <a:gd name="T46" fmla="*/ 2118 w 4811"/>
                  <a:gd name="T47" fmla="*/ 298 h 384"/>
                  <a:gd name="T48" fmla="*/ 2224 w 4811"/>
                  <a:gd name="T49" fmla="*/ 354 h 384"/>
                  <a:gd name="T50" fmla="*/ 2351 w 4811"/>
                  <a:gd name="T51" fmla="*/ 370 h 384"/>
                  <a:gd name="T52" fmla="*/ 2421 w 4811"/>
                  <a:gd name="T53" fmla="*/ 372 h 384"/>
                  <a:gd name="T54" fmla="*/ 3002 w 4811"/>
                  <a:gd name="T55" fmla="*/ 204 h 384"/>
                  <a:gd name="T56" fmla="*/ 3106 w 4811"/>
                  <a:gd name="T57" fmla="*/ 226 h 384"/>
                  <a:gd name="T58" fmla="*/ 3217 w 4811"/>
                  <a:gd name="T59" fmla="*/ 211 h 384"/>
                  <a:gd name="T60" fmla="*/ 3290 w 4811"/>
                  <a:gd name="T61" fmla="*/ 191 h 384"/>
                  <a:gd name="T62" fmla="*/ 3381 w 4811"/>
                  <a:gd name="T63" fmla="*/ 203 h 384"/>
                  <a:gd name="T64" fmla="*/ 3456 w 4811"/>
                  <a:gd name="T65" fmla="*/ 220 h 384"/>
                  <a:gd name="T66" fmla="*/ 3535 w 4811"/>
                  <a:gd name="T67" fmla="*/ 230 h 384"/>
                  <a:gd name="T68" fmla="*/ 3641 w 4811"/>
                  <a:gd name="T69" fmla="*/ 220 h 384"/>
                  <a:gd name="T70" fmla="*/ 3750 w 4811"/>
                  <a:gd name="T71" fmla="*/ 225 h 384"/>
                  <a:gd name="T72" fmla="*/ 3852 w 4811"/>
                  <a:gd name="T73" fmla="*/ 210 h 384"/>
                  <a:gd name="T74" fmla="*/ 4060 w 4811"/>
                  <a:gd name="T75" fmla="*/ 207 h 384"/>
                  <a:gd name="T76" fmla="*/ 4160 w 4811"/>
                  <a:gd name="T77" fmla="*/ 182 h 384"/>
                  <a:gd name="T78" fmla="*/ 4239 w 4811"/>
                  <a:gd name="T79" fmla="*/ 198 h 384"/>
                  <a:gd name="T80" fmla="*/ 4366 w 4811"/>
                  <a:gd name="T81" fmla="*/ 125 h 384"/>
                  <a:gd name="T82" fmla="*/ 4462 w 4811"/>
                  <a:gd name="T83" fmla="*/ 145 h 384"/>
                  <a:gd name="T84" fmla="*/ 4514 w 4811"/>
                  <a:gd name="T85" fmla="*/ 159 h 384"/>
                  <a:gd name="T86" fmla="*/ 4778 w 4811"/>
                  <a:gd name="T87" fmla="*/ 74 h 384"/>
                  <a:gd name="T88" fmla="*/ 3135 w 4811"/>
                  <a:gd name="T89" fmla="*/ 91 h 384"/>
                  <a:gd name="T90" fmla="*/ 2852 w 4811"/>
                  <a:gd name="T91" fmla="*/ 51 h 384"/>
                  <a:gd name="T92" fmla="*/ 2728 w 4811"/>
                  <a:gd name="T93" fmla="*/ 5 h 384"/>
                  <a:gd name="T94" fmla="*/ 2611 w 4811"/>
                  <a:gd name="T95" fmla="*/ 27 h 384"/>
                  <a:gd name="T96" fmla="*/ 2488 w 4811"/>
                  <a:gd name="T97" fmla="*/ 51 h 384"/>
                  <a:gd name="T98" fmla="*/ 1726 w 4811"/>
                  <a:gd name="T99" fmla="*/ 61 h 384"/>
                  <a:gd name="T100" fmla="*/ 1343 w 4811"/>
                  <a:gd name="T101" fmla="*/ 44 h 384"/>
                  <a:gd name="T102" fmla="*/ 1214 w 4811"/>
                  <a:gd name="T103" fmla="*/ 36 h 384"/>
                  <a:gd name="T104" fmla="*/ 1118 w 4811"/>
                  <a:gd name="T105" fmla="*/ 47 h 384"/>
                  <a:gd name="T106" fmla="*/ 958 w 4811"/>
                  <a:gd name="T107" fmla="*/ 22 h 384"/>
                  <a:gd name="T108" fmla="*/ 858 w 4811"/>
                  <a:gd name="T109" fmla="*/ 36 h 384"/>
                  <a:gd name="T110" fmla="*/ 764 w 4811"/>
                  <a:gd name="T111" fmla="*/ 38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11"/>
                  <a:gd name="T169" fmla="*/ 0 h 384"/>
                  <a:gd name="T170" fmla="*/ 4811 w 4811"/>
                  <a:gd name="T171" fmla="*/ 384 h 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11" h="384">
                    <a:moveTo>
                      <a:pt x="0" y="24"/>
                    </a:moveTo>
                    <a:lnTo>
                      <a:pt x="105" y="43"/>
                    </a:lnTo>
                    <a:lnTo>
                      <a:pt x="102" y="43"/>
                    </a:lnTo>
                    <a:lnTo>
                      <a:pt x="96" y="46"/>
                    </a:lnTo>
                    <a:lnTo>
                      <a:pt x="86" y="48"/>
                    </a:lnTo>
                    <a:lnTo>
                      <a:pt x="77" y="52"/>
                    </a:lnTo>
                    <a:lnTo>
                      <a:pt x="61" y="57"/>
                    </a:lnTo>
                    <a:lnTo>
                      <a:pt x="48" y="63"/>
                    </a:lnTo>
                    <a:lnTo>
                      <a:pt x="32" y="69"/>
                    </a:lnTo>
                    <a:lnTo>
                      <a:pt x="21" y="75"/>
                    </a:lnTo>
                    <a:lnTo>
                      <a:pt x="27" y="75"/>
                    </a:lnTo>
                    <a:lnTo>
                      <a:pt x="34" y="75"/>
                    </a:lnTo>
                    <a:lnTo>
                      <a:pt x="46" y="78"/>
                    </a:lnTo>
                    <a:lnTo>
                      <a:pt x="57" y="79"/>
                    </a:lnTo>
                    <a:lnTo>
                      <a:pt x="73" y="82"/>
                    </a:lnTo>
                    <a:lnTo>
                      <a:pt x="88" y="85"/>
                    </a:lnTo>
                    <a:lnTo>
                      <a:pt x="107" y="89"/>
                    </a:lnTo>
                    <a:lnTo>
                      <a:pt x="125" y="91"/>
                    </a:lnTo>
                    <a:lnTo>
                      <a:pt x="142" y="95"/>
                    </a:lnTo>
                    <a:lnTo>
                      <a:pt x="159" y="100"/>
                    </a:lnTo>
                    <a:lnTo>
                      <a:pt x="179" y="105"/>
                    </a:lnTo>
                    <a:lnTo>
                      <a:pt x="194" y="109"/>
                    </a:lnTo>
                    <a:lnTo>
                      <a:pt x="211" y="116"/>
                    </a:lnTo>
                    <a:lnTo>
                      <a:pt x="227" y="122"/>
                    </a:lnTo>
                    <a:lnTo>
                      <a:pt x="240" y="130"/>
                    </a:lnTo>
                    <a:lnTo>
                      <a:pt x="252" y="136"/>
                    </a:lnTo>
                    <a:lnTo>
                      <a:pt x="265" y="143"/>
                    </a:lnTo>
                    <a:lnTo>
                      <a:pt x="279" y="147"/>
                    </a:lnTo>
                    <a:lnTo>
                      <a:pt x="294" y="152"/>
                    </a:lnTo>
                    <a:lnTo>
                      <a:pt x="309" y="155"/>
                    </a:lnTo>
                    <a:lnTo>
                      <a:pt x="325" y="157"/>
                    </a:lnTo>
                    <a:lnTo>
                      <a:pt x="340" y="159"/>
                    </a:lnTo>
                    <a:lnTo>
                      <a:pt x="356" y="161"/>
                    </a:lnTo>
                    <a:lnTo>
                      <a:pt x="369" y="161"/>
                    </a:lnTo>
                    <a:lnTo>
                      <a:pt x="383" y="161"/>
                    </a:lnTo>
                    <a:lnTo>
                      <a:pt x="394" y="161"/>
                    </a:lnTo>
                    <a:lnTo>
                      <a:pt x="406" y="163"/>
                    </a:lnTo>
                    <a:lnTo>
                      <a:pt x="421" y="163"/>
                    </a:lnTo>
                    <a:lnTo>
                      <a:pt x="427" y="163"/>
                    </a:lnTo>
                    <a:lnTo>
                      <a:pt x="433" y="161"/>
                    </a:lnTo>
                    <a:lnTo>
                      <a:pt x="450" y="159"/>
                    </a:lnTo>
                    <a:lnTo>
                      <a:pt x="461" y="156"/>
                    </a:lnTo>
                    <a:lnTo>
                      <a:pt x="475" y="155"/>
                    </a:lnTo>
                    <a:lnTo>
                      <a:pt x="488" y="153"/>
                    </a:lnTo>
                    <a:lnTo>
                      <a:pt x="506" y="152"/>
                    </a:lnTo>
                    <a:lnTo>
                      <a:pt x="519" y="149"/>
                    </a:lnTo>
                    <a:lnTo>
                      <a:pt x="535" y="148"/>
                    </a:lnTo>
                    <a:lnTo>
                      <a:pt x="548" y="147"/>
                    </a:lnTo>
                    <a:lnTo>
                      <a:pt x="562" y="147"/>
                    </a:lnTo>
                    <a:lnTo>
                      <a:pt x="571" y="145"/>
                    </a:lnTo>
                    <a:lnTo>
                      <a:pt x="583" y="144"/>
                    </a:lnTo>
                    <a:lnTo>
                      <a:pt x="588" y="144"/>
                    </a:lnTo>
                    <a:lnTo>
                      <a:pt x="594" y="145"/>
                    </a:lnTo>
                    <a:lnTo>
                      <a:pt x="592" y="145"/>
                    </a:lnTo>
                    <a:lnTo>
                      <a:pt x="587" y="149"/>
                    </a:lnTo>
                    <a:lnTo>
                      <a:pt x="573" y="155"/>
                    </a:lnTo>
                    <a:lnTo>
                      <a:pt x="560" y="161"/>
                    </a:lnTo>
                    <a:lnTo>
                      <a:pt x="542" y="167"/>
                    </a:lnTo>
                    <a:lnTo>
                      <a:pt x="529" y="173"/>
                    </a:lnTo>
                    <a:lnTo>
                      <a:pt x="519" y="176"/>
                    </a:lnTo>
                    <a:lnTo>
                      <a:pt x="515" y="179"/>
                    </a:lnTo>
                    <a:lnTo>
                      <a:pt x="521" y="179"/>
                    </a:lnTo>
                    <a:lnTo>
                      <a:pt x="538" y="180"/>
                    </a:lnTo>
                    <a:lnTo>
                      <a:pt x="550" y="180"/>
                    </a:lnTo>
                    <a:lnTo>
                      <a:pt x="563" y="183"/>
                    </a:lnTo>
                    <a:lnTo>
                      <a:pt x="577" y="183"/>
                    </a:lnTo>
                    <a:lnTo>
                      <a:pt x="594" y="186"/>
                    </a:lnTo>
                    <a:lnTo>
                      <a:pt x="610" y="186"/>
                    </a:lnTo>
                    <a:lnTo>
                      <a:pt x="625" y="187"/>
                    </a:lnTo>
                    <a:lnTo>
                      <a:pt x="638" y="188"/>
                    </a:lnTo>
                    <a:lnTo>
                      <a:pt x="654" y="190"/>
                    </a:lnTo>
                    <a:lnTo>
                      <a:pt x="664" y="190"/>
                    </a:lnTo>
                    <a:lnTo>
                      <a:pt x="675" y="190"/>
                    </a:lnTo>
                    <a:lnTo>
                      <a:pt x="683" y="190"/>
                    </a:lnTo>
                    <a:lnTo>
                      <a:pt x="690" y="191"/>
                    </a:lnTo>
                    <a:lnTo>
                      <a:pt x="692" y="188"/>
                    </a:lnTo>
                    <a:lnTo>
                      <a:pt x="700" y="187"/>
                    </a:lnTo>
                    <a:lnTo>
                      <a:pt x="708" y="184"/>
                    </a:lnTo>
                    <a:lnTo>
                      <a:pt x="719" y="183"/>
                    </a:lnTo>
                    <a:lnTo>
                      <a:pt x="729" y="180"/>
                    </a:lnTo>
                    <a:lnTo>
                      <a:pt x="740" y="177"/>
                    </a:lnTo>
                    <a:lnTo>
                      <a:pt x="754" y="175"/>
                    </a:lnTo>
                    <a:lnTo>
                      <a:pt x="767" y="172"/>
                    </a:lnTo>
                    <a:lnTo>
                      <a:pt x="779" y="168"/>
                    </a:lnTo>
                    <a:lnTo>
                      <a:pt x="791" y="165"/>
                    </a:lnTo>
                    <a:lnTo>
                      <a:pt x="800" y="163"/>
                    </a:lnTo>
                    <a:lnTo>
                      <a:pt x="812" y="161"/>
                    </a:lnTo>
                    <a:lnTo>
                      <a:pt x="825" y="157"/>
                    </a:lnTo>
                    <a:lnTo>
                      <a:pt x="833" y="157"/>
                    </a:lnTo>
                    <a:lnTo>
                      <a:pt x="869" y="121"/>
                    </a:lnTo>
                    <a:lnTo>
                      <a:pt x="881" y="133"/>
                    </a:lnTo>
                    <a:lnTo>
                      <a:pt x="904" y="141"/>
                    </a:lnTo>
                    <a:lnTo>
                      <a:pt x="964" y="128"/>
                    </a:lnTo>
                    <a:lnTo>
                      <a:pt x="948" y="148"/>
                    </a:lnTo>
                    <a:lnTo>
                      <a:pt x="985" y="159"/>
                    </a:lnTo>
                    <a:lnTo>
                      <a:pt x="1071" y="130"/>
                    </a:lnTo>
                    <a:lnTo>
                      <a:pt x="1137" y="138"/>
                    </a:lnTo>
                    <a:lnTo>
                      <a:pt x="1166" y="153"/>
                    </a:lnTo>
                    <a:lnTo>
                      <a:pt x="1162" y="153"/>
                    </a:lnTo>
                    <a:lnTo>
                      <a:pt x="1152" y="156"/>
                    </a:lnTo>
                    <a:lnTo>
                      <a:pt x="1139" y="160"/>
                    </a:lnTo>
                    <a:lnTo>
                      <a:pt x="1125" y="168"/>
                    </a:lnTo>
                    <a:lnTo>
                      <a:pt x="1110" y="175"/>
                    </a:lnTo>
                    <a:lnTo>
                      <a:pt x="1100" y="183"/>
                    </a:lnTo>
                    <a:lnTo>
                      <a:pt x="1093" y="192"/>
                    </a:lnTo>
                    <a:lnTo>
                      <a:pt x="1095" y="202"/>
                    </a:lnTo>
                    <a:lnTo>
                      <a:pt x="1091" y="200"/>
                    </a:lnTo>
                    <a:lnTo>
                      <a:pt x="1083" y="200"/>
                    </a:lnTo>
                    <a:lnTo>
                      <a:pt x="1070" y="200"/>
                    </a:lnTo>
                    <a:lnTo>
                      <a:pt x="1058" y="202"/>
                    </a:lnTo>
                    <a:lnTo>
                      <a:pt x="1043" y="202"/>
                    </a:lnTo>
                    <a:lnTo>
                      <a:pt x="1031" y="206"/>
                    </a:lnTo>
                    <a:lnTo>
                      <a:pt x="1018" y="210"/>
                    </a:lnTo>
                    <a:lnTo>
                      <a:pt x="1012" y="218"/>
                    </a:lnTo>
                    <a:lnTo>
                      <a:pt x="1008" y="223"/>
                    </a:lnTo>
                    <a:lnTo>
                      <a:pt x="1018" y="230"/>
                    </a:lnTo>
                    <a:lnTo>
                      <a:pt x="1031" y="234"/>
                    </a:lnTo>
                    <a:lnTo>
                      <a:pt x="1050" y="238"/>
                    </a:lnTo>
                    <a:lnTo>
                      <a:pt x="1068" y="239"/>
                    </a:lnTo>
                    <a:lnTo>
                      <a:pt x="1085" y="242"/>
                    </a:lnTo>
                    <a:lnTo>
                      <a:pt x="1098" y="243"/>
                    </a:lnTo>
                    <a:lnTo>
                      <a:pt x="1104" y="245"/>
                    </a:lnTo>
                    <a:lnTo>
                      <a:pt x="1098" y="245"/>
                    </a:lnTo>
                    <a:lnTo>
                      <a:pt x="1089" y="245"/>
                    </a:lnTo>
                    <a:lnTo>
                      <a:pt x="1073" y="245"/>
                    </a:lnTo>
                    <a:lnTo>
                      <a:pt x="1058" y="246"/>
                    </a:lnTo>
                    <a:lnTo>
                      <a:pt x="1041" y="247"/>
                    </a:lnTo>
                    <a:lnTo>
                      <a:pt x="1025" y="251"/>
                    </a:lnTo>
                    <a:lnTo>
                      <a:pt x="1014" y="255"/>
                    </a:lnTo>
                    <a:lnTo>
                      <a:pt x="1008" y="263"/>
                    </a:lnTo>
                    <a:lnTo>
                      <a:pt x="1010" y="270"/>
                    </a:lnTo>
                    <a:lnTo>
                      <a:pt x="1023" y="278"/>
                    </a:lnTo>
                    <a:lnTo>
                      <a:pt x="1033" y="281"/>
                    </a:lnTo>
                    <a:lnTo>
                      <a:pt x="1045" y="285"/>
                    </a:lnTo>
                    <a:lnTo>
                      <a:pt x="1058" y="289"/>
                    </a:lnTo>
                    <a:lnTo>
                      <a:pt x="1073" y="293"/>
                    </a:lnTo>
                    <a:lnTo>
                      <a:pt x="1085" y="296"/>
                    </a:lnTo>
                    <a:lnTo>
                      <a:pt x="1100" y="298"/>
                    </a:lnTo>
                    <a:lnTo>
                      <a:pt x="1112" y="300"/>
                    </a:lnTo>
                    <a:lnTo>
                      <a:pt x="1127" y="302"/>
                    </a:lnTo>
                    <a:lnTo>
                      <a:pt x="1139" y="302"/>
                    </a:lnTo>
                    <a:lnTo>
                      <a:pt x="1150" y="302"/>
                    </a:lnTo>
                    <a:lnTo>
                      <a:pt x="1160" y="301"/>
                    </a:lnTo>
                    <a:lnTo>
                      <a:pt x="1168" y="300"/>
                    </a:lnTo>
                    <a:lnTo>
                      <a:pt x="1170" y="300"/>
                    </a:lnTo>
                    <a:lnTo>
                      <a:pt x="1179" y="300"/>
                    </a:lnTo>
                    <a:lnTo>
                      <a:pt x="1189" y="300"/>
                    </a:lnTo>
                    <a:lnTo>
                      <a:pt x="1200" y="297"/>
                    </a:lnTo>
                    <a:lnTo>
                      <a:pt x="1197" y="298"/>
                    </a:lnTo>
                    <a:lnTo>
                      <a:pt x="1202" y="305"/>
                    </a:lnTo>
                    <a:lnTo>
                      <a:pt x="1204" y="305"/>
                    </a:lnTo>
                    <a:lnTo>
                      <a:pt x="1210" y="306"/>
                    </a:lnTo>
                    <a:lnTo>
                      <a:pt x="1218" y="308"/>
                    </a:lnTo>
                    <a:lnTo>
                      <a:pt x="1229" y="309"/>
                    </a:lnTo>
                    <a:lnTo>
                      <a:pt x="1241" y="309"/>
                    </a:lnTo>
                    <a:lnTo>
                      <a:pt x="1256" y="309"/>
                    </a:lnTo>
                    <a:lnTo>
                      <a:pt x="1272" y="309"/>
                    </a:lnTo>
                    <a:lnTo>
                      <a:pt x="1297" y="309"/>
                    </a:lnTo>
                    <a:lnTo>
                      <a:pt x="1362" y="300"/>
                    </a:lnTo>
                    <a:lnTo>
                      <a:pt x="1362" y="301"/>
                    </a:lnTo>
                    <a:lnTo>
                      <a:pt x="1374" y="304"/>
                    </a:lnTo>
                    <a:lnTo>
                      <a:pt x="1381" y="305"/>
                    </a:lnTo>
                    <a:lnTo>
                      <a:pt x="1395" y="306"/>
                    </a:lnTo>
                    <a:lnTo>
                      <a:pt x="1401" y="305"/>
                    </a:lnTo>
                    <a:lnTo>
                      <a:pt x="1410" y="305"/>
                    </a:lnTo>
                    <a:lnTo>
                      <a:pt x="1420" y="305"/>
                    </a:lnTo>
                    <a:lnTo>
                      <a:pt x="1431" y="305"/>
                    </a:lnTo>
                    <a:lnTo>
                      <a:pt x="1449" y="302"/>
                    </a:lnTo>
                    <a:lnTo>
                      <a:pt x="1464" y="301"/>
                    </a:lnTo>
                    <a:lnTo>
                      <a:pt x="1476" y="298"/>
                    </a:lnTo>
                    <a:lnTo>
                      <a:pt x="1487" y="298"/>
                    </a:lnTo>
                    <a:lnTo>
                      <a:pt x="1499" y="297"/>
                    </a:lnTo>
                    <a:lnTo>
                      <a:pt x="1505" y="297"/>
                    </a:lnTo>
                    <a:lnTo>
                      <a:pt x="1505" y="298"/>
                    </a:lnTo>
                    <a:lnTo>
                      <a:pt x="1514" y="305"/>
                    </a:lnTo>
                    <a:lnTo>
                      <a:pt x="1522" y="306"/>
                    </a:lnTo>
                    <a:lnTo>
                      <a:pt x="1535" y="308"/>
                    </a:lnTo>
                    <a:lnTo>
                      <a:pt x="1541" y="306"/>
                    </a:lnTo>
                    <a:lnTo>
                      <a:pt x="1551" y="306"/>
                    </a:lnTo>
                    <a:lnTo>
                      <a:pt x="1560" y="306"/>
                    </a:lnTo>
                    <a:lnTo>
                      <a:pt x="1574" y="306"/>
                    </a:lnTo>
                    <a:lnTo>
                      <a:pt x="1576" y="305"/>
                    </a:lnTo>
                    <a:lnTo>
                      <a:pt x="1585" y="302"/>
                    </a:lnTo>
                    <a:lnTo>
                      <a:pt x="1593" y="298"/>
                    </a:lnTo>
                    <a:lnTo>
                      <a:pt x="1595" y="294"/>
                    </a:lnTo>
                    <a:lnTo>
                      <a:pt x="1597" y="294"/>
                    </a:lnTo>
                    <a:lnTo>
                      <a:pt x="1607" y="294"/>
                    </a:lnTo>
                    <a:lnTo>
                      <a:pt x="1618" y="296"/>
                    </a:lnTo>
                    <a:lnTo>
                      <a:pt x="1635" y="298"/>
                    </a:lnTo>
                    <a:lnTo>
                      <a:pt x="1651" y="298"/>
                    </a:lnTo>
                    <a:lnTo>
                      <a:pt x="1668" y="300"/>
                    </a:lnTo>
                    <a:lnTo>
                      <a:pt x="1683" y="300"/>
                    </a:lnTo>
                    <a:lnTo>
                      <a:pt x="1695" y="300"/>
                    </a:lnTo>
                    <a:lnTo>
                      <a:pt x="1705" y="293"/>
                    </a:lnTo>
                    <a:lnTo>
                      <a:pt x="1709" y="284"/>
                    </a:lnTo>
                    <a:lnTo>
                      <a:pt x="1707" y="274"/>
                    </a:lnTo>
                    <a:lnTo>
                      <a:pt x="1707" y="270"/>
                    </a:lnTo>
                    <a:lnTo>
                      <a:pt x="1718" y="220"/>
                    </a:lnTo>
                    <a:lnTo>
                      <a:pt x="2011" y="225"/>
                    </a:lnTo>
                    <a:lnTo>
                      <a:pt x="2009" y="226"/>
                    </a:lnTo>
                    <a:lnTo>
                      <a:pt x="2009" y="233"/>
                    </a:lnTo>
                    <a:lnTo>
                      <a:pt x="2009" y="239"/>
                    </a:lnTo>
                    <a:lnTo>
                      <a:pt x="2014" y="249"/>
                    </a:lnTo>
                    <a:lnTo>
                      <a:pt x="2018" y="254"/>
                    </a:lnTo>
                    <a:lnTo>
                      <a:pt x="2030" y="258"/>
                    </a:lnTo>
                    <a:lnTo>
                      <a:pt x="2041" y="259"/>
                    </a:lnTo>
                    <a:lnTo>
                      <a:pt x="2055" y="261"/>
                    </a:lnTo>
                    <a:lnTo>
                      <a:pt x="2061" y="265"/>
                    </a:lnTo>
                    <a:lnTo>
                      <a:pt x="2068" y="278"/>
                    </a:lnTo>
                    <a:lnTo>
                      <a:pt x="2072" y="285"/>
                    </a:lnTo>
                    <a:lnTo>
                      <a:pt x="2082" y="292"/>
                    </a:lnTo>
                    <a:lnTo>
                      <a:pt x="2088" y="293"/>
                    </a:lnTo>
                    <a:lnTo>
                      <a:pt x="2095" y="294"/>
                    </a:lnTo>
                    <a:lnTo>
                      <a:pt x="2105" y="296"/>
                    </a:lnTo>
                    <a:lnTo>
                      <a:pt x="2116" y="297"/>
                    </a:lnTo>
                    <a:lnTo>
                      <a:pt x="2118" y="298"/>
                    </a:lnTo>
                    <a:lnTo>
                      <a:pt x="2130" y="306"/>
                    </a:lnTo>
                    <a:lnTo>
                      <a:pt x="2136" y="311"/>
                    </a:lnTo>
                    <a:lnTo>
                      <a:pt x="2147" y="316"/>
                    </a:lnTo>
                    <a:lnTo>
                      <a:pt x="2157" y="321"/>
                    </a:lnTo>
                    <a:lnTo>
                      <a:pt x="2170" y="329"/>
                    </a:lnTo>
                    <a:lnTo>
                      <a:pt x="2182" y="335"/>
                    </a:lnTo>
                    <a:lnTo>
                      <a:pt x="2195" y="341"/>
                    </a:lnTo>
                    <a:lnTo>
                      <a:pt x="2209" y="347"/>
                    </a:lnTo>
                    <a:lnTo>
                      <a:pt x="2224" y="354"/>
                    </a:lnTo>
                    <a:lnTo>
                      <a:pt x="2240" y="358"/>
                    </a:lnTo>
                    <a:lnTo>
                      <a:pt x="2255" y="363"/>
                    </a:lnTo>
                    <a:lnTo>
                      <a:pt x="2270" y="366"/>
                    </a:lnTo>
                    <a:lnTo>
                      <a:pt x="2288" y="370"/>
                    </a:lnTo>
                    <a:lnTo>
                      <a:pt x="2301" y="370"/>
                    </a:lnTo>
                    <a:lnTo>
                      <a:pt x="2315" y="370"/>
                    </a:lnTo>
                    <a:lnTo>
                      <a:pt x="2328" y="370"/>
                    </a:lnTo>
                    <a:lnTo>
                      <a:pt x="2342" y="371"/>
                    </a:lnTo>
                    <a:lnTo>
                      <a:pt x="2351" y="370"/>
                    </a:lnTo>
                    <a:lnTo>
                      <a:pt x="2363" y="370"/>
                    </a:lnTo>
                    <a:lnTo>
                      <a:pt x="2372" y="368"/>
                    </a:lnTo>
                    <a:lnTo>
                      <a:pt x="2382" y="368"/>
                    </a:lnTo>
                    <a:lnTo>
                      <a:pt x="2396" y="364"/>
                    </a:lnTo>
                    <a:lnTo>
                      <a:pt x="2409" y="362"/>
                    </a:lnTo>
                    <a:lnTo>
                      <a:pt x="2415" y="360"/>
                    </a:lnTo>
                    <a:lnTo>
                      <a:pt x="2419" y="360"/>
                    </a:lnTo>
                    <a:lnTo>
                      <a:pt x="2417" y="363"/>
                    </a:lnTo>
                    <a:lnTo>
                      <a:pt x="2421" y="372"/>
                    </a:lnTo>
                    <a:lnTo>
                      <a:pt x="2426" y="376"/>
                    </a:lnTo>
                    <a:lnTo>
                      <a:pt x="2438" y="380"/>
                    </a:lnTo>
                    <a:lnTo>
                      <a:pt x="2444" y="380"/>
                    </a:lnTo>
                    <a:lnTo>
                      <a:pt x="2455" y="382"/>
                    </a:lnTo>
                    <a:lnTo>
                      <a:pt x="2467" y="383"/>
                    </a:lnTo>
                    <a:lnTo>
                      <a:pt x="2482" y="384"/>
                    </a:lnTo>
                    <a:lnTo>
                      <a:pt x="2984" y="200"/>
                    </a:lnTo>
                    <a:lnTo>
                      <a:pt x="2988" y="200"/>
                    </a:lnTo>
                    <a:lnTo>
                      <a:pt x="3002" y="204"/>
                    </a:lnTo>
                    <a:lnTo>
                      <a:pt x="3008" y="206"/>
                    </a:lnTo>
                    <a:lnTo>
                      <a:pt x="3019" y="208"/>
                    </a:lnTo>
                    <a:lnTo>
                      <a:pt x="3031" y="211"/>
                    </a:lnTo>
                    <a:lnTo>
                      <a:pt x="3044" y="215"/>
                    </a:lnTo>
                    <a:lnTo>
                      <a:pt x="3056" y="216"/>
                    </a:lnTo>
                    <a:lnTo>
                      <a:pt x="3069" y="219"/>
                    </a:lnTo>
                    <a:lnTo>
                      <a:pt x="3083" y="222"/>
                    </a:lnTo>
                    <a:lnTo>
                      <a:pt x="3096" y="225"/>
                    </a:lnTo>
                    <a:lnTo>
                      <a:pt x="3106" y="226"/>
                    </a:lnTo>
                    <a:lnTo>
                      <a:pt x="3119" y="227"/>
                    </a:lnTo>
                    <a:lnTo>
                      <a:pt x="3129" y="229"/>
                    </a:lnTo>
                    <a:lnTo>
                      <a:pt x="3140" y="231"/>
                    </a:lnTo>
                    <a:lnTo>
                      <a:pt x="3154" y="230"/>
                    </a:lnTo>
                    <a:lnTo>
                      <a:pt x="3171" y="227"/>
                    </a:lnTo>
                    <a:lnTo>
                      <a:pt x="3187" y="223"/>
                    </a:lnTo>
                    <a:lnTo>
                      <a:pt x="3198" y="219"/>
                    </a:lnTo>
                    <a:lnTo>
                      <a:pt x="3208" y="215"/>
                    </a:lnTo>
                    <a:lnTo>
                      <a:pt x="3217" y="211"/>
                    </a:lnTo>
                    <a:lnTo>
                      <a:pt x="3223" y="208"/>
                    </a:lnTo>
                    <a:lnTo>
                      <a:pt x="3225" y="208"/>
                    </a:lnTo>
                    <a:lnTo>
                      <a:pt x="3227" y="210"/>
                    </a:lnTo>
                    <a:lnTo>
                      <a:pt x="3237" y="214"/>
                    </a:lnTo>
                    <a:lnTo>
                      <a:pt x="3248" y="216"/>
                    </a:lnTo>
                    <a:lnTo>
                      <a:pt x="3260" y="218"/>
                    </a:lnTo>
                    <a:lnTo>
                      <a:pt x="3269" y="211"/>
                    </a:lnTo>
                    <a:lnTo>
                      <a:pt x="3281" y="200"/>
                    </a:lnTo>
                    <a:lnTo>
                      <a:pt x="3290" y="191"/>
                    </a:lnTo>
                    <a:lnTo>
                      <a:pt x="3296" y="188"/>
                    </a:lnTo>
                    <a:lnTo>
                      <a:pt x="3319" y="172"/>
                    </a:lnTo>
                    <a:lnTo>
                      <a:pt x="3319" y="175"/>
                    </a:lnTo>
                    <a:lnTo>
                      <a:pt x="3323" y="186"/>
                    </a:lnTo>
                    <a:lnTo>
                      <a:pt x="3325" y="190"/>
                    </a:lnTo>
                    <a:lnTo>
                      <a:pt x="3331" y="195"/>
                    </a:lnTo>
                    <a:lnTo>
                      <a:pt x="3339" y="199"/>
                    </a:lnTo>
                    <a:lnTo>
                      <a:pt x="3350" y="203"/>
                    </a:lnTo>
                    <a:lnTo>
                      <a:pt x="3381" y="203"/>
                    </a:lnTo>
                    <a:lnTo>
                      <a:pt x="3381" y="206"/>
                    </a:lnTo>
                    <a:lnTo>
                      <a:pt x="3387" y="212"/>
                    </a:lnTo>
                    <a:lnTo>
                      <a:pt x="3389" y="215"/>
                    </a:lnTo>
                    <a:lnTo>
                      <a:pt x="3396" y="219"/>
                    </a:lnTo>
                    <a:lnTo>
                      <a:pt x="3404" y="222"/>
                    </a:lnTo>
                    <a:lnTo>
                      <a:pt x="3416" y="226"/>
                    </a:lnTo>
                    <a:lnTo>
                      <a:pt x="3425" y="225"/>
                    </a:lnTo>
                    <a:lnTo>
                      <a:pt x="3441" y="223"/>
                    </a:lnTo>
                    <a:lnTo>
                      <a:pt x="3456" y="220"/>
                    </a:lnTo>
                    <a:lnTo>
                      <a:pt x="3473" y="218"/>
                    </a:lnTo>
                    <a:lnTo>
                      <a:pt x="3485" y="214"/>
                    </a:lnTo>
                    <a:lnTo>
                      <a:pt x="3498" y="211"/>
                    </a:lnTo>
                    <a:lnTo>
                      <a:pt x="3506" y="208"/>
                    </a:lnTo>
                    <a:lnTo>
                      <a:pt x="3510" y="208"/>
                    </a:lnTo>
                    <a:lnTo>
                      <a:pt x="3512" y="211"/>
                    </a:lnTo>
                    <a:lnTo>
                      <a:pt x="3519" y="220"/>
                    </a:lnTo>
                    <a:lnTo>
                      <a:pt x="3525" y="225"/>
                    </a:lnTo>
                    <a:lnTo>
                      <a:pt x="3535" y="230"/>
                    </a:lnTo>
                    <a:lnTo>
                      <a:pt x="3546" y="233"/>
                    </a:lnTo>
                    <a:lnTo>
                      <a:pt x="3562" y="237"/>
                    </a:lnTo>
                    <a:lnTo>
                      <a:pt x="3575" y="235"/>
                    </a:lnTo>
                    <a:lnTo>
                      <a:pt x="3591" y="234"/>
                    </a:lnTo>
                    <a:lnTo>
                      <a:pt x="3604" y="230"/>
                    </a:lnTo>
                    <a:lnTo>
                      <a:pt x="3618" y="227"/>
                    </a:lnTo>
                    <a:lnTo>
                      <a:pt x="3633" y="220"/>
                    </a:lnTo>
                    <a:lnTo>
                      <a:pt x="3641" y="218"/>
                    </a:lnTo>
                    <a:lnTo>
                      <a:pt x="3641" y="220"/>
                    </a:lnTo>
                    <a:lnTo>
                      <a:pt x="3648" y="227"/>
                    </a:lnTo>
                    <a:lnTo>
                      <a:pt x="3654" y="230"/>
                    </a:lnTo>
                    <a:lnTo>
                      <a:pt x="3662" y="234"/>
                    </a:lnTo>
                    <a:lnTo>
                      <a:pt x="3670" y="237"/>
                    </a:lnTo>
                    <a:lnTo>
                      <a:pt x="3683" y="238"/>
                    </a:lnTo>
                    <a:lnTo>
                      <a:pt x="3695" y="235"/>
                    </a:lnTo>
                    <a:lnTo>
                      <a:pt x="3712" y="233"/>
                    </a:lnTo>
                    <a:lnTo>
                      <a:pt x="3729" y="229"/>
                    </a:lnTo>
                    <a:lnTo>
                      <a:pt x="3750" y="225"/>
                    </a:lnTo>
                    <a:lnTo>
                      <a:pt x="3766" y="219"/>
                    </a:lnTo>
                    <a:lnTo>
                      <a:pt x="3783" y="215"/>
                    </a:lnTo>
                    <a:lnTo>
                      <a:pt x="3793" y="212"/>
                    </a:lnTo>
                    <a:lnTo>
                      <a:pt x="3799" y="212"/>
                    </a:lnTo>
                    <a:lnTo>
                      <a:pt x="3800" y="211"/>
                    </a:lnTo>
                    <a:lnTo>
                      <a:pt x="3808" y="211"/>
                    </a:lnTo>
                    <a:lnTo>
                      <a:pt x="3818" y="211"/>
                    </a:lnTo>
                    <a:lnTo>
                      <a:pt x="3835" y="211"/>
                    </a:lnTo>
                    <a:lnTo>
                      <a:pt x="3852" y="210"/>
                    </a:lnTo>
                    <a:lnTo>
                      <a:pt x="3874" y="210"/>
                    </a:lnTo>
                    <a:lnTo>
                      <a:pt x="3897" y="210"/>
                    </a:lnTo>
                    <a:lnTo>
                      <a:pt x="3922" y="210"/>
                    </a:lnTo>
                    <a:lnTo>
                      <a:pt x="3945" y="208"/>
                    </a:lnTo>
                    <a:lnTo>
                      <a:pt x="3970" y="208"/>
                    </a:lnTo>
                    <a:lnTo>
                      <a:pt x="3995" y="207"/>
                    </a:lnTo>
                    <a:lnTo>
                      <a:pt x="4020" y="207"/>
                    </a:lnTo>
                    <a:lnTo>
                      <a:pt x="4041" y="207"/>
                    </a:lnTo>
                    <a:lnTo>
                      <a:pt x="4060" y="207"/>
                    </a:lnTo>
                    <a:lnTo>
                      <a:pt x="4076" y="207"/>
                    </a:lnTo>
                    <a:lnTo>
                      <a:pt x="4091" y="207"/>
                    </a:lnTo>
                    <a:lnTo>
                      <a:pt x="4108" y="204"/>
                    </a:lnTo>
                    <a:lnTo>
                      <a:pt x="4124" y="202"/>
                    </a:lnTo>
                    <a:lnTo>
                      <a:pt x="4135" y="196"/>
                    </a:lnTo>
                    <a:lnTo>
                      <a:pt x="4145" y="192"/>
                    </a:lnTo>
                    <a:lnTo>
                      <a:pt x="4156" y="183"/>
                    </a:lnTo>
                    <a:lnTo>
                      <a:pt x="4160" y="179"/>
                    </a:lnTo>
                    <a:lnTo>
                      <a:pt x="4160" y="182"/>
                    </a:lnTo>
                    <a:lnTo>
                      <a:pt x="4164" y="188"/>
                    </a:lnTo>
                    <a:lnTo>
                      <a:pt x="4166" y="192"/>
                    </a:lnTo>
                    <a:lnTo>
                      <a:pt x="4172" y="198"/>
                    </a:lnTo>
                    <a:lnTo>
                      <a:pt x="4180" y="202"/>
                    </a:lnTo>
                    <a:lnTo>
                      <a:pt x="4191" y="206"/>
                    </a:lnTo>
                    <a:lnTo>
                      <a:pt x="4203" y="206"/>
                    </a:lnTo>
                    <a:lnTo>
                      <a:pt x="4214" y="204"/>
                    </a:lnTo>
                    <a:lnTo>
                      <a:pt x="4226" y="200"/>
                    </a:lnTo>
                    <a:lnTo>
                      <a:pt x="4239" y="198"/>
                    </a:lnTo>
                    <a:lnTo>
                      <a:pt x="4257" y="190"/>
                    </a:lnTo>
                    <a:lnTo>
                      <a:pt x="4264" y="186"/>
                    </a:lnTo>
                    <a:lnTo>
                      <a:pt x="4307" y="124"/>
                    </a:lnTo>
                    <a:lnTo>
                      <a:pt x="4310" y="124"/>
                    </a:lnTo>
                    <a:lnTo>
                      <a:pt x="4324" y="124"/>
                    </a:lnTo>
                    <a:lnTo>
                      <a:pt x="4330" y="124"/>
                    </a:lnTo>
                    <a:lnTo>
                      <a:pt x="4341" y="124"/>
                    </a:lnTo>
                    <a:lnTo>
                      <a:pt x="4353" y="124"/>
                    </a:lnTo>
                    <a:lnTo>
                      <a:pt x="4366" y="125"/>
                    </a:lnTo>
                    <a:lnTo>
                      <a:pt x="4378" y="125"/>
                    </a:lnTo>
                    <a:lnTo>
                      <a:pt x="4389" y="126"/>
                    </a:lnTo>
                    <a:lnTo>
                      <a:pt x="4401" y="128"/>
                    </a:lnTo>
                    <a:lnTo>
                      <a:pt x="4414" y="130"/>
                    </a:lnTo>
                    <a:lnTo>
                      <a:pt x="4424" y="132"/>
                    </a:lnTo>
                    <a:lnTo>
                      <a:pt x="4436" y="134"/>
                    </a:lnTo>
                    <a:lnTo>
                      <a:pt x="4443" y="137"/>
                    </a:lnTo>
                    <a:lnTo>
                      <a:pt x="4451" y="141"/>
                    </a:lnTo>
                    <a:lnTo>
                      <a:pt x="4462" y="145"/>
                    </a:lnTo>
                    <a:lnTo>
                      <a:pt x="4478" y="149"/>
                    </a:lnTo>
                    <a:lnTo>
                      <a:pt x="4489" y="151"/>
                    </a:lnTo>
                    <a:lnTo>
                      <a:pt x="4505" y="152"/>
                    </a:lnTo>
                    <a:lnTo>
                      <a:pt x="4514" y="151"/>
                    </a:lnTo>
                    <a:lnTo>
                      <a:pt x="4524" y="151"/>
                    </a:lnTo>
                    <a:lnTo>
                      <a:pt x="4530" y="151"/>
                    </a:lnTo>
                    <a:lnTo>
                      <a:pt x="4534" y="151"/>
                    </a:lnTo>
                    <a:lnTo>
                      <a:pt x="4526" y="152"/>
                    </a:lnTo>
                    <a:lnTo>
                      <a:pt x="4514" y="159"/>
                    </a:lnTo>
                    <a:lnTo>
                      <a:pt x="4503" y="167"/>
                    </a:lnTo>
                    <a:lnTo>
                      <a:pt x="4503" y="177"/>
                    </a:lnTo>
                    <a:lnTo>
                      <a:pt x="4509" y="183"/>
                    </a:lnTo>
                    <a:lnTo>
                      <a:pt x="4518" y="188"/>
                    </a:lnTo>
                    <a:lnTo>
                      <a:pt x="4524" y="190"/>
                    </a:lnTo>
                    <a:lnTo>
                      <a:pt x="4528" y="191"/>
                    </a:lnTo>
                    <a:lnTo>
                      <a:pt x="4603" y="186"/>
                    </a:lnTo>
                    <a:lnTo>
                      <a:pt x="4811" y="165"/>
                    </a:lnTo>
                    <a:lnTo>
                      <a:pt x="4778" y="74"/>
                    </a:lnTo>
                    <a:lnTo>
                      <a:pt x="4151" y="20"/>
                    </a:lnTo>
                    <a:lnTo>
                      <a:pt x="3314" y="106"/>
                    </a:lnTo>
                    <a:lnTo>
                      <a:pt x="3308" y="105"/>
                    </a:lnTo>
                    <a:lnTo>
                      <a:pt x="3294" y="104"/>
                    </a:lnTo>
                    <a:lnTo>
                      <a:pt x="3271" y="102"/>
                    </a:lnTo>
                    <a:lnTo>
                      <a:pt x="3244" y="101"/>
                    </a:lnTo>
                    <a:lnTo>
                      <a:pt x="3210" y="98"/>
                    </a:lnTo>
                    <a:lnTo>
                      <a:pt x="3177" y="95"/>
                    </a:lnTo>
                    <a:lnTo>
                      <a:pt x="3135" y="91"/>
                    </a:lnTo>
                    <a:lnTo>
                      <a:pt x="3098" y="89"/>
                    </a:lnTo>
                    <a:lnTo>
                      <a:pt x="3054" y="83"/>
                    </a:lnTo>
                    <a:lnTo>
                      <a:pt x="3013" y="79"/>
                    </a:lnTo>
                    <a:lnTo>
                      <a:pt x="2973" y="74"/>
                    </a:lnTo>
                    <a:lnTo>
                      <a:pt x="2940" y="70"/>
                    </a:lnTo>
                    <a:lnTo>
                      <a:pt x="2907" y="65"/>
                    </a:lnTo>
                    <a:lnTo>
                      <a:pt x="2881" y="61"/>
                    </a:lnTo>
                    <a:lnTo>
                      <a:pt x="2861" y="55"/>
                    </a:lnTo>
                    <a:lnTo>
                      <a:pt x="2852" y="51"/>
                    </a:lnTo>
                    <a:lnTo>
                      <a:pt x="2834" y="39"/>
                    </a:lnTo>
                    <a:lnTo>
                      <a:pt x="2819" y="30"/>
                    </a:lnTo>
                    <a:lnTo>
                      <a:pt x="2802" y="20"/>
                    </a:lnTo>
                    <a:lnTo>
                      <a:pt x="2784" y="14"/>
                    </a:lnTo>
                    <a:lnTo>
                      <a:pt x="2773" y="9"/>
                    </a:lnTo>
                    <a:lnTo>
                      <a:pt x="2763" y="8"/>
                    </a:lnTo>
                    <a:lnTo>
                      <a:pt x="2752" y="7"/>
                    </a:lnTo>
                    <a:lnTo>
                      <a:pt x="2742" y="7"/>
                    </a:lnTo>
                    <a:lnTo>
                      <a:pt x="2728" y="5"/>
                    </a:lnTo>
                    <a:lnTo>
                      <a:pt x="2717" y="7"/>
                    </a:lnTo>
                    <a:lnTo>
                      <a:pt x="2703" y="8"/>
                    </a:lnTo>
                    <a:lnTo>
                      <a:pt x="2692" y="12"/>
                    </a:lnTo>
                    <a:lnTo>
                      <a:pt x="2677" y="14"/>
                    </a:lnTo>
                    <a:lnTo>
                      <a:pt x="2663" y="16"/>
                    </a:lnTo>
                    <a:lnTo>
                      <a:pt x="2650" y="19"/>
                    </a:lnTo>
                    <a:lnTo>
                      <a:pt x="2638" y="22"/>
                    </a:lnTo>
                    <a:lnTo>
                      <a:pt x="2625" y="24"/>
                    </a:lnTo>
                    <a:lnTo>
                      <a:pt x="2611" y="27"/>
                    </a:lnTo>
                    <a:lnTo>
                      <a:pt x="2600" y="30"/>
                    </a:lnTo>
                    <a:lnTo>
                      <a:pt x="2588" y="34"/>
                    </a:lnTo>
                    <a:lnTo>
                      <a:pt x="2576" y="35"/>
                    </a:lnTo>
                    <a:lnTo>
                      <a:pt x="2565" y="38"/>
                    </a:lnTo>
                    <a:lnTo>
                      <a:pt x="2553" y="40"/>
                    </a:lnTo>
                    <a:lnTo>
                      <a:pt x="2544" y="43"/>
                    </a:lnTo>
                    <a:lnTo>
                      <a:pt x="2524" y="47"/>
                    </a:lnTo>
                    <a:lnTo>
                      <a:pt x="2509" y="51"/>
                    </a:lnTo>
                    <a:lnTo>
                      <a:pt x="2488" y="51"/>
                    </a:lnTo>
                    <a:lnTo>
                      <a:pt x="2448" y="54"/>
                    </a:lnTo>
                    <a:lnTo>
                      <a:pt x="2388" y="54"/>
                    </a:lnTo>
                    <a:lnTo>
                      <a:pt x="2315" y="57"/>
                    </a:lnTo>
                    <a:lnTo>
                      <a:pt x="2228" y="57"/>
                    </a:lnTo>
                    <a:lnTo>
                      <a:pt x="2134" y="58"/>
                    </a:lnTo>
                    <a:lnTo>
                      <a:pt x="2032" y="59"/>
                    </a:lnTo>
                    <a:lnTo>
                      <a:pt x="1930" y="61"/>
                    </a:lnTo>
                    <a:lnTo>
                      <a:pt x="1826" y="61"/>
                    </a:lnTo>
                    <a:lnTo>
                      <a:pt x="1726" y="61"/>
                    </a:lnTo>
                    <a:lnTo>
                      <a:pt x="1632" y="61"/>
                    </a:lnTo>
                    <a:lnTo>
                      <a:pt x="1549" y="62"/>
                    </a:lnTo>
                    <a:lnTo>
                      <a:pt x="1476" y="61"/>
                    </a:lnTo>
                    <a:lnTo>
                      <a:pt x="1422" y="61"/>
                    </a:lnTo>
                    <a:lnTo>
                      <a:pt x="1383" y="61"/>
                    </a:lnTo>
                    <a:lnTo>
                      <a:pt x="1370" y="61"/>
                    </a:lnTo>
                    <a:lnTo>
                      <a:pt x="1362" y="55"/>
                    </a:lnTo>
                    <a:lnTo>
                      <a:pt x="1352" y="51"/>
                    </a:lnTo>
                    <a:lnTo>
                      <a:pt x="1343" y="44"/>
                    </a:lnTo>
                    <a:lnTo>
                      <a:pt x="1335" y="38"/>
                    </a:lnTo>
                    <a:lnTo>
                      <a:pt x="1324" y="31"/>
                    </a:lnTo>
                    <a:lnTo>
                      <a:pt x="1310" y="27"/>
                    </a:lnTo>
                    <a:lnTo>
                      <a:pt x="1299" y="24"/>
                    </a:lnTo>
                    <a:lnTo>
                      <a:pt x="1281" y="26"/>
                    </a:lnTo>
                    <a:lnTo>
                      <a:pt x="1264" y="27"/>
                    </a:lnTo>
                    <a:lnTo>
                      <a:pt x="1245" y="30"/>
                    </a:lnTo>
                    <a:lnTo>
                      <a:pt x="1229" y="32"/>
                    </a:lnTo>
                    <a:lnTo>
                      <a:pt x="1214" y="36"/>
                    </a:lnTo>
                    <a:lnTo>
                      <a:pt x="1199" y="39"/>
                    </a:lnTo>
                    <a:lnTo>
                      <a:pt x="1189" y="42"/>
                    </a:lnTo>
                    <a:lnTo>
                      <a:pt x="1181" y="43"/>
                    </a:lnTo>
                    <a:lnTo>
                      <a:pt x="1181" y="44"/>
                    </a:lnTo>
                    <a:lnTo>
                      <a:pt x="1177" y="44"/>
                    </a:lnTo>
                    <a:lnTo>
                      <a:pt x="1168" y="46"/>
                    </a:lnTo>
                    <a:lnTo>
                      <a:pt x="1152" y="46"/>
                    </a:lnTo>
                    <a:lnTo>
                      <a:pt x="1137" y="47"/>
                    </a:lnTo>
                    <a:lnTo>
                      <a:pt x="1118" y="47"/>
                    </a:lnTo>
                    <a:lnTo>
                      <a:pt x="1098" y="47"/>
                    </a:lnTo>
                    <a:lnTo>
                      <a:pt x="1081" y="46"/>
                    </a:lnTo>
                    <a:lnTo>
                      <a:pt x="1068" y="43"/>
                    </a:lnTo>
                    <a:lnTo>
                      <a:pt x="1050" y="38"/>
                    </a:lnTo>
                    <a:lnTo>
                      <a:pt x="1033" y="34"/>
                    </a:lnTo>
                    <a:lnTo>
                      <a:pt x="1012" y="30"/>
                    </a:lnTo>
                    <a:lnTo>
                      <a:pt x="995" y="27"/>
                    </a:lnTo>
                    <a:lnTo>
                      <a:pt x="973" y="23"/>
                    </a:lnTo>
                    <a:lnTo>
                      <a:pt x="958" y="22"/>
                    </a:lnTo>
                    <a:lnTo>
                      <a:pt x="944" y="20"/>
                    </a:lnTo>
                    <a:lnTo>
                      <a:pt x="939" y="22"/>
                    </a:lnTo>
                    <a:lnTo>
                      <a:pt x="927" y="22"/>
                    </a:lnTo>
                    <a:lnTo>
                      <a:pt x="918" y="24"/>
                    </a:lnTo>
                    <a:lnTo>
                      <a:pt x="904" y="27"/>
                    </a:lnTo>
                    <a:lnTo>
                      <a:pt x="893" y="30"/>
                    </a:lnTo>
                    <a:lnTo>
                      <a:pt x="879" y="32"/>
                    </a:lnTo>
                    <a:lnTo>
                      <a:pt x="868" y="35"/>
                    </a:lnTo>
                    <a:lnTo>
                      <a:pt x="858" y="36"/>
                    </a:lnTo>
                    <a:lnTo>
                      <a:pt x="854" y="39"/>
                    </a:lnTo>
                    <a:lnTo>
                      <a:pt x="844" y="39"/>
                    </a:lnTo>
                    <a:lnTo>
                      <a:pt x="829" y="39"/>
                    </a:lnTo>
                    <a:lnTo>
                      <a:pt x="817" y="39"/>
                    </a:lnTo>
                    <a:lnTo>
                      <a:pt x="808" y="39"/>
                    </a:lnTo>
                    <a:lnTo>
                      <a:pt x="796" y="39"/>
                    </a:lnTo>
                    <a:lnTo>
                      <a:pt x="787" y="39"/>
                    </a:lnTo>
                    <a:lnTo>
                      <a:pt x="775" y="38"/>
                    </a:lnTo>
                    <a:lnTo>
                      <a:pt x="764" y="38"/>
                    </a:lnTo>
                    <a:lnTo>
                      <a:pt x="752" y="38"/>
                    </a:lnTo>
                    <a:lnTo>
                      <a:pt x="746" y="38"/>
                    </a:lnTo>
                    <a:lnTo>
                      <a:pt x="733" y="38"/>
                    </a:lnTo>
                    <a:lnTo>
                      <a:pt x="729" y="38"/>
                    </a:lnTo>
                    <a:lnTo>
                      <a:pt x="304" y="0"/>
                    </a:lnTo>
                    <a:lnTo>
                      <a:pt x="46" y="5"/>
                    </a:lnTo>
                    <a:lnTo>
                      <a:pt x="0" y="24"/>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5" name="Freeform 28"/>
              <p:cNvSpPr>
                <a:spLocks/>
              </p:cNvSpPr>
              <p:nvPr/>
            </p:nvSpPr>
            <p:spPr bwMode="auto">
              <a:xfrm>
                <a:off x="3612" y="4200"/>
                <a:ext cx="139" cy="43"/>
              </a:xfrm>
              <a:custGeom>
                <a:avLst/>
                <a:gdLst>
                  <a:gd name="T0" fmla="*/ 0 w 139"/>
                  <a:gd name="T1" fmla="*/ 29 h 43"/>
                  <a:gd name="T2" fmla="*/ 27 w 139"/>
                  <a:gd name="T3" fmla="*/ 39 h 43"/>
                  <a:gd name="T4" fmla="*/ 73 w 139"/>
                  <a:gd name="T5" fmla="*/ 43 h 43"/>
                  <a:gd name="T6" fmla="*/ 120 w 139"/>
                  <a:gd name="T7" fmla="*/ 41 h 43"/>
                  <a:gd name="T8" fmla="*/ 139 w 139"/>
                  <a:gd name="T9" fmla="*/ 36 h 43"/>
                  <a:gd name="T10" fmla="*/ 135 w 139"/>
                  <a:gd name="T11" fmla="*/ 20 h 43"/>
                  <a:gd name="T12" fmla="*/ 104 w 139"/>
                  <a:gd name="T13" fmla="*/ 0 h 43"/>
                  <a:gd name="T14" fmla="*/ 60 w 139"/>
                  <a:gd name="T15" fmla="*/ 5 h 43"/>
                  <a:gd name="T16" fmla="*/ 0 w 139"/>
                  <a:gd name="T17" fmla="*/ 29 h 43"/>
                  <a:gd name="T18" fmla="*/ 0 w 139"/>
                  <a:gd name="T19" fmla="*/ 29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43"/>
                  <a:gd name="T32" fmla="*/ 139 w 139"/>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43">
                    <a:moveTo>
                      <a:pt x="0" y="29"/>
                    </a:moveTo>
                    <a:lnTo>
                      <a:pt x="27" y="39"/>
                    </a:lnTo>
                    <a:lnTo>
                      <a:pt x="73" y="43"/>
                    </a:lnTo>
                    <a:lnTo>
                      <a:pt x="120" y="41"/>
                    </a:lnTo>
                    <a:lnTo>
                      <a:pt x="139" y="36"/>
                    </a:lnTo>
                    <a:lnTo>
                      <a:pt x="135" y="20"/>
                    </a:lnTo>
                    <a:lnTo>
                      <a:pt x="104" y="0"/>
                    </a:lnTo>
                    <a:lnTo>
                      <a:pt x="60" y="5"/>
                    </a:lnTo>
                    <a:lnTo>
                      <a:pt x="0" y="29"/>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6" name="Freeform 29"/>
              <p:cNvSpPr>
                <a:spLocks/>
              </p:cNvSpPr>
              <p:nvPr/>
            </p:nvSpPr>
            <p:spPr bwMode="auto">
              <a:xfrm>
                <a:off x="5008" y="4175"/>
                <a:ext cx="309" cy="76"/>
              </a:xfrm>
              <a:custGeom>
                <a:avLst/>
                <a:gdLst>
                  <a:gd name="T0" fmla="*/ 0 w 309"/>
                  <a:gd name="T1" fmla="*/ 47 h 76"/>
                  <a:gd name="T2" fmla="*/ 17 w 309"/>
                  <a:gd name="T3" fmla="*/ 60 h 76"/>
                  <a:gd name="T4" fmla="*/ 71 w 309"/>
                  <a:gd name="T5" fmla="*/ 64 h 76"/>
                  <a:gd name="T6" fmla="*/ 100 w 309"/>
                  <a:gd name="T7" fmla="*/ 68 h 76"/>
                  <a:gd name="T8" fmla="*/ 148 w 309"/>
                  <a:gd name="T9" fmla="*/ 73 h 76"/>
                  <a:gd name="T10" fmla="*/ 204 w 309"/>
                  <a:gd name="T11" fmla="*/ 76 h 76"/>
                  <a:gd name="T12" fmla="*/ 248 w 309"/>
                  <a:gd name="T13" fmla="*/ 56 h 76"/>
                  <a:gd name="T14" fmla="*/ 284 w 309"/>
                  <a:gd name="T15" fmla="*/ 54 h 76"/>
                  <a:gd name="T16" fmla="*/ 309 w 309"/>
                  <a:gd name="T17" fmla="*/ 42 h 76"/>
                  <a:gd name="T18" fmla="*/ 296 w 309"/>
                  <a:gd name="T19" fmla="*/ 22 h 76"/>
                  <a:gd name="T20" fmla="*/ 261 w 309"/>
                  <a:gd name="T21" fmla="*/ 6 h 76"/>
                  <a:gd name="T22" fmla="*/ 238 w 309"/>
                  <a:gd name="T23" fmla="*/ 4 h 76"/>
                  <a:gd name="T24" fmla="*/ 205 w 309"/>
                  <a:gd name="T25" fmla="*/ 17 h 76"/>
                  <a:gd name="T26" fmla="*/ 198 w 309"/>
                  <a:gd name="T27" fmla="*/ 29 h 76"/>
                  <a:gd name="T28" fmla="*/ 173 w 309"/>
                  <a:gd name="T29" fmla="*/ 8 h 76"/>
                  <a:gd name="T30" fmla="*/ 136 w 309"/>
                  <a:gd name="T31" fmla="*/ 0 h 76"/>
                  <a:gd name="T32" fmla="*/ 100 w 309"/>
                  <a:gd name="T33" fmla="*/ 6 h 76"/>
                  <a:gd name="T34" fmla="*/ 71 w 309"/>
                  <a:gd name="T35" fmla="*/ 13 h 76"/>
                  <a:gd name="T36" fmla="*/ 30 w 309"/>
                  <a:gd name="T37" fmla="*/ 30 h 76"/>
                  <a:gd name="T38" fmla="*/ 0 w 309"/>
                  <a:gd name="T39" fmla="*/ 47 h 76"/>
                  <a:gd name="T40" fmla="*/ 0 w 309"/>
                  <a:gd name="T41" fmla="*/ 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9"/>
                  <a:gd name="T64" fmla="*/ 0 h 76"/>
                  <a:gd name="T65" fmla="*/ 309 w 309"/>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9" h="76">
                    <a:moveTo>
                      <a:pt x="0" y="47"/>
                    </a:moveTo>
                    <a:lnTo>
                      <a:pt x="17" y="60"/>
                    </a:lnTo>
                    <a:lnTo>
                      <a:pt x="71" y="64"/>
                    </a:lnTo>
                    <a:lnTo>
                      <a:pt x="100" y="68"/>
                    </a:lnTo>
                    <a:lnTo>
                      <a:pt x="148" y="73"/>
                    </a:lnTo>
                    <a:lnTo>
                      <a:pt x="204" y="76"/>
                    </a:lnTo>
                    <a:lnTo>
                      <a:pt x="248" y="56"/>
                    </a:lnTo>
                    <a:lnTo>
                      <a:pt x="284" y="54"/>
                    </a:lnTo>
                    <a:lnTo>
                      <a:pt x="309" y="42"/>
                    </a:lnTo>
                    <a:lnTo>
                      <a:pt x="296" y="22"/>
                    </a:lnTo>
                    <a:lnTo>
                      <a:pt x="261" y="6"/>
                    </a:lnTo>
                    <a:lnTo>
                      <a:pt x="238" y="4"/>
                    </a:lnTo>
                    <a:lnTo>
                      <a:pt x="205" y="17"/>
                    </a:lnTo>
                    <a:lnTo>
                      <a:pt x="198" y="29"/>
                    </a:lnTo>
                    <a:lnTo>
                      <a:pt x="173" y="8"/>
                    </a:lnTo>
                    <a:lnTo>
                      <a:pt x="136" y="0"/>
                    </a:lnTo>
                    <a:lnTo>
                      <a:pt x="100" y="6"/>
                    </a:lnTo>
                    <a:lnTo>
                      <a:pt x="71" y="13"/>
                    </a:lnTo>
                    <a:lnTo>
                      <a:pt x="30" y="30"/>
                    </a:lnTo>
                    <a:lnTo>
                      <a:pt x="0" y="47"/>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7" name="Freeform 30"/>
              <p:cNvSpPr>
                <a:spLocks/>
              </p:cNvSpPr>
              <p:nvPr/>
            </p:nvSpPr>
            <p:spPr bwMode="auto">
              <a:xfrm>
                <a:off x="1609" y="4123"/>
                <a:ext cx="98" cy="44"/>
              </a:xfrm>
              <a:custGeom>
                <a:avLst/>
                <a:gdLst>
                  <a:gd name="T0" fmla="*/ 0 w 98"/>
                  <a:gd name="T1" fmla="*/ 32 h 44"/>
                  <a:gd name="T2" fmla="*/ 27 w 98"/>
                  <a:gd name="T3" fmla="*/ 0 h 44"/>
                  <a:gd name="T4" fmla="*/ 50 w 98"/>
                  <a:gd name="T5" fmla="*/ 0 h 44"/>
                  <a:gd name="T6" fmla="*/ 85 w 98"/>
                  <a:gd name="T7" fmla="*/ 16 h 44"/>
                  <a:gd name="T8" fmla="*/ 98 w 98"/>
                  <a:gd name="T9" fmla="*/ 34 h 44"/>
                  <a:gd name="T10" fmla="*/ 85 w 98"/>
                  <a:gd name="T11" fmla="*/ 43 h 44"/>
                  <a:gd name="T12" fmla="*/ 46 w 98"/>
                  <a:gd name="T13" fmla="*/ 44 h 44"/>
                  <a:gd name="T14" fmla="*/ 19 w 98"/>
                  <a:gd name="T15" fmla="*/ 40 h 44"/>
                  <a:gd name="T16" fmla="*/ 0 w 98"/>
                  <a:gd name="T17" fmla="*/ 32 h 44"/>
                  <a:gd name="T18" fmla="*/ 0 w 98"/>
                  <a:gd name="T19" fmla="*/ 3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44"/>
                  <a:gd name="T32" fmla="*/ 98 w 98"/>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44">
                    <a:moveTo>
                      <a:pt x="0" y="32"/>
                    </a:moveTo>
                    <a:lnTo>
                      <a:pt x="27" y="0"/>
                    </a:lnTo>
                    <a:lnTo>
                      <a:pt x="50" y="0"/>
                    </a:lnTo>
                    <a:lnTo>
                      <a:pt x="85" y="16"/>
                    </a:lnTo>
                    <a:lnTo>
                      <a:pt x="98" y="34"/>
                    </a:lnTo>
                    <a:lnTo>
                      <a:pt x="85" y="43"/>
                    </a:lnTo>
                    <a:lnTo>
                      <a:pt x="46" y="44"/>
                    </a:lnTo>
                    <a:lnTo>
                      <a:pt x="19" y="40"/>
                    </a:lnTo>
                    <a:lnTo>
                      <a:pt x="0" y="32"/>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8" name="Freeform 31"/>
              <p:cNvSpPr>
                <a:spLocks/>
              </p:cNvSpPr>
              <p:nvPr/>
            </p:nvSpPr>
            <p:spPr bwMode="auto">
              <a:xfrm>
                <a:off x="3327" y="4192"/>
                <a:ext cx="179" cy="65"/>
              </a:xfrm>
              <a:custGeom>
                <a:avLst/>
                <a:gdLst>
                  <a:gd name="T0" fmla="*/ 0 w 179"/>
                  <a:gd name="T1" fmla="*/ 6 h 65"/>
                  <a:gd name="T2" fmla="*/ 8 w 179"/>
                  <a:gd name="T3" fmla="*/ 44 h 65"/>
                  <a:gd name="T4" fmla="*/ 127 w 179"/>
                  <a:gd name="T5" fmla="*/ 65 h 65"/>
                  <a:gd name="T6" fmla="*/ 170 w 179"/>
                  <a:gd name="T7" fmla="*/ 59 h 65"/>
                  <a:gd name="T8" fmla="*/ 179 w 179"/>
                  <a:gd name="T9" fmla="*/ 47 h 65"/>
                  <a:gd name="T10" fmla="*/ 170 w 179"/>
                  <a:gd name="T11" fmla="*/ 30 h 65"/>
                  <a:gd name="T12" fmla="*/ 143 w 179"/>
                  <a:gd name="T13" fmla="*/ 13 h 65"/>
                  <a:gd name="T14" fmla="*/ 101 w 179"/>
                  <a:gd name="T15" fmla="*/ 1 h 65"/>
                  <a:gd name="T16" fmla="*/ 49 w 179"/>
                  <a:gd name="T17" fmla="*/ 0 h 65"/>
                  <a:gd name="T18" fmla="*/ 0 w 179"/>
                  <a:gd name="T19" fmla="*/ 6 h 65"/>
                  <a:gd name="T20" fmla="*/ 0 w 179"/>
                  <a:gd name="T21" fmla="*/ 6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
                  <a:gd name="T34" fmla="*/ 0 h 65"/>
                  <a:gd name="T35" fmla="*/ 179 w 179"/>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 h="65">
                    <a:moveTo>
                      <a:pt x="0" y="6"/>
                    </a:moveTo>
                    <a:lnTo>
                      <a:pt x="8" y="44"/>
                    </a:lnTo>
                    <a:lnTo>
                      <a:pt x="127" y="65"/>
                    </a:lnTo>
                    <a:lnTo>
                      <a:pt x="170" y="59"/>
                    </a:lnTo>
                    <a:lnTo>
                      <a:pt x="179" y="47"/>
                    </a:lnTo>
                    <a:lnTo>
                      <a:pt x="170" y="30"/>
                    </a:lnTo>
                    <a:lnTo>
                      <a:pt x="143" y="13"/>
                    </a:lnTo>
                    <a:lnTo>
                      <a:pt x="101" y="1"/>
                    </a:lnTo>
                    <a:lnTo>
                      <a:pt x="49" y="0"/>
                    </a:lnTo>
                    <a:lnTo>
                      <a:pt x="0" y="6"/>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 name="Freeform 32"/>
              <p:cNvSpPr>
                <a:spLocks/>
              </p:cNvSpPr>
              <p:nvPr/>
            </p:nvSpPr>
            <p:spPr bwMode="auto">
              <a:xfrm>
                <a:off x="1366" y="4107"/>
                <a:ext cx="216" cy="76"/>
              </a:xfrm>
              <a:custGeom>
                <a:avLst/>
                <a:gdLst>
                  <a:gd name="T0" fmla="*/ 0 w 216"/>
                  <a:gd name="T1" fmla="*/ 54 h 76"/>
                  <a:gd name="T2" fmla="*/ 47 w 216"/>
                  <a:gd name="T3" fmla="*/ 16 h 76"/>
                  <a:gd name="T4" fmla="*/ 79 w 216"/>
                  <a:gd name="T5" fmla="*/ 16 h 76"/>
                  <a:gd name="T6" fmla="*/ 95 w 216"/>
                  <a:gd name="T7" fmla="*/ 29 h 76"/>
                  <a:gd name="T8" fmla="*/ 150 w 216"/>
                  <a:gd name="T9" fmla="*/ 1 h 76"/>
                  <a:gd name="T10" fmla="*/ 168 w 216"/>
                  <a:gd name="T11" fmla="*/ 0 h 76"/>
                  <a:gd name="T12" fmla="*/ 193 w 216"/>
                  <a:gd name="T13" fmla="*/ 13 h 76"/>
                  <a:gd name="T14" fmla="*/ 216 w 216"/>
                  <a:gd name="T15" fmla="*/ 55 h 76"/>
                  <a:gd name="T16" fmla="*/ 183 w 216"/>
                  <a:gd name="T17" fmla="*/ 64 h 76"/>
                  <a:gd name="T18" fmla="*/ 125 w 216"/>
                  <a:gd name="T19" fmla="*/ 76 h 76"/>
                  <a:gd name="T20" fmla="*/ 77 w 216"/>
                  <a:gd name="T21" fmla="*/ 66 h 76"/>
                  <a:gd name="T22" fmla="*/ 56 w 216"/>
                  <a:gd name="T23" fmla="*/ 55 h 76"/>
                  <a:gd name="T24" fmla="*/ 35 w 216"/>
                  <a:gd name="T25" fmla="*/ 66 h 76"/>
                  <a:gd name="T26" fmla="*/ 0 w 216"/>
                  <a:gd name="T27" fmla="*/ 54 h 76"/>
                  <a:gd name="T28" fmla="*/ 0 w 216"/>
                  <a:gd name="T29" fmla="*/ 54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76"/>
                  <a:gd name="T47" fmla="*/ 216 w 21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76">
                    <a:moveTo>
                      <a:pt x="0" y="54"/>
                    </a:moveTo>
                    <a:lnTo>
                      <a:pt x="47" y="16"/>
                    </a:lnTo>
                    <a:lnTo>
                      <a:pt x="79" y="16"/>
                    </a:lnTo>
                    <a:lnTo>
                      <a:pt x="95" y="29"/>
                    </a:lnTo>
                    <a:lnTo>
                      <a:pt x="150" y="1"/>
                    </a:lnTo>
                    <a:lnTo>
                      <a:pt x="168" y="0"/>
                    </a:lnTo>
                    <a:lnTo>
                      <a:pt x="193" y="13"/>
                    </a:lnTo>
                    <a:lnTo>
                      <a:pt x="216" y="55"/>
                    </a:lnTo>
                    <a:lnTo>
                      <a:pt x="183" y="64"/>
                    </a:lnTo>
                    <a:lnTo>
                      <a:pt x="125" y="76"/>
                    </a:lnTo>
                    <a:lnTo>
                      <a:pt x="77" y="66"/>
                    </a:lnTo>
                    <a:lnTo>
                      <a:pt x="56" y="55"/>
                    </a:lnTo>
                    <a:lnTo>
                      <a:pt x="35" y="66"/>
                    </a:lnTo>
                    <a:lnTo>
                      <a:pt x="0" y="54"/>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0" name="Freeform 33"/>
              <p:cNvSpPr>
                <a:spLocks/>
              </p:cNvSpPr>
              <p:nvPr/>
            </p:nvSpPr>
            <p:spPr bwMode="auto">
              <a:xfrm>
                <a:off x="481" y="4022"/>
                <a:ext cx="185" cy="53"/>
              </a:xfrm>
              <a:custGeom>
                <a:avLst/>
                <a:gdLst>
                  <a:gd name="T0" fmla="*/ 0 w 185"/>
                  <a:gd name="T1" fmla="*/ 32 h 53"/>
                  <a:gd name="T2" fmla="*/ 56 w 185"/>
                  <a:gd name="T3" fmla="*/ 0 h 53"/>
                  <a:gd name="T4" fmla="*/ 173 w 185"/>
                  <a:gd name="T5" fmla="*/ 23 h 53"/>
                  <a:gd name="T6" fmla="*/ 185 w 185"/>
                  <a:gd name="T7" fmla="*/ 43 h 53"/>
                  <a:gd name="T8" fmla="*/ 135 w 185"/>
                  <a:gd name="T9" fmla="*/ 53 h 53"/>
                  <a:gd name="T10" fmla="*/ 81 w 185"/>
                  <a:gd name="T11" fmla="*/ 49 h 53"/>
                  <a:gd name="T12" fmla="*/ 25 w 185"/>
                  <a:gd name="T13" fmla="*/ 43 h 53"/>
                  <a:gd name="T14" fmla="*/ 0 w 185"/>
                  <a:gd name="T15" fmla="*/ 32 h 53"/>
                  <a:gd name="T16" fmla="*/ 0 w 185"/>
                  <a:gd name="T17" fmla="*/ 3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53"/>
                  <a:gd name="T29" fmla="*/ 185 w 185"/>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53">
                    <a:moveTo>
                      <a:pt x="0" y="32"/>
                    </a:moveTo>
                    <a:lnTo>
                      <a:pt x="56" y="0"/>
                    </a:lnTo>
                    <a:lnTo>
                      <a:pt x="173" y="23"/>
                    </a:lnTo>
                    <a:lnTo>
                      <a:pt x="185" y="43"/>
                    </a:lnTo>
                    <a:lnTo>
                      <a:pt x="135" y="53"/>
                    </a:lnTo>
                    <a:lnTo>
                      <a:pt x="81" y="49"/>
                    </a:lnTo>
                    <a:lnTo>
                      <a:pt x="25" y="43"/>
                    </a:lnTo>
                    <a:lnTo>
                      <a:pt x="0" y="32"/>
                    </a:lnTo>
                    <a:close/>
                  </a:path>
                </a:pathLst>
              </a:custGeom>
              <a:solidFill>
                <a:srgbClr val="9C83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1" name="Freeform 34"/>
              <p:cNvSpPr>
                <a:spLocks/>
              </p:cNvSpPr>
              <p:nvPr/>
            </p:nvSpPr>
            <p:spPr bwMode="auto">
              <a:xfrm>
                <a:off x="4640" y="3343"/>
                <a:ext cx="73" cy="201"/>
              </a:xfrm>
              <a:custGeom>
                <a:avLst/>
                <a:gdLst>
                  <a:gd name="T0" fmla="*/ 0 w 73"/>
                  <a:gd name="T1" fmla="*/ 0 h 201"/>
                  <a:gd name="T2" fmla="*/ 0 w 73"/>
                  <a:gd name="T3" fmla="*/ 39 h 201"/>
                  <a:gd name="T4" fmla="*/ 65 w 73"/>
                  <a:gd name="T5" fmla="*/ 201 h 201"/>
                  <a:gd name="T6" fmla="*/ 73 w 73"/>
                  <a:gd name="T7" fmla="*/ 91 h 201"/>
                  <a:gd name="T8" fmla="*/ 44 w 73"/>
                  <a:gd name="T9" fmla="*/ 38 h 201"/>
                  <a:gd name="T10" fmla="*/ 0 w 73"/>
                  <a:gd name="T11" fmla="*/ 0 h 201"/>
                  <a:gd name="T12" fmla="*/ 0 w 73"/>
                  <a:gd name="T13" fmla="*/ 0 h 201"/>
                  <a:gd name="T14" fmla="*/ 0 60000 65536"/>
                  <a:gd name="T15" fmla="*/ 0 60000 65536"/>
                  <a:gd name="T16" fmla="*/ 0 60000 65536"/>
                  <a:gd name="T17" fmla="*/ 0 60000 65536"/>
                  <a:gd name="T18" fmla="*/ 0 60000 65536"/>
                  <a:gd name="T19" fmla="*/ 0 60000 65536"/>
                  <a:gd name="T20" fmla="*/ 0 60000 65536"/>
                  <a:gd name="T21" fmla="*/ 0 w 73"/>
                  <a:gd name="T22" fmla="*/ 0 h 201"/>
                  <a:gd name="T23" fmla="*/ 73 w 73"/>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01">
                    <a:moveTo>
                      <a:pt x="0" y="0"/>
                    </a:moveTo>
                    <a:lnTo>
                      <a:pt x="0" y="39"/>
                    </a:lnTo>
                    <a:lnTo>
                      <a:pt x="65" y="201"/>
                    </a:lnTo>
                    <a:lnTo>
                      <a:pt x="73" y="91"/>
                    </a:lnTo>
                    <a:lnTo>
                      <a:pt x="44" y="38"/>
                    </a:lnTo>
                    <a:lnTo>
                      <a:pt x="0" y="0"/>
                    </a:lnTo>
                    <a:close/>
                  </a:path>
                </a:pathLst>
              </a:custGeom>
              <a:solidFill>
                <a:srgbClr val="01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2" name="Freeform 35"/>
              <p:cNvSpPr>
                <a:spLocks/>
              </p:cNvSpPr>
              <p:nvPr/>
            </p:nvSpPr>
            <p:spPr bwMode="auto">
              <a:xfrm>
                <a:off x="194" y="2969"/>
                <a:ext cx="895" cy="787"/>
              </a:xfrm>
              <a:custGeom>
                <a:avLst/>
                <a:gdLst>
                  <a:gd name="T0" fmla="*/ 43 w 895"/>
                  <a:gd name="T1" fmla="*/ 702 h 787"/>
                  <a:gd name="T2" fmla="*/ 0 w 895"/>
                  <a:gd name="T3" fmla="*/ 497 h 787"/>
                  <a:gd name="T4" fmla="*/ 31 w 895"/>
                  <a:gd name="T5" fmla="*/ 330 h 787"/>
                  <a:gd name="T6" fmla="*/ 104 w 895"/>
                  <a:gd name="T7" fmla="*/ 267 h 787"/>
                  <a:gd name="T8" fmla="*/ 191 w 895"/>
                  <a:gd name="T9" fmla="*/ 165 h 787"/>
                  <a:gd name="T10" fmla="*/ 262 w 895"/>
                  <a:gd name="T11" fmla="*/ 59 h 787"/>
                  <a:gd name="T12" fmla="*/ 308 w 895"/>
                  <a:gd name="T13" fmla="*/ 30 h 787"/>
                  <a:gd name="T14" fmla="*/ 297 w 895"/>
                  <a:gd name="T15" fmla="*/ 161 h 787"/>
                  <a:gd name="T16" fmla="*/ 247 w 895"/>
                  <a:gd name="T17" fmla="*/ 228 h 787"/>
                  <a:gd name="T18" fmla="*/ 227 w 895"/>
                  <a:gd name="T19" fmla="*/ 303 h 787"/>
                  <a:gd name="T20" fmla="*/ 408 w 895"/>
                  <a:gd name="T21" fmla="*/ 173 h 787"/>
                  <a:gd name="T22" fmla="*/ 508 w 895"/>
                  <a:gd name="T23" fmla="*/ 8 h 787"/>
                  <a:gd name="T24" fmla="*/ 503 w 895"/>
                  <a:gd name="T25" fmla="*/ 126 h 787"/>
                  <a:gd name="T26" fmla="*/ 420 w 895"/>
                  <a:gd name="T27" fmla="*/ 247 h 787"/>
                  <a:gd name="T28" fmla="*/ 326 w 895"/>
                  <a:gd name="T29" fmla="*/ 333 h 787"/>
                  <a:gd name="T30" fmla="*/ 268 w 895"/>
                  <a:gd name="T31" fmla="*/ 417 h 787"/>
                  <a:gd name="T32" fmla="*/ 329 w 895"/>
                  <a:gd name="T33" fmla="*/ 412 h 787"/>
                  <a:gd name="T34" fmla="*/ 416 w 895"/>
                  <a:gd name="T35" fmla="*/ 322 h 787"/>
                  <a:gd name="T36" fmla="*/ 435 w 895"/>
                  <a:gd name="T37" fmla="*/ 319 h 787"/>
                  <a:gd name="T38" fmla="*/ 418 w 895"/>
                  <a:gd name="T39" fmla="*/ 373 h 787"/>
                  <a:gd name="T40" fmla="*/ 512 w 895"/>
                  <a:gd name="T41" fmla="*/ 288 h 787"/>
                  <a:gd name="T42" fmla="*/ 599 w 895"/>
                  <a:gd name="T43" fmla="*/ 145 h 787"/>
                  <a:gd name="T44" fmla="*/ 585 w 895"/>
                  <a:gd name="T45" fmla="*/ 247 h 787"/>
                  <a:gd name="T46" fmla="*/ 512 w 895"/>
                  <a:gd name="T47" fmla="*/ 369 h 787"/>
                  <a:gd name="T48" fmla="*/ 451 w 895"/>
                  <a:gd name="T49" fmla="*/ 448 h 787"/>
                  <a:gd name="T50" fmla="*/ 428 w 895"/>
                  <a:gd name="T51" fmla="*/ 569 h 787"/>
                  <a:gd name="T52" fmla="*/ 505 w 895"/>
                  <a:gd name="T53" fmla="*/ 473 h 787"/>
                  <a:gd name="T54" fmla="*/ 616 w 895"/>
                  <a:gd name="T55" fmla="*/ 426 h 787"/>
                  <a:gd name="T56" fmla="*/ 655 w 895"/>
                  <a:gd name="T57" fmla="*/ 342 h 787"/>
                  <a:gd name="T58" fmla="*/ 711 w 895"/>
                  <a:gd name="T59" fmla="*/ 313 h 787"/>
                  <a:gd name="T60" fmla="*/ 774 w 895"/>
                  <a:gd name="T61" fmla="*/ 86 h 787"/>
                  <a:gd name="T62" fmla="*/ 797 w 895"/>
                  <a:gd name="T63" fmla="*/ 157 h 787"/>
                  <a:gd name="T64" fmla="*/ 799 w 895"/>
                  <a:gd name="T65" fmla="*/ 254 h 787"/>
                  <a:gd name="T66" fmla="*/ 716 w 895"/>
                  <a:gd name="T67" fmla="*/ 395 h 787"/>
                  <a:gd name="T68" fmla="*/ 672 w 895"/>
                  <a:gd name="T69" fmla="*/ 450 h 787"/>
                  <a:gd name="T70" fmla="*/ 637 w 895"/>
                  <a:gd name="T71" fmla="*/ 557 h 787"/>
                  <a:gd name="T72" fmla="*/ 634 w 895"/>
                  <a:gd name="T73" fmla="*/ 611 h 787"/>
                  <a:gd name="T74" fmla="*/ 714 w 895"/>
                  <a:gd name="T75" fmla="*/ 502 h 787"/>
                  <a:gd name="T76" fmla="*/ 809 w 895"/>
                  <a:gd name="T77" fmla="*/ 428 h 787"/>
                  <a:gd name="T78" fmla="*/ 859 w 895"/>
                  <a:gd name="T79" fmla="*/ 350 h 787"/>
                  <a:gd name="T80" fmla="*/ 895 w 895"/>
                  <a:gd name="T81" fmla="*/ 291 h 787"/>
                  <a:gd name="T82" fmla="*/ 868 w 895"/>
                  <a:gd name="T83" fmla="*/ 405 h 787"/>
                  <a:gd name="T84" fmla="*/ 776 w 895"/>
                  <a:gd name="T85" fmla="*/ 509 h 787"/>
                  <a:gd name="T86" fmla="*/ 734 w 895"/>
                  <a:gd name="T87" fmla="*/ 573 h 787"/>
                  <a:gd name="T88" fmla="*/ 547 w 895"/>
                  <a:gd name="T89" fmla="*/ 694 h 787"/>
                  <a:gd name="T90" fmla="*/ 152 w 895"/>
                  <a:gd name="T91" fmla="*/ 787 h 787"/>
                  <a:gd name="T92" fmla="*/ 104 w 895"/>
                  <a:gd name="T93" fmla="*/ 772 h 7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5"/>
                  <a:gd name="T142" fmla="*/ 0 h 787"/>
                  <a:gd name="T143" fmla="*/ 895 w 895"/>
                  <a:gd name="T144" fmla="*/ 787 h 7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5" h="787">
                    <a:moveTo>
                      <a:pt x="104" y="772"/>
                    </a:moveTo>
                    <a:lnTo>
                      <a:pt x="43" y="702"/>
                    </a:lnTo>
                    <a:lnTo>
                      <a:pt x="8" y="603"/>
                    </a:lnTo>
                    <a:lnTo>
                      <a:pt x="0" y="497"/>
                    </a:lnTo>
                    <a:lnTo>
                      <a:pt x="2" y="407"/>
                    </a:lnTo>
                    <a:lnTo>
                      <a:pt x="31" y="330"/>
                    </a:lnTo>
                    <a:lnTo>
                      <a:pt x="56" y="301"/>
                    </a:lnTo>
                    <a:lnTo>
                      <a:pt x="104" y="267"/>
                    </a:lnTo>
                    <a:lnTo>
                      <a:pt x="131" y="245"/>
                    </a:lnTo>
                    <a:lnTo>
                      <a:pt x="191" y="165"/>
                    </a:lnTo>
                    <a:lnTo>
                      <a:pt x="216" y="112"/>
                    </a:lnTo>
                    <a:lnTo>
                      <a:pt x="262" y="59"/>
                    </a:lnTo>
                    <a:lnTo>
                      <a:pt x="285" y="0"/>
                    </a:lnTo>
                    <a:lnTo>
                      <a:pt x="308" y="30"/>
                    </a:lnTo>
                    <a:lnTo>
                      <a:pt x="314" y="73"/>
                    </a:lnTo>
                    <a:lnTo>
                      <a:pt x="297" y="161"/>
                    </a:lnTo>
                    <a:lnTo>
                      <a:pt x="281" y="188"/>
                    </a:lnTo>
                    <a:lnTo>
                      <a:pt x="247" y="228"/>
                    </a:lnTo>
                    <a:lnTo>
                      <a:pt x="237" y="264"/>
                    </a:lnTo>
                    <a:lnTo>
                      <a:pt x="227" y="303"/>
                    </a:lnTo>
                    <a:lnTo>
                      <a:pt x="326" y="245"/>
                    </a:lnTo>
                    <a:lnTo>
                      <a:pt x="408" y="173"/>
                    </a:lnTo>
                    <a:lnTo>
                      <a:pt x="445" y="138"/>
                    </a:lnTo>
                    <a:lnTo>
                      <a:pt x="508" y="8"/>
                    </a:lnTo>
                    <a:lnTo>
                      <a:pt x="514" y="64"/>
                    </a:lnTo>
                    <a:lnTo>
                      <a:pt x="503" y="126"/>
                    </a:lnTo>
                    <a:lnTo>
                      <a:pt x="462" y="201"/>
                    </a:lnTo>
                    <a:lnTo>
                      <a:pt x="420" y="247"/>
                    </a:lnTo>
                    <a:lnTo>
                      <a:pt x="368" y="291"/>
                    </a:lnTo>
                    <a:lnTo>
                      <a:pt x="326" y="333"/>
                    </a:lnTo>
                    <a:lnTo>
                      <a:pt x="252" y="392"/>
                    </a:lnTo>
                    <a:lnTo>
                      <a:pt x="268" y="417"/>
                    </a:lnTo>
                    <a:lnTo>
                      <a:pt x="295" y="452"/>
                    </a:lnTo>
                    <a:lnTo>
                      <a:pt x="329" y="412"/>
                    </a:lnTo>
                    <a:lnTo>
                      <a:pt x="366" y="374"/>
                    </a:lnTo>
                    <a:lnTo>
                      <a:pt x="416" y="322"/>
                    </a:lnTo>
                    <a:lnTo>
                      <a:pt x="435" y="298"/>
                    </a:lnTo>
                    <a:lnTo>
                      <a:pt x="435" y="319"/>
                    </a:lnTo>
                    <a:lnTo>
                      <a:pt x="422" y="357"/>
                    </a:lnTo>
                    <a:lnTo>
                      <a:pt x="418" y="373"/>
                    </a:lnTo>
                    <a:lnTo>
                      <a:pt x="462" y="350"/>
                    </a:lnTo>
                    <a:lnTo>
                      <a:pt x="512" y="288"/>
                    </a:lnTo>
                    <a:lnTo>
                      <a:pt x="555" y="231"/>
                    </a:lnTo>
                    <a:lnTo>
                      <a:pt x="599" y="145"/>
                    </a:lnTo>
                    <a:lnTo>
                      <a:pt x="601" y="176"/>
                    </a:lnTo>
                    <a:lnTo>
                      <a:pt x="585" y="247"/>
                    </a:lnTo>
                    <a:lnTo>
                      <a:pt x="558" y="303"/>
                    </a:lnTo>
                    <a:lnTo>
                      <a:pt x="512" y="369"/>
                    </a:lnTo>
                    <a:lnTo>
                      <a:pt x="470" y="417"/>
                    </a:lnTo>
                    <a:lnTo>
                      <a:pt x="451" y="448"/>
                    </a:lnTo>
                    <a:lnTo>
                      <a:pt x="435" y="473"/>
                    </a:lnTo>
                    <a:lnTo>
                      <a:pt x="428" y="569"/>
                    </a:lnTo>
                    <a:lnTo>
                      <a:pt x="451" y="534"/>
                    </a:lnTo>
                    <a:lnTo>
                      <a:pt x="505" y="473"/>
                    </a:lnTo>
                    <a:lnTo>
                      <a:pt x="558" y="447"/>
                    </a:lnTo>
                    <a:lnTo>
                      <a:pt x="616" y="426"/>
                    </a:lnTo>
                    <a:lnTo>
                      <a:pt x="620" y="310"/>
                    </a:lnTo>
                    <a:lnTo>
                      <a:pt x="655" y="342"/>
                    </a:lnTo>
                    <a:lnTo>
                      <a:pt x="662" y="377"/>
                    </a:lnTo>
                    <a:lnTo>
                      <a:pt x="711" y="313"/>
                    </a:lnTo>
                    <a:lnTo>
                      <a:pt x="745" y="241"/>
                    </a:lnTo>
                    <a:lnTo>
                      <a:pt x="774" y="86"/>
                    </a:lnTo>
                    <a:lnTo>
                      <a:pt x="789" y="115"/>
                    </a:lnTo>
                    <a:lnTo>
                      <a:pt x="797" y="157"/>
                    </a:lnTo>
                    <a:lnTo>
                      <a:pt x="803" y="206"/>
                    </a:lnTo>
                    <a:lnTo>
                      <a:pt x="799" y="254"/>
                    </a:lnTo>
                    <a:lnTo>
                      <a:pt x="764" y="334"/>
                    </a:lnTo>
                    <a:lnTo>
                      <a:pt x="716" y="395"/>
                    </a:lnTo>
                    <a:lnTo>
                      <a:pt x="660" y="423"/>
                    </a:lnTo>
                    <a:lnTo>
                      <a:pt x="672" y="450"/>
                    </a:lnTo>
                    <a:lnTo>
                      <a:pt x="660" y="513"/>
                    </a:lnTo>
                    <a:lnTo>
                      <a:pt x="637" y="557"/>
                    </a:lnTo>
                    <a:lnTo>
                      <a:pt x="634" y="595"/>
                    </a:lnTo>
                    <a:lnTo>
                      <a:pt x="634" y="611"/>
                    </a:lnTo>
                    <a:lnTo>
                      <a:pt x="676" y="551"/>
                    </a:lnTo>
                    <a:lnTo>
                      <a:pt x="714" y="502"/>
                    </a:lnTo>
                    <a:lnTo>
                      <a:pt x="774" y="450"/>
                    </a:lnTo>
                    <a:lnTo>
                      <a:pt x="809" y="428"/>
                    </a:lnTo>
                    <a:lnTo>
                      <a:pt x="834" y="399"/>
                    </a:lnTo>
                    <a:lnTo>
                      <a:pt x="859" y="350"/>
                    </a:lnTo>
                    <a:lnTo>
                      <a:pt x="888" y="262"/>
                    </a:lnTo>
                    <a:lnTo>
                      <a:pt x="895" y="291"/>
                    </a:lnTo>
                    <a:lnTo>
                      <a:pt x="895" y="350"/>
                    </a:lnTo>
                    <a:lnTo>
                      <a:pt x="868" y="405"/>
                    </a:lnTo>
                    <a:lnTo>
                      <a:pt x="820" y="473"/>
                    </a:lnTo>
                    <a:lnTo>
                      <a:pt x="776" y="509"/>
                    </a:lnTo>
                    <a:lnTo>
                      <a:pt x="755" y="534"/>
                    </a:lnTo>
                    <a:lnTo>
                      <a:pt x="734" y="573"/>
                    </a:lnTo>
                    <a:lnTo>
                      <a:pt x="728" y="616"/>
                    </a:lnTo>
                    <a:lnTo>
                      <a:pt x="547" y="694"/>
                    </a:lnTo>
                    <a:lnTo>
                      <a:pt x="274" y="786"/>
                    </a:lnTo>
                    <a:lnTo>
                      <a:pt x="152" y="787"/>
                    </a:lnTo>
                    <a:lnTo>
                      <a:pt x="104" y="772"/>
                    </a:lnTo>
                    <a:close/>
                  </a:path>
                </a:pathLst>
              </a:custGeom>
              <a:solidFill>
                <a:srgbClr val="01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3" name="Freeform 36"/>
              <p:cNvSpPr>
                <a:spLocks/>
              </p:cNvSpPr>
              <p:nvPr/>
            </p:nvSpPr>
            <p:spPr bwMode="auto">
              <a:xfrm>
                <a:off x="1561" y="3958"/>
                <a:ext cx="129" cy="199"/>
              </a:xfrm>
              <a:custGeom>
                <a:avLst/>
                <a:gdLst>
                  <a:gd name="T0" fmla="*/ 6 w 129"/>
                  <a:gd name="T1" fmla="*/ 165 h 199"/>
                  <a:gd name="T2" fmla="*/ 6 w 129"/>
                  <a:gd name="T3" fmla="*/ 144 h 199"/>
                  <a:gd name="T4" fmla="*/ 0 w 129"/>
                  <a:gd name="T5" fmla="*/ 129 h 199"/>
                  <a:gd name="T6" fmla="*/ 4 w 129"/>
                  <a:gd name="T7" fmla="*/ 106 h 199"/>
                  <a:gd name="T8" fmla="*/ 11 w 129"/>
                  <a:gd name="T9" fmla="*/ 90 h 199"/>
                  <a:gd name="T10" fmla="*/ 21 w 129"/>
                  <a:gd name="T11" fmla="*/ 84 h 199"/>
                  <a:gd name="T12" fmla="*/ 21 w 129"/>
                  <a:gd name="T13" fmla="*/ 105 h 199"/>
                  <a:gd name="T14" fmla="*/ 31 w 129"/>
                  <a:gd name="T15" fmla="*/ 126 h 199"/>
                  <a:gd name="T16" fmla="*/ 50 w 129"/>
                  <a:gd name="T17" fmla="*/ 118 h 199"/>
                  <a:gd name="T18" fmla="*/ 69 w 129"/>
                  <a:gd name="T19" fmla="*/ 105 h 199"/>
                  <a:gd name="T20" fmla="*/ 90 w 129"/>
                  <a:gd name="T21" fmla="*/ 82 h 199"/>
                  <a:gd name="T22" fmla="*/ 102 w 129"/>
                  <a:gd name="T23" fmla="*/ 44 h 199"/>
                  <a:gd name="T24" fmla="*/ 102 w 129"/>
                  <a:gd name="T25" fmla="*/ 5 h 199"/>
                  <a:gd name="T26" fmla="*/ 104 w 129"/>
                  <a:gd name="T27" fmla="*/ 0 h 199"/>
                  <a:gd name="T28" fmla="*/ 117 w 129"/>
                  <a:gd name="T29" fmla="*/ 32 h 199"/>
                  <a:gd name="T30" fmla="*/ 129 w 129"/>
                  <a:gd name="T31" fmla="*/ 70 h 199"/>
                  <a:gd name="T32" fmla="*/ 129 w 129"/>
                  <a:gd name="T33" fmla="*/ 106 h 199"/>
                  <a:gd name="T34" fmla="*/ 117 w 129"/>
                  <a:gd name="T35" fmla="*/ 119 h 199"/>
                  <a:gd name="T36" fmla="*/ 108 w 129"/>
                  <a:gd name="T37" fmla="*/ 126 h 199"/>
                  <a:gd name="T38" fmla="*/ 86 w 129"/>
                  <a:gd name="T39" fmla="*/ 135 h 199"/>
                  <a:gd name="T40" fmla="*/ 73 w 129"/>
                  <a:gd name="T41" fmla="*/ 150 h 199"/>
                  <a:gd name="T42" fmla="*/ 69 w 129"/>
                  <a:gd name="T43" fmla="*/ 165 h 199"/>
                  <a:gd name="T44" fmla="*/ 59 w 129"/>
                  <a:gd name="T45" fmla="*/ 181 h 199"/>
                  <a:gd name="T46" fmla="*/ 52 w 129"/>
                  <a:gd name="T47" fmla="*/ 197 h 199"/>
                  <a:gd name="T48" fmla="*/ 32 w 129"/>
                  <a:gd name="T49" fmla="*/ 180 h 199"/>
                  <a:gd name="T50" fmla="*/ 21 w 129"/>
                  <a:gd name="T51" fmla="*/ 199 h 199"/>
                  <a:gd name="T52" fmla="*/ 6 w 129"/>
                  <a:gd name="T53" fmla="*/ 165 h 199"/>
                  <a:gd name="T54" fmla="*/ 6 w 129"/>
                  <a:gd name="T55" fmla="*/ 165 h 1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9"/>
                  <a:gd name="T85" fmla="*/ 0 h 199"/>
                  <a:gd name="T86" fmla="*/ 129 w 129"/>
                  <a:gd name="T87" fmla="*/ 199 h 1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9" h="199">
                    <a:moveTo>
                      <a:pt x="6" y="165"/>
                    </a:moveTo>
                    <a:lnTo>
                      <a:pt x="6" y="144"/>
                    </a:lnTo>
                    <a:lnTo>
                      <a:pt x="0" y="129"/>
                    </a:lnTo>
                    <a:lnTo>
                      <a:pt x="4" y="106"/>
                    </a:lnTo>
                    <a:lnTo>
                      <a:pt x="11" y="90"/>
                    </a:lnTo>
                    <a:lnTo>
                      <a:pt x="21" y="84"/>
                    </a:lnTo>
                    <a:lnTo>
                      <a:pt x="21" y="105"/>
                    </a:lnTo>
                    <a:lnTo>
                      <a:pt x="31" y="126"/>
                    </a:lnTo>
                    <a:lnTo>
                      <a:pt x="50" y="118"/>
                    </a:lnTo>
                    <a:lnTo>
                      <a:pt x="69" y="105"/>
                    </a:lnTo>
                    <a:lnTo>
                      <a:pt x="90" y="82"/>
                    </a:lnTo>
                    <a:lnTo>
                      <a:pt x="102" y="44"/>
                    </a:lnTo>
                    <a:lnTo>
                      <a:pt x="102" y="5"/>
                    </a:lnTo>
                    <a:lnTo>
                      <a:pt x="104" y="0"/>
                    </a:lnTo>
                    <a:lnTo>
                      <a:pt x="117" y="32"/>
                    </a:lnTo>
                    <a:lnTo>
                      <a:pt x="129" y="70"/>
                    </a:lnTo>
                    <a:lnTo>
                      <a:pt x="129" y="106"/>
                    </a:lnTo>
                    <a:lnTo>
                      <a:pt x="117" y="119"/>
                    </a:lnTo>
                    <a:lnTo>
                      <a:pt x="108" y="126"/>
                    </a:lnTo>
                    <a:lnTo>
                      <a:pt x="86" y="135"/>
                    </a:lnTo>
                    <a:lnTo>
                      <a:pt x="73" y="150"/>
                    </a:lnTo>
                    <a:lnTo>
                      <a:pt x="69" y="165"/>
                    </a:lnTo>
                    <a:lnTo>
                      <a:pt x="59" y="181"/>
                    </a:lnTo>
                    <a:lnTo>
                      <a:pt x="52" y="197"/>
                    </a:lnTo>
                    <a:lnTo>
                      <a:pt x="32" y="180"/>
                    </a:lnTo>
                    <a:lnTo>
                      <a:pt x="21" y="199"/>
                    </a:lnTo>
                    <a:lnTo>
                      <a:pt x="6" y="165"/>
                    </a:lnTo>
                    <a:close/>
                  </a:path>
                </a:pathLst>
              </a:custGeom>
              <a:solidFill>
                <a:srgbClr val="01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4" name="Freeform 37"/>
              <p:cNvSpPr>
                <a:spLocks/>
              </p:cNvSpPr>
              <p:nvPr/>
            </p:nvSpPr>
            <p:spPr bwMode="auto">
              <a:xfrm>
                <a:off x="4703" y="2969"/>
                <a:ext cx="686" cy="1162"/>
              </a:xfrm>
              <a:custGeom>
                <a:avLst/>
                <a:gdLst>
                  <a:gd name="T0" fmla="*/ 543 w 686"/>
                  <a:gd name="T1" fmla="*/ 61 h 1162"/>
                  <a:gd name="T2" fmla="*/ 553 w 686"/>
                  <a:gd name="T3" fmla="*/ 247 h 1162"/>
                  <a:gd name="T4" fmla="*/ 462 w 686"/>
                  <a:gd name="T5" fmla="*/ 290 h 1162"/>
                  <a:gd name="T6" fmla="*/ 441 w 686"/>
                  <a:gd name="T7" fmla="*/ 322 h 1162"/>
                  <a:gd name="T8" fmla="*/ 458 w 686"/>
                  <a:gd name="T9" fmla="*/ 532 h 1162"/>
                  <a:gd name="T10" fmla="*/ 399 w 686"/>
                  <a:gd name="T11" fmla="*/ 459 h 1162"/>
                  <a:gd name="T12" fmla="*/ 289 w 686"/>
                  <a:gd name="T13" fmla="*/ 266 h 1162"/>
                  <a:gd name="T14" fmla="*/ 280 w 686"/>
                  <a:gd name="T15" fmla="*/ 366 h 1162"/>
                  <a:gd name="T16" fmla="*/ 382 w 686"/>
                  <a:gd name="T17" fmla="*/ 513 h 1162"/>
                  <a:gd name="T18" fmla="*/ 389 w 686"/>
                  <a:gd name="T19" fmla="*/ 667 h 1162"/>
                  <a:gd name="T20" fmla="*/ 353 w 686"/>
                  <a:gd name="T21" fmla="*/ 786 h 1162"/>
                  <a:gd name="T22" fmla="*/ 322 w 686"/>
                  <a:gd name="T23" fmla="*/ 721 h 1162"/>
                  <a:gd name="T24" fmla="*/ 166 w 686"/>
                  <a:gd name="T25" fmla="*/ 518 h 1162"/>
                  <a:gd name="T26" fmla="*/ 220 w 686"/>
                  <a:gd name="T27" fmla="*/ 655 h 1162"/>
                  <a:gd name="T28" fmla="*/ 314 w 686"/>
                  <a:gd name="T29" fmla="*/ 748 h 1162"/>
                  <a:gd name="T30" fmla="*/ 318 w 686"/>
                  <a:gd name="T31" fmla="*/ 842 h 1162"/>
                  <a:gd name="T32" fmla="*/ 176 w 686"/>
                  <a:gd name="T33" fmla="*/ 756 h 1162"/>
                  <a:gd name="T34" fmla="*/ 0 w 686"/>
                  <a:gd name="T35" fmla="*/ 606 h 1162"/>
                  <a:gd name="T36" fmla="*/ 27 w 686"/>
                  <a:gd name="T37" fmla="*/ 697 h 1162"/>
                  <a:gd name="T38" fmla="*/ 131 w 686"/>
                  <a:gd name="T39" fmla="*/ 764 h 1162"/>
                  <a:gd name="T40" fmla="*/ 280 w 686"/>
                  <a:gd name="T41" fmla="*/ 883 h 1162"/>
                  <a:gd name="T42" fmla="*/ 224 w 686"/>
                  <a:gd name="T43" fmla="*/ 1006 h 1162"/>
                  <a:gd name="T44" fmla="*/ 66 w 686"/>
                  <a:gd name="T45" fmla="*/ 1096 h 1162"/>
                  <a:gd name="T46" fmla="*/ 97 w 686"/>
                  <a:gd name="T47" fmla="*/ 1162 h 1162"/>
                  <a:gd name="T48" fmla="*/ 405 w 686"/>
                  <a:gd name="T49" fmla="*/ 1079 h 1162"/>
                  <a:gd name="T50" fmla="*/ 684 w 686"/>
                  <a:gd name="T51" fmla="*/ 619 h 1162"/>
                  <a:gd name="T52" fmla="*/ 657 w 686"/>
                  <a:gd name="T53" fmla="*/ 498 h 1162"/>
                  <a:gd name="T54" fmla="*/ 582 w 686"/>
                  <a:gd name="T55" fmla="*/ 373 h 1162"/>
                  <a:gd name="T56" fmla="*/ 622 w 686"/>
                  <a:gd name="T57" fmla="*/ 262 h 1162"/>
                  <a:gd name="T58" fmla="*/ 599 w 686"/>
                  <a:gd name="T59" fmla="*/ 102 h 1162"/>
                  <a:gd name="T60" fmla="*/ 599 w 686"/>
                  <a:gd name="T61" fmla="*/ 0 h 1162"/>
                  <a:gd name="T62" fmla="*/ 591 w 686"/>
                  <a:gd name="T63" fmla="*/ 1 h 1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6"/>
                  <a:gd name="T97" fmla="*/ 0 h 1162"/>
                  <a:gd name="T98" fmla="*/ 686 w 686"/>
                  <a:gd name="T99" fmla="*/ 1162 h 1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6" h="1162">
                    <a:moveTo>
                      <a:pt x="591" y="1"/>
                    </a:moveTo>
                    <a:lnTo>
                      <a:pt x="543" y="61"/>
                    </a:lnTo>
                    <a:lnTo>
                      <a:pt x="543" y="162"/>
                    </a:lnTo>
                    <a:lnTo>
                      <a:pt x="553" y="247"/>
                    </a:lnTo>
                    <a:lnTo>
                      <a:pt x="501" y="352"/>
                    </a:lnTo>
                    <a:lnTo>
                      <a:pt x="462" y="290"/>
                    </a:lnTo>
                    <a:lnTo>
                      <a:pt x="418" y="235"/>
                    </a:lnTo>
                    <a:lnTo>
                      <a:pt x="441" y="322"/>
                    </a:lnTo>
                    <a:lnTo>
                      <a:pt x="462" y="443"/>
                    </a:lnTo>
                    <a:lnTo>
                      <a:pt x="458" y="532"/>
                    </a:lnTo>
                    <a:lnTo>
                      <a:pt x="445" y="516"/>
                    </a:lnTo>
                    <a:lnTo>
                      <a:pt x="399" y="459"/>
                    </a:lnTo>
                    <a:lnTo>
                      <a:pt x="358" y="417"/>
                    </a:lnTo>
                    <a:lnTo>
                      <a:pt x="289" y="266"/>
                    </a:lnTo>
                    <a:lnTo>
                      <a:pt x="278" y="301"/>
                    </a:lnTo>
                    <a:lnTo>
                      <a:pt x="280" y="366"/>
                    </a:lnTo>
                    <a:lnTo>
                      <a:pt x="320" y="447"/>
                    </a:lnTo>
                    <a:lnTo>
                      <a:pt x="382" y="513"/>
                    </a:lnTo>
                    <a:lnTo>
                      <a:pt x="416" y="618"/>
                    </a:lnTo>
                    <a:lnTo>
                      <a:pt x="389" y="667"/>
                    </a:lnTo>
                    <a:lnTo>
                      <a:pt x="364" y="739"/>
                    </a:lnTo>
                    <a:lnTo>
                      <a:pt x="353" y="786"/>
                    </a:lnTo>
                    <a:lnTo>
                      <a:pt x="324" y="749"/>
                    </a:lnTo>
                    <a:lnTo>
                      <a:pt x="322" y="721"/>
                    </a:lnTo>
                    <a:lnTo>
                      <a:pt x="170" y="491"/>
                    </a:lnTo>
                    <a:lnTo>
                      <a:pt x="166" y="518"/>
                    </a:lnTo>
                    <a:lnTo>
                      <a:pt x="179" y="585"/>
                    </a:lnTo>
                    <a:lnTo>
                      <a:pt x="220" y="655"/>
                    </a:lnTo>
                    <a:lnTo>
                      <a:pt x="278" y="727"/>
                    </a:lnTo>
                    <a:lnTo>
                      <a:pt x="314" y="748"/>
                    </a:lnTo>
                    <a:lnTo>
                      <a:pt x="330" y="762"/>
                    </a:lnTo>
                    <a:lnTo>
                      <a:pt x="318" y="842"/>
                    </a:lnTo>
                    <a:lnTo>
                      <a:pt x="262" y="817"/>
                    </a:lnTo>
                    <a:lnTo>
                      <a:pt x="176" y="756"/>
                    </a:lnTo>
                    <a:lnTo>
                      <a:pt x="76" y="677"/>
                    </a:lnTo>
                    <a:lnTo>
                      <a:pt x="0" y="606"/>
                    </a:lnTo>
                    <a:lnTo>
                      <a:pt x="0" y="649"/>
                    </a:lnTo>
                    <a:lnTo>
                      <a:pt x="27" y="697"/>
                    </a:lnTo>
                    <a:lnTo>
                      <a:pt x="60" y="721"/>
                    </a:lnTo>
                    <a:lnTo>
                      <a:pt x="131" y="764"/>
                    </a:lnTo>
                    <a:lnTo>
                      <a:pt x="233" y="840"/>
                    </a:lnTo>
                    <a:lnTo>
                      <a:pt x="280" y="883"/>
                    </a:lnTo>
                    <a:lnTo>
                      <a:pt x="289" y="908"/>
                    </a:lnTo>
                    <a:lnTo>
                      <a:pt x="224" y="1006"/>
                    </a:lnTo>
                    <a:lnTo>
                      <a:pt x="145" y="1069"/>
                    </a:lnTo>
                    <a:lnTo>
                      <a:pt x="66" y="1096"/>
                    </a:lnTo>
                    <a:lnTo>
                      <a:pt x="70" y="1161"/>
                    </a:lnTo>
                    <a:lnTo>
                      <a:pt x="97" y="1162"/>
                    </a:lnTo>
                    <a:lnTo>
                      <a:pt x="166" y="1158"/>
                    </a:lnTo>
                    <a:lnTo>
                      <a:pt x="405" y="1079"/>
                    </a:lnTo>
                    <a:lnTo>
                      <a:pt x="651" y="819"/>
                    </a:lnTo>
                    <a:lnTo>
                      <a:pt x="684" y="619"/>
                    </a:lnTo>
                    <a:lnTo>
                      <a:pt x="686" y="561"/>
                    </a:lnTo>
                    <a:lnTo>
                      <a:pt x="657" y="498"/>
                    </a:lnTo>
                    <a:lnTo>
                      <a:pt x="605" y="442"/>
                    </a:lnTo>
                    <a:lnTo>
                      <a:pt x="582" y="373"/>
                    </a:lnTo>
                    <a:lnTo>
                      <a:pt x="584" y="352"/>
                    </a:lnTo>
                    <a:lnTo>
                      <a:pt x="622" y="262"/>
                    </a:lnTo>
                    <a:lnTo>
                      <a:pt x="630" y="162"/>
                    </a:lnTo>
                    <a:lnTo>
                      <a:pt x="599" y="102"/>
                    </a:lnTo>
                    <a:lnTo>
                      <a:pt x="587" y="71"/>
                    </a:lnTo>
                    <a:lnTo>
                      <a:pt x="599" y="0"/>
                    </a:lnTo>
                    <a:lnTo>
                      <a:pt x="591" y="1"/>
                    </a:lnTo>
                    <a:close/>
                  </a:path>
                </a:pathLst>
              </a:custGeom>
              <a:solidFill>
                <a:srgbClr val="01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5" name="Freeform 38"/>
              <p:cNvSpPr>
                <a:spLocks/>
              </p:cNvSpPr>
              <p:nvPr/>
            </p:nvSpPr>
            <p:spPr bwMode="auto">
              <a:xfrm>
                <a:off x="2850" y="3417"/>
                <a:ext cx="146" cy="96"/>
              </a:xfrm>
              <a:custGeom>
                <a:avLst/>
                <a:gdLst>
                  <a:gd name="T0" fmla="*/ 73 w 146"/>
                  <a:gd name="T1" fmla="*/ 0 h 96"/>
                  <a:gd name="T2" fmla="*/ 41 w 146"/>
                  <a:gd name="T3" fmla="*/ 4 h 96"/>
                  <a:gd name="T4" fmla="*/ 14 w 146"/>
                  <a:gd name="T5" fmla="*/ 19 h 96"/>
                  <a:gd name="T6" fmla="*/ 0 w 146"/>
                  <a:gd name="T7" fmla="*/ 54 h 96"/>
                  <a:gd name="T8" fmla="*/ 10 w 146"/>
                  <a:gd name="T9" fmla="*/ 80 h 96"/>
                  <a:gd name="T10" fmla="*/ 39 w 146"/>
                  <a:gd name="T11" fmla="*/ 92 h 96"/>
                  <a:gd name="T12" fmla="*/ 69 w 146"/>
                  <a:gd name="T13" fmla="*/ 96 h 96"/>
                  <a:gd name="T14" fmla="*/ 110 w 146"/>
                  <a:gd name="T15" fmla="*/ 92 h 96"/>
                  <a:gd name="T16" fmla="*/ 137 w 146"/>
                  <a:gd name="T17" fmla="*/ 74 h 96"/>
                  <a:gd name="T18" fmla="*/ 146 w 146"/>
                  <a:gd name="T19" fmla="*/ 46 h 96"/>
                  <a:gd name="T20" fmla="*/ 139 w 146"/>
                  <a:gd name="T21" fmla="*/ 22 h 96"/>
                  <a:gd name="T22" fmla="*/ 114 w 146"/>
                  <a:gd name="T23" fmla="*/ 4 h 96"/>
                  <a:gd name="T24" fmla="*/ 73 w 146"/>
                  <a:gd name="T25" fmla="*/ 0 h 96"/>
                  <a:gd name="T26" fmla="*/ 73 w 146"/>
                  <a:gd name="T27" fmla="*/ 0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96"/>
                  <a:gd name="T44" fmla="*/ 146 w 146"/>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96">
                    <a:moveTo>
                      <a:pt x="73" y="0"/>
                    </a:moveTo>
                    <a:lnTo>
                      <a:pt x="41" y="4"/>
                    </a:lnTo>
                    <a:lnTo>
                      <a:pt x="14" y="19"/>
                    </a:lnTo>
                    <a:lnTo>
                      <a:pt x="0" y="54"/>
                    </a:lnTo>
                    <a:lnTo>
                      <a:pt x="10" y="80"/>
                    </a:lnTo>
                    <a:lnTo>
                      <a:pt x="39" y="92"/>
                    </a:lnTo>
                    <a:lnTo>
                      <a:pt x="69" y="96"/>
                    </a:lnTo>
                    <a:lnTo>
                      <a:pt x="110" y="92"/>
                    </a:lnTo>
                    <a:lnTo>
                      <a:pt x="137" y="74"/>
                    </a:lnTo>
                    <a:lnTo>
                      <a:pt x="146" y="46"/>
                    </a:lnTo>
                    <a:lnTo>
                      <a:pt x="139" y="22"/>
                    </a:lnTo>
                    <a:lnTo>
                      <a:pt x="114" y="4"/>
                    </a:lnTo>
                    <a:lnTo>
                      <a:pt x="73" y="0"/>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6" name="Freeform 39"/>
              <p:cNvSpPr>
                <a:spLocks/>
              </p:cNvSpPr>
              <p:nvPr/>
            </p:nvSpPr>
            <p:spPr bwMode="auto">
              <a:xfrm>
                <a:off x="1176" y="3448"/>
                <a:ext cx="94" cy="66"/>
              </a:xfrm>
              <a:custGeom>
                <a:avLst/>
                <a:gdLst>
                  <a:gd name="T0" fmla="*/ 27 w 94"/>
                  <a:gd name="T1" fmla="*/ 6 h 66"/>
                  <a:gd name="T2" fmla="*/ 15 w 94"/>
                  <a:gd name="T3" fmla="*/ 15 h 66"/>
                  <a:gd name="T4" fmla="*/ 0 w 94"/>
                  <a:gd name="T5" fmla="*/ 39 h 66"/>
                  <a:gd name="T6" fmla="*/ 4 w 94"/>
                  <a:gd name="T7" fmla="*/ 53 h 66"/>
                  <a:gd name="T8" fmla="*/ 17 w 94"/>
                  <a:gd name="T9" fmla="*/ 59 h 66"/>
                  <a:gd name="T10" fmla="*/ 42 w 94"/>
                  <a:gd name="T11" fmla="*/ 66 h 66"/>
                  <a:gd name="T12" fmla="*/ 71 w 94"/>
                  <a:gd name="T13" fmla="*/ 61 h 66"/>
                  <a:gd name="T14" fmla="*/ 88 w 94"/>
                  <a:gd name="T15" fmla="*/ 47 h 66"/>
                  <a:gd name="T16" fmla="*/ 94 w 94"/>
                  <a:gd name="T17" fmla="*/ 30 h 66"/>
                  <a:gd name="T18" fmla="*/ 81 w 94"/>
                  <a:gd name="T19" fmla="*/ 7 h 66"/>
                  <a:gd name="T20" fmla="*/ 56 w 94"/>
                  <a:gd name="T21" fmla="*/ 0 h 66"/>
                  <a:gd name="T22" fmla="*/ 27 w 94"/>
                  <a:gd name="T23" fmla="*/ 6 h 66"/>
                  <a:gd name="T24" fmla="*/ 27 w 94"/>
                  <a:gd name="T25" fmla="*/ 6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66"/>
                  <a:gd name="T41" fmla="*/ 94 w 94"/>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66">
                    <a:moveTo>
                      <a:pt x="27" y="6"/>
                    </a:moveTo>
                    <a:lnTo>
                      <a:pt x="15" y="15"/>
                    </a:lnTo>
                    <a:lnTo>
                      <a:pt x="0" y="39"/>
                    </a:lnTo>
                    <a:lnTo>
                      <a:pt x="4" y="53"/>
                    </a:lnTo>
                    <a:lnTo>
                      <a:pt x="17" y="59"/>
                    </a:lnTo>
                    <a:lnTo>
                      <a:pt x="42" y="66"/>
                    </a:lnTo>
                    <a:lnTo>
                      <a:pt x="71" y="61"/>
                    </a:lnTo>
                    <a:lnTo>
                      <a:pt x="88" y="47"/>
                    </a:lnTo>
                    <a:lnTo>
                      <a:pt x="94" y="30"/>
                    </a:lnTo>
                    <a:lnTo>
                      <a:pt x="81" y="7"/>
                    </a:lnTo>
                    <a:lnTo>
                      <a:pt x="56" y="0"/>
                    </a:lnTo>
                    <a:lnTo>
                      <a:pt x="27" y="6"/>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7" name="Freeform 40"/>
              <p:cNvSpPr>
                <a:spLocks/>
              </p:cNvSpPr>
              <p:nvPr/>
            </p:nvSpPr>
            <p:spPr bwMode="auto">
              <a:xfrm>
                <a:off x="4417" y="3877"/>
                <a:ext cx="396" cy="358"/>
              </a:xfrm>
              <a:custGeom>
                <a:avLst/>
                <a:gdLst>
                  <a:gd name="T0" fmla="*/ 11 w 396"/>
                  <a:gd name="T1" fmla="*/ 222 h 358"/>
                  <a:gd name="T2" fmla="*/ 113 w 396"/>
                  <a:gd name="T3" fmla="*/ 0 h 358"/>
                  <a:gd name="T4" fmla="*/ 171 w 396"/>
                  <a:gd name="T5" fmla="*/ 4 h 358"/>
                  <a:gd name="T6" fmla="*/ 219 w 396"/>
                  <a:gd name="T7" fmla="*/ 18 h 358"/>
                  <a:gd name="T8" fmla="*/ 252 w 396"/>
                  <a:gd name="T9" fmla="*/ 43 h 358"/>
                  <a:gd name="T10" fmla="*/ 250 w 396"/>
                  <a:gd name="T11" fmla="*/ 66 h 358"/>
                  <a:gd name="T12" fmla="*/ 236 w 396"/>
                  <a:gd name="T13" fmla="*/ 81 h 358"/>
                  <a:gd name="T14" fmla="*/ 236 w 396"/>
                  <a:gd name="T15" fmla="*/ 97 h 358"/>
                  <a:gd name="T16" fmla="*/ 267 w 396"/>
                  <a:gd name="T17" fmla="*/ 105 h 358"/>
                  <a:gd name="T18" fmla="*/ 271 w 396"/>
                  <a:gd name="T19" fmla="*/ 120 h 358"/>
                  <a:gd name="T20" fmla="*/ 265 w 396"/>
                  <a:gd name="T21" fmla="*/ 132 h 358"/>
                  <a:gd name="T22" fmla="*/ 250 w 396"/>
                  <a:gd name="T23" fmla="*/ 141 h 358"/>
                  <a:gd name="T24" fmla="*/ 248 w 396"/>
                  <a:gd name="T25" fmla="*/ 156 h 358"/>
                  <a:gd name="T26" fmla="*/ 260 w 396"/>
                  <a:gd name="T27" fmla="*/ 168 h 358"/>
                  <a:gd name="T28" fmla="*/ 277 w 396"/>
                  <a:gd name="T29" fmla="*/ 164 h 358"/>
                  <a:gd name="T30" fmla="*/ 319 w 396"/>
                  <a:gd name="T31" fmla="*/ 151 h 358"/>
                  <a:gd name="T32" fmla="*/ 344 w 396"/>
                  <a:gd name="T33" fmla="*/ 157 h 358"/>
                  <a:gd name="T34" fmla="*/ 371 w 396"/>
                  <a:gd name="T35" fmla="*/ 180 h 358"/>
                  <a:gd name="T36" fmla="*/ 387 w 396"/>
                  <a:gd name="T37" fmla="*/ 212 h 358"/>
                  <a:gd name="T38" fmla="*/ 390 w 396"/>
                  <a:gd name="T39" fmla="*/ 237 h 358"/>
                  <a:gd name="T40" fmla="*/ 375 w 396"/>
                  <a:gd name="T41" fmla="*/ 246 h 358"/>
                  <a:gd name="T42" fmla="*/ 358 w 396"/>
                  <a:gd name="T43" fmla="*/ 253 h 358"/>
                  <a:gd name="T44" fmla="*/ 362 w 396"/>
                  <a:gd name="T45" fmla="*/ 268 h 358"/>
                  <a:gd name="T46" fmla="*/ 373 w 396"/>
                  <a:gd name="T47" fmla="*/ 278 h 358"/>
                  <a:gd name="T48" fmla="*/ 390 w 396"/>
                  <a:gd name="T49" fmla="*/ 285 h 358"/>
                  <a:gd name="T50" fmla="*/ 396 w 396"/>
                  <a:gd name="T51" fmla="*/ 294 h 358"/>
                  <a:gd name="T52" fmla="*/ 388 w 396"/>
                  <a:gd name="T53" fmla="*/ 316 h 358"/>
                  <a:gd name="T54" fmla="*/ 373 w 396"/>
                  <a:gd name="T55" fmla="*/ 327 h 358"/>
                  <a:gd name="T56" fmla="*/ 352 w 396"/>
                  <a:gd name="T57" fmla="*/ 340 h 358"/>
                  <a:gd name="T58" fmla="*/ 296 w 396"/>
                  <a:gd name="T59" fmla="*/ 352 h 358"/>
                  <a:gd name="T60" fmla="*/ 258 w 396"/>
                  <a:gd name="T61" fmla="*/ 358 h 358"/>
                  <a:gd name="T62" fmla="*/ 244 w 396"/>
                  <a:gd name="T63" fmla="*/ 354 h 358"/>
                  <a:gd name="T64" fmla="*/ 219 w 396"/>
                  <a:gd name="T65" fmla="*/ 333 h 358"/>
                  <a:gd name="T66" fmla="*/ 215 w 396"/>
                  <a:gd name="T67" fmla="*/ 321 h 358"/>
                  <a:gd name="T68" fmla="*/ 190 w 396"/>
                  <a:gd name="T69" fmla="*/ 319 h 358"/>
                  <a:gd name="T70" fmla="*/ 173 w 396"/>
                  <a:gd name="T71" fmla="*/ 323 h 358"/>
                  <a:gd name="T72" fmla="*/ 165 w 396"/>
                  <a:gd name="T73" fmla="*/ 332 h 358"/>
                  <a:gd name="T74" fmla="*/ 144 w 396"/>
                  <a:gd name="T75" fmla="*/ 347 h 358"/>
                  <a:gd name="T76" fmla="*/ 94 w 396"/>
                  <a:gd name="T77" fmla="*/ 347 h 358"/>
                  <a:gd name="T78" fmla="*/ 79 w 396"/>
                  <a:gd name="T79" fmla="*/ 347 h 358"/>
                  <a:gd name="T80" fmla="*/ 69 w 396"/>
                  <a:gd name="T81" fmla="*/ 315 h 358"/>
                  <a:gd name="T82" fmla="*/ 52 w 396"/>
                  <a:gd name="T83" fmla="*/ 289 h 358"/>
                  <a:gd name="T84" fmla="*/ 17 w 396"/>
                  <a:gd name="T85" fmla="*/ 273 h 358"/>
                  <a:gd name="T86" fmla="*/ 9 w 396"/>
                  <a:gd name="T87" fmla="*/ 249 h 358"/>
                  <a:gd name="T88" fmla="*/ 0 w 396"/>
                  <a:gd name="T89" fmla="*/ 214 h 358"/>
                  <a:gd name="T90" fmla="*/ 11 w 396"/>
                  <a:gd name="T91" fmla="*/ 222 h 358"/>
                  <a:gd name="T92" fmla="*/ 11 w 396"/>
                  <a:gd name="T93" fmla="*/ 222 h 3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358"/>
                  <a:gd name="T143" fmla="*/ 396 w 396"/>
                  <a:gd name="T144" fmla="*/ 358 h 3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358">
                    <a:moveTo>
                      <a:pt x="11" y="222"/>
                    </a:moveTo>
                    <a:lnTo>
                      <a:pt x="113" y="0"/>
                    </a:lnTo>
                    <a:lnTo>
                      <a:pt x="171" y="4"/>
                    </a:lnTo>
                    <a:lnTo>
                      <a:pt x="219" y="18"/>
                    </a:lnTo>
                    <a:lnTo>
                      <a:pt x="252" y="43"/>
                    </a:lnTo>
                    <a:lnTo>
                      <a:pt x="250" y="66"/>
                    </a:lnTo>
                    <a:lnTo>
                      <a:pt x="236" y="81"/>
                    </a:lnTo>
                    <a:lnTo>
                      <a:pt x="236" y="97"/>
                    </a:lnTo>
                    <a:lnTo>
                      <a:pt x="267" y="105"/>
                    </a:lnTo>
                    <a:lnTo>
                      <a:pt x="271" y="120"/>
                    </a:lnTo>
                    <a:lnTo>
                      <a:pt x="265" y="132"/>
                    </a:lnTo>
                    <a:lnTo>
                      <a:pt x="250" y="141"/>
                    </a:lnTo>
                    <a:lnTo>
                      <a:pt x="248" y="156"/>
                    </a:lnTo>
                    <a:lnTo>
                      <a:pt x="260" y="168"/>
                    </a:lnTo>
                    <a:lnTo>
                      <a:pt x="277" y="164"/>
                    </a:lnTo>
                    <a:lnTo>
                      <a:pt x="319" y="151"/>
                    </a:lnTo>
                    <a:lnTo>
                      <a:pt x="344" y="157"/>
                    </a:lnTo>
                    <a:lnTo>
                      <a:pt x="371" y="180"/>
                    </a:lnTo>
                    <a:lnTo>
                      <a:pt x="387" y="212"/>
                    </a:lnTo>
                    <a:lnTo>
                      <a:pt x="390" y="237"/>
                    </a:lnTo>
                    <a:lnTo>
                      <a:pt x="375" y="246"/>
                    </a:lnTo>
                    <a:lnTo>
                      <a:pt x="358" y="253"/>
                    </a:lnTo>
                    <a:lnTo>
                      <a:pt x="362" y="268"/>
                    </a:lnTo>
                    <a:lnTo>
                      <a:pt x="373" y="278"/>
                    </a:lnTo>
                    <a:lnTo>
                      <a:pt x="390" y="285"/>
                    </a:lnTo>
                    <a:lnTo>
                      <a:pt x="396" y="294"/>
                    </a:lnTo>
                    <a:lnTo>
                      <a:pt x="388" y="316"/>
                    </a:lnTo>
                    <a:lnTo>
                      <a:pt x="373" y="327"/>
                    </a:lnTo>
                    <a:lnTo>
                      <a:pt x="352" y="340"/>
                    </a:lnTo>
                    <a:lnTo>
                      <a:pt x="296" y="352"/>
                    </a:lnTo>
                    <a:lnTo>
                      <a:pt x="258" y="358"/>
                    </a:lnTo>
                    <a:lnTo>
                      <a:pt x="244" y="354"/>
                    </a:lnTo>
                    <a:lnTo>
                      <a:pt x="219" y="333"/>
                    </a:lnTo>
                    <a:lnTo>
                      <a:pt x="215" y="321"/>
                    </a:lnTo>
                    <a:lnTo>
                      <a:pt x="190" y="319"/>
                    </a:lnTo>
                    <a:lnTo>
                      <a:pt x="173" y="323"/>
                    </a:lnTo>
                    <a:lnTo>
                      <a:pt x="165" y="332"/>
                    </a:lnTo>
                    <a:lnTo>
                      <a:pt x="144" y="347"/>
                    </a:lnTo>
                    <a:lnTo>
                      <a:pt x="94" y="347"/>
                    </a:lnTo>
                    <a:lnTo>
                      <a:pt x="79" y="347"/>
                    </a:lnTo>
                    <a:lnTo>
                      <a:pt x="69" y="315"/>
                    </a:lnTo>
                    <a:lnTo>
                      <a:pt x="52" y="289"/>
                    </a:lnTo>
                    <a:lnTo>
                      <a:pt x="17" y="273"/>
                    </a:lnTo>
                    <a:lnTo>
                      <a:pt x="9" y="249"/>
                    </a:lnTo>
                    <a:lnTo>
                      <a:pt x="0" y="214"/>
                    </a:lnTo>
                    <a:lnTo>
                      <a:pt x="11" y="222"/>
                    </a:lnTo>
                    <a:close/>
                  </a:path>
                </a:pathLst>
              </a:custGeom>
              <a:solidFill>
                <a:srgbClr val="B3C2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8" name="Freeform 41"/>
              <p:cNvSpPr>
                <a:spLocks/>
              </p:cNvSpPr>
              <p:nvPr/>
            </p:nvSpPr>
            <p:spPr bwMode="auto">
              <a:xfrm>
                <a:off x="2409" y="3873"/>
                <a:ext cx="624" cy="349"/>
              </a:xfrm>
              <a:custGeom>
                <a:avLst/>
                <a:gdLst>
                  <a:gd name="T0" fmla="*/ 8 w 624"/>
                  <a:gd name="T1" fmla="*/ 30 h 349"/>
                  <a:gd name="T2" fmla="*/ 0 w 624"/>
                  <a:gd name="T3" fmla="*/ 102 h 349"/>
                  <a:gd name="T4" fmla="*/ 47 w 624"/>
                  <a:gd name="T5" fmla="*/ 253 h 349"/>
                  <a:gd name="T6" fmla="*/ 239 w 624"/>
                  <a:gd name="T7" fmla="*/ 349 h 349"/>
                  <a:gd name="T8" fmla="*/ 624 w 624"/>
                  <a:gd name="T9" fmla="*/ 227 h 349"/>
                  <a:gd name="T10" fmla="*/ 612 w 624"/>
                  <a:gd name="T11" fmla="*/ 198 h 349"/>
                  <a:gd name="T12" fmla="*/ 595 w 624"/>
                  <a:gd name="T13" fmla="*/ 142 h 349"/>
                  <a:gd name="T14" fmla="*/ 562 w 624"/>
                  <a:gd name="T15" fmla="*/ 117 h 349"/>
                  <a:gd name="T16" fmla="*/ 551 w 624"/>
                  <a:gd name="T17" fmla="*/ 113 h 349"/>
                  <a:gd name="T18" fmla="*/ 507 w 624"/>
                  <a:gd name="T19" fmla="*/ 117 h 349"/>
                  <a:gd name="T20" fmla="*/ 491 w 624"/>
                  <a:gd name="T21" fmla="*/ 109 h 349"/>
                  <a:gd name="T22" fmla="*/ 458 w 624"/>
                  <a:gd name="T23" fmla="*/ 78 h 349"/>
                  <a:gd name="T24" fmla="*/ 412 w 624"/>
                  <a:gd name="T25" fmla="*/ 54 h 349"/>
                  <a:gd name="T26" fmla="*/ 378 w 624"/>
                  <a:gd name="T27" fmla="*/ 58 h 349"/>
                  <a:gd name="T28" fmla="*/ 341 w 624"/>
                  <a:gd name="T29" fmla="*/ 70 h 349"/>
                  <a:gd name="T30" fmla="*/ 326 w 624"/>
                  <a:gd name="T31" fmla="*/ 85 h 349"/>
                  <a:gd name="T32" fmla="*/ 337 w 624"/>
                  <a:gd name="T33" fmla="*/ 108 h 349"/>
                  <a:gd name="T34" fmla="*/ 333 w 624"/>
                  <a:gd name="T35" fmla="*/ 124 h 349"/>
                  <a:gd name="T36" fmla="*/ 316 w 624"/>
                  <a:gd name="T37" fmla="*/ 132 h 349"/>
                  <a:gd name="T38" fmla="*/ 266 w 624"/>
                  <a:gd name="T39" fmla="*/ 136 h 349"/>
                  <a:gd name="T40" fmla="*/ 256 w 624"/>
                  <a:gd name="T41" fmla="*/ 124 h 349"/>
                  <a:gd name="T42" fmla="*/ 278 w 624"/>
                  <a:gd name="T43" fmla="*/ 108 h 349"/>
                  <a:gd name="T44" fmla="*/ 291 w 624"/>
                  <a:gd name="T45" fmla="*/ 90 h 349"/>
                  <a:gd name="T46" fmla="*/ 291 w 624"/>
                  <a:gd name="T47" fmla="*/ 61 h 349"/>
                  <a:gd name="T48" fmla="*/ 274 w 624"/>
                  <a:gd name="T49" fmla="*/ 44 h 349"/>
                  <a:gd name="T50" fmla="*/ 212 w 624"/>
                  <a:gd name="T51" fmla="*/ 40 h 349"/>
                  <a:gd name="T52" fmla="*/ 197 w 624"/>
                  <a:gd name="T53" fmla="*/ 30 h 349"/>
                  <a:gd name="T54" fmla="*/ 172 w 624"/>
                  <a:gd name="T55" fmla="*/ 5 h 349"/>
                  <a:gd name="T56" fmla="*/ 126 w 624"/>
                  <a:gd name="T57" fmla="*/ 0 h 349"/>
                  <a:gd name="T58" fmla="*/ 81 w 624"/>
                  <a:gd name="T59" fmla="*/ 3 h 349"/>
                  <a:gd name="T60" fmla="*/ 47 w 624"/>
                  <a:gd name="T61" fmla="*/ 12 h 349"/>
                  <a:gd name="T62" fmla="*/ 8 w 624"/>
                  <a:gd name="T63" fmla="*/ 30 h 349"/>
                  <a:gd name="T64" fmla="*/ 8 w 624"/>
                  <a:gd name="T65" fmla="*/ 30 h 3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4"/>
                  <a:gd name="T100" fmla="*/ 0 h 349"/>
                  <a:gd name="T101" fmla="*/ 624 w 624"/>
                  <a:gd name="T102" fmla="*/ 349 h 3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4" h="349">
                    <a:moveTo>
                      <a:pt x="8" y="30"/>
                    </a:moveTo>
                    <a:lnTo>
                      <a:pt x="0" y="102"/>
                    </a:lnTo>
                    <a:lnTo>
                      <a:pt x="47" y="253"/>
                    </a:lnTo>
                    <a:lnTo>
                      <a:pt x="239" y="349"/>
                    </a:lnTo>
                    <a:lnTo>
                      <a:pt x="624" y="227"/>
                    </a:lnTo>
                    <a:lnTo>
                      <a:pt x="612" y="198"/>
                    </a:lnTo>
                    <a:lnTo>
                      <a:pt x="595" y="142"/>
                    </a:lnTo>
                    <a:lnTo>
                      <a:pt x="562" y="117"/>
                    </a:lnTo>
                    <a:lnTo>
                      <a:pt x="551" y="113"/>
                    </a:lnTo>
                    <a:lnTo>
                      <a:pt x="507" y="117"/>
                    </a:lnTo>
                    <a:lnTo>
                      <a:pt x="491" y="109"/>
                    </a:lnTo>
                    <a:lnTo>
                      <a:pt x="458" y="78"/>
                    </a:lnTo>
                    <a:lnTo>
                      <a:pt x="412" y="54"/>
                    </a:lnTo>
                    <a:lnTo>
                      <a:pt x="378" y="58"/>
                    </a:lnTo>
                    <a:lnTo>
                      <a:pt x="341" y="70"/>
                    </a:lnTo>
                    <a:lnTo>
                      <a:pt x="326" y="85"/>
                    </a:lnTo>
                    <a:lnTo>
                      <a:pt x="337" y="108"/>
                    </a:lnTo>
                    <a:lnTo>
                      <a:pt x="333" y="124"/>
                    </a:lnTo>
                    <a:lnTo>
                      <a:pt x="316" y="132"/>
                    </a:lnTo>
                    <a:lnTo>
                      <a:pt x="266" y="136"/>
                    </a:lnTo>
                    <a:lnTo>
                      <a:pt x="256" y="124"/>
                    </a:lnTo>
                    <a:lnTo>
                      <a:pt x="278" y="108"/>
                    </a:lnTo>
                    <a:lnTo>
                      <a:pt x="291" y="90"/>
                    </a:lnTo>
                    <a:lnTo>
                      <a:pt x="291" y="61"/>
                    </a:lnTo>
                    <a:lnTo>
                      <a:pt x="274" y="44"/>
                    </a:lnTo>
                    <a:lnTo>
                      <a:pt x="212" y="40"/>
                    </a:lnTo>
                    <a:lnTo>
                      <a:pt x="197" y="30"/>
                    </a:lnTo>
                    <a:lnTo>
                      <a:pt x="172" y="5"/>
                    </a:lnTo>
                    <a:lnTo>
                      <a:pt x="126" y="0"/>
                    </a:lnTo>
                    <a:lnTo>
                      <a:pt x="81" y="3"/>
                    </a:lnTo>
                    <a:lnTo>
                      <a:pt x="47" y="12"/>
                    </a:lnTo>
                    <a:lnTo>
                      <a:pt x="8" y="30"/>
                    </a:lnTo>
                    <a:close/>
                  </a:path>
                </a:pathLst>
              </a:custGeom>
              <a:solidFill>
                <a:srgbClr val="B3C2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19" name="Freeform 42"/>
              <p:cNvSpPr>
                <a:spLocks/>
              </p:cNvSpPr>
              <p:nvPr/>
            </p:nvSpPr>
            <p:spPr bwMode="auto">
              <a:xfrm>
                <a:off x="3233" y="3854"/>
                <a:ext cx="705" cy="389"/>
              </a:xfrm>
              <a:custGeom>
                <a:avLst/>
                <a:gdLst>
                  <a:gd name="T0" fmla="*/ 68 w 705"/>
                  <a:gd name="T1" fmla="*/ 218 h 389"/>
                  <a:gd name="T2" fmla="*/ 17 w 705"/>
                  <a:gd name="T3" fmla="*/ 192 h 389"/>
                  <a:gd name="T4" fmla="*/ 4 w 705"/>
                  <a:gd name="T5" fmla="*/ 164 h 389"/>
                  <a:gd name="T6" fmla="*/ 56 w 705"/>
                  <a:gd name="T7" fmla="*/ 112 h 389"/>
                  <a:gd name="T8" fmla="*/ 139 w 705"/>
                  <a:gd name="T9" fmla="*/ 96 h 389"/>
                  <a:gd name="T10" fmla="*/ 177 w 705"/>
                  <a:gd name="T11" fmla="*/ 124 h 389"/>
                  <a:gd name="T12" fmla="*/ 214 w 705"/>
                  <a:gd name="T13" fmla="*/ 157 h 389"/>
                  <a:gd name="T14" fmla="*/ 277 w 705"/>
                  <a:gd name="T15" fmla="*/ 131 h 389"/>
                  <a:gd name="T16" fmla="*/ 273 w 705"/>
                  <a:gd name="T17" fmla="*/ 101 h 389"/>
                  <a:gd name="T18" fmla="*/ 239 w 705"/>
                  <a:gd name="T19" fmla="*/ 53 h 389"/>
                  <a:gd name="T20" fmla="*/ 323 w 705"/>
                  <a:gd name="T21" fmla="*/ 15 h 389"/>
                  <a:gd name="T22" fmla="*/ 458 w 705"/>
                  <a:gd name="T23" fmla="*/ 0 h 389"/>
                  <a:gd name="T24" fmla="*/ 603 w 705"/>
                  <a:gd name="T25" fmla="*/ 27 h 389"/>
                  <a:gd name="T26" fmla="*/ 705 w 705"/>
                  <a:gd name="T27" fmla="*/ 106 h 389"/>
                  <a:gd name="T28" fmla="*/ 689 w 705"/>
                  <a:gd name="T29" fmla="*/ 148 h 389"/>
                  <a:gd name="T30" fmla="*/ 587 w 705"/>
                  <a:gd name="T31" fmla="*/ 157 h 389"/>
                  <a:gd name="T32" fmla="*/ 556 w 705"/>
                  <a:gd name="T33" fmla="*/ 179 h 389"/>
                  <a:gd name="T34" fmla="*/ 568 w 705"/>
                  <a:gd name="T35" fmla="*/ 205 h 389"/>
                  <a:gd name="T36" fmla="*/ 649 w 705"/>
                  <a:gd name="T37" fmla="*/ 206 h 389"/>
                  <a:gd name="T38" fmla="*/ 695 w 705"/>
                  <a:gd name="T39" fmla="*/ 218 h 389"/>
                  <a:gd name="T40" fmla="*/ 695 w 705"/>
                  <a:gd name="T41" fmla="*/ 257 h 389"/>
                  <a:gd name="T42" fmla="*/ 639 w 705"/>
                  <a:gd name="T43" fmla="*/ 272 h 389"/>
                  <a:gd name="T44" fmla="*/ 604 w 705"/>
                  <a:gd name="T45" fmla="*/ 303 h 389"/>
                  <a:gd name="T46" fmla="*/ 566 w 705"/>
                  <a:gd name="T47" fmla="*/ 312 h 389"/>
                  <a:gd name="T48" fmla="*/ 527 w 705"/>
                  <a:gd name="T49" fmla="*/ 321 h 389"/>
                  <a:gd name="T50" fmla="*/ 449 w 705"/>
                  <a:gd name="T51" fmla="*/ 343 h 389"/>
                  <a:gd name="T52" fmla="*/ 400 w 705"/>
                  <a:gd name="T53" fmla="*/ 375 h 389"/>
                  <a:gd name="T54" fmla="*/ 318 w 705"/>
                  <a:gd name="T55" fmla="*/ 389 h 389"/>
                  <a:gd name="T56" fmla="*/ 266 w 705"/>
                  <a:gd name="T57" fmla="*/ 381 h 389"/>
                  <a:gd name="T58" fmla="*/ 221 w 705"/>
                  <a:gd name="T59" fmla="*/ 346 h 389"/>
                  <a:gd name="T60" fmla="*/ 118 w 705"/>
                  <a:gd name="T61" fmla="*/ 339 h 389"/>
                  <a:gd name="T62" fmla="*/ 16 w 705"/>
                  <a:gd name="T63" fmla="*/ 270 h 3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5"/>
                  <a:gd name="T97" fmla="*/ 0 h 389"/>
                  <a:gd name="T98" fmla="*/ 705 w 705"/>
                  <a:gd name="T99" fmla="*/ 389 h 3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5" h="389">
                    <a:moveTo>
                      <a:pt x="16" y="270"/>
                    </a:moveTo>
                    <a:lnTo>
                      <a:pt x="68" y="218"/>
                    </a:lnTo>
                    <a:lnTo>
                      <a:pt x="66" y="210"/>
                    </a:lnTo>
                    <a:lnTo>
                      <a:pt x="17" y="192"/>
                    </a:lnTo>
                    <a:lnTo>
                      <a:pt x="0" y="182"/>
                    </a:lnTo>
                    <a:lnTo>
                      <a:pt x="4" y="164"/>
                    </a:lnTo>
                    <a:lnTo>
                      <a:pt x="31" y="133"/>
                    </a:lnTo>
                    <a:lnTo>
                      <a:pt x="56" y="112"/>
                    </a:lnTo>
                    <a:lnTo>
                      <a:pt x="104" y="96"/>
                    </a:lnTo>
                    <a:lnTo>
                      <a:pt x="139" y="96"/>
                    </a:lnTo>
                    <a:lnTo>
                      <a:pt x="168" y="100"/>
                    </a:lnTo>
                    <a:lnTo>
                      <a:pt x="177" y="124"/>
                    </a:lnTo>
                    <a:lnTo>
                      <a:pt x="189" y="151"/>
                    </a:lnTo>
                    <a:lnTo>
                      <a:pt x="214" y="157"/>
                    </a:lnTo>
                    <a:lnTo>
                      <a:pt x="250" y="148"/>
                    </a:lnTo>
                    <a:lnTo>
                      <a:pt x="277" y="131"/>
                    </a:lnTo>
                    <a:lnTo>
                      <a:pt x="285" y="118"/>
                    </a:lnTo>
                    <a:lnTo>
                      <a:pt x="273" y="101"/>
                    </a:lnTo>
                    <a:lnTo>
                      <a:pt x="239" y="71"/>
                    </a:lnTo>
                    <a:lnTo>
                      <a:pt x="239" y="53"/>
                    </a:lnTo>
                    <a:lnTo>
                      <a:pt x="264" y="30"/>
                    </a:lnTo>
                    <a:lnTo>
                      <a:pt x="323" y="15"/>
                    </a:lnTo>
                    <a:lnTo>
                      <a:pt x="400" y="4"/>
                    </a:lnTo>
                    <a:lnTo>
                      <a:pt x="458" y="0"/>
                    </a:lnTo>
                    <a:lnTo>
                      <a:pt x="558" y="11"/>
                    </a:lnTo>
                    <a:lnTo>
                      <a:pt x="603" y="27"/>
                    </a:lnTo>
                    <a:lnTo>
                      <a:pt x="649" y="55"/>
                    </a:lnTo>
                    <a:lnTo>
                      <a:pt x="705" y="106"/>
                    </a:lnTo>
                    <a:lnTo>
                      <a:pt x="705" y="127"/>
                    </a:lnTo>
                    <a:lnTo>
                      <a:pt x="689" y="148"/>
                    </a:lnTo>
                    <a:lnTo>
                      <a:pt x="645" y="155"/>
                    </a:lnTo>
                    <a:lnTo>
                      <a:pt x="587" y="157"/>
                    </a:lnTo>
                    <a:lnTo>
                      <a:pt x="568" y="164"/>
                    </a:lnTo>
                    <a:lnTo>
                      <a:pt x="556" y="179"/>
                    </a:lnTo>
                    <a:lnTo>
                      <a:pt x="556" y="194"/>
                    </a:lnTo>
                    <a:lnTo>
                      <a:pt x="568" y="205"/>
                    </a:lnTo>
                    <a:lnTo>
                      <a:pt x="597" y="206"/>
                    </a:lnTo>
                    <a:lnTo>
                      <a:pt x="649" y="206"/>
                    </a:lnTo>
                    <a:lnTo>
                      <a:pt x="683" y="203"/>
                    </a:lnTo>
                    <a:lnTo>
                      <a:pt x="695" y="218"/>
                    </a:lnTo>
                    <a:lnTo>
                      <a:pt x="695" y="235"/>
                    </a:lnTo>
                    <a:lnTo>
                      <a:pt x="695" y="257"/>
                    </a:lnTo>
                    <a:lnTo>
                      <a:pt x="670" y="260"/>
                    </a:lnTo>
                    <a:lnTo>
                      <a:pt x="639" y="272"/>
                    </a:lnTo>
                    <a:lnTo>
                      <a:pt x="618" y="289"/>
                    </a:lnTo>
                    <a:lnTo>
                      <a:pt x="604" y="303"/>
                    </a:lnTo>
                    <a:lnTo>
                      <a:pt x="579" y="305"/>
                    </a:lnTo>
                    <a:lnTo>
                      <a:pt x="566" y="312"/>
                    </a:lnTo>
                    <a:lnTo>
                      <a:pt x="552" y="324"/>
                    </a:lnTo>
                    <a:lnTo>
                      <a:pt x="527" y="321"/>
                    </a:lnTo>
                    <a:lnTo>
                      <a:pt x="475" y="329"/>
                    </a:lnTo>
                    <a:lnTo>
                      <a:pt x="449" y="343"/>
                    </a:lnTo>
                    <a:lnTo>
                      <a:pt x="427" y="356"/>
                    </a:lnTo>
                    <a:lnTo>
                      <a:pt x="400" y="375"/>
                    </a:lnTo>
                    <a:lnTo>
                      <a:pt x="370" y="387"/>
                    </a:lnTo>
                    <a:lnTo>
                      <a:pt x="318" y="389"/>
                    </a:lnTo>
                    <a:lnTo>
                      <a:pt x="277" y="386"/>
                    </a:lnTo>
                    <a:lnTo>
                      <a:pt x="266" y="381"/>
                    </a:lnTo>
                    <a:lnTo>
                      <a:pt x="246" y="358"/>
                    </a:lnTo>
                    <a:lnTo>
                      <a:pt x="221" y="346"/>
                    </a:lnTo>
                    <a:lnTo>
                      <a:pt x="160" y="342"/>
                    </a:lnTo>
                    <a:lnTo>
                      <a:pt x="118" y="339"/>
                    </a:lnTo>
                    <a:lnTo>
                      <a:pt x="68" y="321"/>
                    </a:lnTo>
                    <a:lnTo>
                      <a:pt x="16" y="270"/>
                    </a:lnTo>
                    <a:close/>
                  </a:path>
                </a:pathLst>
              </a:custGeom>
              <a:solidFill>
                <a:srgbClr val="B3C2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0" name="Freeform 43"/>
              <p:cNvSpPr>
                <a:spLocks/>
              </p:cNvSpPr>
              <p:nvPr/>
            </p:nvSpPr>
            <p:spPr bwMode="auto">
              <a:xfrm>
                <a:off x="1980" y="3772"/>
                <a:ext cx="547" cy="418"/>
              </a:xfrm>
              <a:custGeom>
                <a:avLst/>
                <a:gdLst>
                  <a:gd name="T0" fmla="*/ 8 w 547"/>
                  <a:gd name="T1" fmla="*/ 250 h 418"/>
                  <a:gd name="T2" fmla="*/ 0 w 547"/>
                  <a:gd name="T3" fmla="*/ 231 h 418"/>
                  <a:gd name="T4" fmla="*/ 29 w 547"/>
                  <a:gd name="T5" fmla="*/ 184 h 418"/>
                  <a:gd name="T6" fmla="*/ 89 w 547"/>
                  <a:gd name="T7" fmla="*/ 170 h 418"/>
                  <a:gd name="T8" fmla="*/ 60 w 547"/>
                  <a:gd name="T9" fmla="*/ 162 h 418"/>
                  <a:gd name="T10" fmla="*/ 37 w 547"/>
                  <a:gd name="T11" fmla="*/ 140 h 418"/>
                  <a:gd name="T12" fmla="*/ 37 w 547"/>
                  <a:gd name="T13" fmla="*/ 125 h 418"/>
                  <a:gd name="T14" fmla="*/ 97 w 547"/>
                  <a:gd name="T15" fmla="*/ 80 h 418"/>
                  <a:gd name="T16" fmla="*/ 137 w 547"/>
                  <a:gd name="T17" fmla="*/ 67 h 418"/>
                  <a:gd name="T18" fmla="*/ 175 w 547"/>
                  <a:gd name="T19" fmla="*/ 63 h 418"/>
                  <a:gd name="T20" fmla="*/ 218 w 547"/>
                  <a:gd name="T21" fmla="*/ 69 h 418"/>
                  <a:gd name="T22" fmla="*/ 235 w 547"/>
                  <a:gd name="T23" fmla="*/ 86 h 418"/>
                  <a:gd name="T24" fmla="*/ 237 w 547"/>
                  <a:gd name="T25" fmla="*/ 104 h 418"/>
                  <a:gd name="T26" fmla="*/ 227 w 547"/>
                  <a:gd name="T27" fmla="*/ 119 h 418"/>
                  <a:gd name="T28" fmla="*/ 247 w 547"/>
                  <a:gd name="T29" fmla="*/ 152 h 418"/>
                  <a:gd name="T30" fmla="*/ 287 w 547"/>
                  <a:gd name="T31" fmla="*/ 152 h 418"/>
                  <a:gd name="T32" fmla="*/ 316 w 547"/>
                  <a:gd name="T33" fmla="*/ 159 h 418"/>
                  <a:gd name="T34" fmla="*/ 322 w 547"/>
                  <a:gd name="T35" fmla="*/ 135 h 418"/>
                  <a:gd name="T36" fmla="*/ 320 w 547"/>
                  <a:gd name="T37" fmla="*/ 104 h 418"/>
                  <a:gd name="T38" fmla="*/ 299 w 547"/>
                  <a:gd name="T39" fmla="*/ 92 h 418"/>
                  <a:gd name="T40" fmla="*/ 276 w 547"/>
                  <a:gd name="T41" fmla="*/ 77 h 418"/>
                  <a:gd name="T42" fmla="*/ 260 w 547"/>
                  <a:gd name="T43" fmla="*/ 61 h 418"/>
                  <a:gd name="T44" fmla="*/ 270 w 547"/>
                  <a:gd name="T45" fmla="*/ 31 h 418"/>
                  <a:gd name="T46" fmla="*/ 287 w 547"/>
                  <a:gd name="T47" fmla="*/ 15 h 418"/>
                  <a:gd name="T48" fmla="*/ 316 w 547"/>
                  <a:gd name="T49" fmla="*/ 6 h 418"/>
                  <a:gd name="T50" fmla="*/ 356 w 547"/>
                  <a:gd name="T51" fmla="*/ 0 h 418"/>
                  <a:gd name="T52" fmla="*/ 416 w 547"/>
                  <a:gd name="T53" fmla="*/ 2 h 418"/>
                  <a:gd name="T54" fmla="*/ 458 w 547"/>
                  <a:gd name="T55" fmla="*/ 12 h 418"/>
                  <a:gd name="T56" fmla="*/ 479 w 547"/>
                  <a:gd name="T57" fmla="*/ 38 h 418"/>
                  <a:gd name="T58" fmla="*/ 478 w 547"/>
                  <a:gd name="T59" fmla="*/ 50 h 418"/>
                  <a:gd name="T60" fmla="*/ 462 w 547"/>
                  <a:gd name="T61" fmla="*/ 63 h 418"/>
                  <a:gd name="T62" fmla="*/ 437 w 547"/>
                  <a:gd name="T63" fmla="*/ 75 h 418"/>
                  <a:gd name="T64" fmla="*/ 441 w 547"/>
                  <a:gd name="T65" fmla="*/ 117 h 418"/>
                  <a:gd name="T66" fmla="*/ 437 w 547"/>
                  <a:gd name="T67" fmla="*/ 166 h 418"/>
                  <a:gd name="T68" fmla="*/ 435 w 547"/>
                  <a:gd name="T69" fmla="*/ 207 h 418"/>
                  <a:gd name="T70" fmla="*/ 451 w 547"/>
                  <a:gd name="T71" fmla="*/ 206 h 418"/>
                  <a:gd name="T72" fmla="*/ 495 w 547"/>
                  <a:gd name="T73" fmla="*/ 209 h 418"/>
                  <a:gd name="T74" fmla="*/ 528 w 547"/>
                  <a:gd name="T75" fmla="*/ 221 h 418"/>
                  <a:gd name="T76" fmla="*/ 547 w 547"/>
                  <a:gd name="T77" fmla="*/ 239 h 418"/>
                  <a:gd name="T78" fmla="*/ 547 w 547"/>
                  <a:gd name="T79" fmla="*/ 258 h 418"/>
                  <a:gd name="T80" fmla="*/ 533 w 547"/>
                  <a:gd name="T81" fmla="*/ 268 h 418"/>
                  <a:gd name="T82" fmla="*/ 505 w 547"/>
                  <a:gd name="T83" fmla="*/ 274 h 418"/>
                  <a:gd name="T84" fmla="*/ 493 w 547"/>
                  <a:gd name="T85" fmla="*/ 304 h 418"/>
                  <a:gd name="T86" fmla="*/ 479 w 547"/>
                  <a:gd name="T87" fmla="*/ 336 h 418"/>
                  <a:gd name="T88" fmla="*/ 481 w 547"/>
                  <a:gd name="T89" fmla="*/ 359 h 418"/>
                  <a:gd name="T90" fmla="*/ 285 w 547"/>
                  <a:gd name="T91" fmla="*/ 418 h 418"/>
                  <a:gd name="T92" fmla="*/ 158 w 547"/>
                  <a:gd name="T93" fmla="*/ 383 h 418"/>
                  <a:gd name="T94" fmla="*/ 16 w 547"/>
                  <a:gd name="T95" fmla="*/ 354 h 418"/>
                  <a:gd name="T96" fmla="*/ 46 w 547"/>
                  <a:gd name="T97" fmla="*/ 321 h 418"/>
                  <a:gd name="T98" fmla="*/ 46 w 547"/>
                  <a:gd name="T99" fmla="*/ 285 h 418"/>
                  <a:gd name="T100" fmla="*/ 37 w 547"/>
                  <a:gd name="T101" fmla="*/ 261 h 418"/>
                  <a:gd name="T102" fmla="*/ 25 w 547"/>
                  <a:gd name="T103" fmla="*/ 252 h 418"/>
                  <a:gd name="T104" fmla="*/ 8 w 547"/>
                  <a:gd name="T105" fmla="*/ 250 h 418"/>
                  <a:gd name="T106" fmla="*/ 8 w 547"/>
                  <a:gd name="T107" fmla="*/ 250 h 4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7"/>
                  <a:gd name="T163" fmla="*/ 0 h 418"/>
                  <a:gd name="T164" fmla="*/ 547 w 547"/>
                  <a:gd name="T165" fmla="*/ 418 h 4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7" h="418">
                    <a:moveTo>
                      <a:pt x="8" y="250"/>
                    </a:moveTo>
                    <a:lnTo>
                      <a:pt x="0" y="231"/>
                    </a:lnTo>
                    <a:lnTo>
                      <a:pt x="29" y="184"/>
                    </a:lnTo>
                    <a:lnTo>
                      <a:pt x="89" y="170"/>
                    </a:lnTo>
                    <a:lnTo>
                      <a:pt x="60" y="162"/>
                    </a:lnTo>
                    <a:lnTo>
                      <a:pt x="37" y="140"/>
                    </a:lnTo>
                    <a:lnTo>
                      <a:pt x="37" y="125"/>
                    </a:lnTo>
                    <a:lnTo>
                      <a:pt x="97" y="80"/>
                    </a:lnTo>
                    <a:lnTo>
                      <a:pt x="137" y="67"/>
                    </a:lnTo>
                    <a:lnTo>
                      <a:pt x="175" y="63"/>
                    </a:lnTo>
                    <a:lnTo>
                      <a:pt x="218" y="69"/>
                    </a:lnTo>
                    <a:lnTo>
                      <a:pt x="235" y="86"/>
                    </a:lnTo>
                    <a:lnTo>
                      <a:pt x="237" y="104"/>
                    </a:lnTo>
                    <a:lnTo>
                      <a:pt x="227" y="119"/>
                    </a:lnTo>
                    <a:lnTo>
                      <a:pt x="247" y="152"/>
                    </a:lnTo>
                    <a:lnTo>
                      <a:pt x="287" y="152"/>
                    </a:lnTo>
                    <a:lnTo>
                      <a:pt x="316" y="159"/>
                    </a:lnTo>
                    <a:lnTo>
                      <a:pt x="322" y="135"/>
                    </a:lnTo>
                    <a:lnTo>
                      <a:pt x="320" y="104"/>
                    </a:lnTo>
                    <a:lnTo>
                      <a:pt x="299" y="92"/>
                    </a:lnTo>
                    <a:lnTo>
                      <a:pt x="276" y="77"/>
                    </a:lnTo>
                    <a:lnTo>
                      <a:pt x="260" y="61"/>
                    </a:lnTo>
                    <a:lnTo>
                      <a:pt x="270" y="31"/>
                    </a:lnTo>
                    <a:lnTo>
                      <a:pt x="287" y="15"/>
                    </a:lnTo>
                    <a:lnTo>
                      <a:pt x="316" y="6"/>
                    </a:lnTo>
                    <a:lnTo>
                      <a:pt x="356" y="0"/>
                    </a:lnTo>
                    <a:lnTo>
                      <a:pt x="416" y="2"/>
                    </a:lnTo>
                    <a:lnTo>
                      <a:pt x="458" y="12"/>
                    </a:lnTo>
                    <a:lnTo>
                      <a:pt x="479" y="38"/>
                    </a:lnTo>
                    <a:lnTo>
                      <a:pt x="478" y="50"/>
                    </a:lnTo>
                    <a:lnTo>
                      <a:pt x="462" y="63"/>
                    </a:lnTo>
                    <a:lnTo>
                      <a:pt x="437" y="75"/>
                    </a:lnTo>
                    <a:lnTo>
                      <a:pt x="441" y="117"/>
                    </a:lnTo>
                    <a:lnTo>
                      <a:pt x="437" y="166"/>
                    </a:lnTo>
                    <a:lnTo>
                      <a:pt x="435" y="207"/>
                    </a:lnTo>
                    <a:lnTo>
                      <a:pt x="451" y="206"/>
                    </a:lnTo>
                    <a:lnTo>
                      <a:pt x="495" y="209"/>
                    </a:lnTo>
                    <a:lnTo>
                      <a:pt x="528" y="221"/>
                    </a:lnTo>
                    <a:lnTo>
                      <a:pt x="547" y="239"/>
                    </a:lnTo>
                    <a:lnTo>
                      <a:pt x="547" y="258"/>
                    </a:lnTo>
                    <a:lnTo>
                      <a:pt x="533" y="268"/>
                    </a:lnTo>
                    <a:lnTo>
                      <a:pt x="505" y="274"/>
                    </a:lnTo>
                    <a:lnTo>
                      <a:pt x="493" y="304"/>
                    </a:lnTo>
                    <a:lnTo>
                      <a:pt x="479" y="336"/>
                    </a:lnTo>
                    <a:lnTo>
                      <a:pt x="481" y="359"/>
                    </a:lnTo>
                    <a:lnTo>
                      <a:pt x="285" y="418"/>
                    </a:lnTo>
                    <a:lnTo>
                      <a:pt x="158" y="383"/>
                    </a:lnTo>
                    <a:lnTo>
                      <a:pt x="16" y="354"/>
                    </a:lnTo>
                    <a:lnTo>
                      <a:pt x="46" y="321"/>
                    </a:lnTo>
                    <a:lnTo>
                      <a:pt x="46" y="285"/>
                    </a:lnTo>
                    <a:lnTo>
                      <a:pt x="37" y="261"/>
                    </a:lnTo>
                    <a:lnTo>
                      <a:pt x="25" y="252"/>
                    </a:lnTo>
                    <a:lnTo>
                      <a:pt x="8" y="250"/>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1" name="Freeform 44"/>
              <p:cNvSpPr>
                <a:spLocks/>
              </p:cNvSpPr>
              <p:nvPr/>
            </p:nvSpPr>
            <p:spPr bwMode="auto">
              <a:xfrm>
                <a:off x="3301" y="3891"/>
                <a:ext cx="552" cy="318"/>
              </a:xfrm>
              <a:custGeom>
                <a:avLst/>
                <a:gdLst>
                  <a:gd name="T0" fmla="*/ 178 w 552"/>
                  <a:gd name="T1" fmla="*/ 270 h 318"/>
                  <a:gd name="T2" fmla="*/ 121 w 552"/>
                  <a:gd name="T3" fmla="*/ 184 h 318"/>
                  <a:gd name="T4" fmla="*/ 53 w 552"/>
                  <a:gd name="T5" fmla="*/ 149 h 318"/>
                  <a:gd name="T6" fmla="*/ 0 w 552"/>
                  <a:gd name="T7" fmla="*/ 147 h 318"/>
                  <a:gd name="T8" fmla="*/ 48 w 552"/>
                  <a:gd name="T9" fmla="*/ 131 h 318"/>
                  <a:gd name="T10" fmla="*/ 50 w 552"/>
                  <a:gd name="T11" fmla="*/ 106 h 318"/>
                  <a:gd name="T12" fmla="*/ 82 w 552"/>
                  <a:gd name="T13" fmla="*/ 94 h 318"/>
                  <a:gd name="T14" fmla="*/ 134 w 552"/>
                  <a:gd name="T15" fmla="*/ 150 h 318"/>
                  <a:gd name="T16" fmla="*/ 182 w 552"/>
                  <a:gd name="T17" fmla="*/ 198 h 318"/>
                  <a:gd name="T18" fmla="*/ 209 w 552"/>
                  <a:gd name="T19" fmla="*/ 259 h 318"/>
                  <a:gd name="T20" fmla="*/ 257 w 552"/>
                  <a:gd name="T21" fmla="*/ 227 h 318"/>
                  <a:gd name="T22" fmla="*/ 321 w 552"/>
                  <a:gd name="T23" fmla="*/ 118 h 318"/>
                  <a:gd name="T24" fmla="*/ 421 w 552"/>
                  <a:gd name="T25" fmla="*/ 33 h 318"/>
                  <a:gd name="T26" fmla="*/ 440 w 552"/>
                  <a:gd name="T27" fmla="*/ 0 h 318"/>
                  <a:gd name="T28" fmla="*/ 442 w 552"/>
                  <a:gd name="T29" fmla="*/ 40 h 318"/>
                  <a:gd name="T30" fmla="*/ 465 w 552"/>
                  <a:gd name="T31" fmla="*/ 55 h 318"/>
                  <a:gd name="T32" fmla="*/ 536 w 552"/>
                  <a:gd name="T33" fmla="*/ 57 h 318"/>
                  <a:gd name="T34" fmla="*/ 492 w 552"/>
                  <a:gd name="T35" fmla="*/ 72 h 318"/>
                  <a:gd name="T36" fmla="*/ 442 w 552"/>
                  <a:gd name="T37" fmla="*/ 77 h 318"/>
                  <a:gd name="T38" fmla="*/ 354 w 552"/>
                  <a:gd name="T39" fmla="*/ 131 h 318"/>
                  <a:gd name="T40" fmla="*/ 319 w 552"/>
                  <a:gd name="T41" fmla="*/ 197 h 318"/>
                  <a:gd name="T42" fmla="*/ 277 w 552"/>
                  <a:gd name="T43" fmla="*/ 252 h 318"/>
                  <a:gd name="T44" fmla="*/ 288 w 552"/>
                  <a:gd name="T45" fmla="*/ 264 h 318"/>
                  <a:gd name="T46" fmla="*/ 377 w 552"/>
                  <a:gd name="T47" fmla="*/ 227 h 318"/>
                  <a:gd name="T48" fmla="*/ 459 w 552"/>
                  <a:gd name="T49" fmla="*/ 221 h 318"/>
                  <a:gd name="T50" fmla="*/ 483 w 552"/>
                  <a:gd name="T51" fmla="*/ 196 h 318"/>
                  <a:gd name="T52" fmla="*/ 529 w 552"/>
                  <a:gd name="T53" fmla="*/ 186 h 318"/>
                  <a:gd name="T54" fmla="*/ 506 w 552"/>
                  <a:gd name="T55" fmla="*/ 211 h 318"/>
                  <a:gd name="T56" fmla="*/ 508 w 552"/>
                  <a:gd name="T57" fmla="*/ 232 h 318"/>
                  <a:gd name="T58" fmla="*/ 552 w 552"/>
                  <a:gd name="T59" fmla="*/ 251 h 318"/>
                  <a:gd name="T60" fmla="*/ 523 w 552"/>
                  <a:gd name="T61" fmla="*/ 256 h 318"/>
                  <a:gd name="T62" fmla="*/ 442 w 552"/>
                  <a:gd name="T63" fmla="*/ 241 h 318"/>
                  <a:gd name="T64" fmla="*/ 342 w 552"/>
                  <a:gd name="T65" fmla="*/ 266 h 318"/>
                  <a:gd name="T66" fmla="*/ 296 w 552"/>
                  <a:gd name="T67" fmla="*/ 294 h 318"/>
                  <a:gd name="T68" fmla="*/ 242 w 552"/>
                  <a:gd name="T69" fmla="*/ 318 h 318"/>
                  <a:gd name="T70" fmla="*/ 190 w 552"/>
                  <a:gd name="T71" fmla="*/ 309 h 318"/>
                  <a:gd name="T72" fmla="*/ 65 w 552"/>
                  <a:gd name="T73" fmla="*/ 287 h 318"/>
                  <a:gd name="T74" fmla="*/ 138 w 552"/>
                  <a:gd name="T75" fmla="*/ 271 h 3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2"/>
                  <a:gd name="T115" fmla="*/ 0 h 318"/>
                  <a:gd name="T116" fmla="*/ 552 w 552"/>
                  <a:gd name="T117" fmla="*/ 318 h 3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2" h="318">
                    <a:moveTo>
                      <a:pt x="138" y="271"/>
                    </a:moveTo>
                    <a:lnTo>
                      <a:pt x="178" y="270"/>
                    </a:lnTo>
                    <a:lnTo>
                      <a:pt x="152" y="224"/>
                    </a:lnTo>
                    <a:lnTo>
                      <a:pt x="121" y="184"/>
                    </a:lnTo>
                    <a:lnTo>
                      <a:pt x="88" y="157"/>
                    </a:lnTo>
                    <a:lnTo>
                      <a:pt x="53" y="149"/>
                    </a:lnTo>
                    <a:lnTo>
                      <a:pt x="1" y="154"/>
                    </a:lnTo>
                    <a:lnTo>
                      <a:pt x="0" y="147"/>
                    </a:lnTo>
                    <a:lnTo>
                      <a:pt x="19" y="133"/>
                    </a:lnTo>
                    <a:lnTo>
                      <a:pt x="48" y="131"/>
                    </a:lnTo>
                    <a:lnTo>
                      <a:pt x="48" y="124"/>
                    </a:lnTo>
                    <a:lnTo>
                      <a:pt x="50" y="106"/>
                    </a:lnTo>
                    <a:lnTo>
                      <a:pt x="61" y="99"/>
                    </a:lnTo>
                    <a:lnTo>
                      <a:pt x="82" y="94"/>
                    </a:lnTo>
                    <a:lnTo>
                      <a:pt x="78" y="124"/>
                    </a:lnTo>
                    <a:lnTo>
                      <a:pt x="134" y="150"/>
                    </a:lnTo>
                    <a:lnTo>
                      <a:pt x="175" y="180"/>
                    </a:lnTo>
                    <a:lnTo>
                      <a:pt x="182" y="198"/>
                    </a:lnTo>
                    <a:lnTo>
                      <a:pt x="198" y="236"/>
                    </a:lnTo>
                    <a:lnTo>
                      <a:pt x="209" y="259"/>
                    </a:lnTo>
                    <a:lnTo>
                      <a:pt x="232" y="260"/>
                    </a:lnTo>
                    <a:lnTo>
                      <a:pt x="257" y="227"/>
                    </a:lnTo>
                    <a:lnTo>
                      <a:pt x="296" y="157"/>
                    </a:lnTo>
                    <a:lnTo>
                      <a:pt x="321" y="118"/>
                    </a:lnTo>
                    <a:lnTo>
                      <a:pt x="419" y="48"/>
                    </a:lnTo>
                    <a:lnTo>
                      <a:pt x="421" y="33"/>
                    </a:lnTo>
                    <a:lnTo>
                      <a:pt x="425" y="4"/>
                    </a:lnTo>
                    <a:lnTo>
                      <a:pt x="440" y="0"/>
                    </a:lnTo>
                    <a:lnTo>
                      <a:pt x="442" y="12"/>
                    </a:lnTo>
                    <a:lnTo>
                      <a:pt x="442" y="40"/>
                    </a:lnTo>
                    <a:lnTo>
                      <a:pt x="450" y="52"/>
                    </a:lnTo>
                    <a:lnTo>
                      <a:pt x="465" y="55"/>
                    </a:lnTo>
                    <a:lnTo>
                      <a:pt x="546" y="45"/>
                    </a:lnTo>
                    <a:lnTo>
                      <a:pt x="536" y="57"/>
                    </a:lnTo>
                    <a:lnTo>
                      <a:pt x="523" y="65"/>
                    </a:lnTo>
                    <a:lnTo>
                      <a:pt x="492" y="72"/>
                    </a:lnTo>
                    <a:lnTo>
                      <a:pt x="458" y="76"/>
                    </a:lnTo>
                    <a:lnTo>
                      <a:pt x="442" y="77"/>
                    </a:lnTo>
                    <a:lnTo>
                      <a:pt x="396" y="103"/>
                    </a:lnTo>
                    <a:lnTo>
                      <a:pt x="354" y="131"/>
                    </a:lnTo>
                    <a:lnTo>
                      <a:pt x="342" y="143"/>
                    </a:lnTo>
                    <a:lnTo>
                      <a:pt x="319" y="197"/>
                    </a:lnTo>
                    <a:lnTo>
                      <a:pt x="305" y="221"/>
                    </a:lnTo>
                    <a:lnTo>
                      <a:pt x="277" y="252"/>
                    </a:lnTo>
                    <a:lnTo>
                      <a:pt x="275" y="266"/>
                    </a:lnTo>
                    <a:lnTo>
                      <a:pt x="288" y="264"/>
                    </a:lnTo>
                    <a:lnTo>
                      <a:pt x="334" y="240"/>
                    </a:lnTo>
                    <a:lnTo>
                      <a:pt x="377" y="227"/>
                    </a:lnTo>
                    <a:lnTo>
                      <a:pt x="425" y="221"/>
                    </a:lnTo>
                    <a:lnTo>
                      <a:pt x="459" y="221"/>
                    </a:lnTo>
                    <a:lnTo>
                      <a:pt x="471" y="208"/>
                    </a:lnTo>
                    <a:lnTo>
                      <a:pt x="483" y="196"/>
                    </a:lnTo>
                    <a:lnTo>
                      <a:pt x="506" y="188"/>
                    </a:lnTo>
                    <a:lnTo>
                      <a:pt x="529" y="186"/>
                    </a:lnTo>
                    <a:lnTo>
                      <a:pt x="515" y="196"/>
                    </a:lnTo>
                    <a:lnTo>
                      <a:pt x="506" y="211"/>
                    </a:lnTo>
                    <a:lnTo>
                      <a:pt x="508" y="227"/>
                    </a:lnTo>
                    <a:lnTo>
                      <a:pt x="508" y="232"/>
                    </a:lnTo>
                    <a:lnTo>
                      <a:pt x="529" y="236"/>
                    </a:lnTo>
                    <a:lnTo>
                      <a:pt x="552" y="251"/>
                    </a:lnTo>
                    <a:lnTo>
                      <a:pt x="540" y="256"/>
                    </a:lnTo>
                    <a:lnTo>
                      <a:pt x="523" y="256"/>
                    </a:lnTo>
                    <a:lnTo>
                      <a:pt x="498" y="247"/>
                    </a:lnTo>
                    <a:lnTo>
                      <a:pt x="442" y="241"/>
                    </a:lnTo>
                    <a:lnTo>
                      <a:pt x="396" y="248"/>
                    </a:lnTo>
                    <a:lnTo>
                      <a:pt x="342" y="266"/>
                    </a:lnTo>
                    <a:lnTo>
                      <a:pt x="313" y="282"/>
                    </a:lnTo>
                    <a:lnTo>
                      <a:pt x="296" y="294"/>
                    </a:lnTo>
                    <a:lnTo>
                      <a:pt x="277" y="307"/>
                    </a:lnTo>
                    <a:lnTo>
                      <a:pt x="242" y="318"/>
                    </a:lnTo>
                    <a:lnTo>
                      <a:pt x="223" y="318"/>
                    </a:lnTo>
                    <a:lnTo>
                      <a:pt x="190" y="309"/>
                    </a:lnTo>
                    <a:lnTo>
                      <a:pt x="138" y="295"/>
                    </a:lnTo>
                    <a:lnTo>
                      <a:pt x="65" y="287"/>
                    </a:lnTo>
                    <a:lnTo>
                      <a:pt x="75" y="266"/>
                    </a:lnTo>
                    <a:lnTo>
                      <a:pt x="138" y="271"/>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2" name="Freeform 45"/>
              <p:cNvSpPr>
                <a:spLocks/>
              </p:cNvSpPr>
              <p:nvPr/>
            </p:nvSpPr>
            <p:spPr bwMode="auto">
              <a:xfrm>
                <a:off x="208" y="3532"/>
                <a:ext cx="1010" cy="556"/>
              </a:xfrm>
              <a:custGeom>
                <a:avLst/>
                <a:gdLst>
                  <a:gd name="T0" fmla="*/ 221 w 1010"/>
                  <a:gd name="T1" fmla="*/ 181 h 556"/>
                  <a:gd name="T2" fmla="*/ 190 w 1010"/>
                  <a:gd name="T3" fmla="*/ 204 h 556"/>
                  <a:gd name="T4" fmla="*/ 136 w 1010"/>
                  <a:gd name="T5" fmla="*/ 204 h 556"/>
                  <a:gd name="T6" fmla="*/ 81 w 1010"/>
                  <a:gd name="T7" fmla="*/ 209 h 556"/>
                  <a:gd name="T8" fmla="*/ 33 w 1010"/>
                  <a:gd name="T9" fmla="*/ 247 h 556"/>
                  <a:gd name="T10" fmla="*/ 11 w 1010"/>
                  <a:gd name="T11" fmla="*/ 271 h 556"/>
                  <a:gd name="T12" fmla="*/ 0 w 1010"/>
                  <a:gd name="T13" fmla="*/ 402 h 556"/>
                  <a:gd name="T14" fmla="*/ 6 w 1010"/>
                  <a:gd name="T15" fmla="*/ 455 h 556"/>
                  <a:gd name="T16" fmla="*/ 29 w 1010"/>
                  <a:gd name="T17" fmla="*/ 492 h 556"/>
                  <a:gd name="T18" fmla="*/ 69 w 1010"/>
                  <a:gd name="T19" fmla="*/ 509 h 556"/>
                  <a:gd name="T20" fmla="*/ 111 w 1010"/>
                  <a:gd name="T21" fmla="*/ 504 h 556"/>
                  <a:gd name="T22" fmla="*/ 258 w 1010"/>
                  <a:gd name="T23" fmla="*/ 478 h 556"/>
                  <a:gd name="T24" fmla="*/ 283 w 1010"/>
                  <a:gd name="T25" fmla="*/ 485 h 556"/>
                  <a:gd name="T26" fmla="*/ 304 w 1010"/>
                  <a:gd name="T27" fmla="*/ 506 h 556"/>
                  <a:gd name="T28" fmla="*/ 337 w 1010"/>
                  <a:gd name="T29" fmla="*/ 506 h 556"/>
                  <a:gd name="T30" fmla="*/ 364 w 1010"/>
                  <a:gd name="T31" fmla="*/ 516 h 556"/>
                  <a:gd name="T32" fmla="*/ 373 w 1010"/>
                  <a:gd name="T33" fmla="*/ 527 h 556"/>
                  <a:gd name="T34" fmla="*/ 402 w 1010"/>
                  <a:gd name="T35" fmla="*/ 522 h 556"/>
                  <a:gd name="T36" fmla="*/ 423 w 1010"/>
                  <a:gd name="T37" fmla="*/ 533 h 556"/>
                  <a:gd name="T38" fmla="*/ 437 w 1010"/>
                  <a:gd name="T39" fmla="*/ 545 h 556"/>
                  <a:gd name="T40" fmla="*/ 685 w 1010"/>
                  <a:gd name="T41" fmla="*/ 556 h 556"/>
                  <a:gd name="T42" fmla="*/ 812 w 1010"/>
                  <a:gd name="T43" fmla="*/ 447 h 556"/>
                  <a:gd name="T44" fmla="*/ 1010 w 1010"/>
                  <a:gd name="T45" fmla="*/ 197 h 556"/>
                  <a:gd name="T46" fmla="*/ 954 w 1010"/>
                  <a:gd name="T47" fmla="*/ 153 h 556"/>
                  <a:gd name="T48" fmla="*/ 920 w 1010"/>
                  <a:gd name="T49" fmla="*/ 125 h 556"/>
                  <a:gd name="T50" fmla="*/ 904 w 1010"/>
                  <a:gd name="T51" fmla="*/ 88 h 556"/>
                  <a:gd name="T52" fmla="*/ 870 w 1010"/>
                  <a:gd name="T53" fmla="*/ 59 h 556"/>
                  <a:gd name="T54" fmla="*/ 837 w 1010"/>
                  <a:gd name="T55" fmla="*/ 60 h 556"/>
                  <a:gd name="T56" fmla="*/ 806 w 1010"/>
                  <a:gd name="T57" fmla="*/ 71 h 556"/>
                  <a:gd name="T58" fmla="*/ 795 w 1010"/>
                  <a:gd name="T59" fmla="*/ 91 h 556"/>
                  <a:gd name="T60" fmla="*/ 579 w 1010"/>
                  <a:gd name="T61" fmla="*/ 92 h 556"/>
                  <a:gd name="T62" fmla="*/ 598 w 1010"/>
                  <a:gd name="T63" fmla="*/ 53 h 556"/>
                  <a:gd name="T64" fmla="*/ 595 w 1010"/>
                  <a:gd name="T65" fmla="*/ 31 h 556"/>
                  <a:gd name="T66" fmla="*/ 562 w 1010"/>
                  <a:gd name="T67" fmla="*/ 6 h 556"/>
                  <a:gd name="T68" fmla="*/ 535 w 1010"/>
                  <a:gd name="T69" fmla="*/ 0 h 556"/>
                  <a:gd name="T70" fmla="*/ 464 w 1010"/>
                  <a:gd name="T71" fmla="*/ 24 h 556"/>
                  <a:gd name="T72" fmla="*/ 396 w 1010"/>
                  <a:gd name="T73" fmla="*/ 35 h 556"/>
                  <a:gd name="T74" fmla="*/ 346 w 1010"/>
                  <a:gd name="T75" fmla="*/ 32 h 556"/>
                  <a:gd name="T76" fmla="*/ 277 w 1010"/>
                  <a:gd name="T77" fmla="*/ 31 h 556"/>
                  <a:gd name="T78" fmla="*/ 248 w 1010"/>
                  <a:gd name="T79" fmla="*/ 43 h 556"/>
                  <a:gd name="T80" fmla="*/ 229 w 1010"/>
                  <a:gd name="T81" fmla="*/ 76 h 556"/>
                  <a:gd name="T82" fmla="*/ 225 w 1010"/>
                  <a:gd name="T83" fmla="*/ 96 h 556"/>
                  <a:gd name="T84" fmla="*/ 237 w 1010"/>
                  <a:gd name="T85" fmla="*/ 109 h 556"/>
                  <a:gd name="T86" fmla="*/ 256 w 1010"/>
                  <a:gd name="T87" fmla="*/ 127 h 556"/>
                  <a:gd name="T88" fmla="*/ 250 w 1010"/>
                  <a:gd name="T89" fmla="*/ 152 h 556"/>
                  <a:gd name="T90" fmla="*/ 221 w 1010"/>
                  <a:gd name="T91" fmla="*/ 181 h 556"/>
                  <a:gd name="T92" fmla="*/ 221 w 1010"/>
                  <a:gd name="T93" fmla="*/ 181 h 5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0"/>
                  <a:gd name="T142" fmla="*/ 0 h 556"/>
                  <a:gd name="T143" fmla="*/ 1010 w 1010"/>
                  <a:gd name="T144" fmla="*/ 556 h 5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0" h="556">
                    <a:moveTo>
                      <a:pt x="221" y="181"/>
                    </a:moveTo>
                    <a:lnTo>
                      <a:pt x="190" y="204"/>
                    </a:lnTo>
                    <a:lnTo>
                      <a:pt x="136" y="204"/>
                    </a:lnTo>
                    <a:lnTo>
                      <a:pt x="81" y="209"/>
                    </a:lnTo>
                    <a:lnTo>
                      <a:pt x="33" y="247"/>
                    </a:lnTo>
                    <a:lnTo>
                      <a:pt x="11" y="271"/>
                    </a:lnTo>
                    <a:lnTo>
                      <a:pt x="0" y="402"/>
                    </a:lnTo>
                    <a:lnTo>
                      <a:pt x="6" y="455"/>
                    </a:lnTo>
                    <a:lnTo>
                      <a:pt x="29" y="492"/>
                    </a:lnTo>
                    <a:lnTo>
                      <a:pt x="69" y="509"/>
                    </a:lnTo>
                    <a:lnTo>
                      <a:pt x="111" y="504"/>
                    </a:lnTo>
                    <a:lnTo>
                      <a:pt x="258" y="478"/>
                    </a:lnTo>
                    <a:lnTo>
                      <a:pt x="283" y="485"/>
                    </a:lnTo>
                    <a:lnTo>
                      <a:pt x="304" y="506"/>
                    </a:lnTo>
                    <a:lnTo>
                      <a:pt x="337" y="506"/>
                    </a:lnTo>
                    <a:lnTo>
                      <a:pt x="364" y="516"/>
                    </a:lnTo>
                    <a:lnTo>
                      <a:pt x="373" y="527"/>
                    </a:lnTo>
                    <a:lnTo>
                      <a:pt x="402" y="522"/>
                    </a:lnTo>
                    <a:lnTo>
                      <a:pt x="423" y="533"/>
                    </a:lnTo>
                    <a:lnTo>
                      <a:pt x="437" y="545"/>
                    </a:lnTo>
                    <a:lnTo>
                      <a:pt x="685" y="556"/>
                    </a:lnTo>
                    <a:lnTo>
                      <a:pt x="812" y="447"/>
                    </a:lnTo>
                    <a:lnTo>
                      <a:pt x="1010" y="197"/>
                    </a:lnTo>
                    <a:lnTo>
                      <a:pt x="954" y="153"/>
                    </a:lnTo>
                    <a:lnTo>
                      <a:pt x="920" y="125"/>
                    </a:lnTo>
                    <a:lnTo>
                      <a:pt x="904" y="88"/>
                    </a:lnTo>
                    <a:lnTo>
                      <a:pt x="870" y="59"/>
                    </a:lnTo>
                    <a:lnTo>
                      <a:pt x="837" y="60"/>
                    </a:lnTo>
                    <a:lnTo>
                      <a:pt x="806" y="71"/>
                    </a:lnTo>
                    <a:lnTo>
                      <a:pt x="795" y="91"/>
                    </a:lnTo>
                    <a:lnTo>
                      <a:pt x="579" y="92"/>
                    </a:lnTo>
                    <a:lnTo>
                      <a:pt x="598" y="53"/>
                    </a:lnTo>
                    <a:lnTo>
                      <a:pt x="595" y="31"/>
                    </a:lnTo>
                    <a:lnTo>
                      <a:pt x="562" y="6"/>
                    </a:lnTo>
                    <a:lnTo>
                      <a:pt x="535" y="0"/>
                    </a:lnTo>
                    <a:lnTo>
                      <a:pt x="464" y="24"/>
                    </a:lnTo>
                    <a:lnTo>
                      <a:pt x="396" y="35"/>
                    </a:lnTo>
                    <a:lnTo>
                      <a:pt x="346" y="32"/>
                    </a:lnTo>
                    <a:lnTo>
                      <a:pt x="277" y="31"/>
                    </a:lnTo>
                    <a:lnTo>
                      <a:pt x="248" y="43"/>
                    </a:lnTo>
                    <a:lnTo>
                      <a:pt x="229" y="76"/>
                    </a:lnTo>
                    <a:lnTo>
                      <a:pt x="225" y="96"/>
                    </a:lnTo>
                    <a:lnTo>
                      <a:pt x="237" y="109"/>
                    </a:lnTo>
                    <a:lnTo>
                      <a:pt x="256" y="127"/>
                    </a:lnTo>
                    <a:lnTo>
                      <a:pt x="250" y="152"/>
                    </a:lnTo>
                    <a:lnTo>
                      <a:pt x="221" y="181"/>
                    </a:lnTo>
                    <a:close/>
                  </a:path>
                </a:pathLst>
              </a:custGeom>
              <a:solidFill>
                <a:srgbClr val="B3C2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3" name="Freeform 46"/>
              <p:cNvSpPr>
                <a:spLocks/>
              </p:cNvSpPr>
              <p:nvPr/>
            </p:nvSpPr>
            <p:spPr bwMode="auto">
              <a:xfrm>
                <a:off x="2660" y="4162"/>
                <a:ext cx="727" cy="211"/>
              </a:xfrm>
              <a:custGeom>
                <a:avLst/>
                <a:gdLst>
                  <a:gd name="T0" fmla="*/ 0 w 727"/>
                  <a:gd name="T1" fmla="*/ 97 h 211"/>
                  <a:gd name="T2" fmla="*/ 119 w 727"/>
                  <a:gd name="T3" fmla="*/ 19 h 211"/>
                  <a:gd name="T4" fmla="*/ 642 w 727"/>
                  <a:gd name="T5" fmla="*/ 0 h 211"/>
                  <a:gd name="T6" fmla="*/ 666 w 727"/>
                  <a:gd name="T7" fmla="*/ 77 h 211"/>
                  <a:gd name="T8" fmla="*/ 727 w 727"/>
                  <a:gd name="T9" fmla="*/ 89 h 211"/>
                  <a:gd name="T10" fmla="*/ 689 w 727"/>
                  <a:gd name="T11" fmla="*/ 165 h 211"/>
                  <a:gd name="T12" fmla="*/ 302 w 727"/>
                  <a:gd name="T13" fmla="*/ 211 h 211"/>
                  <a:gd name="T14" fmla="*/ 23 w 727"/>
                  <a:gd name="T15" fmla="*/ 138 h 211"/>
                  <a:gd name="T16" fmla="*/ 0 w 727"/>
                  <a:gd name="T17" fmla="*/ 97 h 211"/>
                  <a:gd name="T18" fmla="*/ 0 w 727"/>
                  <a:gd name="T19" fmla="*/ 97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7"/>
                  <a:gd name="T31" fmla="*/ 0 h 211"/>
                  <a:gd name="T32" fmla="*/ 727 w 727"/>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7" h="211">
                    <a:moveTo>
                      <a:pt x="0" y="97"/>
                    </a:moveTo>
                    <a:lnTo>
                      <a:pt x="119" y="19"/>
                    </a:lnTo>
                    <a:lnTo>
                      <a:pt x="642" y="0"/>
                    </a:lnTo>
                    <a:lnTo>
                      <a:pt x="666" y="77"/>
                    </a:lnTo>
                    <a:lnTo>
                      <a:pt x="727" y="89"/>
                    </a:lnTo>
                    <a:lnTo>
                      <a:pt x="689" y="165"/>
                    </a:lnTo>
                    <a:lnTo>
                      <a:pt x="302" y="211"/>
                    </a:lnTo>
                    <a:lnTo>
                      <a:pt x="23" y="138"/>
                    </a:lnTo>
                    <a:lnTo>
                      <a:pt x="0" y="97"/>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4" name="Freeform 47"/>
              <p:cNvSpPr>
                <a:spLocks/>
              </p:cNvSpPr>
              <p:nvPr/>
            </p:nvSpPr>
            <p:spPr bwMode="auto">
              <a:xfrm>
                <a:off x="3206" y="4162"/>
                <a:ext cx="183" cy="144"/>
              </a:xfrm>
              <a:custGeom>
                <a:avLst/>
                <a:gdLst>
                  <a:gd name="T0" fmla="*/ 8 w 183"/>
                  <a:gd name="T1" fmla="*/ 62 h 144"/>
                  <a:gd name="T2" fmla="*/ 14 w 183"/>
                  <a:gd name="T3" fmla="*/ 62 h 144"/>
                  <a:gd name="T4" fmla="*/ 33 w 183"/>
                  <a:gd name="T5" fmla="*/ 67 h 144"/>
                  <a:gd name="T6" fmla="*/ 43 w 183"/>
                  <a:gd name="T7" fmla="*/ 70 h 144"/>
                  <a:gd name="T8" fmla="*/ 52 w 183"/>
                  <a:gd name="T9" fmla="*/ 74 h 144"/>
                  <a:gd name="T10" fmla="*/ 60 w 183"/>
                  <a:gd name="T11" fmla="*/ 78 h 144"/>
                  <a:gd name="T12" fmla="*/ 66 w 183"/>
                  <a:gd name="T13" fmla="*/ 83 h 144"/>
                  <a:gd name="T14" fmla="*/ 64 w 183"/>
                  <a:gd name="T15" fmla="*/ 90 h 144"/>
                  <a:gd name="T16" fmla="*/ 60 w 183"/>
                  <a:gd name="T17" fmla="*/ 97 h 144"/>
                  <a:gd name="T18" fmla="*/ 54 w 183"/>
                  <a:gd name="T19" fmla="*/ 101 h 144"/>
                  <a:gd name="T20" fmla="*/ 52 w 183"/>
                  <a:gd name="T21" fmla="*/ 103 h 144"/>
                  <a:gd name="T22" fmla="*/ 96 w 183"/>
                  <a:gd name="T23" fmla="*/ 144 h 144"/>
                  <a:gd name="T24" fmla="*/ 173 w 183"/>
                  <a:gd name="T25" fmla="*/ 132 h 144"/>
                  <a:gd name="T26" fmla="*/ 183 w 183"/>
                  <a:gd name="T27" fmla="*/ 89 h 144"/>
                  <a:gd name="T28" fmla="*/ 114 w 183"/>
                  <a:gd name="T29" fmla="*/ 58 h 144"/>
                  <a:gd name="T30" fmla="*/ 112 w 183"/>
                  <a:gd name="T31" fmla="*/ 26 h 144"/>
                  <a:gd name="T32" fmla="*/ 18 w 183"/>
                  <a:gd name="T33" fmla="*/ 0 h 144"/>
                  <a:gd name="T34" fmla="*/ 0 w 183"/>
                  <a:gd name="T35" fmla="*/ 36 h 144"/>
                  <a:gd name="T36" fmla="*/ 8 w 183"/>
                  <a:gd name="T37" fmla="*/ 62 h 144"/>
                  <a:gd name="T38" fmla="*/ 8 w 183"/>
                  <a:gd name="T39" fmla="*/ 62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3"/>
                  <a:gd name="T61" fmla="*/ 0 h 144"/>
                  <a:gd name="T62" fmla="*/ 183 w 183"/>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3" h="144">
                    <a:moveTo>
                      <a:pt x="8" y="62"/>
                    </a:moveTo>
                    <a:lnTo>
                      <a:pt x="14" y="62"/>
                    </a:lnTo>
                    <a:lnTo>
                      <a:pt x="33" y="67"/>
                    </a:lnTo>
                    <a:lnTo>
                      <a:pt x="43" y="70"/>
                    </a:lnTo>
                    <a:lnTo>
                      <a:pt x="52" y="74"/>
                    </a:lnTo>
                    <a:lnTo>
                      <a:pt x="60" y="78"/>
                    </a:lnTo>
                    <a:lnTo>
                      <a:pt x="66" y="83"/>
                    </a:lnTo>
                    <a:lnTo>
                      <a:pt x="64" y="90"/>
                    </a:lnTo>
                    <a:lnTo>
                      <a:pt x="60" y="97"/>
                    </a:lnTo>
                    <a:lnTo>
                      <a:pt x="54" y="101"/>
                    </a:lnTo>
                    <a:lnTo>
                      <a:pt x="52" y="103"/>
                    </a:lnTo>
                    <a:lnTo>
                      <a:pt x="96" y="144"/>
                    </a:lnTo>
                    <a:lnTo>
                      <a:pt x="173" y="132"/>
                    </a:lnTo>
                    <a:lnTo>
                      <a:pt x="183" y="89"/>
                    </a:lnTo>
                    <a:lnTo>
                      <a:pt x="114" y="58"/>
                    </a:lnTo>
                    <a:lnTo>
                      <a:pt x="112" y="26"/>
                    </a:lnTo>
                    <a:lnTo>
                      <a:pt x="18" y="0"/>
                    </a:lnTo>
                    <a:lnTo>
                      <a:pt x="0" y="36"/>
                    </a:lnTo>
                    <a:lnTo>
                      <a:pt x="8" y="62"/>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5" name="Freeform 48"/>
              <p:cNvSpPr>
                <a:spLocks/>
              </p:cNvSpPr>
              <p:nvPr/>
            </p:nvSpPr>
            <p:spPr bwMode="auto">
              <a:xfrm>
                <a:off x="612" y="3568"/>
                <a:ext cx="129" cy="150"/>
              </a:xfrm>
              <a:custGeom>
                <a:avLst/>
                <a:gdLst>
                  <a:gd name="T0" fmla="*/ 0 w 129"/>
                  <a:gd name="T1" fmla="*/ 50 h 150"/>
                  <a:gd name="T2" fmla="*/ 37 w 129"/>
                  <a:gd name="T3" fmla="*/ 74 h 150"/>
                  <a:gd name="T4" fmla="*/ 52 w 129"/>
                  <a:gd name="T5" fmla="*/ 93 h 150"/>
                  <a:gd name="T6" fmla="*/ 52 w 129"/>
                  <a:gd name="T7" fmla="*/ 113 h 150"/>
                  <a:gd name="T8" fmla="*/ 46 w 129"/>
                  <a:gd name="T9" fmla="*/ 125 h 150"/>
                  <a:gd name="T10" fmla="*/ 79 w 129"/>
                  <a:gd name="T11" fmla="*/ 150 h 150"/>
                  <a:gd name="T12" fmla="*/ 77 w 129"/>
                  <a:gd name="T13" fmla="*/ 74 h 150"/>
                  <a:gd name="T14" fmla="*/ 104 w 129"/>
                  <a:gd name="T15" fmla="*/ 62 h 150"/>
                  <a:gd name="T16" fmla="*/ 129 w 129"/>
                  <a:gd name="T17" fmla="*/ 0 h 150"/>
                  <a:gd name="T18" fmla="*/ 62 w 129"/>
                  <a:gd name="T19" fmla="*/ 44 h 150"/>
                  <a:gd name="T20" fmla="*/ 52 w 129"/>
                  <a:gd name="T21" fmla="*/ 52 h 150"/>
                  <a:gd name="T22" fmla="*/ 27 w 129"/>
                  <a:gd name="T23" fmla="*/ 54 h 150"/>
                  <a:gd name="T24" fmla="*/ 0 w 129"/>
                  <a:gd name="T25" fmla="*/ 50 h 150"/>
                  <a:gd name="T26" fmla="*/ 0 w 129"/>
                  <a:gd name="T27" fmla="*/ 50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50"/>
                  <a:gd name="T44" fmla="*/ 129 w 129"/>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50">
                    <a:moveTo>
                      <a:pt x="0" y="50"/>
                    </a:moveTo>
                    <a:lnTo>
                      <a:pt x="37" y="74"/>
                    </a:lnTo>
                    <a:lnTo>
                      <a:pt x="52" y="93"/>
                    </a:lnTo>
                    <a:lnTo>
                      <a:pt x="52" y="113"/>
                    </a:lnTo>
                    <a:lnTo>
                      <a:pt x="46" y="125"/>
                    </a:lnTo>
                    <a:lnTo>
                      <a:pt x="79" y="150"/>
                    </a:lnTo>
                    <a:lnTo>
                      <a:pt x="77" y="74"/>
                    </a:lnTo>
                    <a:lnTo>
                      <a:pt x="104" y="62"/>
                    </a:lnTo>
                    <a:lnTo>
                      <a:pt x="129" y="0"/>
                    </a:lnTo>
                    <a:lnTo>
                      <a:pt x="62" y="44"/>
                    </a:lnTo>
                    <a:lnTo>
                      <a:pt x="52" y="52"/>
                    </a:lnTo>
                    <a:lnTo>
                      <a:pt x="27" y="54"/>
                    </a:lnTo>
                    <a:lnTo>
                      <a:pt x="0" y="50"/>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6" name="Freeform 49"/>
              <p:cNvSpPr>
                <a:spLocks/>
              </p:cNvSpPr>
              <p:nvPr/>
            </p:nvSpPr>
            <p:spPr bwMode="auto">
              <a:xfrm>
                <a:off x="2665" y="4198"/>
                <a:ext cx="289" cy="144"/>
              </a:xfrm>
              <a:custGeom>
                <a:avLst/>
                <a:gdLst>
                  <a:gd name="T0" fmla="*/ 199 w 289"/>
                  <a:gd name="T1" fmla="*/ 23 h 144"/>
                  <a:gd name="T2" fmla="*/ 193 w 289"/>
                  <a:gd name="T3" fmla="*/ 24 h 144"/>
                  <a:gd name="T4" fmla="*/ 185 w 289"/>
                  <a:gd name="T5" fmla="*/ 30 h 144"/>
                  <a:gd name="T6" fmla="*/ 176 w 289"/>
                  <a:gd name="T7" fmla="*/ 37 h 144"/>
                  <a:gd name="T8" fmla="*/ 172 w 289"/>
                  <a:gd name="T9" fmla="*/ 45 h 144"/>
                  <a:gd name="T10" fmla="*/ 172 w 289"/>
                  <a:gd name="T11" fmla="*/ 47 h 144"/>
                  <a:gd name="T12" fmla="*/ 179 w 289"/>
                  <a:gd name="T13" fmla="*/ 55 h 144"/>
                  <a:gd name="T14" fmla="*/ 187 w 289"/>
                  <a:gd name="T15" fmla="*/ 65 h 144"/>
                  <a:gd name="T16" fmla="*/ 201 w 289"/>
                  <a:gd name="T17" fmla="*/ 76 h 144"/>
                  <a:gd name="T18" fmla="*/ 214 w 289"/>
                  <a:gd name="T19" fmla="*/ 85 h 144"/>
                  <a:gd name="T20" fmla="*/ 233 w 289"/>
                  <a:gd name="T21" fmla="*/ 94 h 144"/>
                  <a:gd name="T22" fmla="*/ 251 w 289"/>
                  <a:gd name="T23" fmla="*/ 100 h 144"/>
                  <a:gd name="T24" fmla="*/ 272 w 289"/>
                  <a:gd name="T25" fmla="*/ 104 h 144"/>
                  <a:gd name="T26" fmla="*/ 289 w 289"/>
                  <a:gd name="T27" fmla="*/ 113 h 144"/>
                  <a:gd name="T28" fmla="*/ 228 w 289"/>
                  <a:gd name="T29" fmla="*/ 144 h 144"/>
                  <a:gd name="T30" fmla="*/ 112 w 289"/>
                  <a:gd name="T31" fmla="*/ 104 h 144"/>
                  <a:gd name="T32" fmla="*/ 0 w 289"/>
                  <a:gd name="T33" fmla="*/ 84 h 144"/>
                  <a:gd name="T34" fmla="*/ 10 w 289"/>
                  <a:gd name="T35" fmla="*/ 37 h 144"/>
                  <a:gd name="T36" fmla="*/ 129 w 289"/>
                  <a:gd name="T37" fmla="*/ 12 h 144"/>
                  <a:gd name="T38" fmla="*/ 172 w 289"/>
                  <a:gd name="T39" fmla="*/ 0 h 144"/>
                  <a:gd name="T40" fmla="*/ 208 w 289"/>
                  <a:gd name="T41" fmla="*/ 14 h 144"/>
                  <a:gd name="T42" fmla="*/ 199 w 289"/>
                  <a:gd name="T43" fmla="*/ 23 h 144"/>
                  <a:gd name="T44" fmla="*/ 199 w 289"/>
                  <a:gd name="T45" fmla="*/ 23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9"/>
                  <a:gd name="T70" fmla="*/ 0 h 144"/>
                  <a:gd name="T71" fmla="*/ 289 w 289"/>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9" h="144">
                    <a:moveTo>
                      <a:pt x="199" y="23"/>
                    </a:moveTo>
                    <a:lnTo>
                      <a:pt x="193" y="24"/>
                    </a:lnTo>
                    <a:lnTo>
                      <a:pt x="185" y="30"/>
                    </a:lnTo>
                    <a:lnTo>
                      <a:pt x="176" y="37"/>
                    </a:lnTo>
                    <a:lnTo>
                      <a:pt x="172" y="45"/>
                    </a:lnTo>
                    <a:lnTo>
                      <a:pt x="172" y="47"/>
                    </a:lnTo>
                    <a:lnTo>
                      <a:pt x="179" y="55"/>
                    </a:lnTo>
                    <a:lnTo>
                      <a:pt x="187" y="65"/>
                    </a:lnTo>
                    <a:lnTo>
                      <a:pt x="201" y="76"/>
                    </a:lnTo>
                    <a:lnTo>
                      <a:pt x="214" y="85"/>
                    </a:lnTo>
                    <a:lnTo>
                      <a:pt x="233" y="94"/>
                    </a:lnTo>
                    <a:lnTo>
                      <a:pt x="251" y="100"/>
                    </a:lnTo>
                    <a:lnTo>
                      <a:pt x="272" y="104"/>
                    </a:lnTo>
                    <a:lnTo>
                      <a:pt x="289" y="113"/>
                    </a:lnTo>
                    <a:lnTo>
                      <a:pt x="228" y="144"/>
                    </a:lnTo>
                    <a:lnTo>
                      <a:pt x="112" y="104"/>
                    </a:lnTo>
                    <a:lnTo>
                      <a:pt x="0" y="84"/>
                    </a:lnTo>
                    <a:lnTo>
                      <a:pt x="10" y="37"/>
                    </a:lnTo>
                    <a:lnTo>
                      <a:pt x="129" y="12"/>
                    </a:lnTo>
                    <a:lnTo>
                      <a:pt x="172" y="0"/>
                    </a:lnTo>
                    <a:lnTo>
                      <a:pt x="208" y="14"/>
                    </a:lnTo>
                    <a:lnTo>
                      <a:pt x="199" y="23"/>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7" name="Freeform 50"/>
              <p:cNvSpPr>
                <a:spLocks/>
              </p:cNvSpPr>
              <p:nvPr/>
            </p:nvSpPr>
            <p:spPr bwMode="auto">
              <a:xfrm>
                <a:off x="3306" y="4142"/>
                <a:ext cx="87" cy="111"/>
              </a:xfrm>
              <a:custGeom>
                <a:avLst/>
                <a:gdLst>
                  <a:gd name="T0" fmla="*/ 0 w 87"/>
                  <a:gd name="T1" fmla="*/ 63 h 111"/>
                  <a:gd name="T2" fmla="*/ 4 w 87"/>
                  <a:gd name="T3" fmla="*/ 86 h 111"/>
                  <a:gd name="T4" fmla="*/ 10 w 87"/>
                  <a:gd name="T5" fmla="*/ 97 h 111"/>
                  <a:gd name="T6" fmla="*/ 62 w 87"/>
                  <a:gd name="T7" fmla="*/ 111 h 111"/>
                  <a:gd name="T8" fmla="*/ 71 w 87"/>
                  <a:gd name="T9" fmla="*/ 91 h 111"/>
                  <a:gd name="T10" fmla="*/ 37 w 87"/>
                  <a:gd name="T11" fmla="*/ 80 h 111"/>
                  <a:gd name="T12" fmla="*/ 37 w 87"/>
                  <a:gd name="T13" fmla="*/ 58 h 111"/>
                  <a:gd name="T14" fmla="*/ 87 w 87"/>
                  <a:gd name="T15" fmla="*/ 20 h 111"/>
                  <a:gd name="T16" fmla="*/ 64 w 87"/>
                  <a:gd name="T17" fmla="*/ 0 h 111"/>
                  <a:gd name="T18" fmla="*/ 0 w 87"/>
                  <a:gd name="T19" fmla="*/ 63 h 111"/>
                  <a:gd name="T20" fmla="*/ 0 w 87"/>
                  <a:gd name="T21" fmla="*/ 63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11"/>
                  <a:gd name="T35" fmla="*/ 87 w 87"/>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11">
                    <a:moveTo>
                      <a:pt x="0" y="63"/>
                    </a:moveTo>
                    <a:lnTo>
                      <a:pt x="4" y="86"/>
                    </a:lnTo>
                    <a:lnTo>
                      <a:pt x="10" y="97"/>
                    </a:lnTo>
                    <a:lnTo>
                      <a:pt x="62" y="111"/>
                    </a:lnTo>
                    <a:lnTo>
                      <a:pt x="71" y="91"/>
                    </a:lnTo>
                    <a:lnTo>
                      <a:pt x="37" y="80"/>
                    </a:lnTo>
                    <a:lnTo>
                      <a:pt x="37" y="58"/>
                    </a:lnTo>
                    <a:lnTo>
                      <a:pt x="87" y="20"/>
                    </a:lnTo>
                    <a:lnTo>
                      <a:pt x="64" y="0"/>
                    </a:lnTo>
                    <a:lnTo>
                      <a:pt x="0" y="63"/>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8" name="Freeform 52"/>
              <p:cNvSpPr>
                <a:spLocks/>
              </p:cNvSpPr>
              <p:nvPr/>
            </p:nvSpPr>
            <p:spPr bwMode="auto">
              <a:xfrm>
                <a:off x="2692" y="4077"/>
                <a:ext cx="639" cy="143"/>
              </a:xfrm>
              <a:custGeom>
                <a:avLst/>
                <a:gdLst>
                  <a:gd name="T0" fmla="*/ 0 w 639"/>
                  <a:gd name="T1" fmla="*/ 102 h 143"/>
                  <a:gd name="T2" fmla="*/ 77 w 639"/>
                  <a:gd name="T3" fmla="*/ 65 h 143"/>
                  <a:gd name="T4" fmla="*/ 183 w 639"/>
                  <a:gd name="T5" fmla="*/ 35 h 143"/>
                  <a:gd name="T6" fmla="*/ 206 w 639"/>
                  <a:gd name="T7" fmla="*/ 25 h 143"/>
                  <a:gd name="T8" fmla="*/ 260 w 639"/>
                  <a:gd name="T9" fmla="*/ 16 h 143"/>
                  <a:gd name="T10" fmla="*/ 289 w 639"/>
                  <a:gd name="T11" fmla="*/ 16 h 143"/>
                  <a:gd name="T12" fmla="*/ 337 w 639"/>
                  <a:gd name="T13" fmla="*/ 0 h 143"/>
                  <a:gd name="T14" fmla="*/ 372 w 639"/>
                  <a:gd name="T15" fmla="*/ 2 h 143"/>
                  <a:gd name="T16" fmla="*/ 416 w 639"/>
                  <a:gd name="T17" fmla="*/ 12 h 143"/>
                  <a:gd name="T18" fmla="*/ 460 w 639"/>
                  <a:gd name="T19" fmla="*/ 12 h 143"/>
                  <a:gd name="T20" fmla="*/ 518 w 639"/>
                  <a:gd name="T21" fmla="*/ 25 h 143"/>
                  <a:gd name="T22" fmla="*/ 639 w 639"/>
                  <a:gd name="T23" fmla="*/ 70 h 143"/>
                  <a:gd name="T24" fmla="*/ 632 w 639"/>
                  <a:gd name="T25" fmla="*/ 82 h 143"/>
                  <a:gd name="T26" fmla="*/ 605 w 639"/>
                  <a:gd name="T27" fmla="*/ 89 h 143"/>
                  <a:gd name="T28" fmla="*/ 576 w 639"/>
                  <a:gd name="T29" fmla="*/ 82 h 143"/>
                  <a:gd name="T30" fmla="*/ 541 w 639"/>
                  <a:gd name="T31" fmla="*/ 70 h 143"/>
                  <a:gd name="T32" fmla="*/ 532 w 639"/>
                  <a:gd name="T33" fmla="*/ 74 h 143"/>
                  <a:gd name="T34" fmla="*/ 497 w 639"/>
                  <a:gd name="T35" fmla="*/ 113 h 143"/>
                  <a:gd name="T36" fmla="*/ 466 w 639"/>
                  <a:gd name="T37" fmla="*/ 125 h 143"/>
                  <a:gd name="T38" fmla="*/ 441 w 639"/>
                  <a:gd name="T39" fmla="*/ 125 h 143"/>
                  <a:gd name="T40" fmla="*/ 410 w 639"/>
                  <a:gd name="T41" fmla="*/ 111 h 143"/>
                  <a:gd name="T42" fmla="*/ 374 w 639"/>
                  <a:gd name="T43" fmla="*/ 94 h 143"/>
                  <a:gd name="T44" fmla="*/ 351 w 639"/>
                  <a:gd name="T45" fmla="*/ 89 h 143"/>
                  <a:gd name="T46" fmla="*/ 331 w 639"/>
                  <a:gd name="T47" fmla="*/ 97 h 143"/>
                  <a:gd name="T48" fmla="*/ 289 w 639"/>
                  <a:gd name="T49" fmla="*/ 127 h 143"/>
                  <a:gd name="T50" fmla="*/ 258 w 639"/>
                  <a:gd name="T51" fmla="*/ 143 h 143"/>
                  <a:gd name="T52" fmla="*/ 227 w 639"/>
                  <a:gd name="T53" fmla="*/ 143 h 143"/>
                  <a:gd name="T54" fmla="*/ 201 w 639"/>
                  <a:gd name="T55" fmla="*/ 133 h 143"/>
                  <a:gd name="T56" fmla="*/ 172 w 639"/>
                  <a:gd name="T57" fmla="*/ 111 h 143"/>
                  <a:gd name="T58" fmla="*/ 154 w 639"/>
                  <a:gd name="T59" fmla="*/ 98 h 143"/>
                  <a:gd name="T60" fmla="*/ 133 w 639"/>
                  <a:gd name="T61" fmla="*/ 101 h 143"/>
                  <a:gd name="T62" fmla="*/ 112 w 639"/>
                  <a:gd name="T63" fmla="*/ 109 h 143"/>
                  <a:gd name="T64" fmla="*/ 87 w 639"/>
                  <a:gd name="T65" fmla="*/ 120 h 143"/>
                  <a:gd name="T66" fmla="*/ 52 w 639"/>
                  <a:gd name="T67" fmla="*/ 131 h 143"/>
                  <a:gd name="T68" fmla="*/ 25 w 639"/>
                  <a:gd name="T69" fmla="*/ 131 h 143"/>
                  <a:gd name="T70" fmla="*/ 8 w 639"/>
                  <a:gd name="T71" fmla="*/ 121 h 143"/>
                  <a:gd name="T72" fmla="*/ 0 w 639"/>
                  <a:gd name="T73" fmla="*/ 102 h 143"/>
                  <a:gd name="T74" fmla="*/ 0 w 639"/>
                  <a:gd name="T75" fmla="*/ 102 h 1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9"/>
                  <a:gd name="T115" fmla="*/ 0 h 143"/>
                  <a:gd name="T116" fmla="*/ 639 w 639"/>
                  <a:gd name="T117" fmla="*/ 143 h 1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9" h="143">
                    <a:moveTo>
                      <a:pt x="0" y="102"/>
                    </a:moveTo>
                    <a:lnTo>
                      <a:pt x="77" y="65"/>
                    </a:lnTo>
                    <a:lnTo>
                      <a:pt x="183" y="35"/>
                    </a:lnTo>
                    <a:lnTo>
                      <a:pt x="206" y="25"/>
                    </a:lnTo>
                    <a:lnTo>
                      <a:pt x="260" y="16"/>
                    </a:lnTo>
                    <a:lnTo>
                      <a:pt x="289" y="16"/>
                    </a:lnTo>
                    <a:lnTo>
                      <a:pt x="337" y="0"/>
                    </a:lnTo>
                    <a:lnTo>
                      <a:pt x="372" y="2"/>
                    </a:lnTo>
                    <a:lnTo>
                      <a:pt x="416" y="12"/>
                    </a:lnTo>
                    <a:lnTo>
                      <a:pt x="460" y="12"/>
                    </a:lnTo>
                    <a:lnTo>
                      <a:pt x="518" y="25"/>
                    </a:lnTo>
                    <a:lnTo>
                      <a:pt x="639" y="70"/>
                    </a:lnTo>
                    <a:lnTo>
                      <a:pt x="632" y="82"/>
                    </a:lnTo>
                    <a:lnTo>
                      <a:pt x="605" y="89"/>
                    </a:lnTo>
                    <a:lnTo>
                      <a:pt x="576" y="82"/>
                    </a:lnTo>
                    <a:lnTo>
                      <a:pt x="541" y="70"/>
                    </a:lnTo>
                    <a:lnTo>
                      <a:pt x="532" y="74"/>
                    </a:lnTo>
                    <a:lnTo>
                      <a:pt x="497" y="113"/>
                    </a:lnTo>
                    <a:lnTo>
                      <a:pt x="466" y="125"/>
                    </a:lnTo>
                    <a:lnTo>
                      <a:pt x="441" y="125"/>
                    </a:lnTo>
                    <a:lnTo>
                      <a:pt x="410" y="111"/>
                    </a:lnTo>
                    <a:lnTo>
                      <a:pt x="374" y="94"/>
                    </a:lnTo>
                    <a:lnTo>
                      <a:pt x="351" y="89"/>
                    </a:lnTo>
                    <a:lnTo>
                      <a:pt x="331" y="97"/>
                    </a:lnTo>
                    <a:lnTo>
                      <a:pt x="289" y="127"/>
                    </a:lnTo>
                    <a:lnTo>
                      <a:pt x="258" y="143"/>
                    </a:lnTo>
                    <a:lnTo>
                      <a:pt x="227" y="143"/>
                    </a:lnTo>
                    <a:lnTo>
                      <a:pt x="201" y="133"/>
                    </a:lnTo>
                    <a:lnTo>
                      <a:pt x="172" y="111"/>
                    </a:lnTo>
                    <a:lnTo>
                      <a:pt x="154" y="98"/>
                    </a:lnTo>
                    <a:lnTo>
                      <a:pt x="133" y="101"/>
                    </a:lnTo>
                    <a:lnTo>
                      <a:pt x="112" y="109"/>
                    </a:lnTo>
                    <a:lnTo>
                      <a:pt x="87" y="120"/>
                    </a:lnTo>
                    <a:lnTo>
                      <a:pt x="52" y="131"/>
                    </a:lnTo>
                    <a:lnTo>
                      <a:pt x="25" y="131"/>
                    </a:lnTo>
                    <a:lnTo>
                      <a:pt x="8" y="121"/>
                    </a:lnTo>
                    <a:lnTo>
                      <a:pt x="0" y="102"/>
                    </a:lnTo>
                    <a:close/>
                  </a:path>
                </a:pathLst>
              </a:custGeom>
              <a:solidFill>
                <a:srgbClr val="A1A1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29" name="Freeform 71"/>
              <p:cNvSpPr>
                <a:spLocks/>
              </p:cNvSpPr>
              <p:nvPr/>
            </p:nvSpPr>
            <p:spPr bwMode="auto">
              <a:xfrm>
                <a:off x="1145" y="3839"/>
                <a:ext cx="67" cy="85"/>
              </a:xfrm>
              <a:custGeom>
                <a:avLst/>
                <a:gdLst>
                  <a:gd name="T0" fmla="*/ 0 w 67"/>
                  <a:gd name="T1" fmla="*/ 45 h 85"/>
                  <a:gd name="T2" fmla="*/ 2 w 67"/>
                  <a:gd name="T3" fmla="*/ 43 h 85"/>
                  <a:gd name="T4" fmla="*/ 8 w 67"/>
                  <a:gd name="T5" fmla="*/ 41 h 85"/>
                  <a:gd name="T6" fmla="*/ 17 w 67"/>
                  <a:gd name="T7" fmla="*/ 37 h 85"/>
                  <a:gd name="T8" fmla="*/ 29 w 67"/>
                  <a:gd name="T9" fmla="*/ 34 h 85"/>
                  <a:gd name="T10" fmla="*/ 37 w 67"/>
                  <a:gd name="T11" fmla="*/ 26 h 85"/>
                  <a:gd name="T12" fmla="*/ 44 w 67"/>
                  <a:gd name="T13" fmla="*/ 19 h 85"/>
                  <a:gd name="T14" fmla="*/ 48 w 67"/>
                  <a:gd name="T15" fmla="*/ 10 h 85"/>
                  <a:gd name="T16" fmla="*/ 46 w 67"/>
                  <a:gd name="T17" fmla="*/ 0 h 85"/>
                  <a:gd name="T18" fmla="*/ 52 w 67"/>
                  <a:gd name="T19" fmla="*/ 4 h 85"/>
                  <a:gd name="T20" fmla="*/ 64 w 67"/>
                  <a:gd name="T21" fmla="*/ 17 h 85"/>
                  <a:gd name="T22" fmla="*/ 67 w 67"/>
                  <a:gd name="T23" fmla="*/ 23 h 85"/>
                  <a:gd name="T24" fmla="*/ 67 w 67"/>
                  <a:gd name="T25" fmla="*/ 31 h 85"/>
                  <a:gd name="T26" fmla="*/ 62 w 67"/>
                  <a:gd name="T27" fmla="*/ 38 h 85"/>
                  <a:gd name="T28" fmla="*/ 52 w 67"/>
                  <a:gd name="T29" fmla="*/ 46 h 85"/>
                  <a:gd name="T30" fmla="*/ 54 w 67"/>
                  <a:gd name="T31" fmla="*/ 50 h 85"/>
                  <a:gd name="T32" fmla="*/ 56 w 67"/>
                  <a:gd name="T33" fmla="*/ 62 h 85"/>
                  <a:gd name="T34" fmla="*/ 52 w 67"/>
                  <a:gd name="T35" fmla="*/ 69 h 85"/>
                  <a:gd name="T36" fmla="*/ 44 w 67"/>
                  <a:gd name="T37" fmla="*/ 76 h 85"/>
                  <a:gd name="T38" fmla="*/ 33 w 67"/>
                  <a:gd name="T39" fmla="*/ 80 h 85"/>
                  <a:gd name="T40" fmla="*/ 15 w 67"/>
                  <a:gd name="T41" fmla="*/ 85 h 85"/>
                  <a:gd name="T42" fmla="*/ 21 w 67"/>
                  <a:gd name="T43" fmla="*/ 80 h 85"/>
                  <a:gd name="T44" fmla="*/ 33 w 67"/>
                  <a:gd name="T45" fmla="*/ 68 h 85"/>
                  <a:gd name="T46" fmla="*/ 33 w 67"/>
                  <a:gd name="T47" fmla="*/ 61 h 85"/>
                  <a:gd name="T48" fmla="*/ 31 w 67"/>
                  <a:gd name="T49" fmla="*/ 54 h 85"/>
                  <a:gd name="T50" fmla="*/ 25 w 67"/>
                  <a:gd name="T51" fmla="*/ 50 h 85"/>
                  <a:gd name="T52" fmla="*/ 19 w 67"/>
                  <a:gd name="T53" fmla="*/ 47 h 85"/>
                  <a:gd name="T54" fmla="*/ 10 w 67"/>
                  <a:gd name="T55" fmla="*/ 45 h 85"/>
                  <a:gd name="T56" fmla="*/ 0 w 67"/>
                  <a:gd name="T57" fmla="*/ 45 h 85"/>
                  <a:gd name="T58" fmla="*/ 0 w 67"/>
                  <a:gd name="T59" fmla="*/ 45 h 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85"/>
                  <a:gd name="T92" fmla="*/ 67 w 67"/>
                  <a:gd name="T93" fmla="*/ 85 h 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85">
                    <a:moveTo>
                      <a:pt x="0" y="45"/>
                    </a:moveTo>
                    <a:lnTo>
                      <a:pt x="2" y="43"/>
                    </a:lnTo>
                    <a:lnTo>
                      <a:pt x="8" y="41"/>
                    </a:lnTo>
                    <a:lnTo>
                      <a:pt x="17" y="37"/>
                    </a:lnTo>
                    <a:lnTo>
                      <a:pt x="29" y="34"/>
                    </a:lnTo>
                    <a:lnTo>
                      <a:pt x="37" y="26"/>
                    </a:lnTo>
                    <a:lnTo>
                      <a:pt x="44" y="19"/>
                    </a:lnTo>
                    <a:lnTo>
                      <a:pt x="48" y="10"/>
                    </a:lnTo>
                    <a:lnTo>
                      <a:pt x="46" y="0"/>
                    </a:lnTo>
                    <a:lnTo>
                      <a:pt x="52" y="4"/>
                    </a:lnTo>
                    <a:lnTo>
                      <a:pt x="64" y="17"/>
                    </a:lnTo>
                    <a:lnTo>
                      <a:pt x="67" y="23"/>
                    </a:lnTo>
                    <a:lnTo>
                      <a:pt x="67" y="31"/>
                    </a:lnTo>
                    <a:lnTo>
                      <a:pt x="62" y="38"/>
                    </a:lnTo>
                    <a:lnTo>
                      <a:pt x="52" y="46"/>
                    </a:lnTo>
                    <a:lnTo>
                      <a:pt x="54" y="50"/>
                    </a:lnTo>
                    <a:lnTo>
                      <a:pt x="56" y="62"/>
                    </a:lnTo>
                    <a:lnTo>
                      <a:pt x="52" y="69"/>
                    </a:lnTo>
                    <a:lnTo>
                      <a:pt x="44" y="76"/>
                    </a:lnTo>
                    <a:lnTo>
                      <a:pt x="33" y="80"/>
                    </a:lnTo>
                    <a:lnTo>
                      <a:pt x="15" y="85"/>
                    </a:lnTo>
                    <a:lnTo>
                      <a:pt x="21" y="80"/>
                    </a:lnTo>
                    <a:lnTo>
                      <a:pt x="33" y="68"/>
                    </a:lnTo>
                    <a:lnTo>
                      <a:pt x="33" y="61"/>
                    </a:lnTo>
                    <a:lnTo>
                      <a:pt x="31" y="54"/>
                    </a:lnTo>
                    <a:lnTo>
                      <a:pt x="25" y="50"/>
                    </a:lnTo>
                    <a:lnTo>
                      <a:pt x="19" y="47"/>
                    </a:lnTo>
                    <a:lnTo>
                      <a:pt x="10" y="45"/>
                    </a:lnTo>
                    <a:lnTo>
                      <a:pt x="0" y="45"/>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0" name="Freeform 72"/>
              <p:cNvSpPr>
                <a:spLocks/>
              </p:cNvSpPr>
              <p:nvPr/>
            </p:nvSpPr>
            <p:spPr bwMode="auto">
              <a:xfrm>
                <a:off x="1330" y="3813"/>
                <a:ext cx="63" cy="53"/>
              </a:xfrm>
              <a:custGeom>
                <a:avLst/>
                <a:gdLst>
                  <a:gd name="T0" fmla="*/ 11 w 63"/>
                  <a:gd name="T1" fmla="*/ 53 h 53"/>
                  <a:gd name="T2" fmla="*/ 63 w 63"/>
                  <a:gd name="T3" fmla="*/ 9 h 53"/>
                  <a:gd name="T4" fmla="*/ 40 w 63"/>
                  <a:gd name="T5" fmla="*/ 0 h 53"/>
                  <a:gd name="T6" fmla="*/ 21 w 63"/>
                  <a:gd name="T7" fmla="*/ 2 h 53"/>
                  <a:gd name="T8" fmla="*/ 9 w 63"/>
                  <a:gd name="T9" fmla="*/ 12 h 53"/>
                  <a:gd name="T10" fmla="*/ 0 w 63"/>
                  <a:gd name="T11" fmla="*/ 26 h 53"/>
                  <a:gd name="T12" fmla="*/ 0 w 63"/>
                  <a:gd name="T13" fmla="*/ 40 h 53"/>
                  <a:gd name="T14" fmla="*/ 2 w 63"/>
                  <a:gd name="T15" fmla="*/ 48 h 53"/>
                  <a:gd name="T16" fmla="*/ 11 w 63"/>
                  <a:gd name="T17" fmla="*/ 53 h 53"/>
                  <a:gd name="T18" fmla="*/ 11 w 63"/>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3"/>
                  <a:gd name="T32" fmla="*/ 63 w 63"/>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3">
                    <a:moveTo>
                      <a:pt x="11" y="53"/>
                    </a:moveTo>
                    <a:lnTo>
                      <a:pt x="63" y="9"/>
                    </a:lnTo>
                    <a:lnTo>
                      <a:pt x="40" y="0"/>
                    </a:lnTo>
                    <a:lnTo>
                      <a:pt x="21" y="2"/>
                    </a:lnTo>
                    <a:lnTo>
                      <a:pt x="9" y="12"/>
                    </a:lnTo>
                    <a:lnTo>
                      <a:pt x="0" y="26"/>
                    </a:lnTo>
                    <a:lnTo>
                      <a:pt x="0" y="40"/>
                    </a:lnTo>
                    <a:lnTo>
                      <a:pt x="2" y="48"/>
                    </a:lnTo>
                    <a:lnTo>
                      <a:pt x="11" y="5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1" name="Freeform 73"/>
              <p:cNvSpPr>
                <a:spLocks/>
              </p:cNvSpPr>
              <p:nvPr/>
            </p:nvSpPr>
            <p:spPr bwMode="auto">
              <a:xfrm>
                <a:off x="1336" y="3818"/>
                <a:ext cx="73" cy="55"/>
              </a:xfrm>
              <a:custGeom>
                <a:avLst/>
                <a:gdLst>
                  <a:gd name="T0" fmla="*/ 0 w 73"/>
                  <a:gd name="T1" fmla="*/ 48 h 55"/>
                  <a:gd name="T2" fmla="*/ 57 w 73"/>
                  <a:gd name="T3" fmla="*/ 0 h 55"/>
                  <a:gd name="T4" fmla="*/ 67 w 73"/>
                  <a:gd name="T5" fmla="*/ 9 h 55"/>
                  <a:gd name="T6" fmla="*/ 73 w 73"/>
                  <a:gd name="T7" fmla="*/ 23 h 55"/>
                  <a:gd name="T8" fmla="*/ 69 w 73"/>
                  <a:gd name="T9" fmla="*/ 40 h 55"/>
                  <a:gd name="T10" fmla="*/ 59 w 73"/>
                  <a:gd name="T11" fmla="*/ 48 h 55"/>
                  <a:gd name="T12" fmla="*/ 46 w 73"/>
                  <a:gd name="T13" fmla="*/ 55 h 55"/>
                  <a:gd name="T14" fmla="*/ 23 w 73"/>
                  <a:gd name="T15" fmla="*/ 55 h 55"/>
                  <a:gd name="T16" fmla="*/ 0 w 73"/>
                  <a:gd name="T17" fmla="*/ 48 h 55"/>
                  <a:gd name="T18" fmla="*/ 0 w 73"/>
                  <a:gd name="T19" fmla="*/ 48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55"/>
                  <a:gd name="T32" fmla="*/ 73 w 73"/>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55">
                    <a:moveTo>
                      <a:pt x="0" y="48"/>
                    </a:moveTo>
                    <a:lnTo>
                      <a:pt x="57" y="0"/>
                    </a:lnTo>
                    <a:lnTo>
                      <a:pt x="67" y="9"/>
                    </a:lnTo>
                    <a:lnTo>
                      <a:pt x="73" y="23"/>
                    </a:lnTo>
                    <a:lnTo>
                      <a:pt x="69" y="40"/>
                    </a:lnTo>
                    <a:lnTo>
                      <a:pt x="59" y="48"/>
                    </a:lnTo>
                    <a:lnTo>
                      <a:pt x="46" y="55"/>
                    </a:lnTo>
                    <a:lnTo>
                      <a:pt x="23" y="55"/>
                    </a:lnTo>
                    <a:lnTo>
                      <a:pt x="0" y="48"/>
                    </a:lnTo>
                    <a:close/>
                  </a:path>
                </a:pathLst>
              </a:custGeom>
              <a:solidFill>
                <a:srgbClr val="EB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2" name="Freeform 74"/>
              <p:cNvSpPr>
                <a:spLocks/>
              </p:cNvSpPr>
              <p:nvPr/>
            </p:nvSpPr>
            <p:spPr bwMode="auto">
              <a:xfrm>
                <a:off x="1366" y="3826"/>
                <a:ext cx="22" cy="19"/>
              </a:xfrm>
              <a:custGeom>
                <a:avLst/>
                <a:gdLst>
                  <a:gd name="T0" fmla="*/ 0 w 22"/>
                  <a:gd name="T1" fmla="*/ 9 h 19"/>
                  <a:gd name="T2" fmla="*/ 0 w 22"/>
                  <a:gd name="T3" fmla="*/ 7 h 19"/>
                  <a:gd name="T4" fmla="*/ 4 w 22"/>
                  <a:gd name="T5" fmla="*/ 3 h 19"/>
                  <a:gd name="T6" fmla="*/ 10 w 22"/>
                  <a:gd name="T7" fmla="*/ 0 h 19"/>
                  <a:gd name="T8" fmla="*/ 18 w 22"/>
                  <a:gd name="T9" fmla="*/ 1 h 19"/>
                  <a:gd name="T10" fmla="*/ 20 w 22"/>
                  <a:gd name="T11" fmla="*/ 4 h 19"/>
                  <a:gd name="T12" fmla="*/ 22 w 22"/>
                  <a:gd name="T13" fmla="*/ 9 h 19"/>
                  <a:gd name="T14" fmla="*/ 20 w 22"/>
                  <a:gd name="T15" fmla="*/ 13 h 19"/>
                  <a:gd name="T16" fmla="*/ 20 w 22"/>
                  <a:gd name="T17" fmla="*/ 16 h 19"/>
                  <a:gd name="T18" fmla="*/ 8 w 22"/>
                  <a:gd name="T19" fmla="*/ 19 h 19"/>
                  <a:gd name="T20" fmla="*/ 0 w 22"/>
                  <a:gd name="T21" fmla="*/ 9 h 19"/>
                  <a:gd name="T22" fmla="*/ 0 w 22"/>
                  <a:gd name="T23" fmla="*/ 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9"/>
                  <a:gd name="T38" fmla="*/ 22 w 22"/>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9">
                    <a:moveTo>
                      <a:pt x="0" y="9"/>
                    </a:moveTo>
                    <a:lnTo>
                      <a:pt x="0" y="7"/>
                    </a:lnTo>
                    <a:lnTo>
                      <a:pt x="4" y="3"/>
                    </a:lnTo>
                    <a:lnTo>
                      <a:pt x="10" y="0"/>
                    </a:lnTo>
                    <a:lnTo>
                      <a:pt x="18" y="1"/>
                    </a:lnTo>
                    <a:lnTo>
                      <a:pt x="20" y="4"/>
                    </a:lnTo>
                    <a:lnTo>
                      <a:pt x="22" y="9"/>
                    </a:lnTo>
                    <a:lnTo>
                      <a:pt x="20" y="13"/>
                    </a:lnTo>
                    <a:lnTo>
                      <a:pt x="20" y="16"/>
                    </a:lnTo>
                    <a:lnTo>
                      <a:pt x="8" y="1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3" name="Freeform 79"/>
              <p:cNvSpPr>
                <a:spLocks/>
              </p:cNvSpPr>
              <p:nvPr/>
            </p:nvSpPr>
            <p:spPr bwMode="auto">
              <a:xfrm>
                <a:off x="2623" y="4186"/>
                <a:ext cx="216" cy="116"/>
              </a:xfrm>
              <a:custGeom>
                <a:avLst/>
                <a:gdLst>
                  <a:gd name="T0" fmla="*/ 27 w 216"/>
                  <a:gd name="T1" fmla="*/ 0 h 116"/>
                  <a:gd name="T2" fmla="*/ 27 w 216"/>
                  <a:gd name="T3" fmla="*/ 2 h 116"/>
                  <a:gd name="T4" fmla="*/ 29 w 216"/>
                  <a:gd name="T5" fmla="*/ 7 h 116"/>
                  <a:gd name="T6" fmla="*/ 33 w 216"/>
                  <a:gd name="T7" fmla="*/ 14 h 116"/>
                  <a:gd name="T8" fmla="*/ 44 w 216"/>
                  <a:gd name="T9" fmla="*/ 23 h 116"/>
                  <a:gd name="T10" fmla="*/ 50 w 216"/>
                  <a:gd name="T11" fmla="*/ 26 h 116"/>
                  <a:gd name="T12" fmla="*/ 60 w 216"/>
                  <a:gd name="T13" fmla="*/ 30 h 116"/>
                  <a:gd name="T14" fmla="*/ 69 w 216"/>
                  <a:gd name="T15" fmla="*/ 34 h 116"/>
                  <a:gd name="T16" fmla="*/ 83 w 216"/>
                  <a:gd name="T17" fmla="*/ 38 h 116"/>
                  <a:gd name="T18" fmla="*/ 94 w 216"/>
                  <a:gd name="T19" fmla="*/ 39 h 116"/>
                  <a:gd name="T20" fmla="*/ 112 w 216"/>
                  <a:gd name="T21" fmla="*/ 42 h 116"/>
                  <a:gd name="T22" fmla="*/ 131 w 216"/>
                  <a:gd name="T23" fmla="*/ 42 h 116"/>
                  <a:gd name="T24" fmla="*/ 154 w 216"/>
                  <a:gd name="T25" fmla="*/ 43 h 116"/>
                  <a:gd name="T26" fmla="*/ 150 w 216"/>
                  <a:gd name="T27" fmla="*/ 53 h 116"/>
                  <a:gd name="T28" fmla="*/ 121 w 216"/>
                  <a:gd name="T29" fmla="*/ 62 h 116"/>
                  <a:gd name="T30" fmla="*/ 89 w 216"/>
                  <a:gd name="T31" fmla="*/ 62 h 116"/>
                  <a:gd name="T32" fmla="*/ 52 w 216"/>
                  <a:gd name="T33" fmla="*/ 54 h 116"/>
                  <a:gd name="T34" fmla="*/ 67 w 216"/>
                  <a:gd name="T35" fmla="*/ 73 h 116"/>
                  <a:gd name="T36" fmla="*/ 77 w 216"/>
                  <a:gd name="T37" fmla="*/ 93 h 116"/>
                  <a:gd name="T38" fmla="*/ 98 w 216"/>
                  <a:gd name="T39" fmla="*/ 104 h 116"/>
                  <a:gd name="T40" fmla="*/ 129 w 216"/>
                  <a:gd name="T41" fmla="*/ 102 h 116"/>
                  <a:gd name="T42" fmla="*/ 173 w 216"/>
                  <a:gd name="T43" fmla="*/ 85 h 116"/>
                  <a:gd name="T44" fmla="*/ 198 w 216"/>
                  <a:gd name="T45" fmla="*/ 85 h 116"/>
                  <a:gd name="T46" fmla="*/ 216 w 216"/>
                  <a:gd name="T47" fmla="*/ 101 h 116"/>
                  <a:gd name="T48" fmla="*/ 210 w 216"/>
                  <a:gd name="T49" fmla="*/ 98 h 116"/>
                  <a:gd name="T50" fmla="*/ 196 w 216"/>
                  <a:gd name="T51" fmla="*/ 97 h 116"/>
                  <a:gd name="T52" fmla="*/ 181 w 216"/>
                  <a:gd name="T53" fmla="*/ 97 h 116"/>
                  <a:gd name="T54" fmla="*/ 166 w 216"/>
                  <a:gd name="T55" fmla="*/ 102 h 116"/>
                  <a:gd name="T56" fmla="*/ 154 w 216"/>
                  <a:gd name="T57" fmla="*/ 106 h 116"/>
                  <a:gd name="T58" fmla="*/ 141 w 216"/>
                  <a:gd name="T59" fmla="*/ 110 h 116"/>
                  <a:gd name="T60" fmla="*/ 125 w 216"/>
                  <a:gd name="T61" fmla="*/ 113 h 116"/>
                  <a:gd name="T62" fmla="*/ 112 w 216"/>
                  <a:gd name="T63" fmla="*/ 116 h 116"/>
                  <a:gd name="T64" fmla="*/ 94 w 216"/>
                  <a:gd name="T65" fmla="*/ 116 h 116"/>
                  <a:gd name="T66" fmla="*/ 77 w 216"/>
                  <a:gd name="T67" fmla="*/ 113 h 116"/>
                  <a:gd name="T68" fmla="*/ 62 w 216"/>
                  <a:gd name="T69" fmla="*/ 108 h 116"/>
                  <a:gd name="T70" fmla="*/ 52 w 216"/>
                  <a:gd name="T71" fmla="*/ 98 h 116"/>
                  <a:gd name="T72" fmla="*/ 40 w 216"/>
                  <a:gd name="T73" fmla="*/ 85 h 116"/>
                  <a:gd name="T74" fmla="*/ 29 w 216"/>
                  <a:gd name="T75" fmla="*/ 74 h 116"/>
                  <a:gd name="T76" fmla="*/ 19 w 216"/>
                  <a:gd name="T77" fmla="*/ 65 h 116"/>
                  <a:gd name="T78" fmla="*/ 14 w 216"/>
                  <a:gd name="T79" fmla="*/ 58 h 116"/>
                  <a:gd name="T80" fmla="*/ 4 w 216"/>
                  <a:gd name="T81" fmla="*/ 47 h 116"/>
                  <a:gd name="T82" fmla="*/ 0 w 216"/>
                  <a:gd name="T83" fmla="*/ 45 h 116"/>
                  <a:gd name="T84" fmla="*/ 25 w 216"/>
                  <a:gd name="T85" fmla="*/ 38 h 116"/>
                  <a:gd name="T86" fmla="*/ 15 w 216"/>
                  <a:gd name="T87" fmla="*/ 23 h 116"/>
                  <a:gd name="T88" fmla="*/ 27 w 216"/>
                  <a:gd name="T89" fmla="*/ 0 h 116"/>
                  <a:gd name="T90" fmla="*/ 27 w 216"/>
                  <a:gd name="T91" fmla="*/ 0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6"/>
                  <a:gd name="T139" fmla="*/ 0 h 116"/>
                  <a:gd name="T140" fmla="*/ 216 w 216"/>
                  <a:gd name="T141" fmla="*/ 116 h 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6" h="116">
                    <a:moveTo>
                      <a:pt x="27" y="0"/>
                    </a:moveTo>
                    <a:lnTo>
                      <a:pt x="27" y="2"/>
                    </a:lnTo>
                    <a:lnTo>
                      <a:pt x="29" y="7"/>
                    </a:lnTo>
                    <a:lnTo>
                      <a:pt x="33" y="14"/>
                    </a:lnTo>
                    <a:lnTo>
                      <a:pt x="44" y="23"/>
                    </a:lnTo>
                    <a:lnTo>
                      <a:pt x="50" y="26"/>
                    </a:lnTo>
                    <a:lnTo>
                      <a:pt x="60" y="30"/>
                    </a:lnTo>
                    <a:lnTo>
                      <a:pt x="69" y="34"/>
                    </a:lnTo>
                    <a:lnTo>
                      <a:pt x="83" y="38"/>
                    </a:lnTo>
                    <a:lnTo>
                      <a:pt x="94" y="39"/>
                    </a:lnTo>
                    <a:lnTo>
                      <a:pt x="112" y="42"/>
                    </a:lnTo>
                    <a:lnTo>
                      <a:pt x="131" y="42"/>
                    </a:lnTo>
                    <a:lnTo>
                      <a:pt x="154" y="43"/>
                    </a:lnTo>
                    <a:lnTo>
                      <a:pt x="150" y="53"/>
                    </a:lnTo>
                    <a:lnTo>
                      <a:pt x="121" y="62"/>
                    </a:lnTo>
                    <a:lnTo>
                      <a:pt x="89" y="62"/>
                    </a:lnTo>
                    <a:lnTo>
                      <a:pt x="52" y="54"/>
                    </a:lnTo>
                    <a:lnTo>
                      <a:pt x="67" y="73"/>
                    </a:lnTo>
                    <a:lnTo>
                      <a:pt x="77" y="93"/>
                    </a:lnTo>
                    <a:lnTo>
                      <a:pt x="98" y="104"/>
                    </a:lnTo>
                    <a:lnTo>
                      <a:pt x="129" y="102"/>
                    </a:lnTo>
                    <a:lnTo>
                      <a:pt x="173" y="85"/>
                    </a:lnTo>
                    <a:lnTo>
                      <a:pt x="198" y="85"/>
                    </a:lnTo>
                    <a:lnTo>
                      <a:pt x="216" y="101"/>
                    </a:lnTo>
                    <a:lnTo>
                      <a:pt x="210" y="98"/>
                    </a:lnTo>
                    <a:lnTo>
                      <a:pt x="196" y="97"/>
                    </a:lnTo>
                    <a:lnTo>
                      <a:pt x="181" y="97"/>
                    </a:lnTo>
                    <a:lnTo>
                      <a:pt x="166" y="102"/>
                    </a:lnTo>
                    <a:lnTo>
                      <a:pt x="154" y="106"/>
                    </a:lnTo>
                    <a:lnTo>
                      <a:pt x="141" y="110"/>
                    </a:lnTo>
                    <a:lnTo>
                      <a:pt x="125" y="113"/>
                    </a:lnTo>
                    <a:lnTo>
                      <a:pt x="112" y="116"/>
                    </a:lnTo>
                    <a:lnTo>
                      <a:pt x="94" y="116"/>
                    </a:lnTo>
                    <a:lnTo>
                      <a:pt x="77" y="113"/>
                    </a:lnTo>
                    <a:lnTo>
                      <a:pt x="62" y="108"/>
                    </a:lnTo>
                    <a:lnTo>
                      <a:pt x="52" y="98"/>
                    </a:lnTo>
                    <a:lnTo>
                      <a:pt x="40" y="85"/>
                    </a:lnTo>
                    <a:lnTo>
                      <a:pt x="29" y="74"/>
                    </a:lnTo>
                    <a:lnTo>
                      <a:pt x="19" y="65"/>
                    </a:lnTo>
                    <a:lnTo>
                      <a:pt x="14" y="58"/>
                    </a:lnTo>
                    <a:lnTo>
                      <a:pt x="4" y="47"/>
                    </a:lnTo>
                    <a:lnTo>
                      <a:pt x="0" y="45"/>
                    </a:lnTo>
                    <a:lnTo>
                      <a:pt x="25" y="38"/>
                    </a:lnTo>
                    <a:lnTo>
                      <a:pt x="15" y="23"/>
                    </a:lnTo>
                    <a:lnTo>
                      <a:pt x="27" y="0"/>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4" name="Freeform 80"/>
              <p:cNvSpPr>
                <a:spLocks/>
              </p:cNvSpPr>
              <p:nvPr/>
            </p:nvSpPr>
            <p:spPr bwMode="auto">
              <a:xfrm>
                <a:off x="4045" y="3706"/>
                <a:ext cx="508" cy="396"/>
              </a:xfrm>
              <a:custGeom>
                <a:avLst/>
                <a:gdLst>
                  <a:gd name="T0" fmla="*/ 52 w 508"/>
                  <a:gd name="T1" fmla="*/ 291 h 396"/>
                  <a:gd name="T2" fmla="*/ 56 w 508"/>
                  <a:gd name="T3" fmla="*/ 249 h 396"/>
                  <a:gd name="T4" fmla="*/ 43 w 508"/>
                  <a:gd name="T5" fmla="*/ 233 h 396"/>
                  <a:gd name="T6" fmla="*/ 10 w 508"/>
                  <a:gd name="T7" fmla="*/ 213 h 396"/>
                  <a:gd name="T8" fmla="*/ 0 w 508"/>
                  <a:gd name="T9" fmla="*/ 195 h 396"/>
                  <a:gd name="T10" fmla="*/ 14 w 508"/>
                  <a:gd name="T11" fmla="*/ 182 h 396"/>
                  <a:gd name="T12" fmla="*/ 35 w 508"/>
                  <a:gd name="T13" fmla="*/ 170 h 396"/>
                  <a:gd name="T14" fmla="*/ 73 w 508"/>
                  <a:gd name="T15" fmla="*/ 163 h 396"/>
                  <a:gd name="T16" fmla="*/ 60 w 508"/>
                  <a:gd name="T17" fmla="*/ 131 h 396"/>
                  <a:gd name="T18" fmla="*/ 75 w 508"/>
                  <a:gd name="T19" fmla="*/ 111 h 396"/>
                  <a:gd name="T20" fmla="*/ 118 w 508"/>
                  <a:gd name="T21" fmla="*/ 93 h 396"/>
                  <a:gd name="T22" fmla="*/ 177 w 508"/>
                  <a:gd name="T23" fmla="*/ 86 h 396"/>
                  <a:gd name="T24" fmla="*/ 216 w 508"/>
                  <a:gd name="T25" fmla="*/ 98 h 396"/>
                  <a:gd name="T26" fmla="*/ 225 w 508"/>
                  <a:gd name="T27" fmla="*/ 116 h 396"/>
                  <a:gd name="T28" fmla="*/ 224 w 508"/>
                  <a:gd name="T29" fmla="*/ 139 h 396"/>
                  <a:gd name="T30" fmla="*/ 206 w 508"/>
                  <a:gd name="T31" fmla="*/ 160 h 396"/>
                  <a:gd name="T32" fmla="*/ 218 w 508"/>
                  <a:gd name="T33" fmla="*/ 179 h 396"/>
                  <a:gd name="T34" fmla="*/ 229 w 508"/>
                  <a:gd name="T35" fmla="*/ 206 h 396"/>
                  <a:gd name="T36" fmla="*/ 229 w 508"/>
                  <a:gd name="T37" fmla="*/ 221 h 396"/>
                  <a:gd name="T38" fmla="*/ 270 w 508"/>
                  <a:gd name="T39" fmla="*/ 223 h 396"/>
                  <a:gd name="T40" fmla="*/ 277 w 508"/>
                  <a:gd name="T41" fmla="*/ 213 h 396"/>
                  <a:gd name="T42" fmla="*/ 277 w 508"/>
                  <a:gd name="T43" fmla="*/ 195 h 396"/>
                  <a:gd name="T44" fmla="*/ 250 w 508"/>
                  <a:gd name="T45" fmla="*/ 175 h 396"/>
                  <a:gd name="T46" fmla="*/ 250 w 508"/>
                  <a:gd name="T47" fmla="*/ 155 h 396"/>
                  <a:gd name="T48" fmla="*/ 268 w 508"/>
                  <a:gd name="T49" fmla="*/ 141 h 396"/>
                  <a:gd name="T50" fmla="*/ 297 w 508"/>
                  <a:gd name="T51" fmla="*/ 131 h 396"/>
                  <a:gd name="T52" fmla="*/ 320 w 508"/>
                  <a:gd name="T53" fmla="*/ 128 h 396"/>
                  <a:gd name="T54" fmla="*/ 372 w 508"/>
                  <a:gd name="T55" fmla="*/ 131 h 396"/>
                  <a:gd name="T56" fmla="*/ 377 w 508"/>
                  <a:gd name="T57" fmla="*/ 116 h 396"/>
                  <a:gd name="T58" fmla="*/ 377 w 508"/>
                  <a:gd name="T59" fmla="*/ 80 h 396"/>
                  <a:gd name="T60" fmla="*/ 331 w 508"/>
                  <a:gd name="T61" fmla="*/ 54 h 396"/>
                  <a:gd name="T62" fmla="*/ 335 w 508"/>
                  <a:gd name="T63" fmla="*/ 35 h 396"/>
                  <a:gd name="T64" fmla="*/ 366 w 508"/>
                  <a:gd name="T65" fmla="*/ 12 h 396"/>
                  <a:gd name="T66" fmla="*/ 418 w 508"/>
                  <a:gd name="T67" fmla="*/ 0 h 396"/>
                  <a:gd name="T68" fmla="*/ 481 w 508"/>
                  <a:gd name="T69" fmla="*/ 7 h 396"/>
                  <a:gd name="T70" fmla="*/ 503 w 508"/>
                  <a:gd name="T71" fmla="*/ 19 h 396"/>
                  <a:gd name="T72" fmla="*/ 508 w 508"/>
                  <a:gd name="T73" fmla="*/ 37 h 396"/>
                  <a:gd name="T74" fmla="*/ 504 w 508"/>
                  <a:gd name="T75" fmla="*/ 57 h 396"/>
                  <a:gd name="T76" fmla="*/ 485 w 508"/>
                  <a:gd name="T77" fmla="*/ 68 h 396"/>
                  <a:gd name="T78" fmla="*/ 485 w 508"/>
                  <a:gd name="T79" fmla="*/ 163 h 396"/>
                  <a:gd name="T80" fmla="*/ 485 w 508"/>
                  <a:gd name="T81" fmla="*/ 199 h 396"/>
                  <a:gd name="T82" fmla="*/ 468 w 508"/>
                  <a:gd name="T83" fmla="*/ 262 h 396"/>
                  <a:gd name="T84" fmla="*/ 441 w 508"/>
                  <a:gd name="T85" fmla="*/ 315 h 396"/>
                  <a:gd name="T86" fmla="*/ 414 w 508"/>
                  <a:gd name="T87" fmla="*/ 354 h 396"/>
                  <a:gd name="T88" fmla="*/ 372 w 508"/>
                  <a:gd name="T89" fmla="*/ 396 h 396"/>
                  <a:gd name="T90" fmla="*/ 164 w 508"/>
                  <a:gd name="T91" fmla="*/ 381 h 396"/>
                  <a:gd name="T92" fmla="*/ 56 w 508"/>
                  <a:gd name="T93" fmla="*/ 315 h 396"/>
                  <a:gd name="T94" fmla="*/ 52 w 508"/>
                  <a:gd name="T95" fmla="*/ 291 h 396"/>
                  <a:gd name="T96" fmla="*/ 52 w 508"/>
                  <a:gd name="T97" fmla="*/ 291 h 3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8"/>
                  <a:gd name="T148" fmla="*/ 0 h 396"/>
                  <a:gd name="T149" fmla="*/ 508 w 508"/>
                  <a:gd name="T150" fmla="*/ 396 h 3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8" h="396">
                    <a:moveTo>
                      <a:pt x="52" y="291"/>
                    </a:moveTo>
                    <a:lnTo>
                      <a:pt x="56" y="249"/>
                    </a:lnTo>
                    <a:lnTo>
                      <a:pt x="43" y="233"/>
                    </a:lnTo>
                    <a:lnTo>
                      <a:pt x="10" y="213"/>
                    </a:lnTo>
                    <a:lnTo>
                      <a:pt x="0" y="195"/>
                    </a:lnTo>
                    <a:lnTo>
                      <a:pt x="14" y="182"/>
                    </a:lnTo>
                    <a:lnTo>
                      <a:pt x="35" y="170"/>
                    </a:lnTo>
                    <a:lnTo>
                      <a:pt x="73" y="163"/>
                    </a:lnTo>
                    <a:lnTo>
                      <a:pt x="60" y="131"/>
                    </a:lnTo>
                    <a:lnTo>
                      <a:pt x="75" y="111"/>
                    </a:lnTo>
                    <a:lnTo>
                      <a:pt x="118" y="93"/>
                    </a:lnTo>
                    <a:lnTo>
                      <a:pt x="177" y="86"/>
                    </a:lnTo>
                    <a:lnTo>
                      <a:pt x="216" y="98"/>
                    </a:lnTo>
                    <a:lnTo>
                      <a:pt x="225" y="116"/>
                    </a:lnTo>
                    <a:lnTo>
                      <a:pt x="224" y="139"/>
                    </a:lnTo>
                    <a:lnTo>
                      <a:pt x="206" y="160"/>
                    </a:lnTo>
                    <a:lnTo>
                      <a:pt x="218" y="179"/>
                    </a:lnTo>
                    <a:lnTo>
                      <a:pt x="229" y="206"/>
                    </a:lnTo>
                    <a:lnTo>
                      <a:pt x="229" y="221"/>
                    </a:lnTo>
                    <a:lnTo>
                      <a:pt x="270" y="223"/>
                    </a:lnTo>
                    <a:lnTo>
                      <a:pt x="277" y="213"/>
                    </a:lnTo>
                    <a:lnTo>
                      <a:pt x="277" y="195"/>
                    </a:lnTo>
                    <a:lnTo>
                      <a:pt x="250" y="175"/>
                    </a:lnTo>
                    <a:lnTo>
                      <a:pt x="250" y="155"/>
                    </a:lnTo>
                    <a:lnTo>
                      <a:pt x="268" y="141"/>
                    </a:lnTo>
                    <a:lnTo>
                      <a:pt x="297" y="131"/>
                    </a:lnTo>
                    <a:lnTo>
                      <a:pt x="320" y="128"/>
                    </a:lnTo>
                    <a:lnTo>
                      <a:pt x="372" y="131"/>
                    </a:lnTo>
                    <a:lnTo>
                      <a:pt x="377" y="116"/>
                    </a:lnTo>
                    <a:lnTo>
                      <a:pt x="377" y="80"/>
                    </a:lnTo>
                    <a:lnTo>
                      <a:pt x="331" y="54"/>
                    </a:lnTo>
                    <a:lnTo>
                      <a:pt x="335" y="35"/>
                    </a:lnTo>
                    <a:lnTo>
                      <a:pt x="366" y="12"/>
                    </a:lnTo>
                    <a:lnTo>
                      <a:pt x="418" y="0"/>
                    </a:lnTo>
                    <a:lnTo>
                      <a:pt x="481" y="7"/>
                    </a:lnTo>
                    <a:lnTo>
                      <a:pt x="503" y="19"/>
                    </a:lnTo>
                    <a:lnTo>
                      <a:pt x="508" y="37"/>
                    </a:lnTo>
                    <a:lnTo>
                      <a:pt x="504" y="57"/>
                    </a:lnTo>
                    <a:lnTo>
                      <a:pt x="485" y="68"/>
                    </a:lnTo>
                    <a:lnTo>
                      <a:pt x="485" y="163"/>
                    </a:lnTo>
                    <a:lnTo>
                      <a:pt x="485" y="199"/>
                    </a:lnTo>
                    <a:lnTo>
                      <a:pt x="468" y="262"/>
                    </a:lnTo>
                    <a:lnTo>
                      <a:pt x="441" y="315"/>
                    </a:lnTo>
                    <a:lnTo>
                      <a:pt x="414" y="354"/>
                    </a:lnTo>
                    <a:lnTo>
                      <a:pt x="372" y="396"/>
                    </a:lnTo>
                    <a:lnTo>
                      <a:pt x="164" y="381"/>
                    </a:lnTo>
                    <a:lnTo>
                      <a:pt x="56" y="315"/>
                    </a:lnTo>
                    <a:lnTo>
                      <a:pt x="52" y="291"/>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5" name="Freeform 81"/>
              <p:cNvSpPr>
                <a:spLocks/>
              </p:cNvSpPr>
              <p:nvPr/>
            </p:nvSpPr>
            <p:spPr bwMode="auto">
              <a:xfrm>
                <a:off x="3360" y="4212"/>
                <a:ext cx="79" cy="55"/>
              </a:xfrm>
              <a:custGeom>
                <a:avLst/>
                <a:gdLst>
                  <a:gd name="T0" fmla="*/ 0 w 79"/>
                  <a:gd name="T1" fmla="*/ 55 h 55"/>
                  <a:gd name="T2" fmla="*/ 8 w 79"/>
                  <a:gd name="T3" fmla="*/ 45 h 55"/>
                  <a:gd name="T4" fmla="*/ 16 w 79"/>
                  <a:gd name="T5" fmla="*/ 37 h 55"/>
                  <a:gd name="T6" fmla="*/ 27 w 79"/>
                  <a:gd name="T7" fmla="*/ 31 h 55"/>
                  <a:gd name="T8" fmla="*/ 39 w 79"/>
                  <a:gd name="T9" fmla="*/ 24 h 55"/>
                  <a:gd name="T10" fmla="*/ 52 w 79"/>
                  <a:gd name="T11" fmla="*/ 23 h 55"/>
                  <a:gd name="T12" fmla="*/ 66 w 79"/>
                  <a:gd name="T13" fmla="*/ 24 h 55"/>
                  <a:gd name="T14" fmla="*/ 79 w 79"/>
                  <a:gd name="T15" fmla="*/ 35 h 55"/>
                  <a:gd name="T16" fmla="*/ 77 w 79"/>
                  <a:gd name="T17" fmla="*/ 19 h 55"/>
                  <a:gd name="T18" fmla="*/ 58 w 79"/>
                  <a:gd name="T19" fmla="*/ 4 h 55"/>
                  <a:gd name="T20" fmla="*/ 35 w 79"/>
                  <a:gd name="T21" fmla="*/ 0 h 55"/>
                  <a:gd name="T22" fmla="*/ 17 w 79"/>
                  <a:gd name="T23" fmla="*/ 10 h 55"/>
                  <a:gd name="T24" fmla="*/ 8 w 79"/>
                  <a:gd name="T25" fmla="*/ 31 h 55"/>
                  <a:gd name="T26" fmla="*/ 0 w 79"/>
                  <a:gd name="T27" fmla="*/ 55 h 55"/>
                  <a:gd name="T28" fmla="*/ 0 w 79"/>
                  <a:gd name="T29" fmla="*/ 55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55"/>
                  <a:gd name="T47" fmla="*/ 79 w 79"/>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55">
                    <a:moveTo>
                      <a:pt x="0" y="55"/>
                    </a:moveTo>
                    <a:lnTo>
                      <a:pt x="8" y="45"/>
                    </a:lnTo>
                    <a:lnTo>
                      <a:pt x="16" y="37"/>
                    </a:lnTo>
                    <a:lnTo>
                      <a:pt x="27" y="31"/>
                    </a:lnTo>
                    <a:lnTo>
                      <a:pt x="39" y="24"/>
                    </a:lnTo>
                    <a:lnTo>
                      <a:pt x="52" y="23"/>
                    </a:lnTo>
                    <a:lnTo>
                      <a:pt x="66" y="24"/>
                    </a:lnTo>
                    <a:lnTo>
                      <a:pt x="79" y="35"/>
                    </a:lnTo>
                    <a:lnTo>
                      <a:pt x="77" y="19"/>
                    </a:lnTo>
                    <a:lnTo>
                      <a:pt x="58" y="4"/>
                    </a:lnTo>
                    <a:lnTo>
                      <a:pt x="35" y="0"/>
                    </a:lnTo>
                    <a:lnTo>
                      <a:pt x="17" y="10"/>
                    </a:lnTo>
                    <a:lnTo>
                      <a:pt x="8" y="31"/>
                    </a:lnTo>
                    <a:lnTo>
                      <a:pt x="0" y="55"/>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6" name="Freeform 82"/>
              <p:cNvSpPr>
                <a:spLocks/>
              </p:cNvSpPr>
              <p:nvPr/>
            </p:nvSpPr>
            <p:spPr bwMode="auto">
              <a:xfrm>
                <a:off x="2867" y="4221"/>
                <a:ext cx="139" cy="36"/>
              </a:xfrm>
              <a:custGeom>
                <a:avLst/>
                <a:gdLst>
                  <a:gd name="T0" fmla="*/ 0 w 139"/>
                  <a:gd name="T1" fmla="*/ 0 h 36"/>
                  <a:gd name="T2" fmla="*/ 16 w 139"/>
                  <a:gd name="T3" fmla="*/ 11 h 36"/>
                  <a:gd name="T4" fmla="*/ 31 w 139"/>
                  <a:gd name="T5" fmla="*/ 18 h 36"/>
                  <a:gd name="T6" fmla="*/ 39 w 139"/>
                  <a:gd name="T7" fmla="*/ 19 h 36"/>
                  <a:gd name="T8" fmla="*/ 49 w 139"/>
                  <a:gd name="T9" fmla="*/ 20 h 36"/>
                  <a:gd name="T10" fmla="*/ 60 w 139"/>
                  <a:gd name="T11" fmla="*/ 20 h 36"/>
                  <a:gd name="T12" fmla="*/ 74 w 139"/>
                  <a:gd name="T13" fmla="*/ 20 h 36"/>
                  <a:gd name="T14" fmla="*/ 87 w 139"/>
                  <a:gd name="T15" fmla="*/ 16 h 36"/>
                  <a:gd name="T16" fmla="*/ 102 w 139"/>
                  <a:gd name="T17" fmla="*/ 14 h 36"/>
                  <a:gd name="T18" fmla="*/ 120 w 139"/>
                  <a:gd name="T19" fmla="*/ 8 h 36"/>
                  <a:gd name="T20" fmla="*/ 139 w 139"/>
                  <a:gd name="T21" fmla="*/ 3 h 36"/>
                  <a:gd name="T22" fmla="*/ 120 w 139"/>
                  <a:gd name="T23" fmla="*/ 24 h 36"/>
                  <a:gd name="T24" fmla="*/ 93 w 139"/>
                  <a:gd name="T25" fmla="*/ 36 h 36"/>
                  <a:gd name="T26" fmla="*/ 52 w 139"/>
                  <a:gd name="T27" fmla="*/ 36 h 36"/>
                  <a:gd name="T28" fmla="*/ 31 w 139"/>
                  <a:gd name="T29" fmla="*/ 30 h 36"/>
                  <a:gd name="T30" fmla="*/ 0 w 139"/>
                  <a:gd name="T31" fmla="*/ 0 h 36"/>
                  <a:gd name="T32" fmla="*/ 0 w 139"/>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36"/>
                  <a:gd name="T53" fmla="*/ 139 w 13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36">
                    <a:moveTo>
                      <a:pt x="0" y="0"/>
                    </a:moveTo>
                    <a:lnTo>
                      <a:pt x="16" y="11"/>
                    </a:lnTo>
                    <a:lnTo>
                      <a:pt x="31" y="18"/>
                    </a:lnTo>
                    <a:lnTo>
                      <a:pt x="39" y="19"/>
                    </a:lnTo>
                    <a:lnTo>
                      <a:pt x="49" y="20"/>
                    </a:lnTo>
                    <a:lnTo>
                      <a:pt x="60" y="20"/>
                    </a:lnTo>
                    <a:lnTo>
                      <a:pt x="74" y="20"/>
                    </a:lnTo>
                    <a:lnTo>
                      <a:pt x="87" y="16"/>
                    </a:lnTo>
                    <a:lnTo>
                      <a:pt x="102" y="14"/>
                    </a:lnTo>
                    <a:lnTo>
                      <a:pt x="120" y="8"/>
                    </a:lnTo>
                    <a:lnTo>
                      <a:pt x="139" y="3"/>
                    </a:lnTo>
                    <a:lnTo>
                      <a:pt x="120" y="24"/>
                    </a:lnTo>
                    <a:lnTo>
                      <a:pt x="93" y="36"/>
                    </a:lnTo>
                    <a:lnTo>
                      <a:pt x="52" y="36"/>
                    </a:lnTo>
                    <a:lnTo>
                      <a:pt x="31" y="30"/>
                    </a:lnTo>
                    <a:lnTo>
                      <a:pt x="0" y="0"/>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7" name="Freeform 83"/>
              <p:cNvSpPr>
                <a:spLocks/>
              </p:cNvSpPr>
              <p:nvPr/>
            </p:nvSpPr>
            <p:spPr bwMode="auto">
              <a:xfrm>
                <a:off x="3784" y="3998"/>
                <a:ext cx="712" cy="269"/>
              </a:xfrm>
              <a:custGeom>
                <a:avLst/>
                <a:gdLst>
                  <a:gd name="T0" fmla="*/ 50 w 712"/>
                  <a:gd name="T1" fmla="*/ 161 h 269"/>
                  <a:gd name="T2" fmla="*/ 92 w 712"/>
                  <a:gd name="T3" fmla="*/ 122 h 269"/>
                  <a:gd name="T4" fmla="*/ 119 w 712"/>
                  <a:gd name="T5" fmla="*/ 114 h 269"/>
                  <a:gd name="T6" fmla="*/ 180 w 712"/>
                  <a:gd name="T7" fmla="*/ 117 h 269"/>
                  <a:gd name="T8" fmla="*/ 171 w 712"/>
                  <a:gd name="T9" fmla="*/ 86 h 269"/>
                  <a:gd name="T10" fmla="*/ 182 w 712"/>
                  <a:gd name="T11" fmla="*/ 54 h 269"/>
                  <a:gd name="T12" fmla="*/ 200 w 712"/>
                  <a:gd name="T13" fmla="*/ 43 h 269"/>
                  <a:gd name="T14" fmla="*/ 227 w 712"/>
                  <a:gd name="T15" fmla="*/ 40 h 269"/>
                  <a:gd name="T16" fmla="*/ 248 w 712"/>
                  <a:gd name="T17" fmla="*/ 19 h 269"/>
                  <a:gd name="T18" fmla="*/ 279 w 712"/>
                  <a:gd name="T19" fmla="*/ 1 h 269"/>
                  <a:gd name="T20" fmla="*/ 306 w 712"/>
                  <a:gd name="T21" fmla="*/ 0 h 269"/>
                  <a:gd name="T22" fmla="*/ 334 w 712"/>
                  <a:gd name="T23" fmla="*/ 1 h 269"/>
                  <a:gd name="T24" fmla="*/ 358 w 712"/>
                  <a:gd name="T25" fmla="*/ 16 h 269"/>
                  <a:gd name="T26" fmla="*/ 381 w 712"/>
                  <a:gd name="T27" fmla="*/ 43 h 269"/>
                  <a:gd name="T28" fmla="*/ 427 w 712"/>
                  <a:gd name="T29" fmla="*/ 31 h 269"/>
                  <a:gd name="T30" fmla="*/ 461 w 712"/>
                  <a:gd name="T31" fmla="*/ 30 h 269"/>
                  <a:gd name="T32" fmla="*/ 485 w 712"/>
                  <a:gd name="T33" fmla="*/ 40 h 269"/>
                  <a:gd name="T34" fmla="*/ 511 w 712"/>
                  <a:gd name="T35" fmla="*/ 62 h 269"/>
                  <a:gd name="T36" fmla="*/ 527 w 712"/>
                  <a:gd name="T37" fmla="*/ 73 h 269"/>
                  <a:gd name="T38" fmla="*/ 571 w 712"/>
                  <a:gd name="T39" fmla="*/ 71 h 269"/>
                  <a:gd name="T40" fmla="*/ 596 w 712"/>
                  <a:gd name="T41" fmla="*/ 77 h 269"/>
                  <a:gd name="T42" fmla="*/ 623 w 712"/>
                  <a:gd name="T43" fmla="*/ 86 h 269"/>
                  <a:gd name="T44" fmla="*/ 642 w 712"/>
                  <a:gd name="T45" fmla="*/ 109 h 269"/>
                  <a:gd name="T46" fmla="*/ 644 w 712"/>
                  <a:gd name="T47" fmla="*/ 134 h 269"/>
                  <a:gd name="T48" fmla="*/ 644 w 712"/>
                  <a:gd name="T49" fmla="*/ 152 h 269"/>
                  <a:gd name="T50" fmla="*/ 679 w 712"/>
                  <a:gd name="T51" fmla="*/ 156 h 269"/>
                  <a:gd name="T52" fmla="*/ 700 w 712"/>
                  <a:gd name="T53" fmla="*/ 177 h 269"/>
                  <a:gd name="T54" fmla="*/ 712 w 712"/>
                  <a:gd name="T55" fmla="*/ 204 h 269"/>
                  <a:gd name="T56" fmla="*/ 708 w 712"/>
                  <a:gd name="T57" fmla="*/ 233 h 269"/>
                  <a:gd name="T58" fmla="*/ 694 w 712"/>
                  <a:gd name="T59" fmla="*/ 253 h 269"/>
                  <a:gd name="T60" fmla="*/ 652 w 712"/>
                  <a:gd name="T61" fmla="*/ 266 h 269"/>
                  <a:gd name="T62" fmla="*/ 610 w 712"/>
                  <a:gd name="T63" fmla="*/ 269 h 269"/>
                  <a:gd name="T64" fmla="*/ 581 w 712"/>
                  <a:gd name="T65" fmla="*/ 261 h 269"/>
                  <a:gd name="T66" fmla="*/ 554 w 712"/>
                  <a:gd name="T67" fmla="*/ 249 h 269"/>
                  <a:gd name="T68" fmla="*/ 519 w 712"/>
                  <a:gd name="T69" fmla="*/ 259 h 269"/>
                  <a:gd name="T70" fmla="*/ 500 w 712"/>
                  <a:gd name="T71" fmla="*/ 266 h 269"/>
                  <a:gd name="T72" fmla="*/ 475 w 712"/>
                  <a:gd name="T73" fmla="*/ 265 h 269"/>
                  <a:gd name="T74" fmla="*/ 448 w 712"/>
                  <a:gd name="T75" fmla="*/ 255 h 269"/>
                  <a:gd name="T76" fmla="*/ 431 w 712"/>
                  <a:gd name="T77" fmla="*/ 249 h 269"/>
                  <a:gd name="T78" fmla="*/ 408 w 712"/>
                  <a:gd name="T79" fmla="*/ 250 h 269"/>
                  <a:gd name="T80" fmla="*/ 371 w 712"/>
                  <a:gd name="T81" fmla="*/ 254 h 269"/>
                  <a:gd name="T82" fmla="*/ 323 w 712"/>
                  <a:gd name="T83" fmla="*/ 235 h 269"/>
                  <a:gd name="T84" fmla="*/ 294 w 712"/>
                  <a:gd name="T85" fmla="*/ 243 h 269"/>
                  <a:gd name="T86" fmla="*/ 257 w 712"/>
                  <a:gd name="T87" fmla="*/ 243 h 269"/>
                  <a:gd name="T88" fmla="*/ 200 w 712"/>
                  <a:gd name="T89" fmla="*/ 229 h 269"/>
                  <a:gd name="T90" fmla="*/ 182 w 712"/>
                  <a:gd name="T91" fmla="*/ 231 h 269"/>
                  <a:gd name="T92" fmla="*/ 148 w 712"/>
                  <a:gd name="T93" fmla="*/ 241 h 269"/>
                  <a:gd name="T94" fmla="*/ 113 w 712"/>
                  <a:gd name="T95" fmla="*/ 243 h 269"/>
                  <a:gd name="T96" fmla="*/ 80 w 712"/>
                  <a:gd name="T97" fmla="*/ 243 h 269"/>
                  <a:gd name="T98" fmla="*/ 44 w 712"/>
                  <a:gd name="T99" fmla="*/ 230 h 269"/>
                  <a:gd name="T100" fmla="*/ 28 w 712"/>
                  <a:gd name="T101" fmla="*/ 222 h 269"/>
                  <a:gd name="T102" fmla="*/ 9 w 712"/>
                  <a:gd name="T103" fmla="*/ 216 h 269"/>
                  <a:gd name="T104" fmla="*/ 0 w 712"/>
                  <a:gd name="T105" fmla="*/ 199 h 269"/>
                  <a:gd name="T106" fmla="*/ 1 w 712"/>
                  <a:gd name="T107" fmla="*/ 177 h 269"/>
                  <a:gd name="T108" fmla="*/ 11 w 712"/>
                  <a:gd name="T109" fmla="*/ 165 h 269"/>
                  <a:gd name="T110" fmla="*/ 34 w 712"/>
                  <a:gd name="T111" fmla="*/ 163 h 269"/>
                  <a:gd name="T112" fmla="*/ 50 w 712"/>
                  <a:gd name="T113" fmla="*/ 161 h 269"/>
                  <a:gd name="T114" fmla="*/ 50 w 712"/>
                  <a:gd name="T115" fmla="*/ 161 h 2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2"/>
                  <a:gd name="T175" fmla="*/ 0 h 269"/>
                  <a:gd name="T176" fmla="*/ 712 w 712"/>
                  <a:gd name="T177" fmla="*/ 269 h 2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2" h="269">
                    <a:moveTo>
                      <a:pt x="50" y="161"/>
                    </a:moveTo>
                    <a:lnTo>
                      <a:pt x="92" y="122"/>
                    </a:lnTo>
                    <a:lnTo>
                      <a:pt x="119" y="114"/>
                    </a:lnTo>
                    <a:lnTo>
                      <a:pt x="180" y="117"/>
                    </a:lnTo>
                    <a:lnTo>
                      <a:pt x="171" y="86"/>
                    </a:lnTo>
                    <a:lnTo>
                      <a:pt x="182" y="54"/>
                    </a:lnTo>
                    <a:lnTo>
                      <a:pt x="200" y="43"/>
                    </a:lnTo>
                    <a:lnTo>
                      <a:pt x="227" y="40"/>
                    </a:lnTo>
                    <a:lnTo>
                      <a:pt x="248" y="19"/>
                    </a:lnTo>
                    <a:lnTo>
                      <a:pt x="279" y="1"/>
                    </a:lnTo>
                    <a:lnTo>
                      <a:pt x="306" y="0"/>
                    </a:lnTo>
                    <a:lnTo>
                      <a:pt x="334" y="1"/>
                    </a:lnTo>
                    <a:lnTo>
                      <a:pt x="358" y="16"/>
                    </a:lnTo>
                    <a:lnTo>
                      <a:pt x="381" y="43"/>
                    </a:lnTo>
                    <a:lnTo>
                      <a:pt x="427" y="31"/>
                    </a:lnTo>
                    <a:lnTo>
                      <a:pt x="461" y="30"/>
                    </a:lnTo>
                    <a:lnTo>
                      <a:pt x="485" y="40"/>
                    </a:lnTo>
                    <a:lnTo>
                      <a:pt x="511" y="62"/>
                    </a:lnTo>
                    <a:lnTo>
                      <a:pt x="527" y="73"/>
                    </a:lnTo>
                    <a:lnTo>
                      <a:pt x="571" y="71"/>
                    </a:lnTo>
                    <a:lnTo>
                      <a:pt x="596" y="77"/>
                    </a:lnTo>
                    <a:lnTo>
                      <a:pt x="623" y="86"/>
                    </a:lnTo>
                    <a:lnTo>
                      <a:pt x="642" y="109"/>
                    </a:lnTo>
                    <a:lnTo>
                      <a:pt x="644" y="134"/>
                    </a:lnTo>
                    <a:lnTo>
                      <a:pt x="644" y="152"/>
                    </a:lnTo>
                    <a:lnTo>
                      <a:pt x="679" y="156"/>
                    </a:lnTo>
                    <a:lnTo>
                      <a:pt x="700" y="177"/>
                    </a:lnTo>
                    <a:lnTo>
                      <a:pt x="712" y="204"/>
                    </a:lnTo>
                    <a:lnTo>
                      <a:pt x="708" y="233"/>
                    </a:lnTo>
                    <a:lnTo>
                      <a:pt x="694" y="253"/>
                    </a:lnTo>
                    <a:lnTo>
                      <a:pt x="652" y="266"/>
                    </a:lnTo>
                    <a:lnTo>
                      <a:pt x="610" y="269"/>
                    </a:lnTo>
                    <a:lnTo>
                      <a:pt x="581" y="261"/>
                    </a:lnTo>
                    <a:lnTo>
                      <a:pt x="554" y="249"/>
                    </a:lnTo>
                    <a:lnTo>
                      <a:pt x="519" y="259"/>
                    </a:lnTo>
                    <a:lnTo>
                      <a:pt x="500" y="266"/>
                    </a:lnTo>
                    <a:lnTo>
                      <a:pt x="475" y="265"/>
                    </a:lnTo>
                    <a:lnTo>
                      <a:pt x="448" y="255"/>
                    </a:lnTo>
                    <a:lnTo>
                      <a:pt x="431" y="249"/>
                    </a:lnTo>
                    <a:lnTo>
                      <a:pt x="408" y="250"/>
                    </a:lnTo>
                    <a:lnTo>
                      <a:pt x="371" y="254"/>
                    </a:lnTo>
                    <a:lnTo>
                      <a:pt x="323" y="235"/>
                    </a:lnTo>
                    <a:lnTo>
                      <a:pt x="294" y="243"/>
                    </a:lnTo>
                    <a:lnTo>
                      <a:pt x="257" y="243"/>
                    </a:lnTo>
                    <a:lnTo>
                      <a:pt x="200" y="229"/>
                    </a:lnTo>
                    <a:lnTo>
                      <a:pt x="182" y="231"/>
                    </a:lnTo>
                    <a:lnTo>
                      <a:pt x="148" y="241"/>
                    </a:lnTo>
                    <a:lnTo>
                      <a:pt x="113" y="243"/>
                    </a:lnTo>
                    <a:lnTo>
                      <a:pt x="80" y="243"/>
                    </a:lnTo>
                    <a:lnTo>
                      <a:pt x="44" y="230"/>
                    </a:lnTo>
                    <a:lnTo>
                      <a:pt x="28" y="222"/>
                    </a:lnTo>
                    <a:lnTo>
                      <a:pt x="9" y="216"/>
                    </a:lnTo>
                    <a:lnTo>
                      <a:pt x="0" y="199"/>
                    </a:lnTo>
                    <a:lnTo>
                      <a:pt x="1" y="177"/>
                    </a:lnTo>
                    <a:lnTo>
                      <a:pt x="11" y="165"/>
                    </a:lnTo>
                    <a:lnTo>
                      <a:pt x="34" y="163"/>
                    </a:lnTo>
                    <a:lnTo>
                      <a:pt x="50" y="161"/>
                    </a:lnTo>
                    <a:close/>
                  </a:path>
                </a:pathLst>
              </a:custGeom>
              <a:solidFill>
                <a:srgbClr val="C2C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8" name="Freeform 85"/>
              <p:cNvSpPr>
                <a:spLocks/>
              </p:cNvSpPr>
              <p:nvPr/>
            </p:nvSpPr>
            <p:spPr bwMode="auto">
              <a:xfrm>
                <a:off x="3258" y="4159"/>
                <a:ext cx="100" cy="45"/>
              </a:xfrm>
              <a:custGeom>
                <a:avLst/>
                <a:gdLst>
                  <a:gd name="T0" fmla="*/ 0 w 100"/>
                  <a:gd name="T1" fmla="*/ 20 h 45"/>
                  <a:gd name="T2" fmla="*/ 2 w 100"/>
                  <a:gd name="T3" fmla="*/ 20 h 45"/>
                  <a:gd name="T4" fmla="*/ 10 w 100"/>
                  <a:gd name="T5" fmla="*/ 23 h 45"/>
                  <a:gd name="T6" fmla="*/ 21 w 100"/>
                  <a:gd name="T7" fmla="*/ 26 h 45"/>
                  <a:gd name="T8" fmla="*/ 39 w 100"/>
                  <a:gd name="T9" fmla="*/ 29 h 45"/>
                  <a:gd name="T10" fmla="*/ 54 w 100"/>
                  <a:gd name="T11" fmla="*/ 27 h 45"/>
                  <a:gd name="T12" fmla="*/ 71 w 100"/>
                  <a:gd name="T13" fmla="*/ 23 h 45"/>
                  <a:gd name="T14" fmla="*/ 79 w 100"/>
                  <a:gd name="T15" fmla="*/ 18 h 45"/>
                  <a:gd name="T16" fmla="*/ 87 w 100"/>
                  <a:gd name="T17" fmla="*/ 14 h 45"/>
                  <a:gd name="T18" fmla="*/ 93 w 100"/>
                  <a:gd name="T19" fmla="*/ 7 h 45"/>
                  <a:gd name="T20" fmla="*/ 100 w 100"/>
                  <a:gd name="T21" fmla="*/ 0 h 45"/>
                  <a:gd name="T22" fmla="*/ 100 w 100"/>
                  <a:gd name="T23" fmla="*/ 22 h 45"/>
                  <a:gd name="T24" fmla="*/ 93 w 100"/>
                  <a:gd name="T25" fmla="*/ 39 h 45"/>
                  <a:gd name="T26" fmla="*/ 68 w 100"/>
                  <a:gd name="T27" fmla="*/ 45 h 45"/>
                  <a:gd name="T28" fmla="*/ 48 w 100"/>
                  <a:gd name="T29" fmla="*/ 45 h 45"/>
                  <a:gd name="T30" fmla="*/ 17 w 100"/>
                  <a:gd name="T31" fmla="*/ 33 h 45"/>
                  <a:gd name="T32" fmla="*/ 0 w 100"/>
                  <a:gd name="T33" fmla="*/ 20 h 45"/>
                  <a:gd name="T34" fmla="*/ 0 w 100"/>
                  <a:gd name="T35" fmla="*/ 20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45"/>
                  <a:gd name="T56" fmla="*/ 100 w 100"/>
                  <a:gd name="T57" fmla="*/ 45 h 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45">
                    <a:moveTo>
                      <a:pt x="0" y="20"/>
                    </a:moveTo>
                    <a:lnTo>
                      <a:pt x="2" y="20"/>
                    </a:lnTo>
                    <a:lnTo>
                      <a:pt x="10" y="23"/>
                    </a:lnTo>
                    <a:lnTo>
                      <a:pt x="21" y="26"/>
                    </a:lnTo>
                    <a:lnTo>
                      <a:pt x="39" y="29"/>
                    </a:lnTo>
                    <a:lnTo>
                      <a:pt x="54" y="27"/>
                    </a:lnTo>
                    <a:lnTo>
                      <a:pt x="71" y="23"/>
                    </a:lnTo>
                    <a:lnTo>
                      <a:pt x="79" y="18"/>
                    </a:lnTo>
                    <a:lnTo>
                      <a:pt x="87" y="14"/>
                    </a:lnTo>
                    <a:lnTo>
                      <a:pt x="93" y="7"/>
                    </a:lnTo>
                    <a:lnTo>
                      <a:pt x="100" y="0"/>
                    </a:lnTo>
                    <a:lnTo>
                      <a:pt x="100" y="22"/>
                    </a:lnTo>
                    <a:lnTo>
                      <a:pt x="93" y="39"/>
                    </a:lnTo>
                    <a:lnTo>
                      <a:pt x="68" y="45"/>
                    </a:lnTo>
                    <a:lnTo>
                      <a:pt x="48" y="45"/>
                    </a:lnTo>
                    <a:lnTo>
                      <a:pt x="17" y="33"/>
                    </a:lnTo>
                    <a:lnTo>
                      <a:pt x="0" y="20"/>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39" name="Freeform 86"/>
              <p:cNvSpPr>
                <a:spLocks/>
              </p:cNvSpPr>
              <p:nvPr/>
            </p:nvSpPr>
            <p:spPr bwMode="auto">
              <a:xfrm>
                <a:off x="3372" y="4118"/>
                <a:ext cx="75" cy="51"/>
              </a:xfrm>
              <a:custGeom>
                <a:avLst/>
                <a:gdLst>
                  <a:gd name="T0" fmla="*/ 0 w 75"/>
                  <a:gd name="T1" fmla="*/ 25 h 51"/>
                  <a:gd name="T2" fmla="*/ 2 w 75"/>
                  <a:gd name="T3" fmla="*/ 25 h 51"/>
                  <a:gd name="T4" fmla="*/ 9 w 75"/>
                  <a:gd name="T5" fmla="*/ 27 h 51"/>
                  <a:gd name="T6" fmla="*/ 19 w 75"/>
                  <a:gd name="T7" fmla="*/ 28 h 51"/>
                  <a:gd name="T8" fmla="*/ 30 w 75"/>
                  <a:gd name="T9" fmla="*/ 29 h 51"/>
                  <a:gd name="T10" fmla="*/ 40 w 75"/>
                  <a:gd name="T11" fmla="*/ 27 h 51"/>
                  <a:gd name="T12" fmla="*/ 52 w 75"/>
                  <a:gd name="T13" fmla="*/ 22 h 51"/>
                  <a:gd name="T14" fmla="*/ 56 w 75"/>
                  <a:gd name="T15" fmla="*/ 17 h 51"/>
                  <a:gd name="T16" fmla="*/ 59 w 75"/>
                  <a:gd name="T17" fmla="*/ 13 h 51"/>
                  <a:gd name="T18" fmla="*/ 61 w 75"/>
                  <a:gd name="T19" fmla="*/ 6 h 51"/>
                  <a:gd name="T20" fmla="*/ 63 w 75"/>
                  <a:gd name="T21" fmla="*/ 0 h 51"/>
                  <a:gd name="T22" fmla="*/ 75 w 75"/>
                  <a:gd name="T23" fmla="*/ 18 h 51"/>
                  <a:gd name="T24" fmla="*/ 73 w 75"/>
                  <a:gd name="T25" fmla="*/ 37 h 51"/>
                  <a:gd name="T26" fmla="*/ 63 w 75"/>
                  <a:gd name="T27" fmla="*/ 49 h 51"/>
                  <a:gd name="T28" fmla="*/ 29 w 75"/>
                  <a:gd name="T29" fmla="*/ 51 h 51"/>
                  <a:gd name="T30" fmla="*/ 17 w 75"/>
                  <a:gd name="T31" fmla="*/ 43 h 51"/>
                  <a:gd name="T32" fmla="*/ 0 w 75"/>
                  <a:gd name="T33" fmla="*/ 25 h 51"/>
                  <a:gd name="T34" fmla="*/ 0 w 75"/>
                  <a:gd name="T35" fmla="*/ 25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51"/>
                  <a:gd name="T56" fmla="*/ 75 w 75"/>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51">
                    <a:moveTo>
                      <a:pt x="0" y="25"/>
                    </a:moveTo>
                    <a:lnTo>
                      <a:pt x="2" y="25"/>
                    </a:lnTo>
                    <a:lnTo>
                      <a:pt x="9" y="27"/>
                    </a:lnTo>
                    <a:lnTo>
                      <a:pt x="19" y="28"/>
                    </a:lnTo>
                    <a:lnTo>
                      <a:pt x="30" y="29"/>
                    </a:lnTo>
                    <a:lnTo>
                      <a:pt x="40" y="27"/>
                    </a:lnTo>
                    <a:lnTo>
                      <a:pt x="52" y="22"/>
                    </a:lnTo>
                    <a:lnTo>
                      <a:pt x="56" y="17"/>
                    </a:lnTo>
                    <a:lnTo>
                      <a:pt x="59" y="13"/>
                    </a:lnTo>
                    <a:lnTo>
                      <a:pt x="61" y="6"/>
                    </a:lnTo>
                    <a:lnTo>
                      <a:pt x="63" y="0"/>
                    </a:lnTo>
                    <a:lnTo>
                      <a:pt x="75" y="18"/>
                    </a:lnTo>
                    <a:lnTo>
                      <a:pt x="73" y="37"/>
                    </a:lnTo>
                    <a:lnTo>
                      <a:pt x="63" y="49"/>
                    </a:lnTo>
                    <a:lnTo>
                      <a:pt x="29" y="51"/>
                    </a:lnTo>
                    <a:lnTo>
                      <a:pt x="17" y="43"/>
                    </a:lnTo>
                    <a:lnTo>
                      <a:pt x="0" y="25"/>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0" name="Freeform 87"/>
              <p:cNvSpPr>
                <a:spLocks/>
              </p:cNvSpPr>
              <p:nvPr/>
            </p:nvSpPr>
            <p:spPr bwMode="auto">
              <a:xfrm>
                <a:off x="2927" y="4279"/>
                <a:ext cx="112" cy="40"/>
              </a:xfrm>
              <a:custGeom>
                <a:avLst/>
                <a:gdLst>
                  <a:gd name="T0" fmla="*/ 0 w 112"/>
                  <a:gd name="T1" fmla="*/ 40 h 40"/>
                  <a:gd name="T2" fmla="*/ 12 w 112"/>
                  <a:gd name="T3" fmla="*/ 34 h 40"/>
                  <a:gd name="T4" fmla="*/ 25 w 112"/>
                  <a:gd name="T5" fmla="*/ 28 h 40"/>
                  <a:gd name="T6" fmla="*/ 42 w 112"/>
                  <a:gd name="T7" fmla="*/ 24 h 40"/>
                  <a:gd name="T8" fmla="*/ 60 w 112"/>
                  <a:gd name="T9" fmla="*/ 19 h 40"/>
                  <a:gd name="T10" fmla="*/ 79 w 112"/>
                  <a:gd name="T11" fmla="*/ 19 h 40"/>
                  <a:gd name="T12" fmla="*/ 94 w 112"/>
                  <a:gd name="T13" fmla="*/ 23 h 40"/>
                  <a:gd name="T14" fmla="*/ 112 w 112"/>
                  <a:gd name="T15" fmla="*/ 32 h 40"/>
                  <a:gd name="T16" fmla="*/ 106 w 112"/>
                  <a:gd name="T17" fmla="*/ 20 h 40"/>
                  <a:gd name="T18" fmla="*/ 85 w 112"/>
                  <a:gd name="T19" fmla="*/ 5 h 40"/>
                  <a:gd name="T20" fmla="*/ 68 w 112"/>
                  <a:gd name="T21" fmla="*/ 0 h 40"/>
                  <a:gd name="T22" fmla="*/ 42 w 112"/>
                  <a:gd name="T23" fmla="*/ 9 h 40"/>
                  <a:gd name="T24" fmla="*/ 16 w 112"/>
                  <a:gd name="T25" fmla="*/ 23 h 40"/>
                  <a:gd name="T26" fmla="*/ 0 w 112"/>
                  <a:gd name="T27" fmla="*/ 40 h 40"/>
                  <a:gd name="T28" fmla="*/ 0 w 112"/>
                  <a:gd name="T29" fmla="*/ 4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40"/>
                  <a:gd name="T47" fmla="*/ 112 w 11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40">
                    <a:moveTo>
                      <a:pt x="0" y="40"/>
                    </a:moveTo>
                    <a:lnTo>
                      <a:pt x="12" y="34"/>
                    </a:lnTo>
                    <a:lnTo>
                      <a:pt x="25" y="28"/>
                    </a:lnTo>
                    <a:lnTo>
                      <a:pt x="42" y="24"/>
                    </a:lnTo>
                    <a:lnTo>
                      <a:pt x="60" y="19"/>
                    </a:lnTo>
                    <a:lnTo>
                      <a:pt x="79" y="19"/>
                    </a:lnTo>
                    <a:lnTo>
                      <a:pt x="94" y="23"/>
                    </a:lnTo>
                    <a:lnTo>
                      <a:pt x="112" y="32"/>
                    </a:lnTo>
                    <a:lnTo>
                      <a:pt x="106" y="20"/>
                    </a:lnTo>
                    <a:lnTo>
                      <a:pt x="85" y="5"/>
                    </a:lnTo>
                    <a:lnTo>
                      <a:pt x="68" y="0"/>
                    </a:lnTo>
                    <a:lnTo>
                      <a:pt x="42" y="9"/>
                    </a:lnTo>
                    <a:lnTo>
                      <a:pt x="16" y="23"/>
                    </a:lnTo>
                    <a:lnTo>
                      <a:pt x="0" y="40"/>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1" name="Freeform 88"/>
              <p:cNvSpPr>
                <a:spLocks/>
              </p:cNvSpPr>
              <p:nvPr/>
            </p:nvSpPr>
            <p:spPr bwMode="auto">
              <a:xfrm>
                <a:off x="3164" y="4253"/>
                <a:ext cx="111" cy="50"/>
              </a:xfrm>
              <a:custGeom>
                <a:avLst/>
                <a:gdLst>
                  <a:gd name="T0" fmla="*/ 0 w 111"/>
                  <a:gd name="T1" fmla="*/ 50 h 50"/>
                  <a:gd name="T2" fmla="*/ 8 w 111"/>
                  <a:gd name="T3" fmla="*/ 45 h 50"/>
                  <a:gd name="T4" fmla="*/ 19 w 111"/>
                  <a:gd name="T5" fmla="*/ 37 h 50"/>
                  <a:gd name="T6" fmla="*/ 35 w 111"/>
                  <a:gd name="T7" fmla="*/ 30 h 50"/>
                  <a:gd name="T8" fmla="*/ 50 w 111"/>
                  <a:gd name="T9" fmla="*/ 22 h 50"/>
                  <a:gd name="T10" fmla="*/ 69 w 111"/>
                  <a:gd name="T11" fmla="*/ 18 h 50"/>
                  <a:gd name="T12" fmla="*/ 79 w 111"/>
                  <a:gd name="T13" fmla="*/ 17 h 50"/>
                  <a:gd name="T14" fmla="*/ 90 w 111"/>
                  <a:gd name="T15" fmla="*/ 18 h 50"/>
                  <a:gd name="T16" fmla="*/ 100 w 111"/>
                  <a:gd name="T17" fmla="*/ 19 h 50"/>
                  <a:gd name="T18" fmla="*/ 111 w 111"/>
                  <a:gd name="T19" fmla="*/ 23 h 50"/>
                  <a:gd name="T20" fmla="*/ 102 w 111"/>
                  <a:gd name="T21" fmla="*/ 11 h 50"/>
                  <a:gd name="T22" fmla="*/ 86 w 111"/>
                  <a:gd name="T23" fmla="*/ 4 h 50"/>
                  <a:gd name="T24" fmla="*/ 63 w 111"/>
                  <a:gd name="T25" fmla="*/ 0 h 50"/>
                  <a:gd name="T26" fmla="*/ 40 w 111"/>
                  <a:gd name="T27" fmla="*/ 11 h 50"/>
                  <a:gd name="T28" fmla="*/ 23 w 111"/>
                  <a:gd name="T29" fmla="*/ 26 h 50"/>
                  <a:gd name="T30" fmla="*/ 0 w 111"/>
                  <a:gd name="T31" fmla="*/ 50 h 50"/>
                  <a:gd name="T32" fmla="*/ 0 w 111"/>
                  <a:gd name="T33" fmla="*/ 5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50"/>
                  <a:gd name="T53" fmla="*/ 111 w 111"/>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50">
                    <a:moveTo>
                      <a:pt x="0" y="50"/>
                    </a:moveTo>
                    <a:lnTo>
                      <a:pt x="8" y="45"/>
                    </a:lnTo>
                    <a:lnTo>
                      <a:pt x="19" y="37"/>
                    </a:lnTo>
                    <a:lnTo>
                      <a:pt x="35" y="30"/>
                    </a:lnTo>
                    <a:lnTo>
                      <a:pt x="50" y="22"/>
                    </a:lnTo>
                    <a:lnTo>
                      <a:pt x="69" y="18"/>
                    </a:lnTo>
                    <a:lnTo>
                      <a:pt x="79" y="17"/>
                    </a:lnTo>
                    <a:lnTo>
                      <a:pt x="90" y="18"/>
                    </a:lnTo>
                    <a:lnTo>
                      <a:pt x="100" y="19"/>
                    </a:lnTo>
                    <a:lnTo>
                      <a:pt x="111" y="23"/>
                    </a:lnTo>
                    <a:lnTo>
                      <a:pt x="102" y="11"/>
                    </a:lnTo>
                    <a:lnTo>
                      <a:pt x="86" y="4"/>
                    </a:lnTo>
                    <a:lnTo>
                      <a:pt x="63" y="0"/>
                    </a:lnTo>
                    <a:lnTo>
                      <a:pt x="40" y="11"/>
                    </a:lnTo>
                    <a:lnTo>
                      <a:pt x="23" y="26"/>
                    </a:lnTo>
                    <a:lnTo>
                      <a:pt x="0" y="50"/>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2" name="Freeform 89"/>
              <p:cNvSpPr>
                <a:spLocks/>
              </p:cNvSpPr>
              <p:nvPr/>
            </p:nvSpPr>
            <p:spPr bwMode="auto">
              <a:xfrm>
                <a:off x="3050" y="4253"/>
                <a:ext cx="73" cy="42"/>
              </a:xfrm>
              <a:custGeom>
                <a:avLst/>
                <a:gdLst>
                  <a:gd name="T0" fmla="*/ 23 w 73"/>
                  <a:gd name="T1" fmla="*/ 0 h 42"/>
                  <a:gd name="T2" fmla="*/ 8 w 73"/>
                  <a:gd name="T3" fmla="*/ 6 h 42"/>
                  <a:gd name="T4" fmla="*/ 4 w 73"/>
                  <a:gd name="T5" fmla="*/ 14 h 42"/>
                  <a:gd name="T6" fmla="*/ 0 w 73"/>
                  <a:gd name="T7" fmla="*/ 29 h 42"/>
                  <a:gd name="T8" fmla="*/ 16 w 73"/>
                  <a:gd name="T9" fmla="*/ 37 h 42"/>
                  <a:gd name="T10" fmla="*/ 35 w 73"/>
                  <a:gd name="T11" fmla="*/ 42 h 42"/>
                  <a:gd name="T12" fmla="*/ 48 w 73"/>
                  <a:gd name="T13" fmla="*/ 41 h 42"/>
                  <a:gd name="T14" fmla="*/ 68 w 73"/>
                  <a:gd name="T15" fmla="*/ 35 h 42"/>
                  <a:gd name="T16" fmla="*/ 73 w 73"/>
                  <a:gd name="T17" fmla="*/ 26 h 42"/>
                  <a:gd name="T18" fmla="*/ 70 w 73"/>
                  <a:gd name="T19" fmla="*/ 17 h 42"/>
                  <a:gd name="T20" fmla="*/ 62 w 73"/>
                  <a:gd name="T21" fmla="*/ 7 h 42"/>
                  <a:gd name="T22" fmla="*/ 50 w 73"/>
                  <a:gd name="T23" fmla="*/ 0 h 42"/>
                  <a:gd name="T24" fmla="*/ 23 w 73"/>
                  <a:gd name="T25" fmla="*/ 0 h 42"/>
                  <a:gd name="T26" fmla="*/ 23 w 73"/>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42"/>
                  <a:gd name="T44" fmla="*/ 73 w 73"/>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42">
                    <a:moveTo>
                      <a:pt x="23" y="0"/>
                    </a:moveTo>
                    <a:lnTo>
                      <a:pt x="8" y="6"/>
                    </a:lnTo>
                    <a:lnTo>
                      <a:pt x="4" y="14"/>
                    </a:lnTo>
                    <a:lnTo>
                      <a:pt x="0" y="29"/>
                    </a:lnTo>
                    <a:lnTo>
                      <a:pt x="16" y="37"/>
                    </a:lnTo>
                    <a:lnTo>
                      <a:pt x="35" y="42"/>
                    </a:lnTo>
                    <a:lnTo>
                      <a:pt x="48" y="41"/>
                    </a:lnTo>
                    <a:lnTo>
                      <a:pt x="68" y="35"/>
                    </a:lnTo>
                    <a:lnTo>
                      <a:pt x="73" y="26"/>
                    </a:lnTo>
                    <a:lnTo>
                      <a:pt x="70" y="17"/>
                    </a:lnTo>
                    <a:lnTo>
                      <a:pt x="62" y="7"/>
                    </a:lnTo>
                    <a:lnTo>
                      <a:pt x="50" y="0"/>
                    </a:lnTo>
                    <a:lnTo>
                      <a:pt x="23" y="0"/>
                    </a:lnTo>
                    <a:close/>
                  </a:path>
                </a:pathLst>
              </a:custGeom>
              <a:solidFill>
                <a:srgbClr val="CCE8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3" name="Freeform 90"/>
              <p:cNvSpPr>
                <a:spLocks/>
              </p:cNvSpPr>
              <p:nvPr/>
            </p:nvSpPr>
            <p:spPr bwMode="auto">
              <a:xfrm>
                <a:off x="3071" y="4253"/>
                <a:ext cx="49" cy="30"/>
              </a:xfrm>
              <a:custGeom>
                <a:avLst/>
                <a:gdLst>
                  <a:gd name="T0" fmla="*/ 12 w 49"/>
                  <a:gd name="T1" fmla="*/ 0 h 30"/>
                  <a:gd name="T2" fmla="*/ 2 w 49"/>
                  <a:gd name="T3" fmla="*/ 7 h 30"/>
                  <a:gd name="T4" fmla="*/ 0 w 49"/>
                  <a:gd name="T5" fmla="*/ 18 h 30"/>
                  <a:gd name="T6" fmla="*/ 6 w 49"/>
                  <a:gd name="T7" fmla="*/ 26 h 30"/>
                  <a:gd name="T8" fmla="*/ 22 w 49"/>
                  <a:gd name="T9" fmla="*/ 30 h 30"/>
                  <a:gd name="T10" fmla="*/ 35 w 49"/>
                  <a:gd name="T11" fmla="*/ 29 h 30"/>
                  <a:gd name="T12" fmla="*/ 47 w 49"/>
                  <a:gd name="T13" fmla="*/ 23 h 30"/>
                  <a:gd name="T14" fmla="*/ 49 w 49"/>
                  <a:gd name="T15" fmla="*/ 14 h 30"/>
                  <a:gd name="T16" fmla="*/ 45 w 49"/>
                  <a:gd name="T17" fmla="*/ 7 h 30"/>
                  <a:gd name="T18" fmla="*/ 35 w 49"/>
                  <a:gd name="T19" fmla="*/ 2 h 30"/>
                  <a:gd name="T20" fmla="*/ 12 w 49"/>
                  <a:gd name="T21" fmla="*/ 0 h 30"/>
                  <a:gd name="T22" fmla="*/ 12 w 49"/>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30"/>
                  <a:gd name="T38" fmla="*/ 49 w 49"/>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30">
                    <a:moveTo>
                      <a:pt x="12" y="0"/>
                    </a:moveTo>
                    <a:lnTo>
                      <a:pt x="2" y="7"/>
                    </a:lnTo>
                    <a:lnTo>
                      <a:pt x="0" y="18"/>
                    </a:lnTo>
                    <a:lnTo>
                      <a:pt x="6" y="26"/>
                    </a:lnTo>
                    <a:lnTo>
                      <a:pt x="22" y="30"/>
                    </a:lnTo>
                    <a:lnTo>
                      <a:pt x="35" y="29"/>
                    </a:lnTo>
                    <a:lnTo>
                      <a:pt x="47" y="23"/>
                    </a:lnTo>
                    <a:lnTo>
                      <a:pt x="49" y="14"/>
                    </a:lnTo>
                    <a:lnTo>
                      <a:pt x="45" y="7"/>
                    </a:lnTo>
                    <a:lnTo>
                      <a:pt x="35" y="2"/>
                    </a:lnTo>
                    <a:lnTo>
                      <a:pt x="12" y="0"/>
                    </a:lnTo>
                    <a:close/>
                  </a:path>
                </a:pathLst>
              </a:custGeom>
              <a:solidFill>
                <a:srgbClr val="E6FF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4" name="Freeform 91"/>
              <p:cNvSpPr>
                <a:spLocks/>
              </p:cNvSpPr>
              <p:nvPr/>
            </p:nvSpPr>
            <p:spPr bwMode="auto">
              <a:xfrm>
                <a:off x="3089" y="4255"/>
                <a:ext cx="23" cy="16"/>
              </a:xfrm>
              <a:custGeom>
                <a:avLst/>
                <a:gdLst>
                  <a:gd name="T0" fmla="*/ 9 w 23"/>
                  <a:gd name="T1" fmla="*/ 0 h 16"/>
                  <a:gd name="T2" fmla="*/ 0 w 23"/>
                  <a:gd name="T3" fmla="*/ 5 h 16"/>
                  <a:gd name="T4" fmla="*/ 2 w 23"/>
                  <a:gd name="T5" fmla="*/ 12 h 16"/>
                  <a:gd name="T6" fmla="*/ 9 w 23"/>
                  <a:gd name="T7" fmla="*/ 16 h 16"/>
                  <a:gd name="T8" fmla="*/ 19 w 23"/>
                  <a:gd name="T9" fmla="*/ 16 h 16"/>
                  <a:gd name="T10" fmla="*/ 23 w 23"/>
                  <a:gd name="T11" fmla="*/ 9 h 16"/>
                  <a:gd name="T12" fmla="*/ 19 w 23"/>
                  <a:gd name="T13" fmla="*/ 4 h 16"/>
                  <a:gd name="T14" fmla="*/ 9 w 23"/>
                  <a:gd name="T15" fmla="*/ 0 h 16"/>
                  <a:gd name="T16" fmla="*/ 9 w 23"/>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6"/>
                  <a:gd name="T29" fmla="*/ 23 w 2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6">
                    <a:moveTo>
                      <a:pt x="9" y="0"/>
                    </a:moveTo>
                    <a:lnTo>
                      <a:pt x="0" y="5"/>
                    </a:lnTo>
                    <a:lnTo>
                      <a:pt x="2" y="12"/>
                    </a:lnTo>
                    <a:lnTo>
                      <a:pt x="9" y="16"/>
                    </a:lnTo>
                    <a:lnTo>
                      <a:pt x="19" y="16"/>
                    </a:lnTo>
                    <a:lnTo>
                      <a:pt x="23" y="9"/>
                    </a:lnTo>
                    <a:lnTo>
                      <a:pt x="19" y="4"/>
                    </a:lnTo>
                    <a:lnTo>
                      <a:pt x="9" y="0"/>
                    </a:lnTo>
                    <a:close/>
                  </a:path>
                </a:pathLst>
              </a:custGeom>
              <a:solidFill>
                <a:srgbClr val="F2F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5" name="Freeform 92"/>
              <p:cNvSpPr>
                <a:spLocks/>
              </p:cNvSpPr>
              <p:nvPr/>
            </p:nvSpPr>
            <p:spPr bwMode="auto">
              <a:xfrm>
                <a:off x="1220" y="3452"/>
                <a:ext cx="44" cy="30"/>
              </a:xfrm>
              <a:custGeom>
                <a:avLst/>
                <a:gdLst>
                  <a:gd name="T0" fmla="*/ 17 w 44"/>
                  <a:gd name="T1" fmla="*/ 0 h 30"/>
                  <a:gd name="T2" fmla="*/ 14 w 44"/>
                  <a:gd name="T3" fmla="*/ 0 h 30"/>
                  <a:gd name="T4" fmla="*/ 6 w 44"/>
                  <a:gd name="T5" fmla="*/ 3 h 30"/>
                  <a:gd name="T6" fmla="*/ 0 w 44"/>
                  <a:gd name="T7" fmla="*/ 8 h 30"/>
                  <a:gd name="T8" fmla="*/ 2 w 44"/>
                  <a:gd name="T9" fmla="*/ 19 h 30"/>
                  <a:gd name="T10" fmla="*/ 10 w 44"/>
                  <a:gd name="T11" fmla="*/ 26 h 30"/>
                  <a:gd name="T12" fmla="*/ 25 w 44"/>
                  <a:gd name="T13" fmla="*/ 30 h 30"/>
                  <a:gd name="T14" fmla="*/ 37 w 44"/>
                  <a:gd name="T15" fmla="*/ 29 h 30"/>
                  <a:gd name="T16" fmla="*/ 44 w 44"/>
                  <a:gd name="T17" fmla="*/ 25 h 30"/>
                  <a:gd name="T18" fmla="*/ 41 w 44"/>
                  <a:gd name="T19" fmla="*/ 11 h 30"/>
                  <a:gd name="T20" fmla="*/ 33 w 44"/>
                  <a:gd name="T21" fmla="*/ 3 h 30"/>
                  <a:gd name="T22" fmla="*/ 17 w 44"/>
                  <a:gd name="T23" fmla="*/ 0 h 30"/>
                  <a:gd name="T24" fmla="*/ 17 w 44"/>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30"/>
                  <a:gd name="T41" fmla="*/ 44 w 44"/>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30">
                    <a:moveTo>
                      <a:pt x="17" y="0"/>
                    </a:moveTo>
                    <a:lnTo>
                      <a:pt x="14" y="0"/>
                    </a:lnTo>
                    <a:lnTo>
                      <a:pt x="6" y="3"/>
                    </a:lnTo>
                    <a:lnTo>
                      <a:pt x="0" y="8"/>
                    </a:lnTo>
                    <a:lnTo>
                      <a:pt x="2" y="19"/>
                    </a:lnTo>
                    <a:lnTo>
                      <a:pt x="10" y="26"/>
                    </a:lnTo>
                    <a:lnTo>
                      <a:pt x="25" y="30"/>
                    </a:lnTo>
                    <a:lnTo>
                      <a:pt x="37" y="29"/>
                    </a:lnTo>
                    <a:lnTo>
                      <a:pt x="44" y="25"/>
                    </a:lnTo>
                    <a:lnTo>
                      <a:pt x="41" y="11"/>
                    </a:lnTo>
                    <a:lnTo>
                      <a:pt x="33" y="3"/>
                    </a:lnTo>
                    <a:lnTo>
                      <a:pt x="17"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6" name="Freeform 93"/>
              <p:cNvSpPr>
                <a:spLocks/>
              </p:cNvSpPr>
              <p:nvPr/>
            </p:nvSpPr>
            <p:spPr bwMode="auto">
              <a:xfrm>
                <a:off x="1314" y="3528"/>
                <a:ext cx="131" cy="88"/>
              </a:xfrm>
              <a:custGeom>
                <a:avLst/>
                <a:gdLst>
                  <a:gd name="T0" fmla="*/ 74 w 131"/>
                  <a:gd name="T1" fmla="*/ 4 h 88"/>
                  <a:gd name="T2" fmla="*/ 54 w 131"/>
                  <a:gd name="T3" fmla="*/ 0 h 88"/>
                  <a:gd name="T4" fmla="*/ 16 w 131"/>
                  <a:gd name="T5" fmla="*/ 12 h 88"/>
                  <a:gd name="T6" fmla="*/ 2 w 131"/>
                  <a:gd name="T7" fmla="*/ 29 h 88"/>
                  <a:gd name="T8" fmla="*/ 0 w 131"/>
                  <a:gd name="T9" fmla="*/ 48 h 88"/>
                  <a:gd name="T10" fmla="*/ 10 w 131"/>
                  <a:gd name="T11" fmla="*/ 70 h 88"/>
                  <a:gd name="T12" fmla="*/ 37 w 131"/>
                  <a:gd name="T13" fmla="*/ 82 h 88"/>
                  <a:gd name="T14" fmla="*/ 72 w 131"/>
                  <a:gd name="T15" fmla="*/ 88 h 88"/>
                  <a:gd name="T16" fmla="*/ 99 w 131"/>
                  <a:gd name="T17" fmla="*/ 83 h 88"/>
                  <a:gd name="T18" fmla="*/ 126 w 131"/>
                  <a:gd name="T19" fmla="*/ 71 h 88"/>
                  <a:gd name="T20" fmla="*/ 131 w 131"/>
                  <a:gd name="T21" fmla="*/ 56 h 88"/>
                  <a:gd name="T22" fmla="*/ 131 w 131"/>
                  <a:gd name="T23" fmla="*/ 36 h 88"/>
                  <a:gd name="T24" fmla="*/ 122 w 131"/>
                  <a:gd name="T25" fmla="*/ 22 h 88"/>
                  <a:gd name="T26" fmla="*/ 99 w 131"/>
                  <a:gd name="T27" fmla="*/ 9 h 88"/>
                  <a:gd name="T28" fmla="*/ 74 w 131"/>
                  <a:gd name="T29" fmla="*/ 4 h 88"/>
                  <a:gd name="T30" fmla="*/ 74 w 131"/>
                  <a:gd name="T31" fmla="*/ 4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88"/>
                  <a:gd name="T50" fmla="*/ 131 w 131"/>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88">
                    <a:moveTo>
                      <a:pt x="74" y="4"/>
                    </a:moveTo>
                    <a:lnTo>
                      <a:pt x="54" y="0"/>
                    </a:lnTo>
                    <a:lnTo>
                      <a:pt x="16" y="12"/>
                    </a:lnTo>
                    <a:lnTo>
                      <a:pt x="2" y="29"/>
                    </a:lnTo>
                    <a:lnTo>
                      <a:pt x="0" y="48"/>
                    </a:lnTo>
                    <a:lnTo>
                      <a:pt x="10" y="70"/>
                    </a:lnTo>
                    <a:lnTo>
                      <a:pt x="37" y="82"/>
                    </a:lnTo>
                    <a:lnTo>
                      <a:pt x="72" y="88"/>
                    </a:lnTo>
                    <a:lnTo>
                      <a:pt x="99" y="83"/>
                    </a:lnTo>
                    <a:lnTo>
                      <a:pt x="126" y="71"/>
                    </a:lnTo>
                    <a:lnTo>
                      <a:pt x="131" y="56"/>
                    </a:lnTo>
                    <a:lnTo>
                      <a:pt x="131" y="36"/>
                    </a:lnTo>
                    <a:lnTo>
                      <a:pt x="122" y="22"/>
                    </a:lnTo>
                    <a:lnTo>
                      <a:pt x="99" y="9"/>
                    </a:lnTo>
                    <a:lnTo>
                      <a:pt x="74" y="4"/>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7" name="Freeform 94"/>
              <p:cNvSpPr>
                <a:spLocks/>
              </p:cNvSpPr>
              <p:nvPr/>
            </p:nvSpPr>
            <p:spPr bwMode="auto">
              <a:xfrm>
                <a:off x="1355" y="3528"/>
                <a:ext cx="73" cy="41"/>
              </a:xfrm>
              <a:custGeom>
                <a:avLst/>
                <a:gdLst>
                  <a:gd name="T0" fmla="*/ 13 w 73"/>
                  <a:gd name="T1" fmla="*/ 5 h 41"/>
                  <a:gd name="T2" fmla="*/ 8 w 73"/>
                  <a:gd name="T3" fmla="*/ 8 h 41"/>
                  <a:gd name="T4" fmla="*/ 2 w 73"/>
                  <a:gd name="T5" fmla="*/ 14 h 41"/>
                  <a:gd name="T6" fmla="*/ 0 w 73"/>
                  <a:gd name="T7" fmla="*/ 24 h 41"/>
                  <a:gd name="T8" fmla="*/ 11 w 73"/>
                  <a:gd name="T9" fmla="*/ 36 h 41"/>
                  <a:gd name="T10" fmla="*/ 21 w 73"/>
                  <a:gd name="T11" fmla="*/ 40 h 41"/>
                  <a:gd name="T12" fmla="*/ 33 w 73"/>
                  <a:gd name="T13" fmla="*/ 41 h 41"/>
                  <a:gd name="T14" fmla="*/ 44 w 73"/>
                  <a:gd name="T15" fmla="*/ 40 h 41"/>
                  <a:gd name="T16" fmla="*/ 56 w 73"/>
                  <a:gd name="T17" fmla="*/ 39 h 41"/>
                  <a:gd name="T18" fmla="*/ 69 w 73"/>
                  <a:gd name="T19" fmla="*/ 31 h 41"/>
                  <a:gd name="T20" fmla="*/ 73 w 73"/>
                  <a:gd name="T21" fmla="*/ 21 h 41"/>
                  <a:gd name="T22" fmla="*/ 54 w 73"/>
                  <a:gd name="T23" fmla="*/ 5 h 41"/>
                  <a:gd name="T24" fmla="*/ 33 w 73"/>
                  <a:gd name="T25" fmla="*/ 0 h 41"/>
                  <a:gd name="T26" fmla="*/ 13 w 73"/>
                  <a:gd name="T27" fmla="*/ 5 h 41"/>
                  <a:gd name="T28" fmla="*/ 13 w 73"/>
                  <a:gd name="T29" fmla="*/ 5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41"/>
                  <a:gd name="T47" fmla="*/ 73 w 73"/>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41">
                    <a:moveTo>
                      <a:pt x="13" y="5"/>
                    </a:moveTo>
                    <a:lnTo>
                      <a:pt x="8" y="8"/>
                    </a:lnTo>
                    <a:lnTo>
                      <a:pt x="2" y="14"/>
                    </a:lnTo>
                    <a:lnTo>
                      <a:pt x="0" y="24"/>
                    </a:lnTo>
                    <a:lnTo>
                      <a:pt x="11" y="36"/>
                    </a:lnTo>
                    <a:lnTo>
                      <a:pt x="21" y="40"/>
                    </a:lnTo>
                    <a:lnTo>
                      <a:pt x="33" y="41"/>
                    </a:lnTo>
                    <a:lnTo>
                      <a:pt x="44" y="40"/>
                    </a:lnTo>
                    <a:lnTo>
                      <a:pt x="56" y="39"/>
                    </a:lnTo>
                    <a:lnTo>
                      <a:pt x="69" y="31"/>
                    </a:lnTo>
                    <a:lnTo>
                      <a:pt x="73" y="21"/>
                    </a:lnTo>
                    <a:lnTo>
                      <a:pt x="54" y="5"/>
                    </a:lnTo>
                    <a:lnTo>
                      <a:pt x="33" y="0"/>
                    </a:lnTo>
                    <a:lnTo>
                      <a:pt x="13" y="5"/>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8" name="Freeform 95"/>
              <p:cNvSpPr>
                <a:spLocks/>
              </p:cNvSpPr>
              <p:nvPr/>
            </p:nvSpPr>
            <p:spPr bwMode="auto">
              <a:xfrm>
                <a:off x="194" y="2977"/>
                <a:ext cx="287" cy="764"/>
              </a:xfrm>
              <a:custGeom>
                <a:avLst/>
                <a:gdLst>
                  <a:gd name="T0" fmla="*/ 287 w 287"/>
                  <a:gd name="T1" fmla="*/ 2 h 764"/>
                  <a:gd name="T2" fmla="*/ 285 w 287"/>
                  <a:gd name="T3" fmla="*/ 16 h 764"/>
                  <a:gd name="T4" fmla="*/ 285 w 287"/>
                  <a:gd name="T5" fmla="*/ 32 h 764"/>
                  <a:gd name="T6" fmla="*/ 283 w 287"/>
                  <a:gd name="T7" fmla="*/ 51 h 764"/>
                  <a:gd name="T8" fmla="*/ 278 w 287"/>
                  <a:gd name="T9" fmla="*/ 72 h 764"/>
                  <a:gd name="T10" fmla="*/ 270 w 287"/>
                  <a:gd name="T11" fmla="*/ 95 h 764"/>
                  <a:gd name="T12" fmla="*/ 258 w 287"/>
                  <a:gd name="T13" fmla="*/ 119 h 764"/>
                  <a:gd name="T14" fmla="*/ 243 w 287"/>
                  <a:gd name="T15" fmla="*/ 142 h 764"/>
                  <a:gd name="T16" fmla="*/ 226 w 287"/>
                  <a:gd name="T17" fmla="*/ 164 h 764"/>
                  <a:gd name="T18" fmla="*/ 210 w 287"/>
                  <a:gd name="T19" fmla="*/ 184 h 764"/>
                  <a:gd name="T20" fmla="*/ 197 w 287"/>
                  <a:gd name="T21" fmla="*/ 205 h 764"/>
                  <a:gd name="T22" fmla="*/ 183 w 287"/>
                  <a:gd name="T23" fmla="*/ 224 h 764"/>
                  <a:gd name="T24" fmla="*/ 172 w 287"/>
                  <a:gd name="T25" fmla="*/ 241 h 764"/>
                  <a:gd name="T26" fmla="*/ 162 w 287"/>
                  <a:gd name="T27" fmla="*/ 256 h 764"/>
                  <a:gd name="T28" fmla="*/ 152 w 287"/>
                  <a:gd name="T29" fmla="*/ 268 h 764"/>
                  <a:gd name="T30" fmla="*/ 139 w 287"/>
                  <a:gd name="T31" fmla="*/ 283 h 764"/>
                  <a:gd name="T32" fmla="*/ 116 w 287"/>
                  <a:gd name="T33" fmla="*/ 301 h 764"/>
                  <a:gd name="T34" fmla="*/ 91 w 287"/>
                  <a:gd name="T35" fmla="*/ 323 h 764"/>
                  <a:gd name="T36" fmla="*/ 74 w 287"/>
                  <a:gd name="T37" fmla="*/ 344 h 764"/>
                  <a:gd name="T38" fmla="*/ 64 w 287"/>
                  <a:gd name="T39" fmla="*/ 360 h 764"/>
                  <a:gd name="T40" fmla="*/ 58 w 287"/>
                  <a:gd name="T41" fmla="*/ 377 h 764"/>
                  <a:gd name="T42" fmla="*/ 52 w 287"/>
                  <a:gd name="T43" fmla="*/ 393 h 764"/>
                  <a:gd name="T44" fmla="*/ 47 w 287"/>
                  <a:gd name="T45" fmla="*/ 409 h 764"/>
                  <a:gd name="T46" fmla="*/ 41 w 287"/>
                  <a:gd name="T47" fmla="*/ 426 h 764"/>
                  <a:gd name="T48" fmla="*/ 37 w 287"/>
                  <a:gd name="T49" fmla="*/ 440 h 764"/>
                  <a:gd name="T50" fmla="*/ 35 w 287"/>
                  <a:gd name="T51" fmla="*/ 455 h 764"/>
                  <a:gd name="T52" fmla="*/ 33 w 287"/>
                  <a:gd name="T53" fmla="*/ 471 h 764"/>
                  <a:gd name="T54" fmla="*/ 35 w 287"/>
                  <a:gd name="T55" fmla="*/ 487 h 764"/>
                  <a:gd name="T56" fmla="*/ 37 w 287"/>
                  <a:gd name="T57" fmla="*/ 510 h 764"/>
                  <a:gd name="T58" fmla="*/ 37 w 287"/>
                  <a:gd name="T59" fmla="*/ 534 h 764"/>
                  <a:gd name="T60" fmla="*/ 39 w 287"/>
                  <a:gd name="T61" fmla="*/ 556 h 764"/>
                  <a:gd name="T62" fmla="*/ 41 w 287"/>
                  <a:gd name="T63" fmla="*/ 579 h 764"/>
                  <a:gd name="T64" fmla="*/ 47 w 287"/>
                  <a:gd name="T65" fmla="*/ 602 h 764"/>
                  <a:gd name="T66" fmla="*/ 56 w 287"/>
                  <a:gd name="T67" fmla="*/ 626 h 764"/>
                  <a:gd name="T68" fmla="*/ 68 w 287"/>
                  <a:gd name="T69" fmla="*/ 655 h 764"/>
                  <a:gd name="T70" fmla="*/ 89 w 287"/>
                  <a:gd name="T71" fmla="*/ 690 h 764"/>
                  <a:gd name="T72" fmla="*/ 110 w 287"/>
                  <a:gd name="T73" fmla="*/ 719 h 764"/>
                  <a:gd name="T74" fmla="*/ 133 w 287"/>
                  <a:gd name="T75" fmla="*/ 733 h 764"/>
                  <a:gd name="T76" fmla="*/ 160 w 287"/>
                  <a:gd name="T77" fmla="*/ 747 h 764"/>
                  <a:gd name="T78" fmla="*/ 181 w 287"/>
                  <a:gd name="T79" fmla="*/ 755 h 764"/>
                  <a:gd name="T80" fmla="*/ 158 w 287"/>
                  <a:gd name="T81" fmla="*/ 759 h 764"/>
                  <a:gd name="T82" fmla="*/ 37 w 287"/>
                  <a:gd name="T83" fmla="*/ 693 h 764"/>
                  <a:gd name="T84" fmla="*/ 0 w 287"/>
                  <a:gd name="T85" fmla="*/ 548 h 764"/>
                  <a:gd name="T86" fmla="*/ 12 w 287"/>
                  <a:gd name="T87" fmla="*/ 362 h 764"/>
                  <a:gd name="T88" fmla="*/ 116 w 287"/>
                  <a:gd name="T89" fmla="*/ 254 h 764"/>
                  <a:gd name="T90" fmla="*/ 191 w 287"/>
                  <a:gd name="T91" fmla="*/ 155 h 764"/>
                  <a:gd name="T92" fmla="*/ 251 w 287"/>
                  <a:gd name="T93" fmla="*/ 63 h 764"/>
                  <a:gd name="T94" fmla="*/ 287 w 287"/>
                  <a:gd name="T95" fmla="*/ 0 h 7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7"/>
                  <a:gd name="T145" fmla="*/ 0 h 764"/>
                  <a:gd name="T146" fmla="*/ 287 w 287"/>
                  <a:gd name="T147" fmla="*/ 764 h 7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7" h="764">
                    <a:moveTo>
                      <a:pt x="287" y="0"/>
                    </a:moveTo>
                    <a:lnTo>
                      <a:pt x="287" y="2"/>
                    </a:lnTo>
                    <a:lnTo>
                      <a:pt x="287" y="10"/>
                    </a:lnTo>
                    <a:lnTo>
                      <a:pt x="285" y="16"/>
                    </a:lnTo>
                    <a:lnTo>
                      <a:pt x="285" y="24"/>
                    </a:lnTo>
                    <a:lnTo>
                      <a:pt x="285" y="32"/>
                    </a:lnTo>
                    <a:lnTo>
                      <a:pt x="285" y="43"/>
                    </a:lnTo>
                    <a:lnTo>
                      <a:pt x="283" y="51"/>
                    </a:lnTo>
                    <a:lnTo>
                      <a:pt x="281" y="61"/>
                    </a:lnTo>
                    <a:lnTo>
                      <a:pt x="278" y="72"/>
                    </a:lnTo>
                    <a:lnTo>
                      <a:pt x="276" y="84"/>
                    </a:lnTo>
                    <a:lnTo>
                      <a:pt x="270" y="95"/>
                    </a:lnTo>
                    <a:lnTo>
                      <a:pt x="264" y="107"/>
                    </a:lnTo>
                    <a:lnTo>
                      <a:pt x="258" y="119"/>
                    </a:lnTo>
                    <a:lnTo>
                      <a:pt x="252" y="131"/>
                    </a:lnTo>
                    <a:lnTo>
                      <a:pt x="243" y="142"/>
                    </a:lnTo>
                    <a:lnTo>
                      <a:pt x="235" y="153"/>
                    </a:lnTo>
                    <a:lnTo>
                      <a:pt x="226" y="164"/>
                    </a:lnTo>
                    <a:lnTo>
                      <a:pt x="218" y="174"/>
                    </a:lnTo>
                    <a:lnTo>
                      <a:pt x="210" y="184"/>
                    </a:lnTo>
                    <a:lnTo>
                      <a:pt x="202" y="194"/>
                    </a:lnTo>
                    <a:lnTo>
                      <a:pt x="197" y="205"/>
                    </a:lnTo>
                    <a:lnTo>
                      <a:pt x="191" y="216"/>
                    </a:lnTo>
                    <a:lnTo>
                      <a:pt x="183" y="224"/>
                    </a:lnTo>
                    <a:lnTo>
                      <a:pt x="177" y="233"/>
                    </a:lnTo>
                    <a:lnTo>
                      <a:pt x="172" y="241"/>
                    </a:lnTo>
                    <a:lnTo>
                      <a:pt x="168" y="250"/>
                    </a:lnTo>
                    <a:lnTo>
                      <a:pt x="162" y="256"/>
                    </a:lnTo>
                    <a:lnTo>
                      <a:pt x="156" y="263"/>
                    </a:lnTo>
                    <a:lnTo>
                      <a:pt x="152" y="268"/>
                    </a:lnTo>
                    <a:lnTo>
                      <a:pt x="150" y="275"/>
                    </a:lnTo>
                    <a:lnTo>
                      <a:pt x="139" y="283"/>
                    </a:lnTo>
                    <a:lnTo>
                      <a:pt x="129" y="291"/>
                    </a:lnTo>
                    <a:lnTo>
                      <a:pt x="116" y="301"/>
                    </a:lnTo>
                    <a:lnTo>
                      <a:pt x="104" y="313"/>
                    </a:lnTo>
                    <a:lnTo>
                      <a:pt x="91" y="323"/>
                    </a:lnTo>
                    <a:lnTo>
                      <a:pt x="79" y="337"/>
                    </a:lnTo>
                    <a:lnTo>
                      <a:pt x="74" y="344"/>
                    </a:lnTo>
                    <a:lnTo>
                      <a:pt x="68" y="352"/>
                    </a:lnTo>
                    <a:lnTo>
                      <a:pt x="64" y="360"/>
                    </a:lnTo>
                    <a:lnTo>
                      <a:pt x="62" y="369"/>
                    </a:lnTo>
                    <a:lnTo>
                      <a:pt x="58" y="377"/>
                    </a:lnTo>
                    <a:lnTo>
                      <a:pt x="56" y="385"/>
                    </a:lnTo>
                    <a:lnTo>
                      <a:pt x="52" y="393"/>
                    </a:lnTo>
                    <a:lnTo>
                      <a:pt x="50" y="403"/>
                    </a:lnTo>
                    <a:lnTo>
                      <a:pt x="47" y="409"/>
                    </a:lnTo>
                    <a:lnTo>
                      <a:pt x="45" y="418"/>
                    </a:lnTo>
                    <a:lnTo>
                      <a:pt x="41" y="426"/>
                    </a:lnTo>
                    <a:lnTo>
                      <a:pt x="41" y="434"/>
                    </a:lnTo>
                    <a:lnTo>
                      <a:pt x="37" y="440"/>
                    </a:lnTo>
                    <a:lnTo>
                      <a:pt x="35" y="447"/>
                    </a:lnTo>
                    <a:lnTo>
                      <a:pt x="35" y="455"/>
                    </a:lnTo>
                    <a:lnTo>
                      <a:pt x="35" y="463"/>
                    </a:lnTo>
                    <a:lnTo>
                      <a:pt x="33" y="471"/>
                    </a:lnTo>
                    <a:lnTo>
                      <a:pt x="33" y="479"/>
                    </a:lnTo>
                    <a:lnTo>
                      <a:pt x="35" y="487"/>
                    </a:lnTo>
                    <a:lnTo>
                      <a:pt x="37" y="498"/>
                    </a:lnTo>
                    <a:lnTo>
                      <a:pt x="37" y="510"/>
                    </a:lnTo>
                    <a:lnTo>
                      <a:pt x="37" y="522"/>
                    </a:lnTo>
                    <a:lnTo>
                      <a:pt x="37" y="534"/>
                    </a:lnTo>
                    <a:lnTo>
                      <a:pt x="39" y="547"/>
                    </a:lnTo>
                    <a:lnTo>
                      <a:pt x="39" y="556"/>
                    </a:lnTo>
                    <a:lnTo>
                      <a:pt x="41" y="568"/>
                    </a:lnTo>
                    <a:lnTo>
                      <a:pt x="41" y="579"/>
                    </a:lnTo>
                    <a:lnTo>
                      <a:pt x="45" y="591"/>
                    </a:lnTo>
                    <a:lnTo>
                      <a:pt x="47" y="602"/>
                    </a:lnTo>
                    <a:lnTo>
                      <a:pt x="50" y="614"/>
                    </a:lnTo>
                    <a:lnTo>
                      <a:pt x="56" y="626"/>
                    </a:lnTo>
                    <a:lnTo>
                      <a:pt x="62" y="642"/>
                    </a:lnTo>
                    <a:lnTo>
                      <a:pt x="68" y="655"/>
                    </a:lnTo>
                    <a:lnTo>
                      <a:pt x="79" y="673"/>
                    </a:lnTo>
                    <a:lnTo>
                      <a:pt x="89" y="690"/>
                    </a:lnTo>
                    <a:lnTo>
                      <a:pt x="104" y="711"/>
                    </a:lnTo>
                    <a:lnTo>
                      <a:pt x="110" y="719"/>
                    </a:lnTo>
                    <a:lnTo>
                      <a:pt x="122" y="727"/>
                    </a:lnTo>
                    <a:lnTo>
                      <a:pt x="133" y="733"/>
                    </a:lnTo>
                    <a:lnTo>
                      <a:pt x="149" y="741"/>
                    </a:lnTo>
                    <a:lnTo>
                      <a:pt x="160" y="747"/>
                    </a:lnTo>
                    <a:lnTo>
                      <a:pt x="174" y="752"/>
                    </a:lnTo>
                    <a:lnTo>
                      <a:pt x="181" y="755"/>
                    </a:lnTo>
                    <a:lnTo>
                      <a:pt x="185" y="756"/>
                    </a:lnTo>
                    <a:lnTo>
                      <a:pt x="158" y="759"/>
                    </a:lnTo>
                    <a:lnTo>
                      <a:pt x="104" y="764"/>
                    </a:lnTo>
                    <a:lnTo>
                      <a:pt x="37" y="693"/>
                    </a:lnTo>
                    <a:lnTo>
                      <a:pt x="18" y="643"/>
                    </a:lnTo>
                    <a:lnTo>
                      <a:pt x="0" y="548"/>
                    </a:lnTo>
                    <a:lnTo>
                      <a:pt x="0" y="454"/>
                    </a:lnTo>
                    <a:lnTo>
                      <a:pt x="12" y="362"/>
                    </a:lnTo>
                    <a:lnTo>
                      <a:pt x="54" y="290"/>
                    </a:lnTo>
                    <a:lnTo>
                      <a:pt x="116" y="254"/>
                    </a:lnTo>
                    <a:lnTo>
                      <a:pt x="141" y="221"/>
                    </a:lnTo>
                    <a:lnTo>
                      <a:pt x="191" y="155"/>
                    </a:lnTo>
                    <a:lnTo>
                      <a:pt x="226" y="87"/>
                    </a:lnTo>
                    <a:lnTo>
                      <a:pt x="251" y="63"/>
                    </a:lnTo>
                    <a:lnTo>
                      <a:pt x="278" y="26"/>
                    </a:lnTo>
                    <a:lnTo>
                      <a:pt x="287" y="0"/>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49" name="Freeform 96"/>
              <p:cNvSpPr>
                <a:spLocks/>
              </p:cNvSpPr>
              <p:nvPr/>
            </p:nvSpPr>
            <p:spPr bwMode="auto">
              <a:xfrm>
                <a:off x="281" y="2977"/>
                <a:ext cx="429" cy="625"/>
              </a:xfrm>
              <a:custGeom>
                <a:avLst/>
                <a:gdLst>
                  <a:gd name="T0" fmla="*/ 23 w 429"/>
                  <a:gd name="T1" fmla="*/ 625 h 625"/>
                  <a:gd name="T2" fmla="*/ 23 w 429"/>
                  <a:gd name="T3" fmla="*/ 561 h 625"/>
                  <a:gd name="T4" fmla="*/ 23 w 429"/>
                  <a:gd name="T5" fmla="*/ 540 h 625"/>
                  <a:gd name="T6" fmla="*/ 29 w 429"/>
                  <a:gd name="T7" fmla="*/ 518 h 625"/>
                  <a:gd name="T8" fmla="*/ 33 w 429"/>
                  <a:gd name="T9" fmla="*/ 493 h 625"/>
                  <a:gd name="T10" fmla="*/ 38 w 429"/>
                  <a:gd name="T11" fmla="*/ 469 h 625"/>
                  <a:gd name="T12" fmla="*/ 46 w 429"/>
                  <a:gd name="T13" fmla="*/ 444 h 625"/>
                  <a:gd name="T14" fmla="*/ 58 w 429"/>
                  <a:gd name="T15" fmla="*/ 423 h 625"/>
                  <a:gd name="T16" fmla="*/ 69 w 429"/>
                  <a:gd name="T17" fmla="*/ 400 h 625"/>
                  <a:gd name="T18" fmla="*/ 87 w 429"/>
                  <a:gd name="T19" fmla="*/ 381 h 625"/>
                  <a:gd name="T20" fmla="*/ 104 w 429"/>
                  <a:gd name="T21" fmla="*/ 364 h 625"/>
                  <a:gd name="T22" fmla="*/ 129 w 429"/>
                  <a:gd name="T23" fmla="*/ 350 h 625"/>
                  <a:gd name="T24" fmla="*/ 150 w 429"/>
                  <a:gd name="T25" fmla="*/ 337 h 625"/>
                  <a:gd name="T26" fmla="*/ 171 w 429"/>
                  <a:gd name="T27" fmla="*/ 325 h 625"/>
                  <a:gd name="T28" fmla="*/ 191 w 429"/>
                  <a:gd name="T29" fmla="*/ 313 h 625"/>
                  <a:gd name="T30" fmla="*/ 212 w 429"/>
                  <a:gd name="T31" fmla="*/ 301 h 625"/>
                  <a:gd name="T32" fmla="*/ 229 w 429"/>
                  <a:gd name="T33" fmla="*/ 289 h 625"/>
                  <a:gd name="T34" fmla="*/ 246 w 429"/>
                  <a:gd name="T35" fmla="*/ 276 h 625"/>
                  <a:gd name="T36" fmla="*/ 262 w 429"/>
                  <a:gd name="T37" fmla="*/ 266 h 625"/>
                  <a:gd name="T38" fmla="*/ 277 w 429"/>
                  <a:gd name="T39" fmla="*/ 256 h 625"/>
                  <a:gd name="T40" fmla="*/ 289 w 429"/>
                  <a:gd name="T41" fmla="*/ 246 h 625"/>
                  <a:gd name="T42" fmla="*/ 300 w 429"/>
                  <a:gd name="T43" fmla="*/ 236 h 625"/>
                  <a:gd name="T44" fmla="*/ 310 w 429"/>
                  <a:gd name="T45" fmla="*/ 228 h 625"/>
                  <a:gd name="T46" fmla="*/ 321 w 429"/>
                  <a:gd name="T47" fmla="*/ 221 h 625"/>
                  <a:gd name="T48" fmla="*/ 327 w 429"/>
                  <a:gd name="T49" fmla="*/ 213 h 625"/>
                  <a:gd name="T50" fmla="*/ 335 w 429"/>
                  <a:gd name="T51" fmla="*/ 208 h 625"/>
                  <a:gd name="T52" fmla="*/ 341 w 429"/>
                  <a:gd name="T53" fmla="*/ 203 h 625"/>
                  <a:gd name="T54" fmla="*/ 346 w 429"/>
                  <a:gd name="T55" fmla="*/ 198 h 625"/>
                  <a:gd name="T56" fmla="*/ 348 w 429"/>
                  <a:gd name="T57" fmla="*/ 192 h 625"/>
                  <a:gd name="T58" fmla="*/ 352 w 429"/>
                  <a:gd name="T59" fmla="*/ 185 h 625"/>
                  <a:gd name="T60" fmla="*/ 358 w 429"/>
                  <a:gd name="T61" fmla="*/ 174 h 625"/>
                  <a:gd name="T62" fmla="*/ 366 w 429"/>
                  <a:gd name="T63" fmla="*/ 164 h 625"/>
                  <a:gd name="T64" fmla="*/ 371 w 429"/>
                  <a:gd name="T65" fmla="*/ 150 h 625"/>
                  <a:gd name="T66" fmla="*/ 377 w 429"/>
                  <a:gd name="T67" fmla="*/ 137 h 625"/>
                  <a:gd name="T68" fmla="*/ 385 w 429"/>
                  <a:gd name="T69" fmla="*/ 122 h 625"/>
                  <a:gd name="T70" fmla="*/ 393 w 429"/>
                  <a:gd name="T71" fmla="*/ 108 h 625"/>
                  <a:gd name="T72" fmla="*/ 398 w 429"/>
                  <a:gd name="T73" fmla="*/ 92 h 625"/>
                  <a:gd name="T74" fmla="*/ 404 w 429"/>
                  <a:gd name="T75" fmla="*/ 79 h 625"/>
                  <a:gd name="T76" fmla="*/ 410 w 429"/>
                  <a:gd name="T77" fmla="*/ 67 h 625"/>
                  <a:gd name="T78" fmla="*/ 418 w 429"/>
                  <a:gd name="T79" fmla="*/ 56 h 625"/>
                  <a:gd name="T80" fmla="*/ 421 w 429"/>
                  <a:gd name="T81" fmla="*/ 45 h 625"/>
                  <a:gd name="T82" fmla="*/ 425 w 429"/>
                  <a:gd name="T83" fmla="*/ 39 h 625"/>
                  <a:gd name="T84" fmla="*/ 427 w 429"/>
                  <a:gd name="T85" fmla="*/ 33 h 625"/>
                  <a:gd name="T86" fmla="*/ 429 w 429"/>
                  <a:gd name="T87" fmla="*/ 33 h 625"/>
                  <a:gd name="T88" fmla="*/ 420 w 429"/>
                  <a:gd name="T89" fmla="*/ 0 h 625"/>
                  <a:gd name="T90" fmla="*/ 350 w 429"/>
                  <a:gd name="T91" fmla="*/ 141 h 625"/>
                  <a:gd name="T92" fmla="*/ 235 w 429"/>
                  <a:gd name="T93" fmla="*/ 239 h 625"/>
                  <a:gd name="T94" fmla="*/ 140 w 429"/>
                  <a:gd name="T95" fmla="*/ 301 h 625"/>
                  <a:gd name="T96" fmla="*/ 100 w 429"/>
                  <a:gd name="T97" fmla="*/ 329 h 625"/>
                  <a:gd name="T98" fmla="*/ 35 w 429"/>
                  <a:gd name="T99" fmla="*/ 414 h 625"/>
                  <a:gd name="T100" fmla="*/ 4 w 429"/>
                  <a:gd name="T101" fmla="*/ 490 h 625"/>
                  <a:gd name="T102" fmla="*/ 0 w 429"/>
                  <a:gd name="T103" fmla="*/ 522 h 625"/>
                  <a:gd name="T104" fmla="*/ 4 w 429"/>
                  <a:gd name="T105" fmla="*/ 572 h 625"/>
                  <a:gd name="T106" fmla="*/ 23 w 429"/>
                  <a:gd name="T107" fmla="*/ 625 h 625"/>
                  <a:gd name="T108" fmla="*/ 23 w 429"/>
                  <a:gd name="T109" fmla="*/ 625 h 6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625"/>
                  <a:gd name="T167" fmla="*/ 429 w 429"/>
                  <a:gd name="T168" fmla="*/ 625 h 6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625">
                    <a:moveTo>
                      <a:pt x="23" y="625"/>
                    </a:moveTo>
                    <a:lnTo>
                      <a:pt x="23" y="561"/>
                    </a:lnTo>
                    <a:lnTo>
                      <a:pt x="23" y="540"/>
                    </a:lnTo>
                    <a:lnTo>
                      <a:pt x="29" y="518"/>
                    </a:lnTo>
                    <a:lnTo>
                      <a:pt x="33" y="493"/>
                    </a:lnTo>
                    <a:lnTo>
                      <a:pt x="38" y="469"/>
                    </a:lnTo>
                    <a:lnTo>
                      <a:pt x="46" y="444"/>
                    </a:lnTo>
                    <a:lnTo>
                      <a:pt x="58" y="423"/>
                    </a:lnTo>
                    <a:lnTo>
                      <a:pt x="69" y="400"/>
                    </a:lnTo>
                    <a:lnTo>
                      <a:pt x="87" y="381"/>
                    </a:lnTo>
                    <a:lnTo>
                      <a:pt x="104" y="364"/>
                    </a:lnTo>
                    <a:lnTo>
                      <a:pt x="129" y="350"/>
                    </a:lnTo>
                    <a:lnTo>
                      <a:pt x="150" y="337"/>
                    </a:lnTo>
                    <a:lnTo>
                      <a:pt x="171" y="325"/>
                    </a:lnTo>
                    <a:lnTo>
                      <a:pt x="191" y="313"/>
                    </a:lnTo>
                    <a:lnTo>
                      <a:pt x="212" y="301"/>
                    </a:lnTo>
                    <a:lnTo>
                      <a:pt x="229" y="289"/>
                    </a:lnTo>
                    <a:lnTo>
                      <a:pt x="246" y="276"/>
                    </a:lnTo>
                    <a:lnTo>
                      <a:pt x="262" y="266"/>
                    </a:lnTo>
                    <a:lnTo>
                      <a:pt x="277" y="256"/>
                    </a:lnTo>
                    <a:lnTo>
                      <a:pt x="289" y="246"/>
                    </a:lnTo>
                    <a:lnTo>
                      <a:pt x="300" y="236"/>
                    </a:lnTo>
                    <a:lnTo>
                      <a:pt x="310" y="228"/>
                    </a:lnTo>
                    <a:lnTo>
                      <a:pt x="321" y="221"/>
                    </a:lnTo>
                    <a:lnTo>
                      <a:pt x="327" y="213"/>
                    </a:lnTo>
                    <a:lnTo>
                      <a:pt x="335" y="208"/>
                    </a:lnTo>
                    <a:lnTo>
                      <a:pt x="341" y="203"/>
                    </a:lnTo>
                    <a:lnTo>
                      <a:pt x="346" y="198"/>
                    </a:lnTo>
                    <a:lnTo>
                      <a:pt x="348" y="192"/>
                    </a:lnTo>
                    <a:lnTo>
                      <a:pt x="352" y="185"/>
                    </a:lnTo>
                    <a:lnTo>
                      <a:pt x="358" y="174"/>
                    </a:lnTo>
                    <a:lnTo>
                      <a:pt x="366" y="164"/>
                    </a:lnTo>
                    <a:lnTo>
                      <a:pt x="371" y="150"/>
                    </a:lnTo>
                    <a:lnTo>
                      <a:pt x="377" y="137"/>
                    </a:lnTo>
                    <a:lnTo>
                      <a:pt x="385" y="122"/>
                    </a:lnTo>
                    <a:lnTo>
                      <a:pt x="393" y="108"/>
                    </a:lnTo>
                    <a:lnTo>
                      <a:pt x="398" y="92"/>
                    </a:lnTo>
                    <a:lnTo>
                      <a:pt x="404" y="79"/>
                    </a:lnTo>
                    <a:lnTo>
                      <a:pt x="410" y="67"/>
                    </a:lnTo>
                    <a:lnTo>
                      <a:pt x="418" y="56"/>
                    </a:lnTo>
                    <a:lnTo>
                      <a:pt x="421" y="45"/>
                    </a:lnTo>
                    <a:lnTo>
                      <a:pt x="425" y="39"/>
                    </a:lnTo>
                    <a:lnTo>
                      <a:pt x="427" y="33"/>
                    </a:lnTo>
                    <a:lnTo>
                      <a:pt x="429" y="33"/>
                    </a:lnTo>
                    <a:lnTo>
                      <a:pt x="420" y="0"/>
                    </a:lnTo>
                    <a:lnTo>
                      <a:pt x="350" y="141"/>
                    </a:lnTo>
                    <a:lnTo>
                      <a:pt x="235" y="239"/>
                    </a:lnTo>
                    <a:lnTo>
                      <a:pt x="140" y="301"/>
                    </a:lnTo>
                    <a:lnTo>
                      <a:pt x="100" y="329"/>
                    </a:lnTo>
                    <a:lnTo>
                      <a:pt x="35" y="414"/>
                    </a:lnTo>
                    <a:lnTo>
                      <a:pt x="4" y="490"/>
                    </a:lnTo>
                    <a:lnTo>
                      <a:pt x="0" y="522"/>
                    </a:lnTo>
                    <a:lnTo>
                      <a:pt x="4" y="572"/>
                    </a:lnTo>
                    <a:lnTo>
                      <a:pt x="23" y="625"/>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0" name="Freeform 97"/>
              <p:cNvSpPr>
                <a:spLocks/>
              </p:cNvSpPr>
              <p:nvPr/>
            </p:nvSpPr>
            <p:spPr bwMode="auto">
              <a:xfrm>
                <a:off x="318" y="3391"/>
                <a:ext cx="115" cy="332"/>
              </a:xfrm>
              <a:custGeom>
                <a:avLst/>
                <a:gdLst>
                  <a:gd name="T0" fmla="*/ 55 w 115"/>
                  <a:gd name="T1" fmla="*/ 332 h 332"/>
                  <a:gd name="T2" fmla="*/ 52 w 115"/>
                  <a:gd name="T3" fmla="*/ 313 h 332"/>
                  <a:gd name="T4" fmla="*/ 48 w 115"/>
                  <a:gd name="T5" fmla="*/ 302 h 332"/>
                  <a:gd name="T6" fmla="*/ 46 w 115"/>
                  <a:gd name="T7" fmla="*/ 291 h 332"/>
                  <a:gd name="T8" fmla="*/ 44 w 115"/>
                  <a:gd name="T9" fmla="*/ 279 h 332"/>
                  <a:gd name="T10" fmla="*/ 42 w 115"/>
                  <a:gd name="T11" fmla="*/ 267 h 332"/>
                  <a:gd name="T12" fmla="*/ 38 w 115"/>
                  <a:gd name="T13" fmla="*/ 252 h 332"/>
                  <a:gd name="T14" fmla="*/ 36 w 115"/>
                  <a:gd name="T15" fmla="*/ 239 h 332"/>
                  <a:gd name="T16" fmla="*/ 34 w 115"/>
                  <a:gd name="T17" fmla="*/ 224 h 332"/>
                  <a:gd name="T18" fmla="*/ 34 w 115"/>
                  <a:gd name="T19" fmla="*/ 212 h 332"/>
                  <a:gd name="T20" fmla="*/ 32 w 115"/>
                  <a:gd name="T21" fmla="*/ 200 h 332"/>
                  <a:gd name="T22" fmla="*/ 32 w 115"/>
                  <a:gd name="T23" fmla="*/ 189 h 332"/>
                  <a:gd name="T24" fmla="*/ 32 w 115"/>
                  <a:gd name="T25" fmla="*/ 178 h 332"/>
                  <a:gd name="T26" fmla="*/ 36 w 115"/>
                  <a:gd name="T27" fmla="*/ 172 h 332"/>
                  <a:gd name="T28" fmla="*/ 36 w 115"/>
                  <a:gd name="T29" fmla="*/ 162 h 332"/>
                  <a:gd name="T30" fmla="*/ 40 w 115"/>
                  <a:gd name="T31" fmla="*/ 153 h 332"/>
                  <a:gd name="T32" fmla="*/ 44 w 115"/>
                  <a:gd name="T33" fmla="*/ 142 h 332"/>
                  <a:gd name="T34" fmla="*/ 50 w 115"/>
                  <a:gd name="T35" fmla="*/ 133 h 332"/>
                  <a:gd name="T36" fmla="*/ 55 w 115"/>
                  <a:gd name="T37" fmla="*/ 120 h 332"/>
                  <a:gd name="T38" fmla="*/ 61 w 115"/>
                  <a:gd name="T39" fmla="*/ 108 h 332"/>
                  <a:gd name="T40" fmla="*/ 67 w 115"/>
                  <a:gd name="T41" fmla="*/ 96 h 332"/>
                  <a:gd name="T42" fmla="*/ 73 w 115"/>
                  <a:gd name="T43" fmla="*/ 86 h 332"/>
                  <a:gd name="T44" fmla="*/ 77 w 115"/>
                  <a:gd name="T45" fmla="*/ 73 h 332"/>
                  <a:gd name="T46" fmla="*/ 82 w 115"/>
                  <a:gd name="T47" fmla="*/ 63 h 332"/>
                  <a:gd name="T48" fmla="*/ 88 w 115"/>
                  <a:gd name="T49" fmla="*/ 52 h 332"/>
                  <a:gd name="T50" fmla="*/ 94 w 115"/>
                  <a:gd name="T51" fmla="*/ 44 h 332"/>
                  <a:gd name="T52" fmla="*/ 98 w 115"/>
                  <a:gd name="T53" fmla="*/ 36 h 332"/>
                  <a:gd name="T54" fmla="*/ 103 w 115"/>
                  <a:gd name="T55" fmla="*/ 30 h 332"/>
                  <a:gd name="T56" fmla="*/ 109 w 115"/>
                  <a:gd name="T57" fmla="*/ 26 h 332"/>
                  <a:gd name="T58" fmla="*/ 115 w 115"/>
                  <a:gd name="T59" fmla="*/ 25 h 332"/>
                  <a:gd name="T60" fmla="*/ 102 w 115"/>
                  <a:gd name="T61" fmla="*/ 0 h 332"/>
                  <a:gd name="T62" fmla="*/ 61 w 115"/>
                  <a:gd name="T63" fmla="*/ 37 h 332"/>
                  <a:gd name="T64" fmla="*/ 25 w 115"/>
                  <a:gd name="T65" fmla="*/ 104 h 332"/>
                  <a:gd name="T66" fmla="*/ 7 w 115"/>
                  <a:gd name="T67" fmla="*/ 184 h 332"/>
                  <a:gd name="T68" fmla="*/ 0 w 115"/>
                  <a:gd name="T69" fmla="*/ 239 h 332"/>
                  <a:gd name="T70" fmla="*/ 55 w 115"/>
                  <a:gd name="T71" fmla="*/ 332 h 332"/>
                  <a:gd name="T72" fmla="*/ 55 w 115"/>
                  <a:gd name="T73" fmla="*/ 332 h 3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
                  <a:gd name="T112" fmla="*/ 0 h 332"/>
                  <a:gd name="T113" fmla="*/ 115 w 115"/>
                  <a:gd name="T114" fmla="*/ 332 h 3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 h="332">
                    <a:moveTo>
                      <a:pt x="55" y="332"/>
                    </a:moveTo>
                    <a:lnTo>
                      <a:pt x="52" y="313"/>
                    </a:lnTo>
                    <a:lnTo>
                      <a:pt x="48" y="302"/>
                    </a:lnTo>
                    <a:lnTo>
                      <a:pt x="46" y="291"/>
                    </a:lnTo>
                    <a:lnTo>
                      <a:pt x="44" y="279"/>
                    </a:lnTo>
                    <a:lnTo>
                      <a:pt x="42" y="267"/>
                    </a:lnTo>
                    <a:lnTo>
                      <a:pt x="38" y="252"/>
                    </a:lnTo>
                    <a:lnTo>
                      <a:pt x="36" y="239"/>
                    </a:lnTo>
                    <a:lnTo>
                      <a:pt x="34" y="224"/>
                    </a:lnTo>
                    <a:lnTo>
                      <a:pt x="34" y="212"/>
                    </a:lnTo>
                    <a:lnTo>
                      <a:pt x="32" y="200"/>
                    </a:lnTo>
                    <a:lnTo>
                      <a:pt x="32" y="189"/>
                    </a:lnTo>
                    <a:lnTo>
                      <a:pt x="32" y="178"/>
                    </a:lnTo>
                    <a:lnTo>
                      <a:pt x="36" y="172"/>
                    </a:lnTo>
                    <a:lnTo>
                      <a:pt x="36" y="162"/>
                    </a:lnTo>
                    <a:lnTo>
                      <a:pt x="40" y="153"/>
                    </a:lnTo>
                    <a:lnTo>
                      <a:pt x="44" y="142"/>
                    </a:lnTo>
                    <a:lnTo>
                      <a:pt x="50" y="133"/>
                    </a:lnTo>
                    <a:lnTo>
                      <a:pt x="55" y="120"/>
                    </a:lnTo>
                    <a:lnTo>
                      <a:pt x="61" y="108"/>
                    </a:lnTo>
                    <a:lnTo>
                      <a:pt x="67" y="96"/>
                    </a:lnTo>
                    <a:lnTo>
                      <a:pt x="73" y="86"/>
                    </a:lnTo>
                    <a:lnTo>
                      <a:pt x="77" y="73"/>
                    </a:lnTo>
                    <a:lnTo>
                      <a:pt x="82" y="63"/>
                    </a:lnTo>
                    <a:lnTo>
                      <a:pt x="88" y="52"/>
                    </a:lnTo>
                    <a:lnTo>
                      <a:pt x="94" y="44"/>
                    </a:lnTo>
                    <a:lnTo>
                      <a:pt x="98" y="36"/>
                    </a:lnTo>
                    <a:lnTo>
                      <a:pt x="103" y="30"/>
                    </a:lnTo>
                    <a:lnTo>
                      <a:pt x="109" y="26"/>
                    </a:lnTo>
                    <a:lnTo>
                      <a:pt x="115" y="25"/>
                    </a:lnTo>
                    <a:lnTo>
                      <a:pt x="102" y="0"/>
                    </a:lnTo>
                    <a:lnTo>
                      <a:pt x="61" y="37"/>
                    </a:lnTo>
                    <a:lnTo>
                      <a:pt x="25" y="104"/>
                    </a:lnTo>
                    <a:lnTo>
                      <a:pt x="7" y="184"/>
                    </a:lnTo>
                    <a:lnTo>
                      <a:pt x="0" y="239"/>
                    </a:lnTo>
                    <a:lnTo>
                      <a:pt x="55" y="332"/>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1" name="Freeform 98"/>
              <p:cNvSpPr>
                <a:spLocks/>
              </p:cNvSpPr>
              <p:nvPr/>
            </p:nvSpPr>
            <p:spPr bwMode="auto">
              <a:xfrm>
                <a:off x="375" y="3435"/>
                <a:ext cx="106" cy="304"/>
              </a:xfrm>
              <a:custGeom>
                <a:avLst/>
                <a:gdLst>
                  <a:gd name="T0" fmla="*/ 45 w 106"/>
                  <a:gd name="T1" fmla="*/ 283 h 304"/>
                  <a:gd name="T2" fmla="*/ 43 w 106"/>
                  <a:gd name="T3" fmla="*/ 281 h 304"/>
                  <a:gd name="T4" fmla="*/ 43 w 106"/>
                  <a:gd name="T5" fmla="*/ 274 h 304"/>
                  <a:gd name="T6" fmla="*/ 41 w 106"/>
                  <a:gd name="T7" fmla="*/ 262 h 304"/>
                  <a:gd name="T8" fmla="*/ 41 w 106"/>
                  <a:gd name="T9" fmla="*/ 250 h 304"/>
                  <a:gd name="T10" fmla="*/ 41 w 106"/>
                  <a:gd name="T11" fmla="*/ 232 h 304"/>
                  <a:gd name="T12" fmla="*/ 41 w 106"/>
                  <a:gd name="T13" fmla="*/ 215 h 304"/>
                  <a:gd name="T14" fmla="*/ 41 w 106"/>
                  <a:gd name="T15" fmla="*/ 195 h 304"/>
                  <a:gd name="T16" fmla="*/ 43 w 106"/>
                  <a:gd name="T17" fmla="*/ 175 h 304"/>
                  <a:gd name="T18" fmla="*/ 43 w 106"/>
                  <a:gd name="T19" fmla="*/ 152 h 304"/>
                  <a:gd name="T20" fmla="*/ 48 w 106"/>
                  <a:gd name="T21" fmla="*/ 129 h 304"/>
                  <a:gd name="T22" fmla="*/ 52 w 106"/>
                  <a:gd name="T23" fmla="*/ 106 h 304"/>
                  <a:gd name="T24" fmla="*/ 60 w 106"/>
                  <a:gd name="T25" fmla="*/ 86 h 304"/>
                  <a:gd name="T26" fmla="*/ 66 w 106"/>
                  <a:gd name="T27" fmla="*/ 64 h 304"/>
                  <a:gd name="T28" fmla="*/ 77 w 106"/>
                  <a:gd name="T29" fmla="*/ 47 h 304"/>
                  <a:gd name="T30" fmla="*/ 89 w 106"/>
                  <a:gd name="T31" fmla="*/ 29 h 304"/>
                  <a:gd name="T32" fmla="*/ 106 w 106"/>
                  <a:gd name="T33" fmla="*/ 17 h 304"/>
                  <a:gd name="T34" fmla="*/ 91 w 106"/>
                  <a:gd name="T35" fmla="*/ 0 h 304"/>
                  <a:gd name="T36" fmla="*/ 48 w 106"/>
                  <a:gd name="T37" fmla="*/ 43 h 304"/>
                  <a:gd name="T38" fmla="*/ 21 w 106"/>
                  <a:gd name="T39" fmla="*/ 98 h 304"/>
                  <a:gd name="T40" fmla="*/ 10 w 106"/>
                  <a:gd name="T41" fmla="*/ 163 h 304"/>
                  <a:gd name="T42" fmla="*/ 0 w 106"/>
                  <a:gd name="T43" fmla="*/ 261 h 304"/>
                  <a:gd name="T44" fmla="*/ 4 w 106"/>
                  <a:gd name="T45" fmla="*/ 304 h 304"/>
                  <a:gd name="T46" fmla="*/ 45 w 106"/>
                  <a:gd name="T47" fmla="*/ 283 h 304"/>
                  <a:gd name="T48" fmla="*/ 45 w 106"/>
                  <a:gd name="T49" fmla="*/ 283 h 3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6"/>
                  <a:gd name="T76" fmla="*/ 0 h 304"/>
                  <a:gd name="T77" fmla="*/ 106 w 106"/>
                  <a:gd name="T78" fmla="*/ 304 h 3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6" h="304">
                    <a:moveTo>
                      <a:pt x="45" y="283"/>
                    </a:moveTo>
                    <a:lnTo>
                      <a:pt x="43" y="281"/>
                    </a:lnTo>
                    <a:lnTo>
                      <a:pt x="43" y="274"/>
                    </a:lnTo>
                    <a:lnTo>
                      <a:pt x="41" y="262"/>
                    </a:lnTo>
                    <a:lnTo>
                      <a:pt x="41" y="250"/>
                    </a:lnTo>
                    <a:lnTo>
                      <a:pt x="41" y="232"/>
                    </a:lnTo>
                    <a:lnTo>
                      <a:pt x="41" y="215"/>
                    </a:lnTo>
                    <a:lnTo>
                      <a:pt x="41" y="195"/>
                    </a:lnTo>
                    <a:lnTo>
                      <a:pt x="43" y="175"/>
                    </a:lnTo>
                    <a:lnTo>
                      <a:pt x="43" y="152"/>
                    </a:lnTo>
                    <a:lnTo>
                      <a:pt x="48" y="129"/>
                    </a:lnTo>
                    <a:lnTo>
                      <a:pt x="52" y="106"/>
                    </a:lnTo>
                    <a:lnTo>
                      <a:pt x="60" y="86"/>
                    </a:lnTo>
                    <a:lnTo>
                      <a:pt x="66" y="64"/>
                    </a:lnTo>
                    <a:lnTo>
                      <a:pt x="77" y="47"/>
                    </a:lnTo>
                    <a:lnTo>
                      <a:pt x="89" y="29"/>
                    </a:lnTo>
                    <a:lnTo>
                      <a:pt x="106" y="17"/>
                    </a:lnTo>
                    <a:lnTo>
                      <a:pt x="91" y="0"/>
                    </a:lnTo>
                    <a:lnTo>
                      <a:pt x="48" y="43"/>
                    </a:lnTo>
                    <a:lnTo>
                      <a:pt x="21" y="98"/>
                    </a:lnTo>
                    <a:lnTo>
                      <a:pt x="10" y="163"/>
                    </a:lnTo>
                    <a:lnTo>
                      <a:pt x="0" y="261"/>
                    </a:lnTo>
                    <a:lnTo>
                      <a:pt x="4" y="304"/>
                    </a:lnTo>
                    <a:lnTo>
                      <a:pt x="45" y="283"/>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2" name="Freeform 99"/>
              <p:cNvSpPr>
                <a:spLocks/>
              </p:cNvSpPr>
              <p:nvPr/>
            </p:nvSpPr>
            <p:spPr bwMode="auto">
              <a:xfrm>
                <a:off x="483" y="3252"/>
                <a:ext cx="144" cy="184"/>
              </a:xfrm>
              <a:custGeom>
                <a:avLst/>
                <a:gdLst>
                  <a:gd name="T0" fmla="*/ 19 w 144"/>
                  <a:gd name="T1" fmla="*/ 184 h 184"/>
                  <a:gd name="T2" fmla="*/ 144 w 144"/>
                  <a:gd name="T3" fmla="*/ 43 h 184"/>
                  <a:gd name="T4" fmla="*/ 144 w 144"/>
                  <a:gd name="T5" fmla="*/ 0 h 184"/>
                  <a:gd name="T6" fmla="*/ 87 w 144"/>
                  <a:gd name="T7" fmla="*/ 81 h 184"/>
                  <a:gd name="T8" fmla="*/ 44 w 144"/>
                  <a:gd name="T9" fmla="*/ 117 h 184"/>
                  <a:gd name="T10" fmla="*/ 0 w 144"/>
                  <a:gd name="T11" fmla="*/ 165 h 184"/>
                  <a:gd name="T12" fmla="*/ 19 w 144"/>
                  <a:gd name="T13" fmla="*/ 184 h 184"/>
                  <a:gd name="T14" fmla="*/ 19 w 144"/>
                  <a:gd name="T15" fmla="*/ 184 h 184"/>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84"/>
                  <a:gd name="T26" fmla="*/ 144 w 144"/>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84">
                    <a:moveTo>
                      <a:pt x="19" y="184"/>
                    </a:moveTo>
                    <a:lnTo>
                      <a:pt x="144" y="43"/>
                    </a:lnTo>
                    <a:lnTo>
                      <a:pt x="144" y="0"/>
                    </a:lnTo>
                    <a:lnTo>
                      <a:pt x="87" y="81"/>
                    </a:lnTo>
                    <a:lnTo>
                      <a:pt x="44" y="117"/>
                    </a:lnTo>
                    <a:lnTo>
                      <a:pt x="0" y="165"/>
                    </a:lnTo>
                    <a:lnTo>
                      <a:pt x="19" y="184"/>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3" name="Freeform 100"/>
              <p:cNvSpPr>
                <a:spLocks/>
              </p:cNvSpPr>
              <p:nvPr/>
            </p:nvSpPr>
            <p:spPr bwMode="auto">
              <a:xfrm>
                <a:off x="545" y="3110"/>
                <a:ext cx="252" cy="399"/>
              </a:xfrm>
              <a:custGeom>
                <a:avLst/>
                <a:gdLst>
                  <a:gd name="T0" fmla="*/ 30 w 252"/>
                  <a:gd name="T1" fmla="*/ 399 h 399"/>
                  <a:gd name="T2" fmla="*/ 30 w 252"/>
                  <a:gd name="T3" fmla="*/ 396 h 399"/>
                  <a:gd name="T4" fmla="*/ 30 w 252"/>
                  <a:gd name="T5" fmla="*/ 393 h 399"/>
                  <a:gd name="T6" fmla="*/ 30 w 252"/>
                  <a:gd name="T7" fmla="*/ 388 h 399"/>
                  <a:gd name="T8" fmla="*/ 34 w 252"/>
                  <a:gd name="T9" fmla="*/ 381 h 399"/>
                  <a:gd name="T10" fmla="*/ 34 w 252"/>
                  <a:gd name="T11" fmla="*/ 372 h 399"/>
                  <a:gd name="T12" fmla="*/ 38 w 252"/>
                  <a:gd name="T13" fmla="*/ 364 h 399"/>
                  <a:gd name="T14" fmla="*/ 40 w 252"/>
                  <a:gd name="T15" fmla="*/ 354 h 399"/>
                  <a:gd name="T16" fmla="*/ 46 w 252"/>
                  <a:gd name="T17" fmla="*/ 345 h 399"/>
                  <a:gd name="T18" fmla="*/ 48 w 252"/>
                  <a:gd name="T19" fmla="*/ 333 h 399"/>
                  <a:gd name="T20" fmla="*/ 52 w 252"/>
                  <a:gd name="T21" fmla="*/ 322 h 399"/>
                  <a:gd name="T22" fmla="*/ 55 w 252"/>
                  <a:gd name="T23" fmla="*/ 311 h 399"/>
                  <a:gd name="T24" fmla="*/ 61 w 252"/>
                  <a:gd name="T25" fmla="*/ 303 h 399"/>
                  <a:gd name="T26" fmla="*/ 65 w 252"/>
                  <a:gd name="T27" fmla="*/ 294 h 399"/>
                  <a:gd name="T28" fmla="*/ 69 w 252"/>
                  <a:gd name="T29" fmla="*/ 287 h 399"/>
                  <a:gd name="T30" fmla="*/ 73 w 252"/>
                  <a:gd name="T31" fmla="*/ 281 h 399"/>
                  <a:gd name="T32" fmla="*/ 79 w 252"/>
                  <a:gd name="T33" fmla="*/ 278 h 399"/>
                  <a:gd name="T34" fmla="*/ 86 w 252"/>
                  <a:gd name="T35" fmla="*/ 268 h 399"/>
                  <a:gd name="T36" fmla="*/ 96 w 252"/>
                  <a:gd name="T37" fmla="*/ 259 h 399"/>
                  <a:gd name="T38" fmla="*/ 105 w 252"/>
                  <a:gd name="T39" fmla="*/ 247 h 399"/>
                  <a:gd name="T40" fmla="*/ 115 w 252"/>
                  <a:gd name="T41" fmla="*/ 236 h 399"/>
                  <a:gd name="T42" fmla="*/ 121 w 252"/>
                  <a:gd name="T43" fmla="*/ 225 h 399"/>
                  <a:gd name="T44" fmla="*/ 127 w 252"/>
                  <a:gd name="T45" fmla="*/ 217 h 399"/>
                  <a:gd name="T46" fmla="*/ 130 w 252"/>
                  <a:gd name="T47" fmla="*/ 212 h 399"/>
                  <a:gd name="T48" fmla="*/ 134 w 252"/>
                  <a:gd name="T49" fmla="*/ 211 h 399"/>
                  <a:gd name="T50" fmla="*/ 207 w 252"/>
                  <a:gd name="T51" fmla="*/ 118 h 399"/>
                  <a:gd name="T52" fmla="*/ 252 w 252"/>
                  <a:gd name="T53" fmla="*/ 21 h 399"/>
                  <a:gd name="T54" fmla="*/ 248 w 252"/>
                  <a:gd name="T55" fmla="*/ 0 h 399"/>
                  <a:gd name="T56" fmla="*/ 207 w 252"/>
                  <a:gd name="T57" fmla="*/ 63 h 399"/>
                  <a:gd name="T58" fmla="*/ 157 w 252"/>
                  <a:gd name="T59" fmla="*/ 143 h 399"/>
                  <a:gd name="T60" fmla="*/ 117 w 252"/>
                  <a:gd name="T61" fmla="*/ 196 h 399"/>
                  <a:gd name="T62" fmla="*/ 100 w 252"/>
                  <a:gd name="T63" fmla="*/ 216 h 399"/>
                  <a:gd name="T64" fmla="*/ 69 w 252"/>
                  <a:gd name="T65" fmla="*/ 233 h 399"/>
                  <a:gd name="T66" fmla="*/ 44 w 252"/>
                  <a:gd name="T67" fmla="*/ 259 h 399"/>
                  <a:gd name="T68" fmla="*/ 27 w 252"/>
                  <a:gd name="T69" fmla="*/ 295 h 399"/>
                  <a:gd name="T70" fmla="*/ 9 w 252"/>
                  <a:gd name="T71" fmla="*/ 330 h 399"/>
                  <a:gd name="T72" fmla="*/ 0 w 252"/>
                  <a:gd name="T73" fmla="*/ 365 h 399"/>
                  <a:gd name="T74" fmla="*/ 15 w 252"/>
                  <a:gd name="T75" fmla="*/ 380 h 399"/>
                  <a:gd name="T76" fmla="*/ 30 w 252"/>
                  <a:gd name="T77" fmla="*/ 399 h 399"/>
                  <a:gd name="T78" fmla="*/ 30 w 252"/>
                  <a:gd name="T79" fmla="*/ 399 h 3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2"/>
                  <a:gd name="T121" fmla="*/ 0 h 399"/>
                  <a:gd name="T122" fmla="*/ 252 w 252"/>
                  <a:gd name="T123" fmla="*/ 399 h 3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2" h="399">
                    <a:moveTo>
                      <a:pt x="30" y="399"/>
                    </a:moveTo>
                    <a:lnTo>
                      <a:pt x="30" y="396"/>
                    </a:lnTo>
                    <a:lnTo>
                      <a:pt x="30" y="393"/>
                    </a:lnTo>
                    <a:lnTo>
                      <a:pt x="30" y="388"/>
                    </a:lnTo>
                    <a:lnTo>
                      <a:pt x="34" y="381"/>
                    </a:lnTo>
                    <a:lnTo>
                      <a:pt x="34" y="372"/>
                    </a:lnTo>
                    <a:lnTo>
                      <a:pt x="38" y="364"/>
                    </a:lnTo>
                    <a:lnTo>
                      <a:pt x="40" y="354"/>
                    </a:lnTo>
                    <a:lnTo>
                      <a:pt x="46" y="345"/>
                    </a:lnTo>
                    <a:lnTo>
                      <a:pt x="48" y="333"/>
                    </a:lnTo>
                    <a:lnTo>
                      <a:pt x="52" y="322"/>
                    </a:lnTo>
                    <a:lnTo>
                      <a:pt x="55" y="311"/>
                    </a:lnTo>
                    <a:lnTo>
                      <a:pt x="61" y="303"/>
                    </a:lnTo>
                    <a:lnTo>
                      <a:pt x="65" y="294"/>
                    </a:lnTo>
                    <a:lnTo>
                      <a:pt x="69" y="287"/>
                    </a:lnTo>
                    <a:lnTo>
                      <a:pt x="73" y="281"/>
                    </a:lnTo>
                    <a:lnTo>
                      <a:pt x="79" y="278"/>
                    </a:lnTo>
                    <a:lnTo>
                      <a:pt x="86" y="268"/>
                    </a:lnTo>
                    <a:lnTo>
                      <a:pt x="96" y="259"/>
                    </a:lnTo>
                    <a:lnTo>
                      <a:pt x="105" y="247"/>
                    </a:lnTo>
                    <a:lnTo>
                      <a:pt x="115" y="236"/>
                    </a:lnTo>
                    <a:lnTo>
                      <a:pt x="121" y="225"/>
                    </a:lnTo>
                    <a:lnTo>
                      <a:pt x="127" y="217"/>
                    </a:lnTo>
                    <a:lnTo>
                      <a:pt x="130" y="212"/>
                    </a:lnTo>
                    <a:lnTo>
                      <a:pt x="134" y="211"/>
                    </a:lnTo>
                    <a:lnTo>
                      <a:pt x="207" y="118"/>
                    </a:lnTo>
                    <a:lnTo>
                      <a:pt x="252" y="21"/>
                    </a:lnTo>
                    <a:lnTo>
                      <a:pt x="248" y="0"/>
                    </a:lnTo>
                    <a:lnTo>
                      <a:pt x="207" y="63"/>
                    </a:lnTo>
                    <a:lnTo>
                      <a:pt x="157" y="143"/>
                    </a:lnTo>
                    <a:lnTo>
                      <a:pt x="117" y="196"/>
                    </a:lnTo>
                    <a:lnTo>
                      <a:pt x="100" y="216"/>
                    </a:lnTo>
                    <a:lnTo>
                      <a:pt x="69" y="233"/>
                    </a:lnTo>
                    <a:lnTo>
                      <a:pt x="44" y="259"/>
                    </a:lnTo>
                    <a:lnTo>
                      <a:pt x="27" y="295"/>
                    </a:lnTo>
                    <a:lnTo>
                      <a:pt x="9" y="330"/>
                    </a:lnTo>
                    <a:lnTo>
                      <a:pt x="0" y="365"/>
                    </a:lnTo>
                    <a:lnTo>
                      <a:pt x="15" y="380"/>
                    </a:lnTo>
                    <a:lnTo>
                      <a:pt x="30" y="399"/>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4" name="Freeform 101"/>
              <p:cNvSpPr>
                <a:spLocks/>
              </p:cNvSpPr>
              <p:nvPr/>
            </p:nvSpPr>
            <p:spPr bwMode="auto">
              <a:xfrm>
                <a:off x="622" y="3417"/>
                <a:ext cx="134" cy="143"/>
              </a:xfrm>
              <a:custGeom>
                <a:avLst/>
                <a:gdLst>
                  <a:gd name="T0" fmla="*/ 28 w 134"/>
                  <a:gd name="T1" fmla="*/ 143 h 143"/>
                  <a:gd name="T2" fmla="*/ 28 w 134"/>
                  <a:gd name="T3" fmla="*/ 140 h 143"/>
                  <a:gd name="T4" fmla="*/ 28 w 134"/>
                  <a:gd name="T5" fmla="*/ 136 h 143"/>
                  <a:gd name="T6" fmla="*/ 30 w 134"/>
                  <a:gd name="T7" fmla="*/ 129 h 143"/>
                  <a:gd name="T8" fmla="*/ 36 w 134"/>
                  <a:gd name="T9" fmla="*/ 123 h 143"/>
                  <a:gd name="T10" fmla="*/ 40 w 134"/>
                  <a:gd name="T11" fmla="*/ 112 h 143"/>
                  <a:gd name="T12" fmla="*/ 46 w 134"/>
                  <a:gd name="T13" fmla="*/ 103 h 143"/>
                  <a:gd name="T14" fmla="*/ 52 w 134"/>
                  <a:gd name="T15" fmla="*/ 90 h 143"/>
                  <a:gd name="T16" fmla="*/ 59 w 134"/>
                  <a:gd name="T17" fmla="*/ 80 h 143"/>
                  <a:gd name="T18" fmla="*/ 65 w 134"/>
                  <a:gd name="T19" fmla="*/ 66 h 143"/>
                  <a:gd name="T20" fmla="*/ 75 w 134"/>
                  <a:gd name="T21" fmla="*/ 54 h 143"/>
                  <a:gd name="T22" fmla="*/ 82 w 134"/>
                  <a:gd name="T23" fmla="*/ 42 h 143"/>
                  <a:gd name="T24" fmla="*/ 92 w 134"/>
                  <a:gd name="T25" fmla="*/ 33 h 143"/>
                  <a:gd name="T26" fmla="*/ 102 w 134"/>
                  <a:gd name="T27" fmla="*/ 22 h 143"/>
                  <a:gd name="T28" fmla="*/ 111 w 134"/>
                  <a:gd name="T29" fmla="*/ 14 h 143"/>
                  <a:gd name="T30" fmla="*/ 121 w 134"/>
                  <a:gd name="T31" fmla="*/ 7 h 143"/>
                  <a:gd name="T32" fmla="*/ 134 w 134"/>
                  <a:gd name="T33" fmla="*/ 0 h 143"/>
                  <a:gd name="T34" fmla="*/ 113 w 134"/>
                  <a:gd name="T35" fmla="*/ 6 h 143"/>
                  <a:gd name="T36" fmla="*/ 77 w 134"/>
                  <a:gd name="T37" fmla="*/ 26 h 143"/>
                  <a:gd name="T38" fmla="*/ 46 w 134"/>
                  <a:gd name="T39" fmla="*/ 53 h 143"/>
                  <a:gd name="T40" fmla="*/ 17 w 134"/>
                  <a:gd name="T41" fmla="*/ 92 h 143"/>
                  <a:gd name="T42" fmla="*/ 0 w 134"/>
                  <a:gd name="T43" fmla="*/ 120 h 143"/>
                  <a:gd name="T44" fmla="*/ 0 w 134"/>
                  <a:gd name="T45" fmla="*/ 143 h 143"/>
                  <a:gd name="T46" fmla="*/ 28 w 134"/>
                  <a:gd name="T47" fmla="*/ 143 h 143"/>
                  <a:gd name="T48" fmla="*/ 28 w 134"/>
                  <a:gd name="T49" fmla="*/ 143 h 1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4"/>
                  <a:gd name="T76" fmla="*/ 0 h 143"/>
                  <a:gd name="T77" fmla="*/ 134 w 134"/>
                  <a:gd name="T78" fmla="*/ 143 h 1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4" h="143">
                    <a:moveTo>
                      <a:pt x="28" y="143"/>
                    </a:moveTo>
                    <a:lnTo>
                      <a:pt x="28" y="140"/>
                    </a:lnTo>
                    <a:lnTo>
                      <a:pt x="28" y="136"/>
                    </a:lnTo>
                    <a:lnTo>
                      <a:pt x="30" y="129"/>
                    </a:lnTo>
                    <a:lnTo>
                      <a:pt x="36" y="123"/>
                    </a:lnTo>
                    <a:lnTo>
                      <a:pt x="40" y="112"/>
                    </a:lnTo>
                    <a:lnTo>
                      <a:pt x="46" y="103"/>
                    </a:lnTo>
                    <a:lnTo>
                      <a:pt x="52" y="90"/>
                    </a:lnTo>
                    <a:lnTo>
                      <a:pt x="59" y="80"/>
                    </a:lnTo>
                    <a:lnTo>
                      <a:pt x="65" y="66"/>
                    </a:lnTo>
                    <a:lnTo>
                      <a:pt x="75" y="54"/>
                    </a:lnTo>
                    <a:lnTo>
                      <a:pt x="82" y="42"/>
                    </a:lnTo>
                    <a:lnTo>
                      <a:pt x="92" y="33"/>
                    </a:lnTo>
                    <a:lnTo>
                      <a:pt x="102" y="22"/>
                    </a:lnTo>
                    <a:lnTo>
                      <a:pt x="111" y="14"/>
                    </a:lnTo>
                    <a:lnTo>
                      <a:pt x="121" y="7"/>
                    </a:lnTo>
                    <a:lnTo>
                      <a:pt x="134" y="0"/>
                    </a:lnTo>
                    <a:lnTo>
                      <a:pt x="113" y="6"/>
                    </a:lnTo>
                    <a:lnTo>
                      <a:pt x="77" y="26"/>
                    </a:lnTo>
                    <a:lnTo>
                      <a:pt x="46" y="53"/>
                    </a:lnTo>
                    <a:lnTo>
                      <a:pt x="17" y="92"/>
                    </a:lnTo>
                    <a:lnTo>
                      <a:pt x="0" y="120"/>
                    </a:lnTo>
                    <a:lnTo>
                      <a:pt x="0" y="143"/>
                    </a:lnTo>
                    <a:lnTo>
                      <a:pt x="28" y="143"/>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5" name="Freeform 102"/>
              <p:cNvSpPr>
                <a:spLocks/>
              </p:cNvSpPr>
              <p:nvPr/>
            </p:nvSpPr>
            <p:spPr bwMode="auto">
              <a:xfrm>
                <a:off x="814" y="3057"/>
                <a:ext cx="166" cy="334"/>
              </a:xfrm>
              <a:custGeom>
                <a:avLst/>
                <a:gdLst>
                  <a:gd name="T0" fmla="*/ 0 w 166"/>
                  <a:gd name="T1" fmla="*/ 334 h 334"/>
                  <a:gd name="T2" fmla="*/ 17 w 166"/>
                  <a:gd name="T3" fmla="*/ 325 h 334"/>
                  <a:gd name="T4" fmla="*/ 31 w 166"/>
                  <a:gd name="T5" fmla="*/ 321 h 334"/>
                  <a:gd name="T6" fmla="*/ 42 w 166"/>
                  <a:gd name="T7" fmla="*/ 315 h 334"/>
                  <a:gd name="T8" fmla="*/ 56 w 166"/>
                  <a:gd name="T9" fmla="*/ 309 h 334"/>
                  <a:gd name="T10" fmla="*/ 65 w 166"/>
                  <a:gd name="T11" fmla="*/ 304 h 334"/>
                  <a:gd name="T12" fmla="*/ 75 w 166"/>
                  <a:gd name="T13" fmla="*/ 300 h 334"/>
                  <a:gd name="T14" fmla="*/ 77 w 166"/>
                  <a:gd name="T15" fmla="*/ 293 h 334"/>
                  <a:gd name="T16" fmla="*/ 85 w 166"/>
                  <a:gd name="T17" fmla="*/ 286 h 334"/>
                  <a:gd name="T18" fmla="*/ 91 w 166"/>
                  <a:gd name="T19" fmla="*/ 277 h 334"/>
                  <a:gd name="T20" fmla="*/ 100 w 166"/>
                  <a:gd name="T21" fmla="*/ 269 h 334"/>
                  <a:gd name="T22" fmla="*/ 106 w 166"/>
                  <a:gd name="T23" fmla="*/ 257 h 334"/>
                  <a:gd name="T24" fmla="*/ 116 w 166"/>
                  <a:gd name="T25" fmla="*/ 246 h 334"/>
                  <a:gd name="T26" fmla="*/ 121 w 166"/>
                  <a:gd name="T27" fmla="*/ 235 h 334"/>
                  <a:gd name="T28" fmla="*/ 131 w 166"/>
                  <a:gd name="T29" fmla="*/ 225 h 334"/>
                  <a:gd name="T30" fmla="*/ 135 w 166"/>
                  <a:gd name="T31" fmla="*/ 211 h 334"/>
                  <a:gd name="T32" fmla="*/ 141 w 166"/>
                  <a:gd name="T33" fmla="*/ 198 h 334"/>
                  <a:gd name="T34" fmla="*/ 142 w 166"/>
                  <a:gd name="T35" fmla="*/ 190 h 334"/>
                  <a:gd name="T36" fmla="*/ 146 w 166"/>
                  <a:gd name="T37" fmla="*/ 182 h 334"/>
                  <a:gd name="T38" fmla="*/ 148 w 166"/>
                  <a:gd name="T39" fmla="*/ 175 h 334"/>
                  <a:gd name="T40" fmla="*/ 152 w 166"/>
                  <a:gd name="T41" fmla="*/ 168 h 334"/>
                  <a:gd name="T42" fmla="*/ 154 w 166"/>
                  <a:gd name="T43" fmla="*/ 155 h 334"/>
                  <a:gd name="T44" fmla="*/ 158 w 166"/>
                  <a:gd name="T45" fmla="*/ 145 h 334"/>
                  <a:gd name="T46" fmla="*/ 160 w 166"/>
                  <a:gd name="T47" fmla="*/ 137 h 334"/>
                  <a:gd name="T48" fmla="*/ 162 w 166"/>
                  <a:gd name="T49" fmla="*/ 136 h 334"/>
                  <a:gd name="T50" fmla="*/ 166 w 166"/>
                  <a:gd name="T51" fmla="*/ 15 h 334"/>
                  <a:gd name="T52" fmla="*/ 148 w 166"/>
                  <a:gd name="T53" fmla="*/ 0 h 334"/>
                  <a:gd name="T54" fmla="*/ 129 w 166"/>
                  <a:gd name="T55" fmla="*/ 129 h 334"/>
                  <a:gd name="T56" fmla="*/ 108 w 166"/>
                  <a:gd name="T57" fmla="*/ 196 h 334"/>
                  <a:gd name="T58" fmla="*/ 60 w 166"/>
                  <a:gd name="T59" fmla="*/ 268 h 334"/>
                  <a:gd name="T60" fmla="*/ 25 w 166"/>
                  <a:gd name="T61" fmla="*/ 311 h 334"/>
                  <a:gd name="T62" fmla="*/ 0 w 166"/>
                  <a:gd name="T63" fmla="*/ 334 h 334"/>
                  <a:gd name="T64" fmla="*/ 0 w 166"/>
                  <a:gd name="T65" fmla="*/ 334 h 3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
                  <a:gd name="T100" fmla="*/ 0 h 334"/>
                  <a:gd name="T101" fmla="*/ 166 w 166"/>
                  <a:gd name="T102" fmla="*/ 334 h 3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 h="334">
                    <a:moveTo>
                      <a:pt x="0" y="334"/>
                    </a:moveTo>
                    <a:lnTo>
                      <a:pt x="17" y="325"/>
                    </a:lnTo>
                    <a:lnTo>
                      <a:pt x="31" y="321"/>
                    </a:lnTo>
                    <a:lnTo>
                      <a:pt x="42" y="315"/>
                    </a:lnTo>
                    <a:lnTo>
                      <a:pt x="56" y="309"/>
                    </a:lnTo>
                    <a:lnTo>
                      <a:pt x="65" y="304"/>
                    </a:lnTo>
                    <a:lnTo>
                      <a:pt x="75" y="300"/>
                    </a:lnTo>
                    <a:lnTo>
                      <a:pt x="77" y="293"/>
                    </a:lnTo>
                    <a:lnTo>
                      <a:pt x="85" y="286"/>
                    </a:lnTo>
                    <a:lnTo>
                      <a:pt x="91" y="277"/>
                    </a:lnTo>
                    <a:lnTo>
                      <a:pt x="100" y="269"/>
                    </a:lnTo>
                    <a:lnTo>
                      <a:pt x="106" y="257"/>
                    </a:lnTo>
                    <a:lnTo>
                      <a:pt x="116" y="246"/>
                    </a:lnTo>
                    <a:lnTo>
                      <a:pt x="121" y="235"/>
                    </a:lnTo>
                    <a:lnTo>
                      <a:pt x="131" y="225"/>
                    </a:lnTo>
                    <a:lnTo>
                      <a:pt x="135" y="211"/>
                    </a:lnTo>
                    <a:lnTo>
                      <a:pt x="141" y="198"/>
                    </a:lnTo>
                    <a:lnTo>
                      <a:pt x="142" y="190"/>
                    </a:lnTo>
                    <a:lnTo>
                      <a:pt x="146" y="182"/>
                    </a:lnTo>
                    <a:lnTo>
                      <a:pt x="148" y="175"/>
                    </a:lnTo>
                    <a:lnTo>
                      <a:pt x="152" y="168"/>
                    </a:lnTo>
                    <a:lnTo>
                      <a:pt x="154" y="155"/>
                    </a:lnTo>
                    <a:lnTo>
                      <a:pt x="158" y="145"/>
                    </a:lnTo>
                    <a:lnTo>
                      <a:pt x="160" y="137"/>
                    </a:lnTo>
                    <a:lnTo>
                      <a:pt x="162" y="136"/>
                    </a:lnTo>
                    <a:lnTo>
                      <a:pt x="166" y="15"/>
                    </a:lnTo>
                    <a:lnTo>
                      <a:pt x="148" y="0"/>
                    </a:lnTo>
                    <a:lnTo>
                      <a:pt x="129" y="129"/>
                    </a:lnTo>
                    <a:lnTo>
                      <a:pt x="108" y="196"/>
                    </a:lnTo>
                    <a:lnTo>
                      <a:pt x="60" y="268"/>
                    </a:lnTo>
                    <a:lnTo>
                      <a:pt x="25" y="311"/>
                    </a:lnTo>
                    <a:lnTo>
                      <a:pt x="0" y="334"/>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6" name="Freeform 103"/>
              <p:cNvSpPr>
                <a:spLocks/>
              </p:cNvSpPr>
              <p:nvPr/>
            </p:nvSpPr>
            <p:spPr bwMode="auto">
              <a:xfrm>
                <a:off x="801" y="3284"/>
                <a:ext cx="30" cy="113"/>
              </a:xfrm>
              <a:custGeom>
                <a:avLst/>
                <a:gdLst>
                  <a:gd name="T0" fmla="*/ 30 w 30"/>
                  <a:gd name="T1" fmla="*/ 15 h 113"/>
                  <a:gd name="T2" fmla="*/ 30 w 30"/>
                  <a:gd name="T3" fmla="*/ 86 h 113"/>
                  <a:gd name="T4" fmla="*/ 0 w 30"/>
                  <a:gd name="T5" fmla="*/ 113 h 113"/>
                  <a:gd name="T6" fmla="*/ 19 w 30"/>
                  <a:gd name="T7" fmla="*/ 0 h 113"/>
                  <a:gd name="T8" fmla="*/ 30 w 30"/>
                  <a:gd name="T9" fmla="*/ 15 h 113"/>
                  <a:gd name="T10" fmla="*/ 30 w 30"/>
                  <a:gd name="T11" fmla="*/ 15 h 113"/>
                  <a:gd name="T12" fmla="*/ 0 60000 65536"/>
                  <a:gd name="T13" fmla="*/ 0 60000 65536"/>
                  <a:gd name="T14" fmla="*/ 0 60000 65536"/>
                  <a:gd name="T15" fmla="*/ 0 60000 65536"/>
                  <a:gd name="T16" fmla="*/ 0 60000 65536"/>
                  <a:gd name="T17" fmla="*/ 0 60000 65536"/>
                  <a:gd name="T18" fmla="*/ 0 w 30"/>
                  <a:gd name="T19" fmla="*/ 0 h 113"/>
                  <a:gd name="T20" fmla="*/ 30 w 30"/>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30" h="113">
                    <a:moveTo>
                      <a:pt x="30" y="15"/>
                    </a:moveTo>
                    <a:lnTo>
                      <a:pt x="30" y="86"/>
                    </a:lnTo>
                    <a:lnTo>
                      <a:pt x="0" y="113"/>
                    </a:lnTo>
                    <a:lnTo>
                      <a:pt x="19" y="0"/>
                    </a:lnTo>
                    <a:lnTo>
                      <a:pt x="30" y="15"/>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7" name="Freeform 104"/>
              <p:cNvSpPr>
                <a:spLocks/>
              </p:cNvSpPr>
              <p:nvPr/>
            </p:nvSpPr>
            <p:spPr bwMode="auto">
              <a:xfrm>
                <a:off x="751" y="3405"/>
                <a:ext cx="84" cy="145"/>
              </a:xfrm>
              <a:custGeom>
                <a:avLst/>
                <a:gdLst>
                  <a:gd name="T0" fmla="*/ 52 w 84"/>
                  <a:gd name="T1" fmla="*/ 19 h 145"/>
                  <a:gd name="T2" fmla="*/ 84 w 84"/>
                  <a:gd name="T3" fmla="*/ 0 h 145"/>
                  <a:gd name="T4" fmla="*/ 82 w 84"/>
                  <a:gd name="T5" fmla="*/ 16 h 145"/>
                  <a:gd name="T6" fmla="*/ 80 w 84"/>
                  <a:gd name="T7" fmla="*/ 25 h 145"/>
                  <a:gd name="T8" fmla="*/ 78 w 84"/>
                  <a:gd name="T9" fmla="*/ 35 h 145"/>
                  <a:gd name="T10" fmla="*/ 77 w 84"/>
                  <a:gd name="T11" fmla="*/ 46 h 145"/>
                  <a:gd name="T12" fmla="*/ 75 w 84"/>
                  <a:gd name="T13" fmla="*/ 58 h 145"/>
                  <a:gd name="T14" fmla="*/ 71 w 84"/>
                  <a:gd name="T15" fmla="*/ 69 h 145"/>
                  <a:gd name="T16" fmla="*/ 67 w 84"/>
                  <a:gd name="T17" fmla="*/ 81 h 145"/>
                  <a:gd name="T18" fmla="*/ 63 w 84"/>
                  <a:gd name="T19" fmla="*/ 93 h 145"/>
                  <a:gd name="T20" fmla="*/ 61 w 84"/>
                  <a:gd name="T21" fmla="*/ 105 h 145"/>
                  <a:gd name="T22" fmla="*/ 55 w 84"/>
                  <a:gd name="T23" fmla="*/ 116 h 145"/>
                  <a:gd name="T24" fmla="*/ 50 w 84"/>
                  <a:gd name="T25" fmla="*/ 127 h 145"/>
                  <a:gd name="T26" fmla="*/ 44 w 84"/>
                  <a:gd name="T27" fmla="*/ 136 h 145"/>
                  <a:gd name="T28" fmla="*/ 38 w 84"/>
                  <a:gd name="T29" fmla="*/ 145 h 145"/>
                  <a:gd name="T30" fmla="*/ 0 w 84"/>
                  <a:gd name="T31" fmla="*/ 131 h 145"/>
                  <a:gd name="T32" fmla="*/ 21 w 84"/>
                  <a:gd name="T33" fmla="*/ 102 h 145"/>
                  <a:gd name="T34" fmla="*/ 38 w 84"/>
                  <a:gd name="T35" fmla="*/ 65 h 145"/>
                  <a:gd name="T36" fmla="*/ 52 w 84"/>
                  <a:gd name="T37" fmla="*/ 19 h 145"/>
                  <a:gd name="T38" fmla="*/ 52 w 84"/>
                  <a:gd name="T39" fmla="*/ 19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145"/>
                  <a:gd name="T62" fmla="*/ 84 w 84"/>
                  <a:gd name="T63" fmla="*/ 145 h 1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145">
                    <a:moveTo>
                      <a:pt x="52" y="19"/>
                    </a:moveTo>
                    <a:lnTo>
                      <a:pt x="84" y="0"/>
                    </a:lnTo>
                    <a:lnTo>
                      <a:pt x="82" y="16"/>
                    </a:lnTo>
                    <a:lnTo>
                      <a:pt x="80" y="25"/>
                    </a:lnTo>
                    <a:lnTo>
                      <a:pt x="78" y="35"/>
                    </a:lnTo>
                    <a:lnTo>
                      <a:pt x="77" y="46"/>
                    </a:lnTo>
                    <a:lnTo>
                      <a:pt x="75" y="58"/>
                    </a:lnTo>
                    <a:lnTo>
                      <a:pt x="71" y="69"/>
                    </a:lnTo>
                    <a:lnTo>
                      <a:pt x="67" y="81"/>
                    </a:lnTo>
                    <a:lnTo>
                      <a:pt x="63" y="93"/>
                    </a:lnTo>
                    <a:lnTo>
                      <a:pt x="61" y="105"/>
                    </a:lnTo>
                    <a:lnTo>
                      <a:pt x="55" y="116"/>
                    </a:lnTo>
                    <a:lnTo>
                      <a:pt x="50" y="127"/>
                    </a:lnTo>
                    <a:lnTo>
                      <a:pt x="44" y="136"/>
                    </a:lnTo>
                    <a:lnTo>
                      <a:pt x="38" y="145"/>
                    </a:lnTo>
                    <a:lnTo>
                      <a:pt x="0" y="131"/>
                    </a:lnTo>
                    <a:lnTo>
                      <a:pt x="21" y="102"/>
                    </a:lnTo>
                    <a:lnTo>
                      <a:pt x="38" y="65"/>
                    </a:lnTo>
                    <a:lnTo>
                      <a:pt x="52" y="19"/>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8" name="Freeform 105"/>
              <p:cNvSpPr>
                <a:spLocks/>
              </p:cNvSpPr>
              <p:nvPr/>
            </p:nvSpPr>
            <p:spPr bwMode="auto">
              <a:xfrm>
                <a:off x="814" y="3404"/>
                <a:ext cx="189" cy="192"/>
              </a:xfrm>
              <a:custGeom>
                <a:avLst/>
                <a:gdLst>
                  <a:gd name="T0" fmla="*/ 67 w 189"/>
                  <a:gd name="T1" fmla="*/ 169 h 192"/>
                  <a:gd name="T2" fmla="*/ 67 w 189"/>
                  <a:gd name="T3" fmla="*/ 164 h 192"/>
                  <a:gd name="T4" fmla="*/ 73 w 189"/>
                  <a:gd name="T5" fmla="*/ 153 h 192"/>
                  <a:gd name="T6" fmla="*/ 75 w 189"/>
                  <a:gd name="T7" fmla="*/ 144 h 192"/>
                  <a:gd name="T8" fmla="*/ 81 w 189"/>
                  <a:gd name="T9" fmla="*/ 136 h 192"/>
                  <a:gd name="T10" fmla="*/ 87 w 189"/>
                  <a:gd name="T11" fmla="*/ 126 h 192"/>
                  <a:gd name="T12" fmla="*/ 92 w 189"/>
                  <a:gd name="T13" fmla="*/ 118 h 192"/>
                  <a:gd name="T14" fmla="*/ 96 w 189"/>
                  <a:gd name="T15" fmla="*/ 107 h 192"/>
                  <a:gd name="T16" fmla="*/ 102 w 189"/>
                  <a:gd name="T17" fmla="*/ 97 h 192"/>
                  <a:gd name="T18" fmla="*/ 108 w 189"/>
                  <a:gd name="T19" fmla="*/ 87 h 192"/>
                  <a:gd name="T20" fmla="*/ 114 w 189"/>
                  <a:gd name="T21" fmla="*/ 79 h 192"/>
                  <a:gd name="T22" fmla="*/ 117 w 189"/>
                  <a:gd name="T23" fmla="*/ 70 h 192"/>
                  <a:gd name="T24" fmla="*/ 123 w 189"/>
                  <a:gd name="T25" fmla="*/ 63 h 192"/>
                  <a:gd name="T26" fmla="*/ 129 w 189"/>
                  <a:gd name="T27" fmla="*/ 58 h 192"/>
                  <a:gd name="T28" fmla="*/ 135 w 189"/>
                  <a:gd name="T29" fmla="*/ 55 h 192"/>
                  <a:gd name="T30" fmla="*/ 141 w 189"/>
                  <a:gd name="T31" fmla="*/ 47 h 192"/>
                  <a:gd name="T32" fmla="*/ 150 w 189"/>
                  <a:gd name="T33" fmla="*/ 40 h 192"/>
                  <a:gd name="T34" fmla="*/ 160 w 189"/>
                  <a:gd name="T35" fmla="*/ 30 h 192"/>
                  <a:gd name="T36" fmla="*/ 169 w 189"/>
                  <a:gd name="T37" fmla="*/ 21 h 192"/>
                  <a:gd name="T38" fmla="*/ 189 w 189"/>
                  <a:gd name="T39" fmla="*/ 0 h 192"/>
                  <a:gd name="T40" fmla="*/ 144 w 189"/>
                  <a:gd name="T41" fmla="*/ 20 h 192"/>
                  <a:gd name="T42" fmla="*/ 114 w 189"/>
                  <a:gd name="T43" fmla="*/ 51 h 192"/>
                  <a:gd name="T44" fmla="*/ 67 w 189"/>
                  <a:gd name="T45" fmla="*/ 99 h 192"/>
                  <a:gd name="T46" fmla="*/ 0 w 189"/>
                  <a:gd name="T47" fmla="*/ 192 h 192"/>
                  <a:gd name="T48" fmla="*/ 67 w 189"/>
                  <a:gd name="T49" fmla="*/ 169 h 192"/>
                  <a:gd name="T50" fmla="*/ 67 w 189"/>
                  <a:gd name="T51" fmla="*/ 169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9"/>
                  <a:gd name="T79" fmla="*/ 0 h 192"/>
                  <a:gd name="T80" fmla="*/ 189 w 18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9" h="192">
                    <a:moveTo>
                      <a:pt x="67" y="169"/>
                    </a:moveTo>
                    <a:lnTo>
                      <a:pt x="67" y="164"/>
                    </a:lnTo>
                    <a:lnTo>
                      <a:pt x="73" y="153"/>
                    </a:lnTo>
                    <a:lnTo>
                      <a:pt x="75" y="144"/>
                    </a:lnTo>
                    <a:lnTo>
                      <a:pt x="81" y="136"/>
                    </a:lnTo>
                    <a:lnTo>
                      <a:pt x="87" y="126"/>
                    </a:lnTo>
                    <a:lnTo>
                      <a:pt x="92" y="118"/>
                    </a:lnTo>
                    <a:lnTo>
                      <a:pt x="96" y="107"/>
                    </a:lnTo>
                    <a:lnTo>
                      <a:pt x="102" y="97"/>
                    </a:lnTo>
                    <a:lnTo>
                      <a:pt x="108" y="87"/>
                    </a:lnTo>
                    <a:lnTo>
                      <a:pt x="114" y="79"/>
                    </a:lnTo>
                    <a:lnTo>
                      <a:pt x="117" y="70"/>
                    </a:lnTo>
                    <a:lnTo>
                      <a:pt x="123" y="63"/>
                    </a:lnTo>
                    <a:lnTo>
                      <a:pt x="129" y="58"/>
                    </a:lnTo>
                    <a:lnTo>
                      <a:pt x="135" y="55"/>
                    </a:lnTo>
                    <a:lnTo>
                      <a:pt x="141" y="47"/>
                    </a:lnTo>
                    <a:lnTo>
                      <a:pt x="150" y="40"/>
                    </a:lnTo>
                    <a:lnTo>
                      <a:pt x="160" y="30"/>
                    </a:lnTo>
                    <a:lnTo>
                      <a:pt x="169" y="21"/>
                    </a:lnTo>
                    <a:lnTo>
                      <a:pt x="189" y="0"/>
                    </a:lnTo>
                    <a:lnTo>
                      <a:pt x="144" y="20"/>
                    </a:lnTo>
                    <a:lnTo>
                      <a:pt x="114" y="51"/>
                    </a:lnTo>
                    <a:lnTo>
                      <a:pt x="67" y="99"/>
                    </a:lnTo>
                    <a:lnTo>
                      <a:pt x="0" y="192"/>
                    </a:lnTo>
                    <a:lnTo>
                      <a:pt x="67" y="169"/>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59" name="Freeform 106"/>
              <p:cNvSpPr>
                <a:spLocks/>
              </p:cNvSpPr>
              <p:nvPr/>
            </p:nvSpPr>
            <p:spPr bwMode="auto">
              <a:xfrm>
                <a:off x="2061" y="3858"/>
                <a:ext cx="108" cy="47"/>
              </a:xfrm>
              <a:custGeom>
                <a:avLst/>
                <a:gdLst>
                  <a:gd name="T0" fmla="*/ 73 w 108"/>
                  <a:gd name="T1" fmla="*/ 3 h 47"/>
                  <a:gd name="T2" fmla="*/ 64 w 108"/>
                  <a:gd name="T3" fmla="*/ 8 h 47"/>
                  <a:gd name="T4" fmla="*/ 58 w 108"/>
                  <a:gd name="T5" fmla="*/ 12 h 47"/>
                  <a:gd name="T6" fmla="*/ 62 w 108"/>
                  <a:gd name="T7" fmla="*/ 19 h 47"/>
                  <a:gd name="T8" fmla="*/ 69 w 108"/>
                  <a:gd name="T9" fmla="*/ 18 h 47"/>
                  <a:gd name="T10" fmla="*/ 87 w 108"/>
                  <a:gd name="T11" fmla="*/ 11 h 47"/>
                  <a:gd name="T12" fmla="*/ 100 w 108"/>
                  <a:gd name="T13" fmla="*/ 3 h 47"/>
                  <a:gd name="T14" fmla="*/ 108 w 108"/>
                  <a:gd name="T15" fmla="*/ 0 h 47"/>
                  <a:gd name="T16" fmla="*/ 102 w 108"/>
                  <a:gd name="T17" fmla="*/ 18 h 47"/>
                  <a:gd name="T18" fmla="*/ 58 w 108"/>
                  <a:gd name="T19" fmla="*/ 37 h 47"/>
                  <a:gd name="T20" fmla="*/ 23 w 108"/>
                  <a:gd name="T21" fmla="*/ 47 h 47"/>
                  <a:gd name="T22" fmla="*/ 8 w 108"/>
                  <a:gd name="T23" fmla="*/ 47 h 47"/>
                  <a:gd name="T24" fmla="*/ 0 w 108"/>
                  <a:gd name="T25" fmla="*/ 35 h 47"/>
                  <a:gd name="T26" fmla="*/ 8 w 108"/>
                  <a:gd name="T27" fmla="*/ 24 h 47"/>
                  <a:gd name="T28" fmla="*/ 39 w 108"/>
                  <a:gd name="T29" fmla="*/ 12 h 47"/>
                  <a:gd name="T30" fmla="*/ 73 w 108"/>
                  <a:gd name="T31" fmla="*/ 3 h 47"/>
                  <a:gd name="T32" fmla="*/ 73 w 108"/>
                  <a:gd name="T33" fmla="*/ 3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47"/>
                  <a:gd name="T53" fmla="*/ 108 w 108"/>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47">
                    <a:moveTo>
                      <a:pt x="73" y="3"/>
                    </a:moveTo>
                    <a:lnTo>
                      <a:pt x="64" y="8"/>
                    </a:lnTo>
                    <a:lnTo>
                      <a:pt x="58" y="12"/>
                    </a:lnTo>
                    <a:lnTo>
                      <a:pt x="62" y="19"/>
                    </a:lnTo>
                    <a:lnTo>
                      <a:pt x="69" y="18"/>
                    </a:lnTo>
                    <a:lnTo>
                      <a:pt x="87" y="11"/>
                    </a:lnTo>
                    <a:lnTo>
                      <a:pt x="100" y="3"/>
                    </a:lnTo>
                    <a:lnTo>
                      <a:pt x="108" y="0"/>
                    </a:lnTo>
                    <a:lnTo>
                      <a:pt x="102" y="18"/>
                    </a:lnTo>
                    <a:lnTo>
                      <a:pt x="58" y="37"/>
                    </a:lnTo>
                    <a:lnTo>
                      <a:pt x="23" y="47"/>
                    </a:lnTo>
                    <a:lnTo>
                      <a:pt x="8" y="47"/>
                    </a:lnTo>
                    <a:lnTo>
                      <a:pt x="0" y="35"/>
                    </a:lnTo>
                    <a:lnTo>
                      <a:pt x="8" y="24"/>
                    </a:lnTo>
                    <a:lnTo>
                      <a:pt x="39" y="12"/>
                    </a:lnTo>
                    <a:lnTo>
                      <a:pt x="73" y="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0" name="Freeform 107"/>
              <p:cNvSpPr>
                <a:spLocks/>
              </p:cNvSpPr>
              <p:nvPr/>
            </p:nvSpPr>
            <p:spPr bwMode="auto">
              <a:xfrm>
                <a:off x="2015" y="3963"/>
                <a:ext cx="69" cy="39"/>
              </a:xfrm>
              <a:custGeom>
                <a:avLst/>
                <a:gdLst>
                  <a:gd name="T0" fmla="*/ 56 w 69"/>
                  <a:gd name="T1" fmla="*/ 0 h 39"/>
                  <a:gd name="T2" fmla="*/ 50 w 69"/>
                  <a:gd name="T3" fmla="*/ 5 h 39"/>
                  <a:gd name="T4" fmla="*/ 44 w 69"/>
                  <a:gd name="T5" fmla="*/ 11 h 39"/>
                  <a:gd name="T6" fmla="*/ 46 w 69"/>
                  <a:gd name="T7" fmla="*/ 16 h 39"/>
                  <a:gd name="T8" fmla="*/ 50 w 69"/>
                  <a:gd name="T9" fmla="*/ 16 h 39"/>
                  <a:gd name="T10" fmla="*/ 60 w 69"/>
                  <a:gd name="T11" fmla="*/ 15 h 39"/>
                  <a:gd name="T12" fmla="*/ 65 w 69"/>
                  <a:gd name="T13" fmla="*/ 12 h 39"/>
                  <a:gd name="T14" fmla="*/ 69 w 69"/>
                  <a:gd name="T15" fmla="*/ 12 h 39"/>
                  <a:gd name="T16" fmla="*/ 38 w 69"/>
                  <a:gd name="T17" fmla="*/ 30 h 39"/>
                  <a:gd name="T18" fmla="*/ 21 w 69"/>
                  <a:gd name="T19" fmla="*/ 36 h 39"/>
                  <a:gd name="T20" fmla="*/ 8 w 69"/>
                  <a:gd name="T21" fmla="*/ 39 h 39"/>
                  <a:gd name="T22" fmla="*/ 0 w 69"/>
                  <a:gd name="T23" fmla="*/ 31 h 39"/>
                  <a:gd name="T24" fmla="*/ 4 w 69"/>
                  <a:gd name="T25" fmla="*/ 24 h 39"/>
                  <a:gd name="T26" fmla="*/ 35 w 69"/>
                  <a:gd name="T27" fmla="*/ 11 h 39"/>
                  <a:gd name="T28" fmla="*/ 56 w 69"/>
                  <a:gd name="T29" fmla="*/ 0 h 39"/>
                  <a:gd name="T30" fmla="*/ 56 w 69"/>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39"/>
                  <a:gd name="T50" fmla="*/ 69 w 69"/>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39">
                    <a:moveTo>
                      <a:pt x="56" y="0"/>
                    </a:moveTo>
                    <a:lnTo>
                      <a:pt x="50" y="5"/>
                    </a:lnTo>
                    <a:lnTo>
                      <a:pt x="44" y="11"/>
                    </a:lnTo>
                    <a:lnTo>
                      <a:pt x="46" y="16"/>
                    </a:lnTo>
                    <a:lnTo>
                      <a:pt x="50" y="16"/>
                    </a:lnTo>
                    <a:lnTo>
                      <a:pt x="60" y="15"/>
                    </a:lnTo>
                    <a:lnTo>
                      <a:pt x="65" y="12"/>
                    </a:lnTo>
                    <a:lnTo>
                      <a:pt x="69" y="12"/>
                    </a:lnTo>
                    <a:lnTo>
                      <a:pt x="38" y="30"/>
                    </a:lnTo>
                    <a:lnTo>
                      <a:pt x="21" y="36"/>
                    </a:lnTo>
                    <a:lnTo>
                      <a:pt x="8" y="39"/>
                    </a:lnTo>
                    <a:lnTo>
                      <a:pt x="0" y="31"/>
                    </a:lnTo>
                    <a:lnTo>
                      <a:pt x="4" y="24"/>
                    </a:lnTo>
                    <a:lnTo>
                      <a:pt x="35" y="11"/>
                    </a:lnTo>
                    <a:lnTo>
                      <a:pt x="56"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1" name="Freeform 108"/>
              <p:cNvSpPr>
                <a:spLocks/>
              </p:cNvSpPr>
              <p:nvPr/>
            </p:nvSpPr>
            <p:spPr bwMode="auto">
              <a:xfrm>
                <a:off x="2223" y="3943"/>
                <a:ext cx="94" cy="24"/>
              </a:xfrm>
              <a:custGeom>
                <a:avLst/>
                <a:gdLst>
                  <a:gd name="T0" fmla="*/ 59 w 94"/>
                  <a:gd name="T1" fmla="*/ 3 h 24"/>
                  <a:gd name="T2" fmla="*/ 56 w 94"/>
                  <a:gd name="T3" fmla="*/ 3 h 24"/>
                  <a:gd name="T4" fmla="*/ 52 w 94"/>
                  <a:gd name="T5" fmla="*/ 7 h 24"/>
                  <a:gd name="T6" fmla="*/ 50 w 94"/>
                  <a:gd name="T7" fmla="*/ 9 h 24"/>
                  <a:gd name="T8" fmla="*/ 56 w 94"/>
                  <a:gd name="T9" fmla="*/ 13 h 24"/>
                  <a:gd name="T10" fmla="*/ 71 w 94"/>
                  <a:gd name="T11" fmla="*/ 16 h 24"/>
                  <a:gd name="T12" fmla="*/ 81 w 94"/>
                  <a:gd name="T13" fmla="*/ 13 h 24"/>
                  <a:gd name="T14" fmla="*/ 94 w 94"/>
                  <a:gd name="T15" fmla="*/ 19 h 24"/>
                  <a:gd name="T16" fmla="*/ 88 w 94"/>
                  <a:gd name="T17" fmla="*/ 23 h 24"/>
                  <a:gd name="T18" fmla="*/ 38 w 94"/>
                  <a:gd name="T19" fmla="*/ 24 h 24"/>
                  <a:gd name="T20" fmla="*/ 9 w 94"/>
                  <a:gd name="T21" fmla="*/ 17 h 24"/>
                  <a:gd name="T22" fmla="*/ 0 w 94"/>
                  <a:gd name="T23" fmla="*/ 7 h 24"/>
                  <a:gd name="T24" fmla="*/ 15 w 94"/>
                  <a:gd name="T25" fmla="*/ 3 h 24"/>
                  <a:gd name="T26" fmla="*/ 33 w 94"/>
                  <a:gd name="T27" fmla="*/ 0 h 24"/>
                  <a:gd name="T28" fmla="*/ 59 w 94"/>
                  <a:gd name="T29" fmla="*/ 3 h 24"/>
                  <a:gd name="T30" fmla="*/ 59 w 94"/>
                  <a:gd name="T31" fmla="*/ 3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24"/>
                  <a:gd name="T50" fmla="*/ 94 w 94"/>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24">
                    <a:moveTo>
                      <a:pt x="59" y="3"/>
                    </a:moveTo>
                    <a:lnTo>
                      <a:pt x="56" y="3"/>
                    </a:lnTo>
                    <a:lnTo>
                      <a:pt x="52" y="7"/>
                    </a:lnTo>
                    <a:lnTo>
                      <a:pt x="50" y="9"/>
                    </a:lnTo>
                    <a:lnTo>
                      <a:pt x="56" y="13"/>
                    </a:lnTo>
                    <a:lnTo>
                      <a:pt x="71" y="16"/>
                    </a:lnTo>
                    <a:lnTo>
                      <a:pt x="81" y="13"/>
                    </a:lnTo>
                    <a:lnTo>
                      <a:pt x="94" y="19"/>
                    </a:lnTo>
                    <a:lnTo>
                      <a:pt x="88" y="23"/>
                    </a:lnTo>
                    <a:lnTo>
                      <a:pt x="38" y="24"/>
                    </a:lnTo>
                    <a:lnTo>
                      <a:pt x="9" y="17"/>
                    </a:lnTo>
                    <a:lnTo>
                      <a:pt x="0" y="7"/>
                    </a:lnTo>
                    <a:lnTo>
                      <a:pt x="15" y="3"/>
                    </a:lnTo>
                    <a:lnTo>
                      <a:pt x="33" y="0"/>
                    </a:lnTo>
                    <a:lnTo>
                      <a:pt x="59" y="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2" name="Freeform 109"/>
              <p:cNvSpPr>
                <a:spLocks/>
              </p:cNvSpPr>
              <p:nvPr/>
            </p:nvSpPr>
            <p:spPr bwMode="auto">
              <a:xfrm>
                <a:off x="2282" y="3791"/>
                <a:ext cx="124" cy="36"/>
              </a:xfrm>
              <a:custGeom>
                <a:avLst/>
                <a:gdLst>
                  <a:gd name="T0" fmla="*/ 37 w 124"/>
                  <a:gd name="T1" fmla="*/ 8 h 36"/>
                  <a:gd name="T2" fmla="*/ 35 w 124"/>
                  <a:gd name="T3" fmla="*/ 9 h 36"/>
                  <a:gd name="T4" fmla="*/ 37 w 124"/>
                  <a:gd name="T5" fmla="*/ 12 h 36"/>
                  <a:gd name="T6" fmla="*/ 39 w 124"/>
                  <a:gd name="T7" fmla="*/ 13 h 36"/>
                  <a:gd name="T8" fmla="*/ 45 w 124"/>
                  <a:gd name="T9" fmla="*/ 15 h 36"/>
                  <a:gd name="T10" fmla="*/ 50 w 124"/>
                  <a:gd name="T11" fmla="*/ 13 h 36"/>
                  <a:gd name="T12" fmla="*/ 64 w 124"/>
                  <a:gd name="T13" fmla="*/ 13 h 36"/>
                  <a:gd name="T14" fmla="*/ 72 w 124"/>
                  <a:gd name="T15" fmla="*/ 11 h 36"/>
                  <a:gd name="T16" fmla="*/ 76 w 124"/>
                  <a:gd name="T17" fmla="*/ 8 h 36"/>
                  <a:gd name="T18" fmla="*/ 74 w 124"/>
                  <a:gd name="T19" fmla="*/ 5 h 36"/>
                  <a:gd name="T20" fmla="*/ 72 w 124"/>
                  <a:gd name="T21" fmla="*/ 5 h 36"/>
                  <a:gd name="T22" fmla="*/ 60 w 124"/>
                  <a:gd name="T23" fmla="*/ 1 h 36"/>
                  <a:gd name="T24" fmla="*/ 56 w 124"/>
                  <a:gd name="T25" fmla="*/ 1 h 36"/>
                  <a:gd name="T26" fmla="*/ 87 w 124"/>
                  <a:gd name="T27" fmla="*/ 0 h 36"/>
                  <a:gd name="T28" fmla="*/ 110 w 124"/>
                  <a:gd name="T29" fmla="*/ 3 h 36"/>
                  <a:gd name="T30" fmla="*/ 124 w 124"/>
                  <a:gd name="T31" fmla="*/ 15 h 36"/>
                  <a:gd name="T32" fmla="*/ 118 w 124"/>
                  <a:gd name="T33" fmla="*/ 22 h 36"/>
                  <a:gd name="T34" fmla="*/ 89 w 124"/>
                  <a:gd name="T35" fmla="*/ 32 h 36"/>
                  <a:gd name="T36" fmla="*/ 56 w 124"/>
                  <a:gd name="T37" fmla="*/ 36 h 36"/>
                  <a:gd name="T38" fmla="*/ 20 w 124"/>
                  <a:gd name="T39" fmla="*/ 34 h 36"/>
                  <a:gd name="T40" fmla="*/ 0 w 124"/>
                  <a:gd name="T41" fmla="*/ 27 h 36"/>
                  <a:gd name="T42" fmla="*/ 8 w 124"/>
                  <a:gd name="T43" fmla="*/ 19 h 36"/>
                  <a:gd name="T44" fmla="*/ 27 w 124"/>
                  <a:gd name="T45" fmla="*/ 8 h 36"/>
                  <a:gd name="T46" fmla="*/ 37 w 124"/>
                  <a:gd name="T47" fmla="*/ 8 h 36"/>
                  <a:gd name="T48" fmla="*/ 37 w 124"/>
                  <a:gd name="T49" fmla="*/ 8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
                  <a:gd name="T76" fmla="*/ 0 h 36"/>
                  <a:gd name="T77" fmla="*/ 124 w 124"/>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 h="36">
                    <a:moveTo>
                      <a:pt x="37" y="8"/>
                    </a:moveTo>
                    <a:lnTo>
                      <a:pt x="35" y="9"/>
                    </a:lnTo>
                    <a:lnTo>
                      <a:pt x="37" y="12"/>
                    </a:lnTo>
                    <a:lnTo>
                      <a:pt x="39" y="13"/>
                    </a:lnTo>
                    <a:lnTo>
                      <a:pt x="45" y="15"/>
                    </a:lnTo>
                    <a:lnTo>
                      <a:pt x="50" y="13"/>
                    </a:lnTo>
                    <a:lnTo>
                      <a:pt x="64" y="13"/>
                    </a:lnTo>
                    <a:lnTo>
                      <a:pt x="72" y="11"/>
                    </a:lnTo>
                    <a:lnTo>
                      <a:pt x="76" y="8"/>
                    </a:lnTo>
                    <a:lnTo>
                      <a:pt x="74" y="5"/>
                    </a:lnTo>
                    <a:lnTo>
                      <a:pt x="72" y="5"/>
                    </a:lnTo>
                    <a:lnTo>
                      <a:pt x="60" y="1"/>
                    </a:lnTo>
                    <a:lnTo>
                      <a:pt x="56" y="1"/>
                    </a:lnTo>
                    <a:lnTo>
                      <a:pt x="87" y="0"/>
                    </a:lnTo>
                    <a:lnTo>
                      <a:pt x="110" y="3"/>
                    </a:lnTo>
                    <a:lnTo>
                      <a:pt x="124" y="15"/>
                    </a:lnTo>
                    <a:lnTo>
                      <a:pt x="118" y="22"/>
                    </a:lnTo>
                    <a:lnTo>
                      <a:pt x="89" y="32"/>
                    </a:lnTo>
                    <a:lnTo>
                      <a:pt x="56" y="36"/>
                    </a:lnTo>
                    <a:lnTo>
                      <a:pt x="20" y="34"/>
                    </a:lnTo>
                    <a:lnTo>
                      <a:pt x="0" y="27"/>
                    </a:lnTo>
                    <a:lnTo>
                      <a:pt x="8" y="19"/>
                    </a:lnTo>
                    <a:lnTo>
                      <a:pt x="27" y="8"/>
                    </a:lnTo>
                    <a:lnTo>
                      <a:pt x="37" y="8"/>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3" name="Freeform 110"/>
              <p:cNvSpPr>
                <a:spLocks/>
              </p:cNvSpPr>
              <p:nvPr/>
            </p:nvSpPr>
            <p:spPr bwMode="auto">
              <a:xfrm>
                <a:off x="2415" y="3990"/>
                <a:ext cx="75" cy="20"/>
              </a:xfrm>
              <a:custGeom>
                <a:avLst/>
                <a:gdLst>
                  <a:gd name="T0" fmla="*/ 25 w 75"/>
                  <a:gd name="T1" fmla="*/ 1 h 20"/>
                  <a:gd name="T2" fmla="*/ 35 w 75"/>
                  <a:gd name="T3" fmla="*/ 3 h 20"/>
                  <a:gd name="T4" fmla="*/ 31 w 75"/>
                  <a:gd name="T5" fmla="*/ 5 h 20"/>
                  <a:gd name="T6" fmla="*/ 35 w 75"/>
                  <a:gd name="T7" fmla="*/ 9 h 20"/>
                  <a:gd name="T8" fmla="*/ 41 w 75"/>
                  <a:gd name="T9" fmla="*/ 9 h 20"/>
                  <a:gd name="T10" fmla="*/ 50 w 75"/>
                  <a:gd name="T11" fmla="*/ 11 h 20"/>
                  <a:gd name="T12" fmla="*/ 54 w 75"/>
                  <a:gd name="T13" fmla="*/ 8 h 20"/>
                  <a:gd name="T14" fmla="*/ 54 w 75"/>
                  <a:gd name="T15" fmla="*/ 4 h 20"/>
                  <a:gd name="T16" fmla="*/ 70 w 75"/>
                  <a:gd name="T17" fmla="*/ 8 h 20"/>
                  <a:gd name="T18" fmla="*/ 75 w 75"/>
                  <a:gd name="T19" fmla="*/ 15 h 20"/>
                  <a:gd name="T20" fmla="*/ 70 w 75"/>
                  <a:gd name="T21" fmla="*/ 19 h 20"/>
                  <a:gd name="T22" fmla="*/ 46 w 75"/>
                  <a:gd name="T23" fmla="*/ 20 h 20"/>
                  <a:gd name="T24" fmla="*/ 18 w 75"/>
                  <a:gd name="T25" fmla="*/ 19 h 20"/>
                  <a:gd name="T26" fmla="*/ 0 w 75"/>
                  <a:gd name="T27" fmla="*/ 8 h 20"/>
                  <a:gd name="T28" fmla="*/ 0 w 75"/>
                  <a:gd name="T29" fmla="*/ 4 h 20"/>
                  <a:gd name="T30" fmla="*/ 12 w 75"/>
                  <a:gd name="T31" fmla="*/ 0 h 20"/>
                  <a:gd name="T32" fmla="*/ 25 w 75"/>
                  <a:gd name="T33" fmla="*/ 1 h 20"/>
                  <a:gd name="T34" fmla="*/ 25 w 75"/>
                  <a:gd name="T35" fmla="*/ 1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20"/>
                  <a:gd name="T56" fmla="*/ 75 w 75"/>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20">
                    <a:moveTo>
                      <a:pt x="25" y="1"/>
                    </a:moveTo>
                    <a:lnTo>
                      <a:pt x="35" y="3"/>
                    </a:lnTo>
                    <a:lnTo>
                      <a:pt x="31" y="5"/>
                    </a:lnTo>
                    <a:lnTo>
                      <a:pt x="35" y="9"/>
                    </a:lnTo>
                    <a:lnTo>
                      <a:pt x="41" y="9"/>
                    </a:lnTo>
                    <a:lnTo>
                      <a:pt x="50" y="11"/>
                    </a:lnTo>
                    <a:lnTo>
                      <a:pt x="54" y="8"/>
                    </a:lnTo>
                    <a:lnTo>
                      <a:pt x="54" y="4"/>
                    </a:lnTo>
                    <a:lnTo>
                      <a:pt x="70" y="8"/>
                    </a:lnTo>
                    <a:lnTo>
                      <a:pt x="75" y="15"/>
                    </a:lnTo>
                    <a:lnTo>
                      <a:pt x="70" y="19"/>
                    </a:lnTo>
                    <a:lnTo>
                      <a:pt x="46" y="20"/>
                    </a:lnTo>
                    <a:lnTo>
                      <a:pt x="18" y="19"/>
                    </a:lnTo>
                    <a:lnTo>
                      <a:pt x="0" y="8"/>
                    </a:lnTo>
                    <a:lnTo>
                      <a:pt x="0" y="4"/>
                    </a:lnTo>
                    <a:lnTo>
                      <a:pt x="12" y="0"/>
                    </a:lnTo>
                    <a:lnTo>
                      <a:pt x="25" y="1"/>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4" name="Freeform 111"/>
              <p:cNvSpPr>
                <a:spLocks/>
              </p:cNvSpPr>
              <p:nvPr/>
            </p:nvSpPr>
            <p:spPr bwMode="auto">
              <a:xfrm>
                <a:off x="2026" y="3912"/>
                <a:ext cx="126" cy="223"/>
              </a:xfrm>
              <a:custGeom>
                <a:avLst/>
                <a:gdLst>
                  <a:gd name="T0" fmla="*/ 0 w 126"/>
                  <a:gd name="T1" fmla="*/ 9 h 223"/>
                  <a:gd name="T2" fmla="*/ 2 w 126"/>
                  <a:gd name="T3" fmla="*/ 9 h 223"/>
                  <a:gd name="T4" fmla="*/ 16 w 126"/>
                  <a:gd name="T5" fmla="*/ 11 h 223"/>
                  <a:gd name="T6" fmla="*/ 26 w 126"/>
                  <a:gd name="T7" fmla="*/ 9 h 223"/>
                  <a:gd name="T8" fmla="*/ 39 w 126"/>
                  <a:gd name="T9" fmla="*/ 8 h 223"/>
                  <a:gd name="T10" fmla="*/ 54 w 126"/>
                  <a:gd name="T11" fmla="*/ 5 h 223"/>
                  <a:gd name="T12" fmla="*/ 74 w 126"/>
                  <a:gd name="T13" fmla="*/ 3 h 223"/>
                  <a:gd name="T14" fmla="*/ 81 w 126"/>
                  <a:gd name="T15" fmla="*/ 0 h 223"/>
                  <a:gd name="T16" fmla="*/ 87 w 126"/>
                  <a:gd name="T17" fmla="*/ 0 h 223"/>
                  <a:gd name="T18" fmla="*/ 91 w 126"/>
                  <a:gd name="T19" fmla="*/ 1 h 223"/>
                  <a:gd name="T20" fmla="*/ 95 w 126"/>
                  <a:gd name="T21" fmla="*/ 4 h 223"/>
                  <a:gd name="T22" fmla="*/ 99 w 126"/>
                  <a:gd name="T23" fmla="*/ 9 h 223"/>
                  <a:gd name="T24" fmla="*/ 114 w 126"/>
                  <a:gd name="T25" fmla="*/ 12 h 223"/>
                  <a:gd name="T26" fmla="*/ 108 w 126"/>
                  <a:gd name="T27" fmla="*/ 16 h 223"/>
                  <a:gd name="T28" fmla="*/ 104 w 126"/>
                  <a:gd name="T29" fmla="*/ 24 h 223"/>
                  <a:gd name="T30" fmla="*/ 101 w 126"/>
                  <a:gd name="T31" fmla="*/ 30 h 223"/>
                  <a:gd name="T32" fmla="*/ 101 w 126"/>
                  <a:gd name="T33" fmla="*/ 36 h 223"/>
                  <a:gd name="T34" fmla="*/ 99 w 126"/>
                  <a:gd name="T35" fmla="*/ 42 h 223"/>
                  <a:gd name="T36" fmla="*/ 102 w 126"/>
                  <a:gd name="T37" fmla="*/ 54 h 223"/>
                  <a:gd name="T38" fmla="*/ 102 w 126"/>
                  <a:gd name="T39" fmla="*/ 60 h 223"/>
                  <a:gd name="T40" fmla="*/ 104 w 126"/>
                  <a:gd name="T41" fmla="*/ 69 h 223"/>
                  <a:gd name="T42" fmla="*/ 106 w 126"/>
                  <a:gd name="T43" fmla="*/ 78 h 223"/>
                  <a:gd name="T44" fmla="*/ 110 w 126"/>
                  <a:gd name="T45" fmla="*/ 89 h 223"/>
                  <a:gd name="T46" fmla="*/ 112 w 126"/>
                  <a:gd name="T47" fmla="*/ 97 h 223"/>
                  <a:gd name="T48" fmla="*/ 114 w 126"/>
                  <a:gd name="T49" fmla="*/ 106 h 223"/>
                  <a:gd name="T50" fmla="*/ 116 w 126"/>
                  <a:gd name="T51" fmla="*/ 116 h 223"/>
                  <a:gd name="T52" fmla="*/ 120 w 126"/>
                  <a:gd name="T53" fmla="*/ 125 h 223"/>
                  <a:gd name="T54" fmla="*/ 122 w 126"/>
                  <a:gd name="T55" fmla="*/ 132 h 223"/>
                  <a:gd name="T56" fmla="*/ 124 w 126"/>
                  <a:gd name="T57" fmla="*/ 138 h 223"/>
                  <a:gd name="T58" fmla="*/ 124 w 126"/>
                  <a:gd name="T59" fmla="*/ 142 h 223"/>
                  <a:gd name="T60" fmla="*/ 126 w 126"/>
                  <a:gd name="T61" fmla="*/ 148 h 223"/>
                  <a:gd name="T62" fmla="*/ 122 w 126"/>
                  <a:gd name="T63" fmla="*/ 153 h 223"/>
                  <a:gd name="T64" fmla="*/ 120 w 126"/>
                  <a:gd name="T65" fmla="*/ 164 h 223"/>
                  <a:gd name="T66" fmla="*/ 116 w 126"/>
                  <a:gd name="T67" fmla="*/ 175 h 223"/>
                  <a:gd name="T68" fmla="*/ 112 w 126"/>
                  <a:gd name="T69" fmla="*/ 187 h 223"/>
                  <a:gd name="T70" fmla="*/ 106 w 126"/>
                  <a:gd name="T71" fmla="*/ 196 h 223"/>
                  <a:gd name="T72" fmla="*/ 104 w 126"/>
                  <a:gd name="T73" fmla="*/ 206 h 223"/>
                  <a:gd name="T74" fmla="*/ 102 w 126"/>
                  <a:gd name="T75" fmla="*/ 212 h 223"/>
                  <a:gd name="T76" fmla="*/ 102 w 126"/>
                  <a:gd name="T77" fmla="*/ 215 h 223"/>
                  <a:gd name="T78" fmla="*/ 83 w 126"/>
                  <a:gd name="T79" fmla="*/ 223 h 223"/>
                  <a:gd name="T80" fmla="*/ 93 w 126"/>
                  <a:gd name="T81" fmla="*/ 188 h 223"/>
                  <a:gd name="T82" fmla="*/ 97 w 126"/>
                  <a:gd name="T83" fmla="*/ 152 h 223"/>
                  <a:gd name="T84" fmla="*/ 101 w 126"/>
                  <a:gd name="T85" fmla="*/ 116 h 223"/>
                  <a:gd name="T86" fmla="*/ 91 w 126"/>
                  <a:gd name="T87" fmla="*/ 67 h 223"/>
                  <a:gd name="T88" fmla="*/ 76 w 126"/>
                  <a:gd name="T89" fmla="*/ 39 h 223"/>
                  <a:gd name="T90" fmla="*/ 0 w 126"/>
                  <a:gd name="T91" fmla="*/ 9 h 223"/>
                  <a:gd name="T92" fmla="*/ 0 w 126"/>
                  <a:gd name="T93" fmla="*/ 9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223"/>
                  <a:gd name="T143" fmla="*/ 126 w 126"/>
                  <a:gd name="T144" fmla="*/ 223 h 2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223">
                    <a:moveTo>
                      <a:pt x="0" y="9"/>
                    </a:moveTo>
                    <a:lnTo>
                      <a:pt x="2" y="9"/>
                    </a:lnTo>
                    <a:lnTo>
                      <a:pt x="16" y="11"/>
                    </a:lnTo>
                    <a:lnTo>
                      <a:pt x="26" y="9"/>
                    </a:lnTo>
                    <a:lnTo>
                      <a:pt x="39" y="8"/>
                    </a:lnTo>
                    <a:lnTo>
                      <a:pt x="54" y="5"/>
                    </a:lnTo>
                    <a:lnTo>
                      <a:pt x="74" y="3"/>
                    </a:lnTo>
                    <a:lnTo>
                      <a:pt x="81" y="0"/>
                    </a:lnTo>
                    <a:lnTo>
                      <a:pt x="87" y="0"/>
                    </a:lnTo>
                    <a:lnTo>
                      <a:pt x="91" y="1"/>
                    </a:lnTo>
                    <a:lnTo>
                      <a:pt x="95" y="4"/>
                    </a:lnTo>
                    <a:lnTo>
                      <a:pt x="99" y="9"/>
                    </a:lnTo>
                    <a:lnTo>
                      <a:pt x="114" y="12"/>
                    </a:lnTo>
                    <a:lnTo>
                      <a:pt x="108" y="16"/>
                    </a:lnTo>
                    <a:lnTo>
                      <a:pt x="104" y="24"/>
                    </a:lnTo>
                    <a:lnTo>
                      <a:pt x="101" y="30"/>
                    </a:lnTo>
                    <a:lnTo>
                      <a:pt x="101" y="36"/>
                    </a:lnTo>
                    <a:lnTo>
                      <a:pt x="99" y="42"/>
                    </a:lnTo>
                    <a:lnTo>
                      <a:pt x="102" y="54"/>
                    </a:lnTo>
                    <a:lnTo>
                      <a:pt x="102" y="60"/>
                    </a:lnTo>
                    <a:lnTo>
                      <a:pt x="104" y="69"/>
                    </a:lnTo>
                    <a:lnTo>
                      <a:pt x="106" y="78"/>
                    </a:lnTo>
                    <a:lnTo>
                      <a:pt x="110" y="89"/>
                    </a:lnTo>
                    <a:lnTo>
                      <a:pt x="112" y="97"/>
                    </a:lnTo>
                    <a:lnTo>
                      <a:pt x="114" y="106"/>
                    </a:lnTo>
                    <a:lnTo>
                      <a:pt x="116" y="116"/>
                    </a:lnTo>
                    <a:lnTo>
                      <a:pt x="120" y="125"/>
                    </a:lnTo>
                    <a:lnTo>
                      <a:pt x="122" y="132"/>
                    </a:lnTo>
                    <a:lnTo>
                      <a:pt x="124" y="138"/>
                    </a:lnTo>
                    <a:lnTo>
                      <a:pt x="124" y="142"/>
                    </a:lnTo>
                    <a:lnTo>
                      <a:pt x="126" y="148"/>
                    </a:lnTo>
                    <a:lnTo>
                      <a:pt x="122" y="153"/>
                    </a:lnTo>
                    <a:lnTo>
                      <a:pt x="120" y="164"/>
                    </a:lnTo>
                    <a:lnTo>
                      <a:pt x="116" y="175"/>
                    </a:lnTo>
                    <a:lnTo>
                      <a:pt x="112" y="187"/>
                    </a:lnTo>
                    <a:lnTo>
                      <a:pt x="106" y="196"/>
                    </a:lnTo>
                    <a:lnTo>
                      <a:pt x="104" y="206"/>
                    </a:lnTo>
                    <a:lnTo>
                      <a:pt x="102" y="212"/>
                    </a:lnTo>
                    <a:lnTo>
                      <a:pt x="102" y="215"/>
                    </a:lnTo>
                    <a:lnTo>
                      <a:pt x="83" y="223"/>
                    </a:lnTo>
                    <a:lnTo>
                      <a:pt x="93" y="188"/>
                    </a:lnTo>
                    <a:lnTo>
                      <a:pt x="97" y="152"/>
                    </a:lnTo>
                    <a:lnTo>
                      <a:pt x="101" y="116"/>
                    </a:lnTo>
                    <a:lnTo>
                      <a:pt x="91" y="67"/>
                    </a:lnTo>
                    <a:lnTo>
                      <a:pt x="76" y="39"/>
                    </a:lnTo>
                    <a:lnTo>
                      <a:pt x="0" y="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5" name="Freeform 112"/>
              <p:cNvSpPr>
                <a:spLocks/>
              </p:cNvSpPr>
              <p:nvPr/>
            </p:nvSpPr>
            <p:spPr bwMode="auto">
              <a:xfrm>
                <a:off x="1984" y="4009"/>
                <a:ext cx="83" cy="87"/>
              </a:xfrm>
              <a:custGeom>
                <a:avLst/>
                <a:gdLst>
                  <a:gd name="T0" fmla="*/ 0 w 83"/>
                  <a:gd name="T1" fmla="*/ 9 h 87"/>
                  <a:gd name="T2" fmla="*/ 12 w 83"/>
                  <a:gd name="T3" fmla="*/ 13 h 87"/>
                  <a:gd name="T4" fmla="*/ 21 w 83"/>
                  <a:gd name="T5" fmla="*/ 12 h 87"/>
                  <a:gd name="T6" fmla="*/ 37 w 83"/>
                  <a:gd name="T7" fmla="*/ 11 h 87"/>
                  <a:gd name="T8" fmla="*/ 44 w 83"/>
                  <a:gd name="T9" fmla="*/ 8 h 87"/>
                  <a:gd name="T10" fmla="*/ 56 w 83"/>
                  <a:gd name="T11" fmla="*/ 6 h 87"/>
                  <a:gd name="T12" fmla="*/ 68 w 83"/>
                  <a:gd name="T13" fmla="*/ 2 h 87"/>
                  <a:gd name="T14" fmla="*/ 83 w 83"/>
                  <a:gd name="T15" fmla="*/ 0 h 87"/>
                  <a:gd name="T16" fmla="*/ 83 w 83"/>
                  <a:gd name="T17" fmla="*/ 2 h 87"/>
                  <a:gd name="T18" fmla="*/ 83 w 83"/>
                  <a:gd name="T19" fmla="*/ 11 h 87"/>
                  <a:gd name="T20" fmla="*/ 83 w 83"/>
                  <a:gd name="T21" fmla="*/ 20 h 87"/>
                  <a:gd name="T22" fmla="*/ 83 w 83"/>
                  <a:gd name="T23" fmla="*/ 27 h 87"/>
                  <a:gd name="T24" fmla="*/ 75 w 83"/>
                  <a:gd name="T25" fmla="*/ 35 h 87"/>
                  <a:gd name="T26" fmla="*/ 73 w 83"/>
                  <a:gd name="T27" fmla="*/ 44 h 87"/>
                  <a:gd name="T28" fmla="*/ 71 w 83"/>
                  <a:gd name="T29" fmla="*/ 47 h 87"/>
                  <a:gd name="T30" fmla="*/ 71 w 83"/>
                  <a:gd name="T31" fmla="*/ 54 h 87"/>
                  <a:gd name="T32" fmla="*/ 69 w 83"/>
                  <a:gd name="T33" fmla="*/ 60 h 87"/>
                  <a:gd name="T34" fmla="*/ 69 w 83"/>
                  <a:gd name="T35" fmla="*/ 68 h 87"/>
                  <a:gd name="T36" fmla="*/ 68 w 83"/>
                  <a:gd name="T37" fmla="*/ 80 h 87"/>
                  <a:gd name="T38" fmla="*/ 68 w 83"/>
                  <a:gd name="T39" fmla="*/ 87 h 87"/>
                  <a:gd name="T40" fmla="*/ 41 w 83"/>
                  <a:gd name="T41" fmla="*/ 84 h 87"/>
                  <a:gd name="T42" fmla="*/ 42 w 83"/>
                  <a:gd name="T43" fmla="*/ 58 h 87"/>
                  <a:gd name="T44" fmla="*/ 35 w 83"/>
                  <a:gd name="T45" fmla="*/ 24 h 87"/>
                  <a:gd name="T46" fmla="*/ 17 w 83"/>
                  <a:gd name="T47" fmla="*/ 17 h 87"/>
                  <a:gd name="T48" fmla="*/ 4 w 83"/>
                  <a:gd name="T49" fmla="*/ 15 h 87"/>
                  <a:gd name="T50" fmla="*/ 0 w 83"/>
                  <a:gd name="T51" fmla="*/ 9 h 87"/>
                  <a:gd name="T52" fmla="*/ 0 w 83"/>
                  <a:gd name="T53" fmla="*/ 9 h 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3"/>
                  <a:gd name="T82" fmla="*/ 0 h 87"/>
                  <a:gd name="T83" fmla="*/ 83 w 83"/>
                  <a:gd name="T84" fmla="*/ 87 h 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3" h="87">
                    <a:moveTo>
                      <a:pt x="0" y="9"/>
                    </a:moveTo>
                    <a:lnTo>
                      <a:pt x="12" y="13"/>
                    </a:lnTo>
                    <a:lnTo>
                      <a:pt x="21" y="12"/>
                    </a:lnTo>
                    <a:lnTo>
                      <a:pt x="37" y="11"/>
                    </a:lnTo>
                    <a:lnTo>
                      <a:pt x="44" y="8"/>
                    </a:lnTo>
                    <a:lnTo>
                      <a:pt x="56" y="6"/>
                    </a:lnTo>
                    <a:lnTo>
                      <a:pt x="68" y="2"/>
                    </a:lnTo>
                    <a:lnTo>
                      <a:pt x="83" y="0"/>
                    </a:lnTo>
                    <a:lnTo>
                      <a:pt x="83" y="2"/>
                    </a:lnTo>
                    <a:lnTo>
                      <a:pt x="83" y="11"/>
                    </a:lnTo>
                    <a:lnTo>
                      <a:pt x="83" y="20"/>
                    </a:lnTo>
                    <a:lnTo>
                      <a:pt x="83" y="27"/>
                    </a:lnTo>
                    <a:lnTo>
                      <a:pt x="75" y="35"/>
                    </a:lnTo>
                    <a:lnTo>
                      <a:pt x="73" y="44"/>
                    </a:lnTo>
                    <a:lnTo>
                      <a:pt x="71" y="47"/>
                    </a:lnTo>
                    <a:lnTo>
                      <a:pt x="71" y="54"/>
                    </a:lnTo>
                    <a:lnTo>
                      <a:pt x="69" y="60"/>
                    </a:lnTo>
                    <a:lnTo>
                      <a:pt x="69" y="68"/>
                    </a:lnTo>
                    <a:lnTo>
                      <a:pt x="68" y="80"/>
                    </a:lnTo>
                    <a:lnTo>
                      <a:pt x="68" y="87"/>
                    </a:lnTo>
                    <a:lnTo>
                      <a:pt x="41" y="84"/>
                    </a:lnTo>
                    <a:lnTo>
                      <a:pt x="42" y="58"/>
                    </a:lnTo>
                    <a:lnTo>
                      <a:pt x="35" y="24"/>
                    </a:lnTo>
                    <a:lnTo>
                      <a:pt x="17" y="17"/>
                    </a:lnTo>
                    <a:lnTo>
                      <a:pt x="4" y="15"/>
                    </a:lnTo>
                    <a:lnTo>
                      <a:pt x="0" y="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6" name="Freeform 113"/>
              <p:cNvSpPr>
                <a:spLocks/>
              </p:cNvSpPr>
              <p:nvPr/>
            </p:nvSpPr>
            <p:spPr bwMode="auto">
              <a:xfrm>
                <a:off x="2140" y="3960"/>
                <a:ext cx="119" cy="171"/>
              </a:xfrm>
              <a:custGeom>
                <a:avLst/>
                <a:gdLst>
                  <a:gd name="T0" fmla="*/ 39 w 119"/>
                  <a:gd name="T1" fmla="*/ 0 h 171"/>
                  <a:gd name="T2" fmla="*/ 40 w 119"/>
                  <a:gd name="T3" fmla="*/ 3 h 171"/>
                  <a:gd name="T4" fmla="*/ 48 w 119"/>
                  <a:gd name="T5" fmla="*/ 11 h 171"/>
                  <a:gd name="T6" fmla="*/ 54 w 119"/>
                  <a:gd name="T7" fmla="*/ 15 h 171"/>
                  <a:gd name="T8" fmla="*/ 67 w 119"/>
                  <a:gd name="T9" fmla="*/ 21 h 171"/>
                  <a:gd name="T10" fmla="*/ 81 w 119"/>
                  <a:gd name="T11" fmla="*/ 23 h 171"/>
                  <a:gd name="T12" fmla="*/ 100 w 119"/>
                  <a:gd name="T13" fmla="*/ 27 h 171"/>
                  <a:gd name="T14" fmla="*/ 98 w 119"/>
                  <a:gd name="T15" fmla="*/ 30 h 171"/>
                  <a:gd name="T16" fmla="*/ 98 w 119"/>
                  <a:gd name="T17" fmla="*/ 38 h 171"/>
                  <a:gd name="T18" fmla="*/ 104 w 119"/>
                  <a:gd name="T19" fmla="*/ 47 h 171"/>
                  <a:gd name="T20" fmla="*/ 119 w 119"/>
                  <a:gd name="T21" fmla="*/ 55 h 171"/>
                  <a:gd name="T22" fmla="*/ 87 w 119"/>
                  <a:gd name="T23" fmla="*/ 49 h 171"/>
                  <a:gd name="T24" fmla="*/ 85 w 119"/>
                  <a:gd name="T25" fmla="*/ 50 h 171"/>
                  <a:gd name="T26" fmla="*/ 83 w 119"/>
                  <a:gd name="T27" fmla="*/ 58 h 171"/>
                  <a:gd name="T28" fmla="*/ 81 w 119"/>
                  <a:gd name="T29" fmla="*/ 68 h 171"/>
                  <a:gd name="T30" fmla="*/ 79 w 119"/>
                  <a:gd name="T31" fmla="*/ 81 h 171"/>
                  <a:gd name="T32" fmla="*/ 75 w 119"/>
                  <a:gd name="T33" fmla="*/ 93 h 171"/>
                  <a:gd name="T34" fmla="*/ 73 w 119"/>
                  <a:gd name="T35" fmla="*/ 105 h 171"/>
                  <a:gd name="T36" fmla="*/ 69 w 119"/>
                  <a:gd name="T37" fmla="*/ 115 h 171"/>
                  <a:gd name="T38" fmla="*/ 69 w 119"/>
                  <a:gd name="T39" fmla="*/ 121 h 171"/>
                  <a:gd name="T40" fmla="*/ 64 w 119"/>
                  <a:gd name="T41" fmla="*/ 124 h 171"/>
                  <a:gd name="T42" fmla="*/ 60 w 119"/>
                  <a:gd name="T43" fmla="*/ 131 h 171"/>
                  <a:gd name="T44" fmla="*/ 54 w 119"/>
                  <a:gd name="T45" fmla="*/ 139 h 171"/>
                  <a:gd name="T46" fmla="*/ 48 w 119"/>
                  <a:gd name="T47" fmla="*/ 148 h 171"/>
                  <a:gd name="T48" fmla="*/ 42 w 119"/>
                  <a:gd name="T49" fmla="*/ 155 h 171"/>
                  <a:gd name="T50" fmla="*/ 39 w 119"/>
                  <a:gd name="T51" fmla="*/ 163 h 171"/>
                  <a:gd name="T52" fmla="*/ 35 w 119"/>
                  <a:gd name="T53" fmla="*/ 168 h 171"/>
                  <a:gd name="T54" fmla="*/ 35 w 119"/>
                  <a:gd name="T55" fmla="*/ 171 h 171"/>
                  <a:gd name="T56" fmla="*/ 0 w 119"/>
                  <a:gd name="T57" fmla="*/ 170 h 171"/>
                  <a:gd name="T58" fmla="*/ 35 w 119"/>
                  <a:gd name="T59" fmla="*/ 136 h 171"/>
                  <a:gd name="T60" fmla="*/ 56 w 119"/>
                  <a:gd name="T61" fmla="*/ 94 h 171"/>
                  <a:gd name="T62" fmla="*/ 65 w 119"/>
                  <a:gd name="T63" fmla="*/ 49 h 171"/>
                  <a:gd name="T64" fmla="*/ 50 w 119"/>
                  <a:gd name="T65" fmla="*/ 39 h 171"/>
                  <a:gd name="T66" fmla="*/ 35 w 119"/>
                  <a:gd name="T67" fmla="*/ 22 h 171"/>
                  <a:gd name="T68" fmla="*/ 39 w 119"/>
                  <a:gd name="T69" fmla="*/ 0 h 171"/>
                  <a:gd name="T70" fmla="*/ 39 w 119"/>
                  <a:gd name="T71" fmla="*/ 0 h 1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171"/>
                  <a:gd name="T110" fmla="*/ 119 w 119"/>
                  <a:gd name="T111" fmla="*/ 171 h 1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171">
                    <a:moveTo>
                      <a:pt x="39" y="0"/>
                    </a:moveTo>
                    <a:lnTo>
                      <a:pt x="40" y="3"/>
                    </a:lnTo>
                    <a:lnTo>
                      <a:pt x="48" y="11"/>
                    </a:lnTo>
                    <a:lnTo>
                      <a:pt x="54" y="15"/>
                    </a:lnTo>
                    <a:lnTo>
                      <a:pt x="67" y="21"/>
                    </a:lnTo>
                    <a:lnTo>
                      <a:pt x="81" y="23"/>
                    </a:lnTo>
                    <a:lnTo>
                      <a:pt x="100" y="27"/>
                    </a:lnTo>
                    <a:lnTo>
                      <a:pt x="98" y="30"/>
                    </a:lnTo>
                    <a:lnTo>
                      <a:pt x="98" y="38"/>
                    </a:lnTo>
                    <a:lnTo>
                      <a:pt x="104" y="47"/>
                    </a:lnTo>
                    <a:lnTo>
                      <a:pt x="119" y="55"/>
                    </a:lnTo>
                    <a:lnTo>
                      <a:pt x="87" y="49"/>
                    </a:lnTo>
                    <a:lnTo>
                      <a:pt x="85" y="50"/>
                    </a:lnTo>
                    <a:lnTo>
                      <a:pt x="83" y="58"/>
                    </a:lnTo>
                    <a:lnTo>
                      <a:pt x="81" y="68"/>
                    </a:lnTo>
                    <a:lnTo>
                      <a:pt x="79" y="81"/>
                    </a:lnTo>
                    <a:lnTo>
                      <a:pt x="75" y="93"/>
                    </a:lnTo>
                    <a:lnTo>
                      <a:pt x="73" y="105"/>
                    </a:lnTo>
                    <a:lnTo>
                      <a:pt x="69" y="115"/>
                    </a:lnTo>
                    <a:lnTo>
                      <a:pt x="69" y="121"/>
                    </a:lnTo>
                    <a:lnTo>
                      <a:pt x="64" y="124"/>
                    </a:lnTo>
                    <a:lnTo>
                      <a:pt x="60" y="131"/>
                    </a:lnTo>
                    <a:lnTo>
                      <a:pt x="54" y="139"/>
                    </a:lnTo>
                    <a:lnTo>
                      <a:pt x="48" y="148"/>
                    </a:lnTo>
                    <a:lnTo>
                      <a:pt x="42" y="155"/>
                    </a:lnTo>
                    <a:lnTo>
                      <a:pt x="39" y="163"/>
                    </a:lnTo>
                    <a:lnTo>
                      <a:pt x="35" y="168"/>
                    </a:lnTo>
                    <a:lnTo>
                      <a:pt x="35" y="171"/>
                    </a:lnTo>
                    <a:lnTo>
                      <a:pt x="0" y="170"/>
                    </a:lnTo>
                    <a:lnTo>
                      <a:pt x="35" y="136"/>
                    </a:lnTo>
                    <a:lnTo>
                      <a:pt x="56" y="94"/>
                    </a:lnTo>
                    <a:lnTo>
                      <a:pt x="65" y="49"/>
                    </a:lnTo>
                    <a:lnTo>
                      <a:pt x="50" y="39"/>
                    </a:lnTo>
                    <a:lnTo>
                      <a:pt x="35" y="22"/>
                    </a:lnTo>
                    <a:lnTo>
                      <a:pt x="39"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7" name="Freeform 114"/>
              <p:cNvSpPr>
                <a:spLocks/>
              </p:cNvSpPr>
              <p:nvPr/>
            </p:nvSpPr>
            <p:spPr bwMode="auto">
              <a:xfrm>
                <a:off x="2242" y="3800"/>
                <a:ext cx="108" cy="132"/>
              </a:xfrm>
              <a:custGeom>
                <a:avLst/>
                <a:gdLst>
                  <a:gd name="T0" fmla="*/ 10 w 108"/>
                  <a:gd name="T1" fmla="*/ 10 h 132"/>
                  <a:gd name="T2" fmla="*/ 6 w 108"/>
                  <a:gd name="T3" fmla="*/ 13 h 132"/>
                  <a:gd name="T4" fmla="*/ 10 w 108"/>
                  <a:gd name="T5" fmla="*/ 19 h 132"/>
                  <a:gd name="T6" fmla="*/ 15 w 108"/>
                  <a:gd name="T7" fmla="*/ 23 h 132"/>
                  <a:gd name="T8" fmla="*/ 29 w 108"/>
                  <a:gd name="T9" fmla="*/ 27 h 132"/>
                  <a:gd name="T10" fmla="*/ 35 w 108"/>
                  <a:gd name="T11" fmla="*/ 29 h 132"/>
                  <a:gd name="T12" fmla="*/ 46 w 108"/>
                  <a:gd name="T13" fmla="*/ 31 h 132"/>
                  <a:gd name="T14" fmla="*/ 60 w 108"/>
                  <a:gd name="T15" fmla="*/ 33 h 132"/>
                  <a:gd name="T16" fmla="*/ 77 w 108"/>
                  <a:gd name="T17" fmla="*/ 35 h 132"/>
                  <a:gd name="T18" fmla="*/ 75 w 108"/>
                  <a:gd name="T19" fmla="*/ 38 h 132"/>
                  <a:gd name="T20" fmla="*/ 73 w 108"/>
                  <a:gd name="T21" fmla="*/ 45 h 132"/>
                  <a:gd name="T22" fmla="*/ 73 w 108"/>
                  <a:gd name="T23" fmla="*/ 47 h 132"/>
                  <a:gd name="T24" fmla="*/ 77 w 108"/>
                  <a:gd name="T25" fmla="*/ 52 h 132"/>
                  <a:gd name="T26" fmla="*/ 83 w 108"/>
                  <a:gd name="T27" fmla="*/ 54 h 132"/>
                  <a:gd name="T28" fmla="*/ 94 w 108"/>
                  <a:gd name="T29" fmla="*/ 58 h 132"/>
                  <a:gd name="T30" fmla="*/ 106 w 108"/>
                  <a:gd name="T31" fmla="*/ 58 h 132"/>
                  <a:gd name="T32" fmla="*/ 108 w 108"/>
                  <a:gd name="T33" fmla="*/ 58 h 132"/>
                  <a:gd name="T34" fmla="*/ 102 w 108"/>
                  <a:gd name="T35" fmla="*/ 58 h 132"/>
                  <a:gd name="T36" fmla="*/ 100 w 108"/>
                  <a:gd name="T37" fmla="*/ 58 h 132"/>
                  <a:gd name="T38" fmla="*/ 77 w 108"/>
                  <a:gd name="T39" fmla="*/ 65 h 132"/>
                  <a:gd name="T40" fmla="*/ 77 w 108"/>
                  <a:gd name="T41" fmla="*/ 66 h 132"/>
                  <a:gd name="T42" fmla="*/ 79 w 108"/>
                  <a:gd name="T43" fmla="*/ 73 h 132"/>
                  <a:gd name="T44" fmla="*/ 81 w 108"/>
                  <a:gd name="T45" fmla="*/ 81 h 132"/>
                  <a:gd name="T46" fmla="*/ 85 w 108"/>
                  <a:gd name="T47" fmla="*/ 93 h 132"/>
                  <a:gd name="T48" fmla="*/ 85 w 108"/>
                  <a:gd name="T49" fmla="*/ 104 h 132"/>
                  <a:gd name="T50" fmla="*/ 87 w 108"/>
                  <a:gd name="T51" fmla="*/ 115 h 132"/>
                  <a:gd name="T52" fmla="*/ 85 w 108"/>
                  <a:gd name="T53" fmla="*/ 124 h 132"/>
                  <a:gd name="T54" fmla="*/ 83 w 108"/>
                  <a:gd name="T55" fmla="*/ 132 h 132"/>
                  <a:gd name="T56" fmla="*/ 50 w 108"/>
                  <a:gd name="T57" fmla="*/ 129 h 132"/>
                  <a:gd name="T58" fmla="*/ 58 w 108"/>
                  <a:gd name="T59" fmla="*/ 109 h 132"/>
                  <a:gd name="T60" fmla="*/ 58 w 108"/>
                  <a:gd name="T61" fmla="*/ 76 h 132"/>
                  <a:gd name="T62" fmla="*/ 48 w 108"/>
                  <a:gd name="T63" fmla="*/ 66 h 132"/>
                  <a:gd name="T64" fmla="*/ 17 w 108"/>
                  <a:gd name="T65" fmla="*/ 58 h 132"/>
                  <a:gd name="T66" fmla="*/ 2 w 108"/>
                  <a:gd name="T67" fmla="*/ 46 h 132"/>
                  <a:gd name="T68" fmla="*/ 0 w 108"/>
                  <a:gd name="T69" fmla="*/ 25 h 132"/>
                  <a:gd name="T70" fmla="*/ 8 w 108"/>
                  <a:gd name="T71" fmla="*/ 0 h 132"/>
                  <a:gd name="T72" fmla="*/ 10 w 108"/>
                  <a:gd name="T73" fmla="*/ 10 h 132"/>
                  <a:gd name="T74" fmla="*/ 10 w 108"/>
                  <a:gd name="T75" fmla="*/ 10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132"/>
                  <a:gd name="T116" fmla="*/ 108 w 108"/>
                  <a:gd name="T117" fmla="*/ 132 h 1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132">
                    <a:moveTo>
                      <a:pt x="10" y="10"/>
                    </a:moveTo>
                    <a:lnTo>
                      <a:pt x="6" y="13"/>
                    </a:lnTo>
                    <a:lnTo>
                      <a:pt x="10" y="19"/>
                    </a:lnTo>
                    <a:lnTo>
                      <a:pt x="15" y="23"/>
                    </a:lnTo>
                    <a:lnTo>
                      <a:pt x="29" y="27"/>
                    </a:lnTo>
                    <a:lnTo>
                      <a:pt x="35" y="29"/>
                    </a:lnTo>
                    <a:lnTo>
                      <a:pt x="46" y="31"/>
                    </a:lnTo>
                    <a:lnTo>
                      <a:pt x="60" y="33"/>
                    </a:lnTo>
                    <a:lnTo>
                      <a:pt x="77" y="35"/>
                    </a:lnTo>
                    <a:lnTo>
                      <a:pt x="75" y="38"/>
                    </a:lnTo>
                    <a:lnTo>
                      <a:pt x="73" y="45"/>
                    </a:lnTo>
                    <a:lnTo>
                      <a:pt x="73" y="47"/>
                    </a:lnTo>
                    <a:lnTo>
                      <a:pt x="77" y="52"/>
                    </a:lnTo>
                    <a:lnTo>
                      <a:pt x="83" y="54"/>
                    </a:lnTo>
                    <a:lnTo>
                      <a:pt x="94" y="58"/>
                    </a:lnTo>
                    <a:lnTo>
                      <a:pt x="106" y="58"/>
                    </a:lnTo>
                    <a:lnTo>
                      <a:pt x="108" y="58"/>
                    </a:lnTo>
                    <a:lnTo>
                      <a:pt x="102" y="58"/>
                    </a:lnTo>
                    <a:lnTo>
                      <a:pt x="100" y="58"/>
                    </a:lnTo>
                    <a:lnTo>
                      <a:pt x="77" y="65"/>
                    </a:lnTo>
                    <a:lnTo>
                      <a:pt x="77" y="66"/>
                    </a:lnTo>
                    <a:lnTo>
                      <a:pt x="79" y="73"/>
                    </a:lnTo>
                    <a:lnTo>
                      <a:pt x="81" y="81"/>
                    </a:lnTo>
                    <a:lnTo>
                      <a:pt x="85" y="93"/>
                    </a:lnTo>
                    <a:lnTo>
                      <a:pt x="85" y="104"/>
                    </a:lnTo>
                    <a:lnTo>
                      <a:pt x="87" y="115"/>
                    </a:lnTo>
                    <a:lnTo>
                      <a:pt x="85" y="124"/>
                    </a:lnTo>
                    <a:lnTo>
                      <a:pt x="83" y="132"/>
                    </a:lnTo>
                    <a:lnTo>
                      <a:pt x="50" y="129"/>
                    </a:lnTo>
                    <a:lnTo>
                      <a:pt x="58" y="109"/>
                    </a:lnTo>
                    <a:lnTo>
                      <a:pt x="58" y="76"/>
                    </a:lnTo>
                    <a:lnTo>
                      <a:pt x="48" y="66"/>
                    </a:lnTo>
                    <a:lnTo>
                      <a:pt x="17" y="58"/>
                    </a:lnTo>
                    <a:lnTo>
                      <a:pt x="2" y="46"/>
                    </a:lnTo>
                    <a:lnTo>
                      <a:pt x="0" y="25"/>
                    </a:lnTo>
                    <a:lnTo>
                      <a:pt x="8" y="0"/>
                    </a:lnTo>
                    <a:lnTo>
                      <a:pt x="10" y="1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8" name="Freeform 115"/>
              <p:cNvSpPr>
                <a:spLocks/>
              </p:cNvSpPr>
              <p:nvPr/>
            </p:nvSpPr>
            <p:spPr bwMode="auto">
              <a:xfrm>
                <a:off x="2354" y="3998"/>
                <a:ext cx="88" cy="134"/>
              </a:xfrm>
              <a:custGeom>
                <a:avLst/>
                <a:gdLst>
                  <a:gd name="T0" fmla="*/ 55 w 88"/>
                  <a:gd name="T1" fmla="*/ 7 h 134"/>
                  <a:gd name="T2" fmla="*/ 54 w 88"/>
                  <a:gd name="T3" fmla="*/ 8 h 134"/>
                  <a:gd name="T4" fmla="*/ 55 w 88"/>
                  <a:gd name="T5" fmla="*/ 15 h 134"/>
                  <a:gd name="T6" fmla="*/ 57 w 88"/>
                  <a:gd name="T7" fmla="*/ 17 h 134"/>
                  <a:gd name="T8" fmla="*/ 63 w 88"/>
                  <a:gd name="T9" fmla="*/ 20 h 134"/>
                  <a:gd name="T10" fmla="*/ 71 w 88"/>
                  <a:gd name="T11" fmla="*/ 22 h 134"/>
                  <a:gd name="T12" fmla="*/ 84 w 88"/>
                  <a:gd name="T13" fmla="*/ 24 h 134"/>
                  <a:gd name="T14" fmla="*/ 82 w 88"/>
                  <a:gd name="T15" fmla="*/ 26 h 134"/>
                  <a:gd name="T16" fmla="*/ 80 w 88"/>
                  <a:gd name="T17" fmla="*/ 31 h 134"/>
                  <a:gd name="T18" fmla="*/ 80 w 88"/>
                  <a:gd name="T19" fmla="*/ 36 h 134"/>
                  <a:gd name="T20" fmla="*/ 88 w 88"/>
                  <a:gd name="T21" fmla="*/ 42 h 134"/>
                  <a:gd name="T22" fmla="*/ 84 w 88"/>
                  <a:gd name="T23" fmla="*/ 42 h 134"/>
                  <a:gd name="T24" fmla="*/ 79 w 88"/>
                  <a:gd name="T25" fmla="*/ 42 h 134"/>
                  <a:gd name="T26" fmla="*/ 69 w 88"/>
                  <a:gd name="T27" fmla="*/ 40 h 134"/>
                  <a:gd name="T28" fmla="*/ 63 w 88"/>
                  <a:gd name="T29" fmla="*/ 40 h 134"/>
                  <a:gd name="T30" fmla="*/ 59 w 88"/>
                  <a:gd name="T31" fmla="*/ 42 h 134"/>
                  <a:gd name="T32" fmla="*/ 57 w 88"/>
                  <a:gd name="T33" fmla="*/ 50 h 134"/>
                  <a:gd name="T34" fmla="*/ 52 w 88"/>
                  <a:gd name="T35" fmla="*/ 59 h 134"/>
                  <a:gd name="T36" fmla="*/ 46 w 88"/>
                  <a:gd name="T37" fmla="*/ 73 h 134"/>
                  <a:gd name="T38" fmla="*/ 40 w 88"/>
                  <a:gd name="T39" fmla="*/ 85 h 134"/>
                  <a:gd name="T40" fmla="*/ 36 w 88"/>
                  <a:gd name="T41" fmla="*/ 98 h 134"/>
                  <a:gd name="T42" fmla="*/ 34 w 88"/>
                  <a:gd name="T43" fmla="*/ 108 h 134"/>
                  <a:gd name="T44" fmla="*/ 38 w 88"/>
                  <a:gd name="T45" fmla="*/ 116 h 134"/>
                  <a:gd name="T46" fmla="*/ 23 w 88"/>
                  <a:gd name="T47" fmla="*/ 125 h 134"/>
                  <a:gd name="T48" fmla="*/ 7 w 88"/>
                  <a:gd name="T49" fmla="*/ 134 h 134"/>
                  <a:gd name="T50" fmla="*/ 0 w 88"/>
                  <a:gd name="T51" fmla="*/ 132 h 134"/>
                  <a:gd name="T52" fmla="*/ 15 w 88"/>
                  <a:gd name="T53" fmla="*/ 109 h 134"/>
                  <a:gd name="T54" fmla="*/ 36 w 88"/>
                  <a:gd name="T55" fmla="*/ 62 h 134"/>
                  <a:gd name="T56" fmla="*/ 52 w 88"/>
                  <a:gd name="T57" fmla="*/ 36 h 134"/>
                  <a:gd name="T58" fmla="*/ 54 w 88"/>
                  <a:gd name="T59" fmla="*/ 0 h 134"/>
                  <a:gd name="T60" fmla="*/ 55 w 88"/>
                  <a:gd name="T61" fmla="*/ 7 h 134"/>
                  <a:gd name="T62" fmla="*/ 55 w 88"/>
                  <a:gd name="T63" fmla="*/ 7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134"/>
                  <a:gd name="T98" fmla="*/ 88 w 88"/>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134">
                    <a:moveTo>
                      <a:pt x="55" y="7"/>
                    </a:moveTo>
                    <a:lnTo>
                      <a:pt x="54" y="8"/>
                    </a:lnTo>
                    <a:lnTo>
                      <a:pt x="55" y="15"/>
                    </a:lnTo>
                    <a:lnTo>
                      <a:pt x="57" y="17"/>
                    </a:lnTo>
                    <a:lnTo>
                      <a:pt x="63" y="20"/>
                    </a:lnTo>
                    <a:lnTo>
                      <a:pt x="71" y="22"/>
                    </a:lnTo>
                    <a:lnTo>
                      <a:pt x="84" y="24"/>
                    </a:lnTo>
                    <a:lnTo>
                      <a:pt x="82" y="26"/>
                    </a:lnTo>
                    <a:lnTo>
                      <a:pt x="80" y="31"/>
                    </a:lnTo>
                    <a:lnTo>
                      <a:pt x="80" y="36"/>
                    </a:lnTo>
                    <a:lnTo>
                      <a:pt x="88" y="42"/>
                    </a:lnTo>
                    <a:lnTo>
                      <a:pt x="84" y="42"/>
                    </a:lnTo>
                    <a:lnTo>
                      <a:pt x="79" y="42"/>
                    </a:lnTo>
                    <a:lnTo>
                      <a:pt x="69" y="40"/>
                    </a:lnTo>
                    <a:lnTo>
                      <a:pt x="63" y="40"/>
                    </a:lnTo>
                    <a:lnTo>
                      <a:pt x="59" y="42"/>
                    </a:lnTo>
                    <a:lnTo>
                      <a:pt x="57" y="50"/>
                    </a:lnTo>
                    <a:lnTo>
                      <a:pt x="52" y="59"/>
                    </a:lnTo>
                    <a:lnTo>
                      <a:pt x="46" y="73"/>
                    </a:lnTo>
                    <a:lnTo>
                      <a:pt x="40" y="85"/>
                    </a:lnTo>
                    <a:lnTo>
                      <a:pt x="36" y="98"/>
                    </a:lnTo>
                    <a:lnTo>
                      <a:pt x="34" y="108"/>
                    </a:lnTo>
                    <a:lnTo>
                      <a:pt x="38" y="116"/>
                    </a:lnTo>
                    <a:lnTo>
                      <a:pt x="23" y="125"/>
                    </a:lnTo>
                    <a:lnTo>
                      <a:pt x="7" y="134"/>
                    </a:lnTo>
                    <a:lnTo>
                      <a:pt x="0" y="132"/>
                    </a:lnTo>
                    <a:lnTo>
                      <a:pt x="15" y="109"/>
                    </a:lnTo>
                    <a:lnTo>
                      <a:pt x="36" y="62"/>
                    </a:lnTo>
                    <a:lnTo>
                      <a:pt x="52" y="36"/>
                    </a:lnTo>
                    <a:lnTo>
                      <a:pt x="54" y="0"/>
                    </a:lnTo>
                    <a:lnTo>
                      <a:pt x="55" y="7"/>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69" name="Freeform 116"/>
              <p:cNvSpPr>
                <a:spLocks/>
              </p:cNvSpPr>
              <p:nvPr/>
            </p:nvSpPr>
            <p:spPr bwMode="auto">
              <a:xfrm>
                <a:off x="1349" y="3636"/>
                <a:ext cx="206" cy="132"/>
              </a:xfrm>
              <a:custGeom>
                <a:avLst/>
                <a:gdLst>
                  <a:gd name="T0" fmla="*/ 17 w 206"/>
                  <a:gd name="T1" fmla="*/ 101 h 132"/>
                  <a:gd name="T2" fmla="*/ 0 w 206"/>
                  <a:gd name="T3" fmla="*/ 78 h 132"/>
                  <a:gd name="T4" fmla="*/ 0 w 206"/>
                  <a:gd name="T5" fmla="*/ 52 h 132"/>
                  <a:gd name="T6" fmla="*/ 29 w 206"/>
                  <a:gd name="T7" fmla="*/ 21 h 132"/>
                  <a:gd name="T8" fmla="*/ 64 w 206"/>
                  <a:gd name="T9" fmla="*/ 5 h 132"/>
                  <a:gd name="T10" fmla="*/ 98 w 206"/>
                  <a:gd name="T11" fmla="*/ 0 h 132"/>
                  <a:gd name="T12" fmla="*/ 125 w 206"/>
                  <a:gd name="T13" fmla="*/ 6 h 132"/>
                  <a:gd name="T14" fmla="*/ 148 w 206"/>
                  <a:gd name="T15" fmla="*/ 25 h 132"/>
                  <a:gd name="T16" fmla="*/ 160 w 206"/>
                  <a:gd name="T17" fmla="*/ 45 h 132"/>
                  <a:gd name="T18" fmla="*/ 189 w 206"/>
                  <a:gd name="T19" fmla="*/ 54 h 132"/>
                  <a:gd name="T20" fmla="*/ 206 w 206"/>
                  <a:gd name="T21" fmla="*/ 69 h 132"/>
                  <a:gd name="T22" fmla="*/ 206 w 206"/>
                  <a:gd name="T23" fmla="*/ 95 h 132"/>
                  <a:gd name="T24" fmla="*/ 200 w 206"/>
                  <a:gd name="T25" fmla="*/ 109 h 132"/>
                  <a:gd name="T26" fmla="*/ 189 w 206"/>
                  <a:gd name="T27" fmla="*/ 119 h 132"/>
                  <a:gd name="T28" fmla="*/ 167 w 206"/>
                  <a:gd name="T29" fmla="*/ 120 h 132"/>
                  <a:gd name="T30" fmla="*/ 131 w 206"/>
                  <a:gd name="T31" fmla="*/ 113 h 132"/>
                  <a:gd name="T32" fmla="*/ 119 w 206"/>
                  <a:gd name="T33" fmla="*/ 121 h 132"/>
                  <a:gd name="T34" fmla="*/ 64 w 206"/>
                  <a:gd name="T35" fmla="*/ 132 h 132"/>
                  <a:gd name="T36" fmla="*/ 37 w 206"/>
                  <a:gd name="T37" fmla="*/ 109 h 132"/>
                  <a:gd name="T38" fmla="*/ 17 w 206"/>
                  <a:gd name="T39" fmla="*/ 101 h 132"/>
                  <a:gd name="T40" fmla="*/ 17 w 206"/>
                  <a:gd name="T41" fmla="*/ 101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6"/>
                  <a:gd name="T64" fmla="*/ 0 h 132"/>
                  <a:gd name="T65" fmla="*/ 206 w 206"/>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6" h="132">
                    <a:moveTo>
                      <a:pt x="17" y="101"/>
                    </a:moveTo>
                    <a:lnTo>
                      <a:pt x="0" y="78"/>
                    </a:lnTo>
                    <a:lnTo>
                      <a:pt x="0" y="52"/>
                    </a:lnTo>
                    <a:lnTo>
                      <a:pt x="29" y="21"/>
                    </a:lnTo>
                    <a:lnTo>
                      <a:pt x="64" y="5"/>
                    </a:lnTo>
                    <a:lnTo>
                      <a:pt x="98" y="0"/>
                    </a:lnTo>
                    <a:lnTo>
                      <a:pt x="125" y="6"/>
                    </a:lnTo>
                    <a:lnTo>
                      <a:pt x="148" y="25"/>
                    </a:lnTo>
                    <a:lnTo>
                      <a:pt x="160" y="45"/>
                    </a:lnTo>
                    <a:lnTo>
                      <a:pt x="189" y="54"/>
                    </a:lnTo>
                    <a:lnTo>
                      <a:pt x="206" y="69"/>
                    </a:lnTo>
                    <a:lnTo>
                      <a:pt x="206" y="95"/>
                    </a:lnTo>
                    <a:lnTo>
                      <a:pt x="200" y="109"/>
                    </a:lnTo>
                    <a:lnTo>
                      <a:pt x="189" y="119"/>
                    </a:lnTo>
                    <a:lnTo>
                      <a:pt x="167" y="120"/>
                    </a:lnTo>
                    <a:lnTo>
                      <a:pt x="131" y="113"/>
                    </a:lnTo>
                    <a:lnTo>
                      <a:pt x="119" y="121"/>
                    </a:lnTo>
                    <a:lnTo>
                      <a:pt x="64" y="132"/>
                    </a:lnTo>
                    <a:lnTo>
                      <a:pt x="37" y="109"/>
                    </a:lnTo>
                    <a:lnTo>
                      <a:pt x="17" y="101"/>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0" name="Freeform 117"/>
              <p:cNvSpPr>
                <a:spLocks/>
              </p:cNvSpPr>
              <p:nvPr/>
            </p:nvSpPr>
            <p:spPr bwMode="auto">
              <a:xfrm>
                <a:off x="1436" y="3639"/>
                <a:ext cx="67" cy="38"/>
              </a:xfrm>
              <a:custGeom>
                <a:avLst/>
                <a:gdLst>
                  <a:gd name="T0" fmla="*/ 11 w 67"/>
                  <a:gd name="T1" fmla="*/ 0 h 38"/>
                  <a:gd name="T2" fmla="*/ 5 w 67"/>
                  <a:gd name="T3" fmla="*/ 3 h 38"/>
                  <a:gd name="T4" fmla="*/ 2 w 67"/>
                  <a:gd name="T5" fmla="*/ 10 h 38"/>
                  <a:gd name="T6" fmla="*/ 0 w 67"/>
                  <a:gd name="T7" fmla="*/ 14 h 38"/>
                  <a:gd name="T8" fmla="*/ 2 w 67"/>
                  <a:gd name="T9" fmla="*/ 20 h 38"/>
                  <a:gd name="T10" fmla="*/ 5 w 67"/>
                  <a:gd name="T11" fmla="*/ 26 h 38"/>
                  <a:gd name="T12" fmla="*/ 15 w 67"/>
                  <a:gd name="T13" fmla="*/ 32 h 38"/>
                  <a:gd name="T14" fmla="*/ 32 w 67"/>
                  <a:gd name="T15" fmla="*/ 38 h 38"/>
                  <a:gd name="T16" fmla="*/ 50 w 67"/>
                  <a:gd name="T17" fmla="*/ 36 h 38"/>
                  <a:gd name="T18" fmla="*/ 61 w 67"/>
                  <a:gd name="T19" fmla="*/ 31 h 38"/>
                  <a:gd name="T20" fmla="*/ 67 w 67"/>
                  <a:gd name="T21" fmla="*/ 30 h 38"/>
                  <a:gd name="T22" fmla="*/ 44 w 67"/>
                  <a:gd name="T23" fmla="*/ 3 h 38"/>
                  <a:gd name="T24" fmla="*/ 11 w 67"/>
                  <a:gd name="T25" fmla="*/ 0 h 38"/>
                  <a:gd name="T26" fmla="*/ 11 w 67"/>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8"/>
                  <a:gd name="T44" fmla="*/ 67 w 67"/>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8">
                    <a:moveTo>
                      <a:pt x="11" y="0"/>
                    </a:moveTo>
                    <a:lnTo>
                      <a:pt x="5" y="3"/>
                    </a:lnTo>
                    <a:lnTo>
                      <a:pt x="2" y="10"/>
                    </a:lnTo>
                    <a:lnTo>
                      <a:pt x="0" y="14"/>
                    </a:lnTo>
                    <a:lnTo>
                      <a:pt x="2" y="20"/>
                    </a:lnTo>
                    <a:lnTo>
                      <a:pt x="5" y="26"/>
                    </a:lnTo>
                    <a:lnTo>
                      <a:pt x="15" y="32"/>
                    </a:lnTo>
                    <a:lnTo>
                      <a:pt x="32" y="38"/>
                    </a:lnTo>
                    <a:lnTo>
                      <a:pt x="50" y="36"/>
                    </a:lnTo>
                    <a:lnTo>
                      <a:pt x="61" y="31"/>
                    </a:lnTo>
                    <a:lnTo>
                      <a:pt x="67" y="30"/>
                    </a:lnTo>
                    <a:lnTo>
                      <a:pt x="44" y="3"/>
                    </a:lnTo>
                    <a:lnTo>
                      <a:pt x="11"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1" name="Freeform 118"/>
              <p:cNvSpPr>
                <a:spLocks/>
              </p:cNvSpPr>
              <p:nvPr/>
            </p:nvSpPr>
            <p:spPr bwMode="auto">
              <a:xfrm>
                <a:off x="1503" y="3685"/>
                <a:ext cx="54" cy="38"/>
              </a:xfrm>
              <a:custGeom>
                <a:avLst/>
                <a:gdLst>
                  <a:gd name="T0" fmla="*/ 12 w 54"/>
                  <a:gd name="T1" fmla="*/ 0 h 38"/>
                  <a:gd name="T2" fmla="*/ 8 w 54"/>
                  <a:gd name="T3" fmla="*/ 1 h 38"/>
                  <a:gd name="T4" fmla="*/ 4 w 54"/>
                  <a:gd name="T5" fmla="*/ 7 h 38"/>
                  <a:gd name="T6" fmla="*/ 0 w 54"/>
                  <a:gd name="T7" fmla="*/ 13 h 38"/>
                  <a:gd name="T8" fmla="*/ 2 w 54"/>
                  <a:gd name="T9" fmla="*/ 23 h 38"/>
                  <a:gd name="T10" fmla="*/ 12 w 54"/>
                  <a:gd name="T11" fmla="*/ 29 h 38"/>
                  <a:gd name="T12" fmla="*/ 27 w 54"/>
                  <a:gd name="T13" fmla="*/ 36 h 38"/>
                  <a:gd name="T14" fmla="*/ 42 w 54"/>
                  <a:gd name="T15" fmla="*/ 38 h 38"/>
                  <a:gd name="T16" fmla="*/ 54 w 54"/>
                  <a:gd name="T17" fmla="*/ 32 h 38"/>
                  <a:gd name="T18" fmla="*/ 52 w 54"/>
                  <a:gd name="T19" fmla="*/ 17 h 38"/>
                  <a:gd name="T20" fmla="*/ 39 w 54"/>
                  <a:gd name="T21" fmla="*/ 8 h 38"/>
                  <a:gd name="T22" fmla="*/ 12 w 54"/>
                  <a:gd name="T23" fmla="*/ 0 h 38"/>
                  <a:gd name="T24" fmla="*/ 12 w 54"/>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38"/>
                  <a:gd name="T41" fmla="*/ 54 w 54"/>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38">
                    <a:moveTo>
                      <a:pt x="12" y="0"/>
                    </a:moveTo>
                    <a:lnTo>
                      <a:pt x="8" y="1"/>
                    </a:lnTo>
                    <a:lnTo>
                      <a:pt x="4" y="7"/>
                    </a:lnTo>
                    <a:lnTo>
                      <a:pt x="0" y="13"/>
                    </a:lnTo>
                    <a:lnTo>
                      <a:pt x="2" y="23"/>
                    </a:lnTo>
                    <a:lnTo>
                      <a:pt x="12" y="29"/>
                    </a:lnTo>
                    <a:lnTo>
                      <a:pt x="27" y="36"/>
                    </a:lnTo>
                    <a:lnTo>
                      <a:pt x="42" y="38"/>
                    </a:lnTo>
                    <a:lnTo>
                      <a:pt x="54" y="32"/>
                    </a:lnTo>
                    <a:lnTo>
                      <a:pt x="52" y="17"/>
                    </a:lnTo>
                    <a:lnTo>
                      <a:pt x="39" y="8"/>
                    </a:lnTo>
                    <a:lnTo>
                      <a:pt x="12"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2" name="Freeform 119"/>
              <p:cNvSpPr>
                <a:spLocks/>
              </p:cNvSpPr>
              <p:nvPr/>
            </p:nvSpPr>
            <p:spPr bwMode="auto">
              <a:xfrm>
                <a:off x="1618" y="4067"/>
                <a:ext cx="1030" cy="263"/>
              </a:xfrm>
              <a:custGeom>
                <a:avLst/>
                <a:gdLst>
                  <a:gd name="T0" fmla="*/ 24 w 1030"/>
                  <a:gd name="T1" fmla="*/ 161 h 263"/>
                  <a:gd name="T2" fmla="*/ 45 w 1030"/>
                  <a:gd name="T3" fmla="*/ 129 h 263"/>
                  <a:gd name="T4" fmla="*/ 68 w 1030"/>
                  <a:gd name="T5" fmla="*/ 96 h 263"/>
                  <a:gd name="T6" fmla="*/ 104 w 1030"/>
                  <a:gd name="T7" fmla="*/ 83 h 263"/>
                  <a:gd name="T8" fmla="*/ 147 w 1030"/>
                  <a:gd name="T9" fmla="*/ 53 h 263"/>
                  <a:gd name="T10" fmla="*/ 218 w 1030"/>
                  <a:gd name="T11" fmla="*/ 0 h 263"/>
                  <a:gd name="T12" fmla="*/ 305 w 1030"/>
                  <a:gd name="T13" fmla="*/ 16 h 263"/>
                  <a:gd name="T14" fmla="*/ 370 w 1030"/>
                  <a:gd name="T15" fmla="*/ 22 h 263"/>
                  <a:gd name="T16" fmla="*/ 451 w 1030"/>
                  <a:gd name="T17" fmla="*/ 41 h 263"/>
                  <a:gd name="T18" fmla="*/ 530 w 1030"/>
                  <a:gd name="T19" fmla="*/ 60 h 263"/>
                  <a:gd name="T20" fmla="*/ 609 w 1030"/>
                  <a:gd name="T21" fmla="*/ 102 h 263"/>
                  <a:gd name="T22" fmla="*/ 651 w 1030"/>
                  <a:gd name="T23" fmla="*/ 119 h 263"/>
                  <a:gd name="T24" fmla="*/ 678 w 1030"/>
                  <a:gd name="T25" fmla="*/ 108 h 263"/>
                  <a:gd name="T26" fmla="*/ 686 w 1030"/>
                  <a:gd name="T27" fmla="*/ 80 h 263"/>
                  <a:gd name="T28" fmla="*/ 741 w 1030"/>
                  <a:gd name="T29" fmla="*/ 65 h 263"/>
                  <a:gd name="T30" fmla="*/ 797 w 1030"/>
                  <a:gd name="T31" fmla="*/ 53 h 263"/>
                  <a:gd name="T32" fmla="*/ 851 w 1030"/>
                  <a:gd name="T33" fmla="*/ 53 h 263"/>
                  <a:gd name="T34" fmla="*/ 918 w 1030"/>
                  <a:gd name="T35" fmla="*/ 65 h 263"/>
                  <a:gd name="T36" fmla="*/ 955 w 1030"/>
                  <a:gd name="T37" fmla="*/ 90 h 263"/>
                  <a:gd name="T38" fmla="*/ 965 w 1030"/>
                  <a:gd name="T39" fmla="*/ 114 h 263"/>
                  <a:gd name="T40" fmla="*/ 1017 w 1030"/>
                  <a:gd name="T41" fmla="*/ 131 h 263"/>
                  <a:gd name="T42" fmla="*/ 1007 w 1030"/>
                  <a:gd name="T43" fmla="*/ 166 h 263"/>
                  <a:gd name="T44" fmla="*/ 970 w 1030"/>
                  <a:gd name="T45" fmla="*/ 215 h 263"/>
                  <a:gd name="T46" fmla="*/ 913 w 1030"/>
                  <a:gd name="T47" fmla="*/ 221 h 263"/>
                  <a:gd name="T48" fmla="*/ 874 w 1030"/>
                  <a:gd name="T49" fmla="*/ 221 h 263"/>
                  <a:gd name="T50" fmla="*/ 834 w 1030"/>
                  <a:gd name="T51" fmla="*/ 233 h 263"/>
                  <a:gd name="T52" fmla="*/ 728 w 1030"/>
                  <a:gd name="T53" fmla="*/ 220 h 263"/>
                  <a:gd name="T54" fmla="*/ 689 w 1030"/>
                  <a:gd name="T55" fmla="*/ 221 h 263"/>
                  <a:gd name="T56" fmla="*/ 655 w 1030"/>
                  <a:gd name="T57" fmla="*/ 217 h 263"/>
                  <a:gd name="T58" fmla="*/ 603 w 1030"/>
                  <a:gd name="T59" fmla="*/ 232 h 263"/>
                  <a:gd name="T60" fmla="*/ 547 w 1030"/>
                  <a:gd name="T61" fmla="*/ 246 h 263"/>
                  <a:gd name="T62" fmla="*/ 482 w 1030"/>
                  <a:gd name="T63" fmla="*/ 263 h 263"/>
                  <a:gd name="T64" fmla="*/ 399 w 1030"/>
                  <a:gd name="T65" fmla="*/ 258 h 263"/>
                  <a:gd name="T66" fmla="*/ 332 w 1030"/>
                  <a:gd name="T67" fmla="*/ 252 h 263"/>
                  <a:gd name="T68" fmla="*/ 278 w 1030"/>
                  <a:gd name="T69" fmla="*/ 254 h 263"/>
                  <a:gd name="T70" fmla="*/ 245 w 1030"/>
                  <a:gd name="T71" fmla="*/ 252 h 263"/>
                  <a:gd name="T72" fmla="*/ 201 w 1030"/>
                  <a:gd name="T73" fmla="*/ 240 h 263"/>
                  <a:gd name="T74" fmla="*/ 162 w 1030"/>
                  <a:gd name="T75" fmla="*/ 227 h 263"/>
                  <a:gd name="T76" fmla="*/ 108 w 1030"/>
                  <a:gd name="T77" fmla="*/ 251 h 263"/>
                  <a:gd name="T78" fmla="*/ 43 w 1030"/>
                  <a:gd name="T79" fmla="*/ 244 h 263"/>
                  <a:gd name="T80" fmla="*/ 0 w 1030"/>
                  <a:gd name="T81" fmla="*/ 192 h 263"/>
                  <a:gd name="T82" fmla="*/ 10 w 1030"/>
                  <a:gd name="T83" fmla="*/ 173 h 2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0"/>
                  <a:gd name="T127" fmla="*/ 0 h 263"/>
                  <a:gd name="T128" fmla="*/ 1030 w 1030"/>
                  <a:gd name="T129" fmla="*/ 263 h 2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0" h="263">
                    <a:moveTo>
                      <a:pt x="10" y="173"/>
                    </a:moveTo>
                    <a:lnTo>
                      <a:pt x="24" y="161"/>
                    </a:lnTo>
                    <a:lnTo>
                      <a:pt x="41" y="155"/>
                    </a:lnTo>
                    <a:lnTo>
                      <a:pt x="45" y="129"/>
                    </a:lnTo>
                    <a:lnTo>
                      <a:pt x="76" y="119"/>
                    </a:lnTo>
                    <a:lnTo>
                      <a:pt x="68" y="96"/>
                    </a:lnTo>
                    <a:lnTo>
                      <a:pt x="79" y="83"/>
                    </a:lnTo>
                    <a:lnTo>
                      <a:pt x="104" y="83"/>
                    </a:lnTo>
                    <a:lnTo>
                      <a:pt x="114" y="59"/>
                    </a:lnTo>
                    <a:lnTo>
                      <a:pt x="147" y="53"/>
                    </a:lnTo>
                    <a:lnTo>
                      <a:pt x="183" y="12"/>
                    </a:lnTo>
                    <a:lnTo>
                      <a:pt x="218" y="0"/>
                    </a:lnTo>
                    <a:lnTo>
                      <a:pt x="256" y="0"/>
                    </a:lnTo>
                    <a:lnTo>
                      <a:pt x="305" y="16"/>
                    </a:lnTo>
                    <a:lnTo>
                      <a:pt x="326" y="28"/>
                    </a:lnTo>
                    <a:lnTo>
                      <a:pt x="370" y="22"/>
                    </a:lnTo>
                    <a:lnTo>
                      <a:pt x="416" y="26"/>
                    </a:lnTo>
                    <a:lnTo>
                      <a:pt x="451" y="41"/>
                    </a:lnTo>
                    <a:lnTo>
                      <a:pt x="482" y="65"/>
                    </a:lnTo>
                    <a:lnTo>
                      <a:pt x="530" y="60"/>
                    </a:lnTo>
                    <a:lnTo>
                      <a:pt x="586" y="75"/>
                    </a:lnTo>
                    <a:lnTo>
                      <a:pt x="609" y="102"/>
                    </a:lnTo>
                    <a:lnTo>
                      <a:pt x="630" y="114"/>
                    </a:lnTo>
                    <a:lnTo>
                      <a:pt x="651" y="119"/>
                    </a:lnTo>
                    <a:lnTo>
                      <a:pt x="659" y="125"/>
                    </a:lnTo>
                    <a:lnTo>
                      <a:pt x="678" y="108"/>
                    </a:lnTo>
                    <a:lnTo>
                      <a:pt x="678" y="96"/>
                    </a:lnTo>
                    <a:lnTo>
                      <a:pt x="686" y="80"/>
                    </a:lnTo>
                    <a:lnTo>
                      <a:pt x="709" y="63"/>
                    </a:lnTo>
                    <a:lnTo>
                      <a:pt x="741" y="65"/>
                    </a:lnTo>
                    <a:lnTo>
                      <a:pt x="768" y="51"/>
                    </a:lnTo>
                    <a:lnTo>
                      <a:pt x="797" y="53"/>
                    </a:lnTo>
                    <a:lnTo>
                      <a:pt x="816" y="65"/>
                    </a:lnTo>
                    <a:lnTo>
                      <a:pt x="851" y="53"/>
                    </a:lnTo>
                    <a:lnTo>
                      <a:pt x="893" y="52"/>
                    </a:lnTo>
                    <a:lnTo>
                      <a:pt x="918" y="65"/>
                    </a:lnTo>
                    <a:lnTo>
                      <a:pt x="934" y="83"/>
                    </a:lnTo>
                    <a:lnTo>
                      <a:pt x="955" y="90"/>
                    </a:lnTo>
                    <a:lnTo>
                      <a:pt x="969" y="102"/>
                    </a:lnTo>
                    <a:lnTo>
                      <a:pt x="965" y="114"/>
                    </a:lnTo>
                    <a:lnTo>
                      <a:pt x="1003" y="119"/>
                    </a:lnTo>
                    <a:lnTo>
                      <a:pt x="1017" y="131"/>
                    </a:lnTo>
                    <a:lnTo>
                      <a:pt x="1030" y="155"/>
                    </a:lnTo>
                    <a:lnTo>
                      <a:pt x="1007" y="166"/>
                    </a:lnTo>
                    <a:lnTo>
                      <a:pt x="994" y="204"/>
                    </a:lnTo>
                    <a:lnTo>
                      <a:pt x="970" y="215"/>
                    </a:lnTo>
                    <a:lnTo>
                      <a:pt x="945" y="221"/>
                    </a:lnTo>
                    <a:lnTo>
                      <a:pt x="913" y="221"/>
                    </a:lnTo>
                    <a:lnTo>
                      <a:pt x="892" y="211"/>
                    </a:lnTo>
                    <a:lnTo>
                      <a:pt x="874" y="221"/>
                    </a:lnTo>
                    <a:lnTo>
                      <a:pt x="851" y="232"/>
                    </a:lnTo>
                    <a:lnTo>
                      <a:pt x="834" y="233"/>
                    </a:lnTo>
                    <a:lnTo>
                      <a:pt x="778" y="223"/>
                    </a:lnTo>
                    <a:lnTo>
                      <a:pt x="728" y="220"/>
                    </a:lnTo>
                    <a:lnTo>
                      <a:pt x="709" y="209"/>
                    </a:lnTo>
                    <a:lnTo>
                      <a:pt x="689" y="221"/>
                    </a:lnTo>
                    <a:lnTo>
                      <a:pt x="666" y="221"/>
                    </a:lnTo>
                    <a:lnTo>
                      <a:pt x="655" y="217"/>
                    </a:lnTo>
                    <a:lnTo>
                      <a:pt x="624" y="228"/>
                    </a:lnTo>
                    <a:lnTo>
                      <a:pt x="603" y="232"/>
                    </a:lnTo>
                    <a:lnTo>
                      <a:pt x="562" y="229"/>
                    </a:lnTo>
                    <a:lnTo>
                      <a:pt x="547" y="246"/>
                    </a:lnTo>
                    <a:lnTo>
                      <a:pt x="520" y="259"/>
                    </a:lnTo>
                    <a:lnTo>
                      <a:pt x="482" y="263"/>
                    </a:lnTo>
                    <a:lnTo>
                      <a:pt x="422" y="251"/>
                    </a:lnTo>
                    <a:lnTo>
                      <a:pt x="399" y="258"/>
                    </a:lnTo>
                    <a:lnTo>
                      <a:pt x="355" y="258"/>
                    </a:lnTo>
                    <a:lnTo>
                      <a:pt x="332" y="252"/>
                    </a:lnTo>
                    <a:lnTo>
                      <a:pt x="301" y="239"/>
                    </a:lnTo>
                    <a:lnTo>
                      <a:pt x="278" y="254"/>
                    </a:lnTo>
                    <a:lnTo>
                      <a:pt x="256" y="256"/>
                    </a:lnTo>
                    <a:lnTo>
                      <a:pt x="245" y="252"/>
                    </a:lnTo>
                    <a:lnTo>
                      <a:pt x="228" y="239"/>
                    </a:lnTo>
                    <a:lnTo>
                      <a:pt x="201" y="240"/>
                    </a:lnTo>
                    <a:lnTo>
                      <a:pt x="174" y="239"/>
                    </a:lnTo>
                    <a:lnTo>
                      <a:pt x="162" y="227"/>
                    </a:lnTo>
                    <a:lnTo>
                      <a:pt x="141" y="239"/>
                    </a:lnTo>
                    <a:lnTo>
                      <a:pt x="108" y="251"/>
                    </a:lnTo>
                    <a:lnTo>
                      <a:pt x="72" y="251"/>
                    </a:lnTo>
                    <a:lnTo>
                      <a:pt x="43" y="244"/>
                    </a:lnTo>
                    <a:lnTo>
                      <a:pt x="16" y="223"/>
                    </a:lnTo>
                    <a:lnTo>
                      <a:pt x="0" y="192"/>
                    </a:lnTo>
                    <a:lnTo>
                      <a:pt x="10" y="173"/>
                    </a:lnTo>
                    <a:close/>
                  </a:path>
                </a:pathLst>
              </a:custGeom>
              <a:solidFill>
                <a:srgbClr val="C2C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3" name="Freeform 120"/>
              <p:cNvSpPr>
                <a:spLocks/>
              </p:cNvSpPr>
              <p:nvPr/>
            </p:nvSpPr>
            <p:spPr bwMode="auto">
              <a:xfrm>
                <a:off x="1618" y="4067"/>
                <a:ext cx="612" cy="212"/>
              </a:xfrm>
              <a:custGeom>
                <a:avLst/>
                <a:gdLst>
                  <a:gd name="T0" fmla="*/ 16 w 612"/>
                  <a:gd name="T1" fmla="*/ 200 h 212"/>
                  <a:gd name="T2" fmla="*/ 49 w 612"/>
                  <a:gd name="T3" fmla="*/ 173 h 212"/>
                  <a:gd name="T4" fmla="*/ 85 w 612"/>
                  <a:gd name="T5" fmla="*/ 165 h 212"/>
                  <a:gd name="T6" fmla="*/ 128 w 612"/>
                  <a:gd name="T7" fmla="*/ 170 h 212"/>
                  <a:gd name="T8" fmla="*/ 124 w 612"/>
                  <a:gd name="T9" fmla="*/ 164 h 212"/>
                  <a:gd name="T10" fmla="*/ 91 w 612"/>
                  <a:gd name="T11" fmla="*/ 150 h 212"/>
                  <a:gd name="T12" fmla="*/ 85 w 612"/>
                  <a:gd name="T13" fmla="*/ 139 h 212"/>
                  <a:gd name="T14" fmla="*/ 104 w 612"/>
                  <a:gd name="T15" fmla="*/ 129 h 212"/>
                  <a:gd name="T16" fmla="*/ 106 w 612"/>
                  <a:gd name="T17" fmla="*/ 112 h 212"/>
                  <a:gd name="T18" fmla="*/ 108 w 612"/>
                  <a:gd name="T19" fmla="*/ 96 h 212"/>
                  <a:gd name="T20" fmla="*/ 131 w 612"/>
                  <a:gd name="T21" fmla="*/ 82 h 212"/>
                  <a:gd name="T22" fmla="*/ 153 w 612"/>
                  <a:gd name="T23" fmla="*/ 72 h 212"/>
                  <a:gd name="T24" fmla="*/ 153 w 612"/>
                  <a:gd name="T25" fmla="*/ 84 h 212"/>
                  <a:gd name="T26" fmla="*/ 147 w 612"/>
                  <a:gd name="T27" fmla="*/ 99 h 212"/>
                  <a:gd name="T28" fmla="*/ 183 w 612"/>
                  <a:gd name="T29" fmla="*/ 84 h 212"/>
                  <a:gd name="T30" fmla="*/ 237 w 612"/>
                  <a:gd name="T31" fmla="*/ 76 h 212"/>
                  <a:gd name="T32" fmla="*/ 235 w 612"/>
                  <a:gd name="T33" fmla="*/ 72 h 212"/>
                  <a:gd name="T34" fmla="*/ 203 w 612"/>
                  <a:gd name="T35" fmla="*/ 67 h 212"/>
                  <a:gd name="T36" fmla="*/ 199 w 612"/>
                  <a:gd name="T37" fmla="*/ 59 h 212"/>
                  <a:gd name="T38" fmla="*/ 230 w 612"/>
                  <a:gd name="T39" fmla="*/ 33 h 212"/>
                  <a:gd name="T40" fmla="*/ 283 w 612"/>
                  <a:gd name="T41" fmla="*/ 36 h 212"/>
                  <a:gd name="T42" fmla="*/ 320 w 612"/>
                  <a:gd name="T43" fmla="*/ 56 h 212"/>
                  <a:gd name="T44" fmla="*/ 353 w 612"/>
                  <a:gd name="T45" fmla="*/ 48 h 212"/>
                  <a:gd name="T46" fmla="*/ 399 w 612"/>
                  <a:gd name="T47" fmla="*/ 56 h 212"/>
                  <a:gd name="T48" fmla="*/ 424 w 612"/>
                  <a:gd name="T49" fmla="*/ 69 h 212"/>
                  <a:gd name="T50" fmla="*/ 434 w 612"/>
                  <a:gd name="T51" fmla="*/ 80 h 212"/>
                  <a:gd name="T52" fmla="*/ 414 w 612"/>
                  <a:gd name="T53" fmla="*/ 79 h 212"/>
                  <a:gd name="T54" fmla="*/ 378 w 612"/>
                  <a:gd name="T55" fmla="*/ 82 h 212"/>
                  <a:gd name="T56" fmla="*/ 360 w 612"/>
                  <a:gd name="T57" fmla="*/ 90 h 212"/>
                  <a:gd name="T58" fmla="*/ 391 w 612"/>
                  <a:gd name="T59" fmla="*/ 86 h 212"/>
                  <a:gd name="T60" fmla="*/ 426 w 612"/>
                  <a:gd name="T61" fmla="*/ 90 h 212"/>
                  <a:gd name="T62" fmla="*/ 470 w 612"/>
                  <a:gd name="T63" fmla="*/ 119 h 212"/>
                  <a:gd name="T64" fmla="*/ 470 w 612"/>
                  <a:gd name="T65" fmla="*/ 108 h 212"/>
                  <a:gd name="T66" fmla="*/ 460 w 612"/>
                  <a:gd name="T67" fmla="*/ 88 h 212"/>
                  <a:gd name="T68" fmla="*/ 503 w 612"/>
                  <a:gd name="T69" fmla="*/ 87 h 212"/>
                  <a:gd name="T70" fmla="*/ 553 w 612"/>
                  <a:gd name="T71" fmla="*/ 100 h 212"/>
                  <a:gd name="T72" fmla="*/ 612 w 612"/>
                  <a:gd name="T73" fmla="*/ 106 h 212"/>
                  <a:gd name="T74" fmla="*/ 510 w 612"/>
                  <a:gd name="T75" fmla="*/ 60 h 212"/>
                  <a:gd name="T76" fmla="*/ 422 w 612"/>
                  <a:gd name="T77" fmla="*/ 29 h 212"/>
                  <a:gd name="T78" fmla="*/ 328 w 612"/>
                  <a:gd name="T79" fmla="*/ 32 h 212"/>
                  <a:gd name="T80" fmla="*/ 208 w 612"/>
                  <a:gd name="T81" fmla="*/ 2 h 212"/>
                  <a:gd name="T82" fmla="*/ 151 w 612"/>
                  <a:gd name="T83" fmla="*/ 45 h 212"/>
                  <a:gd name="T84" fmla="*/ 108 w 612"/>
                  <a:gd name="T85" fmla="*/ 64 h 212"/>
                  <a:gd name="T86" fmla="*/ 81 w 612"/>
                  <a:gd name="T87" fmla="*/ 84 h 212"/>
                  <a:gd name="T88" fmla="*/ 76 w 612"/>
                  <a:gd name="T89" fmla="*/ 121 h 212"/>
                  <a:gd name="T90" fmla="*/ 43 w 612"/>
                  <a:gd name="T91" fmla="*/ 153 h 212"/>
                  <a:gd name="T92" fmla="*/ 0 w 612"/>
                  <a:gd name="T93" fmla="*/ 184 h 212"/>
                  <a:gd name="T94" fmla="*/ 8 w 612"/>
                  <a:gd name="T95" fmla="*/ 212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2"/>
                  <a:gd name="T145" fmla="*/ 0 h 212"/>
                  <a:gd name="T146" fmla="*/ 612 w 612"/>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2" h="212">
                    <a:moveTo>
                      <a:pt x="8" y="212"/>
                    </a:moveTo>
                    <a:lnTo>
                      <a:pt x="8" y="208"/>
                    </a:lnTo>
                    <a:lnTo>
                      <a:pt x="16" y="200"/>
                    </a:lnTo>
                    <a:lnTo>
                      <a:pt x="26" y="189"/>
                    </a:lnTo>
                    <a:lnTo>
                      <a:pt x="41" y="178"/>
                    </a:lnTo>
                    <a:lnTo>
                      <a:pt x="49" y="173"/>
                    </a:lnTo>
                    <a:lnTo>
                      <a:pt x="60" y="169"/>
                    </a:lnTo>
                    <a:lnTo>
                      <a:pt x="70" y="165"/>
                    </a:lnTo>
                    <a:lnTo>
                      <a:pt x="85" y="165"/>
                    </a:lnTo>
                    <a:lnTo>
                      <a:pt x="97" y="164"/>
                    </a:lnTo>
                    <a:lnTo>
                      <a:pt x="114" y="166"/>
                    </a:lnTo>
                    <a:lnTo>
                      <a:pt x="128" y="170"/>
                    </a:lnTo>
                    <a:lnTo>
                      <a:pt x="147" y="178"/>
                    </a:lnTo>
                    <a:lnTo>
                      <a:pt x="141" y="173"/>
                    </a:lnTo>
                    <a:lnTo>
                      <a:pt x="124" y="164"/>
                    </a:lnTo>
                    <a:lnTo>
                      <a:pt x="112" y="158"/>
                    </a:lnTo>
                    <a:lnTo>
                      <a:pt x="102" y="154"/>
                    </a:lnTo>
                    <a:lnTo>
                      <a:pt x="91" y="150"/>
                    </a:lnTo>
                    <a:lnTo>
                      <a:pt x="85" y="150"/>
                    </a:lnTo>
                    <a:lnTo>
                      <a:pt x="83" y="146"/>
                    </a:lnTo>
                    <a:lnTo>
                      <a:pt x="85" y="139"/>
                    </a:lnTo>
                    <a:lnTo>
                      <a:pt x="87" y="135"/>
                    </a:lnTo>
                    <a:lnTo>
                      <a:pt x="95" y="131"/>
                    </a:lnTo>
                    <a:lnTo>
                      <a:pt x="104" y="129"/>
                    </a:lnTo>
                    <a:lnTo>
                      <a:pt x="118" y="129"/>
                    </a:lnTo>
                    <a:lnTo>
                      <a:pt x="114" y="123"/>
                    </a:lnTo>
                    <a:lnTo>
                      <a:pt x="106" y="112"/>
                    </a:lnTo>
                    <a:lnTo>
                      <a:pt x="102" y="106"/>
                    </a:lnTo>
                    <a:lnTo>
                      <a:pt x="104" y="100"/>
                    </a:lnTo>
                    <a:lnTo>
                      <a:pt x="108" y="96"/>
                    </a:lnTo>
                    <a:lnTo>
                      <a:pt x="122" y="95"/>
                    </a:lnTo>
                    <a:lnTo>
                      <a:pt x="124" y="90"/>
                    </a:lnTo>
                    <a:lnTo>
                      <a:pt x="131" y="82"/>
                    </a:lnTo>
                    <a:lnTo>
                      <a:pt x="135" y="76"/>
                    </a:lnTo>
                    <a:lnTo>
                      <a:pt x="143" y="73"/>
                    </a:lnTo>
                    <a:lnTo>
                      <a:pt x="153" y="72"/>
                    </a:lnTo>
                    <a:lnTo>
                      <a:pt x="164" y="76"/>
                    </a:lnTo>
                    <a:lnTo>
                      <a:pt x="162" y="78"/>
                    </a:lnTo>
                    <a:lnTo>
                      <a:pt x="153" y="84"/>
                    </a:lnTo>
                    <a:lnTo>
                      <a:pt x="145" y="91"/>
                    </a:lnTo>
                    <a:lnTo>
                      <a:pt x="145" y="102"/>
                    </a:lnTo>
                    <a:lnTo>
                      <a:pt x="147" y="99"/>
                    </a:lnTo>
                    <a:lnTo>
                      <a:pt x="154" y="95"/>
                    </a:lnTo>
                    <a:lnTo>
                      <a:pt x="166" y="90"/>
                    </a:lnTo>
                    <a:lnTo>
                      <a:pt x="183" y="84"/>
                    </a:lnTo>
                    <a:lnTo>
                      <a:pt x="199" y="79"/>
                    </a:lnTo>
                    <a:lnTo>
                      <a:pt x="218" y="76"/>
                    </a:lnTo>
                    <a:lnTo>
                      <a:pt x="237" y="76"/>
                    </a:lnTo>
                    <a:lnTo>
                      <a:pt x="256" y="82"/>
                    </a:lnTo>
                    <a:lnTo>
                      <a:pt x="249" y="78"/>
                    </a:lnTo>
                    <a:lnTo>
                      <a:pt x="235" y="72"/>
                    </a:lnTo>
                    <a:lnTo>
                      <a:pt x="224" y="68"/>
                    </a:lnTo>
                    <a:lnTo>
                      <a:pt x="216" y="67"/>
                    </a:lnTo>
                    <a:lnTo>
                      <a:pt x="203" y="67"/>
                    </a:lnTo>
                    <a:lnTo>
                      <a:pt x="193" y="68"/>
                    </a:lnTo>
                    <a:lnTo>
                      <a:pt x="193" y="65"/>
                    </a:lnTo>
                    <a:lnTo>
                      <a:pt x="199" y="59"/>
                    </a:lnTo>
                    <a:lnTo>
                      <a:pt x="206" y="49"/>
                    </a:lnTo>
                    <a:lnTo>
                      <a:pt x="218" y="41"/>
                    </a:lnTo>
                    <a:lnTo>
                      <a:pt x="230" y="33"/>
                    </a:lnTo>
                    <a:lnTo>
                      <a:pt x="245" y="29"/>
                    </a:lnTo>
                    <a:lnTo>
                      <a:pt x="262" y="29"/>
                    </a:lnTo>
                    <a:lnTo>
                      <a:pt x="283" y="36"/>
                    </a:lnTo>
                    <a:lnTo>
                      <a:pt x="312" y="60"/>
                    </a:lnTo>
                    <a:lnTo>
                      <a:pt x="312" y="59"/>
                    </a:lnTo>
                    <a:lnTo>
                      <a:pt x="320" y="56"/>
                    </a:lnTo>
                    <a:lnTo>
                      <a:pt x="328" y="53"/>
                    </a:lnTo>
                    <a:lnTo>
                      <a:pt x="341" y="51"/>
                    </a:lnTo>
                    <a:lnTo>
                      <a:pt x="353" y="48"/>
                    </a:lnTo>
                    <a:lnTo>
                      <a:pt x="368" y="48"/>
                    </a:lnTo>
                    <a:lnTo>
                      <a:pt x="383" y="49"/>
                    </a:lnTo>
                    <a:lnTo>
                      <a:pt x="399" y="56"/>
                    </a:lnTo>
                    <a:lnTo>
                      <a:pt x="408" y="60"/>
                    </a:lnTo>
                    <a:lnTo>
                      <a:pt x="418" y="65"/>
                    </a:lnTo>
                    <a:lnTo>
                      <a:pt x="424" y="69"/>
                    </a:lnTo>
                    <a:lnTo>
                      <a:pt x="430" y="73"/>
                    </a:lnTo>
                    <a:lnTo>
                      <a:pt x="432" y="78"/>
                    </a:lnTo>
                    <a:lnTo>
                      <a:pt x="434" y="80"/>
                    </a:lnTo>
                    <a:lnTo>
                      <a:pt x="430" y="79"/>
                    </a:lnTo>
                    <a:lnTo>
                      <a:pt x="424" y="79"/>
                    </a:lnTo>
                    <a:lnTo>
                      <a:pt x="414" y="79"/>
                    </a:lnTo>
                    <a:lnTo>
                      <a:pt x="405" y="79"/>
                    </a:lnTo>
                    <a:lnTo>
                      <a:pt x="389" y="79"/>
                    </a:lnTo>
                    <a:lnTo>
                      <a:pt x="378" y="82"/>
                    </a:lnTo>
                    <a:lnTo>
                      <a:pt x="364" y="86"/>
                    </a:lnTo>
                    <a:lnTo>
                      <a:pt x="353" y="92"/>
                    </a:lnTo>
                    <a:lnTo>
                      <a:pt x="360" y="90"/>
                    </a:lnTo>
                    <a:lnTo>
                      <a:pt x="368" y="87"/>
                    </a:lnTo>
                    <a:lnTo>
                      <a:pt x="380" y="87"/>
                    </a:lnTo>
                    <a:lnTo>
                      <a:pt x="391" y="86"/>
                    </a:lnTo>
                    <a:lnTo>
                      <a:pt x="403" y="86"/>
                    </a:lnTo>
                    <a:lnTo>
                      <a:pt x="414" y="86"/>
                    </a:lnTo>
                    <a:lnTo>
                      <a:pt x="426" y="90"/>
                    </a:lnTo>
                    <a:lnTo>
                      <a:pt x="443" y="99"/>
                    </a:lnTo>
                    <a:lnTo>
                      <a:pt x="459" y="111"/>
                    </a:lnTo>
                    <a:lnTo>
                      <a:pt x="470" y="119"/>
                    </a:lnTo>
                    <a:lnTo>
                      <a:pt x="476" y="125"/>
                    </a:lnTo>
                    <a:lnTo>
                      <a:pt x="474" y="119"/>
                    </a:lnTo>
                    <a:lnTo>
                      <a:pt x="470" y="108"/>
                    </a:lnTo>
                    <a:lnTo>
                      <a:pt x="464" y="96"/>
                    </a:lnTo>
                    <a:lnTo>
                      <a:pt x="459" y="90"/>
                    </a:lnTo>
                    <a:lnTo>
                      <a:pt x="460" y="88"/>
                    </a:lnTo>
                    <a:lnTo>
                      <a:pt x="472" y="87"/>
                    </a:lnTo>
                    <a:lnTo>
                      <a:pt x="485" y="86"/>
                    </a:lnTo>
                    <a:lnTo>
                      <a:pt x="503" y="87"/>
                    </a:lnTo>
                    <a:lnTo>
                      <a:pt x="520" y="87"/>
                    </a:lnTo>
                    <a:lnTo>
                      <a:pt x="537" y="92"/>
                    </a:lnTo>
                    <a:lnTo>
                      <a:pt x="553" y="100"/>
                    </a:lnTo>
                    <a:lnTo>
                      <a:pt x="564" y="112"/>
                    </a:lnTo>
                    <a:lnTo>
                      <a:pt x="586" y="106"/>
                    </a:lnTo>
                    <a:lnTo>
                      <a:pt x="612" y="106"/>
                    </a:lnTo>
                    <a:lnTo>
                      <a:pt x="597" y="88"/>
                    </a:lnTo>
                    <a:lnTo>
                      <a:pt x="564" y="65"/>
                    </a:lnTo>
                    <a:lnTo>
                      <a:pt x="510" y="60"/>
                    </a:lnTo>
                    <a:lnTo>
                      <a:pt x="478" y="65"/>
                    </a:lnTo>
                    <a:lnTo>
                      <a:pt x="453" y="41"/>
                    </a:lnTo>
                    <a:lnTo>
                      <a:pt x="422" y="29"/>
                    </a:lnTo>
                    <a:lnTo>
                      <a:pt x="391" y="22"/>
                    </a:lnTo>
                    <a:lnTo>
                      <a:pt x="349" y="24"/>
                    </a:lnTo>
                    <a:lnTo>
                      <a:pt x="328" y="32"/>
                    </a:lnTo>
                    <a:lnTo>
                      <a:pt x="301" y="14"/>
                    </a:lnTo>
                    <a:lnTo>
                      <a:pt x="249" y="0"/>
                    </a:lnTo>
                    <a:lnTo>
                      <a:pt x="208" y="2"/>
                    </a:lnTo>
                    <a:lnTo>
                      <a:pt x="189" y="12"/>
                    </a:lnTo>
                    <a:lnTo>
                      <a:pt x="164" y="29"/>
                    </a:lnTo>
                    <a:lnTo>
                      <a:pt x="151" y="45"/>
                    </a:lnTo>
                    <a:lnTo>
                      <a:pt x="147" y="56"/>
                    </a:lnTo>
                    <a:lnTo>
                      <a:pt x="126" y="56"/>
                    </a:lnTo>
                    <a:lnTo>
                      <a:pt x="108" y="64"/>
                    </a:lnTo>
                    <a:lnTo>
                      <a:pt x="104" y="76"/>
                    </a:lnTo>
                    <a:lnTo>
                      <a:pt x="102" y="82"/>
                    </a:lnTo>
                    <a:lnTo>
                      <a:pt x="81" y="84"/>
                    </a:lnTo>
                    <a:lnTo>
                      <a:pt x="70" y="95"/>
                    </a:lnTo>
                    <a:lnTo>
                      <a:pt x="70" y="104"/>
                    </a:lnTo>
                    <a:lnTo>
                      <a:pt x="76" y="121"/>
                    </a:lnTo>
                    <a:lnTo>
                      <a:pt x="54" y="126"/>
                    </a:lnTo>
                    <a:lnTo>
                      <a:pt x="43" y="135"/>
                    </a:lnTo>
                    <a:lnTo>
                      <a:pt x="43" y="153"/>
                    </a:lnTo>
                    <a:lnTo>
                      <a:pt x="27" y="160"/>
                    </a:lnTo>
                    <a:lnTo>
                      <a:pt x="8" y="169"/>
                    </a:lnTo>
                    <a:lnTo>
                      <a:pt x="0" y="184"/>
                    </a:lnTo>
                    <a:lnTo>
                      <a:pt x="2" y="198"/>
                    </a:lnTo>
                    <a:lnTo>
                      <a:pt x="8" y="212"/>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4" name="Freeform 121"/>
              <p:cNvSpPr>
                <a:spLocks/>
              </p:cNvSpPr>
              <p:nvPr/>
            </p:nvSpPr>
            <p:spPr bwMode="auto">
              <a:xfrm>
                <a:off x="2086" y="4169"/>
                <a:ext cx="389" cy="109"/>
              </a:xfrm>
              <a:custGeom>
                <a:avLst/>
                <a:gdLst>
                  <a:gd name="T0" fmla="*/ 52 w 389"/>
                  <a:gd name="T1" fmla="*/ 105 h 109"/>
                  <a:gd name="T2" fmla="*/ 41 w 389"/>
                  <a:gd name="T3" fmla="*/ 86 h 109"/>
                  <a:gd name="T4" fmla="*/ 50 w 389"/>
                  <a:gd name="T5" fmla="*/ 67 h 109"/>
                  <a:gd name="T6" fmla="*/ 62 w 389"/>
                  <a:gd name="T7" fmla="*/ 44 h 109"/>
                  <a:gd name="T8" fmla="*/ 85 w 389"/>
                  <a:gd name="T9" fmla="*/ 39 h 109"/>
                  <a:gd name="T10" fmla="*/ 118 w 389"/>
                  <a:gd name="T11" fmla="*/ 45 h 109"/>
                  <a:gd name="T12" fmla="*/ 96 w 389"/>
                  <a:gd name="T13" fmla="*/ 29 h 109"/>
                  <a:gd name="T14" fmla="*/ 114 w 389"/>
                  <a:gd name="T15" fmla="*/ 20 h 109"/>
                  <a:gd name="T16" fmla="*/ 146 w 389"/>
                  <a:gd name="T17" fmla="*/ 21 h 109"/>
                  <a:gd name="T18" fmla="*/ 162 w 389"/>
                  <a:gd name="T19" fmla="*/ 23 h 109"/>
                  <a:gd name="T20" fmla="*/ 179 w 389"/>
                  <a:gd name="T21" fmla="*/ 35 h 109"/>
                  <a:gd name="T22" fmla="*/ 168 w 389"/>
                  <a:gd name="T23" fmla="*/ 39 h 109"/>
                  <a:gd name="T24" fmla="*/ 156 w 389"/>
                  <a:gd name="T25" fmla="*/ 51 h 109"/>
                  <a:gd name="T26" fmla="*/ 170 w 389"/>
                  <a:gd name="T27" fmla="*/ 45 h 109"/>
                  <a:gd name="T28" fmla="*/ 191 w 389"/>
                  <a:gd name="T29" fmla="*/ 40 h 109"/>
                  <a:gd name="T30" fmla="*/ 214 w 389"/>
                  <a:gd name="T31" fmla="*/ 41 h 109"/>
                  <a:gd name="T32" fmla="*/ 221 w 389"/>
                  <a:gd name="T33" fmla="*/ 44 h 109"/>
                  <a:gd name="T34" fmla="*/ 208 w 389"/>
                  <a:gd name="T35" fmla="*/ 35 h 109"/>
                  <a:gd name="T36" fmla="*/ 202 w 389"/>
                  <a:gd name="T37" fmla="*/ 29 h 109"/>
                  <a:gd name="T38" fmla="*/ 229 w 389"/>
                  <a:gd name="T39" fmla="*/ 19 h 109"/>
                  <a:gd name="T40" fmla="*/ 250 w 389"/>
                  <a:gd name="T41" fmla="*/ 20 h 109"/>
                  <a:gd name="T42" fmla="*/ 273 w 389"/>
                  <a:gd name="T43" fmla="*/ 14 h 109"/>
                  <a:gd name="T44" fmla="*/ 293 w 389"/>
                  <a:gd name="T45" fmla="*/ 17 h 109"/>
                  <a:gd name="T46" fmla="*/ 298 w 389"/>
                  <a:gd name="T47" fmla="*/ 23 h 109"/>
                  <a:gd name="T48" fmla="*/ 281 w 389"/>
                  <a:gd name="T49" fmla="*/ 31 h 109"/>
                  <a:gd name="T50" fmla="*/ 281 w 389"/>
                  <a:gd name="T51" fmla="*/ 39 h 109"/>
                  <a:gd name="T52" fmla="*/ 298 w 389"/>
                  <a:gd name="T53" fmla="*/ 35 h 109"/>
                  <a:gd name="T54" fmla="*/ 322 w 389"/>
                  <a:gd name="T55" fmla="*/ 32 h 109"/>
                  <a:gd name="T56" fmla="*/ 345 w 389"/>
                  <a:gd name="T57" fmla="*/ 40 h 109"/>
                  <a:gd name="T58" fmla="*/ 356 w 389"/>
                  <a:gd name="T59" fmla="*/ 62 h 109"/>
                  <a:gd name="T60" fmla="*/ 348 w 389"/>
                  <a:gd name="T61" fmla="*/ 72 h 109"/>
                  <a:gd name="T62" fmla="*/ 327 w 389"/>
                  <a:gd name="T63" fmla="*/ 78 h 109"/>
                  <a:gd name="T64" fmla="*/ 364 w 389"/>
                  <a:gd name="T65" fmla="*/ 88 h 109"/>
                  <a:gd name="T66" fmla="*/ 389 w 389"/>
                  <a:gd name="T67" fmla="*/ 76 h 109"/>
                  <a:gd name="T68" fmla="*/ 373 w 389"/>
                  <a:gd name="T69" fmla="*/ 24 h 109"/>
                  <a:gd name="T70" fmla="*/ 312 w 389"/>
                  <a:gd name="T71" fmla="*/ 10 h 109"/>
                  <a:gd name="T72" fmla="*/ 250 w 389"/>
                  <a:gd name="T73" fmla="*/ 9 h 109"/>
                  <a:gd name="T74" fmla="*/ 191 w 389"/>
                  <a:gd name="T75" fmla="*/ 23 h 109"/>
                  <a:gd name="T76" fmla="*/ 162 w 389"/>
                  <a:gd name="T77" fmla="*/ 16 h 109"/>
                  <a:gd name="T78" fmla="*/ 118 w 389"/>
                  <a:gd name="T79" fmla="*/ 4 h 109"/>
                  <a:gd name="T80" fmla="*/ 85 w 389"/>
                  <a:gd name="T81" fmla="*/ 23 h 109"/>
                  <a:gd name="T82" fmla="*/ 48 w 389"/>
                  <a:gd name="T83" fmla="*/ 31 h 109"/>
                  <a:gd name="T84" fmla="*/ 37 w 389"/>
                  <a:gd name="T85" fmla="*/ 53 h 109"/>
                  <a:gd name="T86" fmla="*/ 2 w 389"/>
                  <a:gd name="T87" fmla="*/ 71 h 109"/>
                  <a:gd name="T88" fmla="*/ 8 w 389"/>
                  <a:gd name="T89" fmla="*/ 102 h 109"/>
                  <a:gd name="T90" fmla="*/ 58 w 389"/>
                  <a:gd name="T91" fmla="*/ 109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9"/>
                  <a:gd name="T139" fmla="*/ 0 h 109"/>
                  <a:gd name="T140" fmla="*/ 389 w 389"/>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9" h="109">
                    <a:moveTo>
                      <a:pt x="58" y="109"/>
                    </a:moveTo>
                    <a:lnTo>
                      <a:pt x="52" y="105"/>
                    </a:lnTo>
                    <a:lnTo>
                      <a:pt x="44" y="96"/>
                    </a:lnTo>
                    <a:lnTo>
                      <a:pt x="41" y="86"/>
                    </a:lnTo>
                    <a:lnTo>
                      <a:pt x="50" y="74"/>
                    </a:lnTo>
                    <a:lnTo>
                      <a:pt x="50" y="67"/>
                    </a:lnTo>
                    <a:lnTo>
                      <a:pt x="54" y="56"/>
                    </a:lnTo>
                    <a:lnTo>
                      <a:pt x="62" y="44"/>
                    </a:lnTo>
                    <a:lnTo>
                      <a:pt x="79" y="39"/>
                    </a:lnTo>
                    <a:lnTo>
                      <a:pt x="85" y="39"/>
                    </a:lnTo>
                    <a:lnTo>
                      <a:pt x="100" y="40"/>
                    </a:lnTo>
                    <a:lnTo>
                      <a:pt x="118" y="45"/>
                    </a:lnTo>
                    <a:lnTo>
                      <a:pt x="135" y="55"/>
                    </a:lnTo>
                    <a:lnTo>
                      <a:pt x="96" y="29"/>
                    </a:lnTo>
                    <a:lnTo>
                      <a:pt x="100" y="25"/>
                    </a:lnTo>
                    <a:lnTo>
                      <a:pt x="114" y="20"/>
                    </a:lnTo>
                    <a:lnTo>
                      <a:pt x="129" y="16"/>
                    </a:lnTo>
                    <a:lnTo>
                      <a:pt x="146" y="21"/>
                    </a:lnTo>
                    <a:lnTo>
                      <a:pt x="150" y="21"/>
                    </a:lnTo>
                    <a:lnTo>
                      <a:pt x="162" y="23"/>
                    </a:lnTo>
                    <a:lnTo>
                      <a:pt x="173" y="27"/>
                    </a:lnTo>
                    <a:lnTo>
                      <a:pt x="179" y="35"/>
                    </a:lnTo>
                    <a:lnTo>
                      <a:pt x="175" y="35"/>
                    </a:lnTo>
                    <a:lnTo>
                      <a:pt x="168" y="39"/>
                    </a:lnTo>
                    <a:lnTo>
                      <a:pt x="158" y="43"/>
                    </a:lnTo>
                    <a:lnTo>
                      <a:pt x="156" y="51"/>
                    </a:lnTo>
                    <a:lnTo>
                      <a:pt x="162" y="48"/>
                    </a:lnTo>
                    <a:lnTo>
                      <a:pt x="170" y="45"/>
                    </a:lnTo>
                    <a:lnTo>
                      <a:pt x="181" y="43"/>
                    </a:lnTo>
                    <a:lnTo>
                      <a:pt x="191" y="40"/>
                    </a:lnTo>
                    <a:lnTo>
                      <a:pt x="202" y="40"/>
                    </a:lnTo>
                    <a:lnTo>
                      <a:pt x="214" y="41"/>
                    </a:lnTo>
                    <a:lnTo>
                      <a:pt x="225" y="47"/>
                    </a:lnTo>
                    <a:lnTo>
                      <a:pt x="221" y="44"/>
                    </a:lnTo>
                    <a:lnTo>
                      <a:pt x="218" y="40"/>
                    </a:lnTo>
                    <a:lnTo>
                      <a:pt x="208" y="35"/>
                    </a:lnTo>
                    <a:lnTo>
                      <a:pt x="198" y="33"/>
                    </a:lnTo>
                    <a:lnTo>
                      <a:pt x="202" y="29"/>
                    </a:lnTo>
                    <a:lnTo>
                      <a:pt x="216" y="23"/>
                    </a:lnTo>
                    <a:lnTo>
                      <a:pt x="229" y="19"/>
                    </a:lnTo>
                    <a:lnTo>
                      <a:pt x="245" y="23"/>
                    </a:lnTo>
                    <a:lnTo>
                      <a:pt x="250" y="20"/>
                    </a:lnTo>
                    <a:lnTo>
                      <a:pt x="266" y="16"/>
                    </a:lnTo>
                    <a:lnTo>
                      <a:pt x="273" y="14"/>
                    </a:lnTo>
                    <a:lnTo>
                      <a:pt x="283" y="14"/>
                    </a:lnTo>
                    <a:lnTo>
                      <a:pt x="293" y="17"/>
                    </a:lnTo>
                    <a:lnTo>
                      <a:pt x="302" y="23"/>
                    </a:lnTo>
                    <a:lnTo>
                      <a:pt x="298" y="23"/>
                    </a:lnTo>
                    <a:lnTo>
                      <a:pt x="291" y="25"/>
                    </a:lnTo>
                    <a:lnTo>
                      <a:pt x="281" y="31"/>
                    </a:lnTo>
                    <a:lnTo>
                      <a:pt x="279" y="41"/>
                    </a:lnTo>
                    <a:lnTo>
                      <a:pt x="281" y="39"/>
                    </a:lnTo>
                    <a:lnTo>
                      <a:pt x="289" y="37"/>
                    </a:lnTo>
                    <a:lnTo>
                      <a:pt x="298" y="35"/>
                    </a:lnTo>
                    <a:lnTo>
                      <a:pt x="310" y="33"/>
                    </a:lnTo>
                    <a:lnTo>
                      <a:pt x="322" y="32"/>
                    </a:lnTo>
                    <a:lnTo>
                      <a:pt x="335" y="35"/>
                    </a:lnTo>
                    <a:lnTo>
                      <a:pt x="345" y="40"/>
                    </a:lnTo>
                    <a:lnTo>
                      <a:pt x="354" y="52"/>
                    </a:lnTo>
                    <a:lnTo>
                      <a:pt x="356" y="62"/>
                    </a:lnTo>
                    <a:lnTo>
                      <a:pt x="354" y="68"/>
                    </a:lnTo>
                    <a:lnTo>
                      <a:pt x="348" y="72"/>
                    </a:lnTo>
                    <a:lnTo>
                      <a:pt x="343" y="76"/>
                    </a:lnTo>
                    <a:lnTo>
                      <a:pt x="327" y="78"/>
                    </a:lnTo>
                    <a:lnTo>
                      <a:pt x="322" y="78"/>
                    </a:lnTo>
                    <a:lnTo>
                      <a:pt x="364" y="88"/>
                    </a:lnTo>
                    <a:lnTo>
                      <a:pt x="383" y="84"/>
                    </a:lnTo>
                    <a:lnTo>
                      <a:pt x="389" y="76"/>
                    </a:lnTo>
                    <a:lnTo>
                      <a:pt x="389" y="51"/>
                    </a:lnTo>
                    <a:lnTo>
                      <a:pt x="373" y="24"/>
                    </a:lnTo>
                    <a:lnTo>
                      <a:pt x="347" y="10"/>
                    </a:lnTo>
                    <a:lnTo>
                      <a:pt x="312" y="10"/>
                    </a:lnTo>
                    <a:lnTo>
                      <a:pt x="285" y="4"/>
                    </a:lnTo>
                    <a:lnTo>
                      <a:pt x="250" y="9"/>
                    </a:lnTo>
                    <a:lnTo>
                      <a:pt x="214" y="6"/>
                    </a:lnTo>
                    <a:lnTo>
                      <a:pt x="191" y="23"/>
                    </a:lnTo>
                    <a:lnTo>
                      <a:pt x="179" y="14"/>
                    </a:lnTo>
                    <a:lnTo>
                      <a:pt x="162" y="16"/>
                    </a:lnTo>
                    <a:lnTo>
                      <a:pt x="144" y="0"/>
                    </a:lnTo>
                    <a:lnTo>
                      <a:pt x="118" y="4"/>
                    </a:lnTo>
                    <a:lnTo>
                      <a:pt x="100" y="14"/>
                    </a:lnTo>
                    <a:lnTo>
                      <a:pt x="85" y="23"/>
                    </a:lnTo>
                    <a:lnTo>
                      <a:pt x="66" y="24"/>
                    </a:lnTo>
                    <a:lnTo>
                      <a:pt x="48" y="31"/>
                    </a:lnTo>
                    <a:lnTo>
                      <a:pt x="37" y="45"/>
                    </a:lnTo>
                    <a:lnTo>
                      <a:pt x="37" y="53"/>
                    </a:lnTo>
                    <a:lnTo>
                      <a:pt x="17" y="60"/>
                    </a:lnTo>
                    <a:lnTo>
                      <a:pt x="2" y="71"/>
                    </a:lnTo>
                    <a:lnTo>
                      <a:pt x="0" y="84"/>
                    </a:lnTo>
                    <a:lnTo>
                      <a:pt x="8" y="102"/>
                    </a:lnTo>
                    <a:lnTo>
                      <a:pt x="27" y="106"/>
                    </a:lnTo>
                    <a:lnTo>
                      <a:pt x="58" y="109"/>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5" name="Freeform 122"/>
              <p:cNvSpPr>
                <a:spLocks/>
              </p:cNvSpPr>
              <p:nvPr/>
            </p:nvSpPr>
            <p:spPr bwMode="auto">
              <a:xfrm>
                <a:off x="2296" y="4119"/>
                <a:ext cx="346" cy="112"/>
              </a:xfrm>
              <a:custGeom>
                <a:avLst/>
                <a:gdLst>
                  <a:gd name="T0" fmla="*/ 54 w 346"/>
                  <a:gd name="T1" fmla="*/ 50 h 112"/>
                  <a:gd name="T2" fmla="*/ 50 w 346"/>
                  <a:gd name="T3" fmla="*/ 32 h 112"/>
                  <a:gd name="T4" fmla="*/ 73 w 346"/>
                  <a:gd name="T5" fmla="*/ 36 h 112"/>
                  <a:gd name="T6" fmla="*/ 81 w 346"/>
                  <a:gd name="T7" fmla="*/ 24 h 112"/>
                  <a:gd name="T8" fmla="*/ 110 w 346"/>
                  <a:gd name="T9" fmla="*/ 17 h 112"/>
                  <a:gd name="T10" fmla="*/ 131 w 346"/>
                  <a:gd name="T11" fmla="*/ 26 h 112"/>
                  <a:gd name="T12" fmla="*/ 137 w 346"/>
                  <a:gd name="T13" fmla="*/ 31 h 112"/>
                  <a:gd name="T14" fmla="*/ 160 w 346"/>
                  <a:gd name="T15" fmla="*/ 23 h 112"/>
                  <a:gd name="T16" fmla="*/ 179 w 346"/>
                  <a:gd name="T17" fmla="*/ 17 h 112"/>
                  <a:gd name="T18" fmla="*/ 200 w 346"/>
                  <a:gd name="T19" fmla="*/ 19 h 112"/>
                  <a:gd name="T20" fmla="*/ 217 w 346"/>
                  <a:gd name="T21" fmla="*/ 28 h 112"/>
                  <a:gd name="T22" fmla="*/ 225 w 346"/>
                  <a:gd name="T23" fmla="*/ 36 h 112"/>
                  <a:gd name="T24" fmla="*/ 217 w 346"/>
                  <a:gd name="T25" fmla="*/ 38 h 112"/>
                  <a:gd name="T26" fmla="*/ 204 w 346"/>
                  <a:gd name="T27" fmla="*/ 50 h 112"/>
                  <a:gd name="T28" fmla="*/ 219 w 346"/>
                  <a:gd name="T29" fmla="*/ 46 h 112"/>
                  <a:gd name="T30" fmla="*/ 246 w 346"/>
                  <a:gd name="T31" fmla="*/ 47 h 112"/>
                  <a:gd name="T32" fmla="*/ 252 w 346"/>
                  <a:gd name="T33" fmla="*/ 59 h 112"/>
                  <a:gd name="T34" fmla="*/ 252 w 346"/>
                  <a:gd name="T35" fmla="*/ 67 h 112"/>
                  <a:gd name="T36" fmla="*/ 240 w 346"/>
                  <a:gd name="T37" fmla="*/ 69 h 112"/>
                  <a:gd name="T38" fmla="*/ 221 w 346"/>
                  <a:gd name="T39" fmla="*/ 83 h 112"/>
                  <a:gd name="T40" fmla="*/ 210 w 346"/>
                  <a:gd name="T41" fmla="*/ 99 h 112"/>
                  <a:gd name="T42" fmla="*/ 212 w 346"/>
                  <a:gd name="T43" fmla="*/ 108 h 112"/>
                  <a:gd name="T44" fmla="*/ 235 w 346"/>
                  <a:gd name="T45" fmla="*/ 91 h 112"/>
                  <a:gd name="T46" fmla="*/ 256 w 346"/>
                  <a:gd name="T47" fmla="*/ 82 h 112"/>
                  <a:gd name="T48" fmla="*/ 281 w 346"/>
                  <a:gd name="T49" fmla="*/ 81 h 112"/>
                  <a:gd name="T50" fmla="*/ 310 w 346"/>
                  <a:gd name="T51" fmla="*/ 98 h 112"/>
                  <a:gd name="T52" fmla="*/ 317 w 346"/>
                  <a:gd name="T53" fmla="*/ 112 h 112"/>
                  <a:gd name="T54" fmla="*/ 346 w 346"/>
                  <a:gd name="T55" fmla="*/ 90 h 112"/>
                  <a:gd name="T56" fmla="*/ 287 w 346"/>
                  <a:gd name="T57" fmla="*/ 62 h 112"/>
                  <a:gd name="T58" fmla="*/ 273 w 346"/>
                  <a:gd name="T59" fmla="*/ 36 h 112"/>
                  <a:gd name="T60" fmla="*/ 240 w 346"/>
                  <a:gd name="T61" fmla="*/ 12 h 112"/>
                  <a:gd name="T62" fmla="*/ 165 w 346"/>
                  <a:gd name="T63" fmla="*/ 7 h 112"/>
                  <a:gd name="T64" fmla="*/ 125 w 346"/>
                  <a:gd name="T65" fmla="*/ 5 h 112"/>
                  <a:gd name="T66" fmla="*/ 77 w 346"/>
                  <a:gd name="T67" fmla="*/ 4 h 112"/>
                  <a:gd name="T68" fmla="*/ 46 w 346"/>
                  <a:gd name="T69" fmla="*/ 8 h 112"/>
                  <a:gd name="T70" fmla="*/ 11 w 346"/>
                  <a:gd name="T71" fmla="*/ 20 h 112"/>
                  <a:gd name="T72" fmla="*/ 0 w 346"/>
                  <a:gd name="T73" fmla="*/ 59 h 112"/>
                  <a:gd name="T74" fmla="*/ 40 w 346"/>
                  <a:gd name="T75" fmla="*/ 60 h 112"/>
                  <a:gd name="T76" fmla="*/ 58 w 346"/>
                  <a:gd name="T77" fmla="*/ 55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6"/>
                  <a:gd name="T118" fmla="*/ 0 h 112"/>
                  <a:gd name="T119" fmla="*/ 346 w 346"/>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6" h="112">
                    <a:moveTo>
                      <a:pt x="58" y="55"/>
                    </a:moveTo>
                    <a:lnTo>
                      <a:pt x="54" y="50"/>
                    </a:lnTo>
                    <a:lnTo>
                      <a:pt x="52" y="42"/>
                    </a:lnTo>
                    <a:lnTo>
                      <a:pt x="50" y="32"/>
                    </a:lnTo>
                    <a:lnTo>
                      <a:pt x="60" y="28"/>
                    </a:lnTo>
                    <a:lnTo>
                      <a:pt x="73" y="36"/>
                    </a:lnTo>
                    <a:lnTo>
                      <a:pt x="73" y="32"/>
                    </a:lnTo>
                    <a:lnTo>
                      <a:pt x="81" y="24"/>
                    </a:lnTo>
                    <a:lnTo>
                      <a:pt x="92" y="16"/>
                    </a:lnTo>
                    <a:lnTo>
                      <a:pt x="110" y="17"/>
                    </a:lnTo>
                    <a:lnTo>
                      <a:pt x="123" y="21"/>
                    </a:lnTo>
                    <a:lnTo>
                      <a:pt x="131" y="26"/>
                    </a:lnTo>
                    <a:lnTo>
                      <a:pt x="135" y="28"/>
                    </a:lnTo>
                    <a:lnTo>
                      <a:pt x="137" y="31"/>
                    </a:lnTo>
                    <a:lnTo>
                      <a:pt x="142" y="27"/>
                    </a:lnTo>
                    <a:lnTo>
                      <a:pt x="160" y="23"/>
                    </a:lnTo>
                    <a:lnTo>
                      <a:pt x="169" y="19"/>
                    </a:lnTo>
                    <a:lnTo>
                      <a:pt x="179" y="17"/>
                    </a:lnTo>
                    <a:lnTo>
                      <a:pt x="189" y="17"/>
                    </a:lnTo>
                    <a:lnTo>
                      <a:pt x="200" y="19"/>
                    </a:lnTo>
                    <a:lnTo>
                      <a:pt x="210" y="21"/>
                    </a:lnTo>
                    <a:lnTo>
                      <a:pt x="217" y="28"/>
                    </a:lnTo>
                    <a:lnTo>
                      <a:pt x="223" y="34"/>
                    </a:lnTo>
                    <a:lnTo>
                      <a:pt x="225" y="36"/>
                    </a:lnTo>
                    <a:lnTo>
                      <a:pt x="221" y="36"/>
                    </a:lnTo>
                    <a:lnTo>
                      <a:pt x="217" y="38"/>
                    </a:lnTo>
                    <a:lnTo>
                      <a:pt x="210" y="42"/>
                    </a:lnTo>
                    <a:lnTo>
                      <a:pt x="204" y="50"/>
                    </a:lnTo>
                    <a:lnTo>
                      <a:pt x="208" y="47"/>
                    </a:lnTo>
                    <a:lnTo>
                      <a:pt x="219" y="46"/>
                    </a:lnTo>
                    <a:lnTo>
                      <a:pt x="233" y="44"/>
                    </a:lnTo>
                    <a:lnTo>
                      <a:pt x="246" y="47"/>
                    </a:lnTo>
                    <a:lnTo>
                      <a:pt x="250" y="52"/>
                    </a:lnTo>
                    <a:lnTo>
                      <a:pt x="252" y="59"/>
                    </a:lnTo>
                    <a:lnTo>
                      <a:pt x="252" y="64"/>
                    </a:lnTo>
                    <a:lnTo>
                      <a:pt x="252" y="67"/>
                    </a:lnTo>
                    <a:lnTo>
                      <a:pt x="248" y="67"/>
                    </a:lnTo>
                    <a:lnTo>
                      <a:pt x="240" y="69"/>
                    </a:lnTo>
                    <a:lnTo>
                      <a:pt x="231" y="74"/>
                    </a:lnTo>
                    <a:lnTo>
                      <a:pt x="221" y="83"/>
                    </a:lnTo>
                    <a:lnTo>
                      <a:pt x="212" y="91"/>
                    </a:lnTo>
                    <a:lnTo>
                      <a:pt x="210" y="99"/>
                    </a:lnTo>
                    <a:lnTo>
                      <a:pt x="210" y="105"/>
                    </a:lnTo>
                    <a:lnTo>
                      <a:pt x="212" y="108"/>
                    </a:lnTo>
                    <a:lnTo>
                      <a:pt x="217" y="102"/>
                    </a:lnTo>
                    <a:lnTo>
                      <a:pt x="235" y="91"/>
                    </a:lnTo>
                    <a:lnTo>
                      <a:pt x="244" y="86"/>
                    </a:lnTo>
                    <a:lnTo>
                      <a:pt x="256" y="82"/>
                    </a:lnTo>
                    <a:lnTo>
                      <a:pt x="267" y="79"/>
                    </a:lnTo>
                    <a:lnTo>
                      <a:pt x="281" y="81"/>
                    </a:lnTo>
                    <a:lnTo>
                      <a:pt x="298" y="87"/>
                    </a:lnTo>
                    <a:lnTo>
                      <a:pt x="310" y="98"/>
                    </a:lnTo>
                    <a:lnTo>
                      <a:pt x="316" y="106"/>
                    </a:lnTo>
                    <a:lnTo>
                      <a:pt x="317" y="112"/>
                    </a:lnTo>
                    <a:lnTo>
                      <a:pt x="346" y="103"/>
                    </a:lnTo>
                    <a:lnTo>
                      <a:pt x="346" y="90"/>
                    </a:lnTo>
                    <a:lnTo>
                      <a:pt x="325" y="67"/>
                    </a:lnTo>
                    <a:lnTo>
                      <a:pt x="287" y="62"/>
                    </a:lnTo>
                    <a:lnTo>
                      <a:pt x="287" y="52"/>
                    </a:lnTo>
                    <a:lnTo>
                      <a:pt x="273" y="36"/>
                    </a:lnTo>
                    <a:lnTo>
                      <a:pt x="256" y="32"/>
                    </a:lnTo>
                    <a:lnTo>
                      <a:pt x="240" y="12"/>
                    </a:lnTo>
                    <a:lnTo>
                      <a:pt x="208" y="0"/>
                    </a:lnTo>
                    <a:lnTo>
                      <a:pt x="165" y="7"/>
                    </a:lnTo>
                    <a:lnTo>
                      <a:pt x="144" y="13"/>
                    </a:lnTo>
                    <a:lnTo>
                      <a:pt x="125" y="5"/>
                    </a:lnTo>
                    <a:lnTo>
                      <a:pt x="108" y="0"/>
                    </a:lnTo>
                    <a:lnTo>
                      <a:pt x="77" y="4"/>
                    </a:lnTo>
                    <a:lnTo>
                      <a:pt x="65" y="13"/>
                    </a:lnTo>
                    <a:lnTo>
                      <a:pt x="46" y="8"/>
                    </a:lnTo>
                    <a:lnTo>
                      <a:pt x="25" y="11"/>
                    </a:lnTo>
                    <a:lnTo>
                      <a:pt x="11" y="20"/>
                    </a:lnTo>
                    <a:lnTo>
                      <a:pt x="4" y="38"/>
                    </a:lnTo>
                    <a:lnTo>
                      <a:pt x="0" y="59"/>
                    </a:lnTo>
                    <a:lnTo>
                      <a:pt x="29" y="56"/>
                    </a:lnTo>
                    <a:lnTo>
                      <a:pt x="40" y="60"/>
                    </a:lnTo>
                    <a:lnTo>
                      <a:pt x="58" y="55"/>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6" name="Freeform 123"/>
              <p:cNvSpPr>
                <a:spLocks/>
              </p:cNvSpPr>
              <p:nvPr/>
            </p:nvSpPr>
            <p:spPr bwMode="auto">
              <a:xfrm>
                <a:off x="2750" y="3520"/>
                <a:ext cx="114" cy="102"/>
              </a:xfrm>
              <a:custGeom>
                <a:avLst/>
                <a:gdLst>
                  <a:gd name="T0" fmla="*/ 62 w 114"/>
                  <a:gd name="T1" fmla="*/ 0 h 102"/>
                  <a:gd name="T2" fmla="*/ 41 w 114"/>
                  <a:gd name="T3" fmla="*/ 1 h 102"/>
                  <a:gd name="T4" fmla="*/ 19 w 114"/>
                  <a:gd name="T5" fmla="*/ 10 h 102"/>
                  <a:gd name="T6" fmla="*/ 6 w 114"/>
                  <a:gd name="T7" fmla="*/ 22 h 102"/>
                  <a:gd name="T8" fmla="*/ 2 w 114"/>
                  <a:gd name="T9" fmla="*/ 37 h 102"/>
                  <a:gd name="T10" fmla="*/ 4 w 114"/>
                  <a:gd name="T11" fmla="*/ 52 h 102"/>
                  <a:gd name="T12" fmla="*/ 10 w 114"/>
                  <a:gd name="T13" fmla="*/ 59 h 102"/>
                  <a:gd name="T14" fmla="*/ 2 w 114"/>
                  <a:gd name="T15" fmla="*/ 68 h 102"/>
                  <a:gd name="T16" fmla="*/ 0 w 114"/>
                  <a:gd name="T17" fmla="*/ 78 h 102"/>
                  <a:gd name="T18" fmla="*/ 0 w 114"/>
                  <a:gd name="T19" fmla="*/ 88 h 102"/>
                  <a:gd name="T20" fmla="*/ 4 w 114"/>
                  <a:gd name="T21" fmla="*/ 92 h 102"/>
                  <a:gd name="T22" fmla="*/ 19 w 114"/>
                  <a:gd name="T23" fmla="*/ 100 h 102"/>
                  <a:gd name="T24" fmla="*/ 39 w 114"/>
                  <a:gd name="T25" fmla="*/ 102 h 102"/>
                  <a:gd name="T26" fmla="*/ 56 w 114"/>
                  <a:gd name="T27" fmla="*/ 92 h 102"/>
                  <a:gd name="T28" fmla="*/ 66 w 114"/>
                  <a:gd name="T29" fmla="*/ 80 h 102"/>
                  <a:gd name="T30" fmla="*/ 83 w 114"/>
                  <a:gd name="T31" fmla="*/ 76 h 102"/>
                  <a:gd name="T32" fmla="*/ 98 w 114"/>
                  <a:gd name="T33" fmla="*/ 68 h 102"/>
                  <a:gd name="T34" fmla="*/ 108 w 114"/>
                  <a:gd name="T35" fmla="*/ 60 h 102"/>
                  <a:gd name="T36" fmla="*/ 114 w 114"/>
                  <a:gd name="T37" fmla="*/ 49 h 102"/>
                  <a:gd name="T38" fmla="*/ 106 w 114"/>
                  <a:gd name="T39" fmla="*/ 24 h 102"/>
                  <a:gd name="T40" fmla="*/ 81 w 114"/>
                  <a:gd name="T41" fmla="*/ 4 h 102"/>
                  <a:gd name="T42" fmla="*/ 62 w 114"/>
                  <a:gd name="T43" fmla="*/ 0 h 102"/>
                  <a:gd name="T44" fmla="*/ 62 w 114"/>
                  <a:gd name="T45" fmla="*/ 0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102"/>
                  <a:gd name="T71" fmla="*/ 114 w 114"/>
                  <a:gd name="T72" fmla="*/ 102 h 1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102">
                    <a:moveTo>
                      <a:pt x="62" y="0"/>
                    </a:moveTo>
                    <a:lnTo>
                      <a:pt x="41" y="1"/>
                    </a:lnTo>
                    <a:lnTo>
                      <a:pt x="19" y="10"/>
                    </a:lnTo>
                    <a:lnTo>
                      <a:pt x="6" y="22"/>
                    </a:lnTo>
                    <a:lnTo>
                      <a:pt x="2" y="37"/>
                    </a:lnTo>
                    <a:lnTo>
                      <a:pt x="4" y="52"/>
                    </a:lnTo>
                    <a:lnTo>
                      <a:pt x="10" y="59"/>
                    </a:lnTo>
                    <a:lnTo>
                      <a:pt x="2" y="68"/>
                    </a:lnTo>
                    <a:lnTo>
                      <a:pt x="0" y="78"/>
                    </a:lnTo>
                    <a:lnTo>
                      <a:pt x="0" y="88"/>
                    </a:lnTo>
                    <a:lnTo>
                      <a:pt x="4" y="92"/>
                    </a:lnTo>
                    <a:lnTo>
                      <a:pt x="19" y="100"/>
                    </a:lnTo>
                    <a:lnTo>
                      <a:pt x="39" y="102"/>
                    </a:lnTo>
                    <a:lnTo>
                      <a:pt x="56" y="92"/>
                    </a:lnTo>
                    <a:lnTo>
                      <a:pt x="66" y="80"/>
                    </a:lnTo>
                    <a:lnTo>
                      <a:pt x="83" y="76"/>
                    </a:lnTo>
                    <a:lnTo>
                      <a:pt x="98" y="68"/>
                    </a:lnTo>
                    <a:lnTo>
                      <a:pt x="108" y="60"/>
                    </a:lnTo>
                    <a:lnTo>
                      <a:pt x="114" y="49"/>
                    </a:lnTo>
                    <a:lnTo>
                      <a:pt x="106" y="24"/>
                    </a:lnTo>
                    <a:lnTo>
                      <a:pt x="81" y="4"/>
                    </a:lnTo>
                    <a:lnTo>
                      <a:pt x="62" y="0"/>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7" name="Freeform 124"/>
              <p:cNvSpPr>
                <a:spLocks/>
              </p:cNvSpPr>
              <p:nvPr/>
            </p:nvSpPr>
            <p:spPr bwMode="auto">
              <a:xfrm>
                <a:off x="3041" y="3434"/>
                <a:ext cx="59" cy="45"/>
              </a:xfrm>
              <a:custGeom>
                <a:avLst/>
                <a:gdLst>
                  <a:gd name="T0" fmla="*/ 36 w 59"/>
                  <a:gd name="T1" fmla="*/ 0 h 45"/>
                  <a:gd name="T2" fmla="*/ 52 w 59"/>
                  <a:gd name="T3" fmla="*/ 6 h 45"/>
                  <a:gd name="T4" fmla="*/ 59 w 59"/>
                  <a:gd name="T5" fmla="*/ 29 h 45"/>
                  <a:gd name="T6" fmla="*/ 52 w 59"/>
                  <a:gd name="T7" fmla="*/ 39 h 45"/>
                  <a:gd name="T8" fmla="*/ 25 w 59"/>
                  <a:gd name="T9" fmla="*/ 45 h 45"/>
                  <a:gd name="T10" fmla="*/ 7 w 59"/>
                  <a:gd name="T11" fmla="*/ 41 h 45"/>
                  <a:gd name="T12" fmla="*/ 0 w 59"/>
                  <a:gd name="T13" fmla="*/ 25 h 45"/>
                  <a:gd name="T14" fmla="*/ 0 w 59"/>
                  <a:gd name="T15" fmla="*/ 17 h 45"/>
                  <a:gd name="T16" fmla="*/ 9 w 59"/>
                  <a:gd name="T17" fmla="*/ 6 h 45"/>
                  <a:gd name="T18" fmla="*/ 19 w 59"/>
                  <a:gd name="T19" fmla="*/ 1 h 45"/>
                  <a:gd name="T20" fmla="*/ 36 w 59"/>
                  <a:gd name="T21" fmla="*/ 0 h 45"/>
                  <a:gd name="T22" fmla="*/ 36 w 59"/>
                  <a:gd name="T23" fmla="*/ 0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45"/>
                  <a:gd name="T38" fmla="*/ 59 w 59"/>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45">
                    <a:moveTo>
                      <a:pt x="36" y="0"/>
                    </a:moveTo>
                    <a:lnTo>
                      <a:pt x="52" y="6"/>
                    </a:lnTo>
                    <a:lnTo>
                      <a:pt x="59" y="29"/>
                    </a:lnTo>
                    <a:lnTo>
                      <a:pt x="52" y="39"/>
                    </a:lnTo>
                    <a:lnTo>
                      <a:pt x="25" y="45"/>
                    </a:lnTo>
                    <a:lnTo>
                      <a:pt x="7" y="41"/>
                    </a:lnTo>
                    <a:lnTo>
                      <a:pt x="0" y="25"/>
                    </a:lnTo>
                    <a:lnTo>
                      <a:pt x="0" y="17"/>
                    </a:lnTo>
                    <a:lnTo>
                      <a:pt x="9" y="6"/>
                    </a:lnTo>
                    <a:lnTo>
                      <a:pt x="19" y="1"/>
                    </a:lnTo>
                    <a:lnTo>
                      <a:pt x="36" y="0"/>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8" name="Freeform 125"/>
              <p:cNvSpPr>
                <a:spLocks/>
              </p:cNvSpPr>
              <p:nvPr/>
            </p:nvSpPr>
            <p:spPr bwMode="auto">
              <a:xfrm>
                <a:off x="2792" y="3520"/>
                <a:ext cx="64" cy="36"/>
              </a:xfrm>
              <a:custGeom>
                <a:avLst/>
                <a:gdLst>
                  <a:gd name="T0" fmla="*/ 16 w 64"/>
                  <a:gd name="T1" fmla="*/ 0 h 36"/>
                  <a:gd name="T2" fmla="*/ 10 w 64"/>
                  <a:gd name="T3" fmla="*/ 1 h 36"/>
                  <a:gd name="T4" fmla="*/ 4 w 64"/>
                  <a:gd name="T5" fmla="*/ 8 h 36"/>
                  <a:gd name="T6" fmla="*/ 0 w 64"/>
                  <a:gd name="T7" fmla="*/ 12 h 36"/>
                  <a:gd name="T8" fmla="*/ 2 w 64"/>
                  <a:gd name="T9" fmla="*/ 17 h 36"/>
                  <a:gd name="T10" fmla="*/ 6 w 64"/>
                  <a:gd name="T11" fmla="*/ 22 h 36"/>
                  <a:gd name="T12" fmla="*/ 16 w 64"/>
                  <a:gd name="T13" fmla="*/ 30 h 36"/>
                  <a:gd name="T14" fmla="*/ 25 w 64"/>
                  <a:gd name="T15" fmla="*/ 34 h 36"/>
                  <a:gd name="T16" fmla="*/ 35 w 64"/>
                  <a:gd name="T17" fmla="*/ 36 h 36"/>
                  <a:gd name="T18" fmla="*/ 43 w 64"/>
                  <a:gd name="T19" fmla="*/ 34 h 36"/>
                  <a:gd name="T20" fmla="*/ 50 w 64"/>
                  <a:gd name="T21" fmla="*/ 33 h 36"/>
                  <a:gd name="T22" fmla="*/ 60 w 64"/>
                  <a:gd name="T23" fmla="*/ 28 h 36"/>
                  <a:gd name="T24" fmla="*/ 64 w 64"/>
                  <a:gd name="T25" fmla="*/ 25 h 36"/>
                  <a:gd name="T26" fmla="*/ 45 w 64"/>
                  <a:gd name="T27" fmla="*/ 5 h 36"/>
                  <a:gd name="T28" fmla="*/ 16 w 64"/>
                  <a:gd name="T29" fmla="*/ 0 h 36"/>
                  <a:gd name="T30" fmla="*/ 16 w 64"/>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36"/>
                  <a:gd name="T50" fmla="*/ 64 w 64"/>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36">
                    <a:moveTo>
                      <a:pt x="16" y="0"/>
                    </a:moveTo>
                    <a:lnTo>
                      <a:pt x="10" y="1"/>
                    </a:lnTo>
                    <a:lnTo>
                      <a:pt x="4" y="8"/>
                    </a:lnTo>
                    <a:lnTo>
                      <a:pt x="0" y="12"/>
                    </a:lnTo>
                    <a:lnTo>
                      <a:pt x="2" y="17"/>
                    </a:lnTo>
                    <a:lnTo>
                      <a:pt x="6" y="22"/>
                    </a:lnTo>
                    <a:lnTo>
                      <a:pt x="16" y="30"/>
                    </a:lnTo>
                    <a:lnTo>
                      <a:pt x="25" y="34"/>
                    </a:lnTo>
                    <a:lnTo>
                      <a:pt x="35" y="36"/>
                    </a:lnTo>
                    <a:lnTo>
                      <a:pt x="43" y="34"/>
                    </a:lnTo>
                    <a:lnTo>
                      <a:pt x="50" y="33"/>
                    </a:lnTo>
                    <a:lnTo>
                      <a:pt x="60" y="28"/>
                    </a:lnTo>
                    <a:lnTo>
                      <a:pt x="64" y="25"/>
                    </a:lnTo>
                    <a:lnTo>
                      <a:pt x="45" y="5"/>
                    </a:lnTo>
                    <a:lnTo>
                      <a:pt x="16"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79" name="Freeform 126"/>
              <p:cNvSpPr>
                <a:spLocks/>
              </p:cNvSpPr>
              <p:nvPr/>
            </p:nvSpPr>
            <p:spPr bwMode="auto">
              <a:xfrm>
                <a:off x="2777" y="3575"/>
                <a:ext cx="39" cy="18"/>
              </a:xfrm>
              <a:custGeom>
                <a:avLst/>
                <a:gdLst>
                  <a:gd name="T0" fmla="*/ 2 w 39"/>
                  <a:gd name="T1" fmla="*/ 1 h 18"/>
                  <a:gd name="T2" fmla="*/ 0 w 39"/>
                  <a:gd name="T3" fmla="*/ 2 h 18"/>
                  <a:gd name="T4" fmla="*/ 0 w 39"/>
                  <a:gd name="T5" fmla="*/ 6 h 18"/>
                  <a:gd name="T6" fmla="*/ 2 w 39"/>
                  <a:gd name="T7" fmla="*/ 12 h 18"/>
                  <a:gd name="T8" fmla="*/ 12 w 39"/>
                  <a:gd name="T9" fmla="*/ 17 h 18"/>
                  <a:gd name="T10" fmla="*/ 21 w 39"/>
                  <a:gd name="T11" fmla="*/ 18 h 18"/>
                  <a:gd name="T12" fmla="*/ 31 w 39"/>
                  <a:gd name="T13" fmla="*/ 17 h 18"/>
                  <a:gd name="T14" fmla="*/ 35 w 39"/>
                  <a:gd name="T15" fmla="*/ 13 h 18"/>
                  <a:gd name="T16" fmla="*/ 39 w 39"/>
                  <a:gd name="T17" fmla="*/ 13 h 18"/>
                  <a:gd name="T18" fmla="*/ 29 w 39"/>
                  <a:gd name="T19" fmla="*/ 0 h 18"/>
                  <a:gd name="T20" fmla="*/ 19 w 39"/>
                  <a:gd name="T21" fmla="*/ 0 h 18"/>
                  <a:gd name="T22" fmla="*/ 2 w 39"/>
                  <a:gd name="T23" fmla="*/ 1 h 18"/>
                  <a:gd name="T24" fmla="*/ 2 w 39"/>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18"/>
                  <a:gd name="T41" fmla="*/ 39 w 3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18">
                    <a:moveTo>
                      <a:pt x="2" y="1"/>
                    </a:moveTo>
                    <a:lnTo>
                      <a:pt x="0" y="2"/>
                    </a:lnTo>
                    <a:lnTo>
                      <a:pt x="0" y="6"/>
                    </a:lnTo>
                    <a:lnTo>
                      <a:pt x="2" y="12"/>
                    </a:lnTo>
                    <a:lnTo>
                      <a:pt x="12" y="17"/>
                    </a:lnTo>
                    <a:lnTo>
                      <a:pt x="21" y="18"/>
                    </a:lnTo>
                    <a:lnTo>
                      <a:pt x="31" y="17"/>
                    </a:lnTo>
                    <a:lnTo>
                      <a:pt x="35" y="13"/>
                    </a:lnTo>
                    <a:lnTo>
                      <a:pt x="39" y="13"/>
                    </a:lnTo>
                    <a:lnTo>
                      <a:pt x="29" y="0"/>
                    </a:lnTo>
                    <a:lnTo>
                      <a:pt x="19" y="0"/>
                    </a:lnTo>
                    <a:lnTo>
                      <a:pt x="2" y="1"/>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0" name="Freeform 127"/>
              <p:cNvSpPr>
                <a:spLocks/>
              </p:cNvSpPr>
              <p:nvPr/>
            </p:nvSpPr>
            <p:spPr bwMode="auto">
              <a:xfrm>
                <a:off x="2893" y="3419"/>
                <a:ext cx="100" cy="40"/>
              </a:xfrm>
              <a:custGeom>
                <a:avLst/>
                <a:gdLst>
                  <a:gd name="T0" fmla="*/ 42 w 100"/>
                  <a:gd name="T1" fmla="*/ 0 h 40"/>
                  <a:gd name="T2" fmla="*/ 7 w 100"/>
                  <a:gd name="T3" fmla="*/ 0 h 40"/>
                  <a:gd name="T4" fmla="*/ 3 w 100"/>
                  <a:gd name="T5" fmla="*/ 1 h 40"/>
                  <a:gd name="T6" fmla="*/ 0 w 100"/>
                  <a:gd name="T7" fmla="*/ 9 h 40"/>
                  <a:gd name="T8" fmla="*/ 0 w 100"/>
                  <a:gd name="T9" fmla="*/ 13 h 40"/>
                  <a:gd name="T10" fmla="*/ 5 w 100"/>
                  <a:gd name="T11" fmla="*/ 19 h 40"/>
                  <a:gd name="T12" fmla="*/ 15 w 100"/>
                  <a:gd name="T13" fmla="*/ 25 h 40"/>
                  <a:gd name="T14" fmla="*/ 32 w 100"/>
                  <a:gd name="T15" fmla="*/ 33 h 40"/>
                  <a:gd name="T16" fmla="*/ 50 w 100"/>
                  <a:gd name="T17" fmla="*/ 37 h 40"/>
                  <a:gd name="T18" fmla="*/ 65 w 100"/>
                  <a:gd name="T19" fmla="*/ 40 h 40"/>
                  <a:gd name="T20" fmla="*/ 75 w 100"/>
                  <a:gd name="T21" fmla="*/ 39 h 40"/>
                  <a:gd name="T22" fmla="*/ 86 w 100"/>
                  <a:gd name="T23" fmla="*/ 37 h 40"/>
                  <a:gd name="T24" fmla="*/ 96 w 100"/>
                  <a:gd name="T25" fmla="*/ 31 h 40"/>
                  <a:gd name="T26" fmla="*/ 100 w 100"/>
                  <a:gd name="T27" fmla="*/ 28 h 40"/>
                  <a:gd name="T28" fmla="*/ 84 w 100"/>
                  <a:gd name="T29" fmla="*/ 9 h 40"/>
                  <a:gd name="T30" fmla="*/ 57 w 100"/>
                  <a:gd name="T31" fmla="*/ 0 h 40"/>
                  <a:gd name="T32" fmla="*/ 42 w 100"/>
                  <a:gd name="T33" fmla="*/ 0 h 40"/>
                  <a:gd name="T34" fmla="*/ 42 w 100"/>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40"/>
                  <a:gd name="T56" fmla="*/ 100 w 100"/>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40">
                    <a:moveTo>
                      <a:pt x="42" y="0"/>
                    </a:moveTo>
                    <a:lnTo>
                      <a:pt x="7" y="0"/>
                    </a:lnTo>
                    <a:lnTo>
                      <a:pt x="3" y="1"/>
                    </a:lnTo>
                    <a:lnTo>
                      <a:pt x="0" y="9"/>
                    </a:lnTo>
                    <a:lnTo>
                      <a:pt x="0" y="13"/>
                    </a:lnTo>
                    <a:lnTo>
                      <a:pt x="5" y="19"/>
                    </a:lnTo>
                    <a:lnTo>
                      <a:pt x="15" y="25"/>
                    </a:lnTo>
                    <a:lnTo>
                      <a:pt x="32" y="33"/>
                    </a:lnTo>
                    <a:lnTo>
                      <a:pt x="50" y="37"/>
                    </a:lnTo>
                    <a:lnTo>
                      <a:pt x="65" y="40"/>
                    </a:lnTo>
                    <a:lnTo>
                      <a:pt x="75" y="39"/>
                    </a:lnTo>
                    <a:lnTo>
                      <a:pt x="86" y="37"/>
                    </a:lnTo>
                    <a:lnTo>
                      <a:pt x="96" y="31"/>
                    </a:lnTo>
                    <a:lnTo>
                      <a:pt x="100" y="28"/>
                    </a:lnTo>
                    <a:lnTo>
                      <a:pt x="84" y="9"/>
                    </a:lnTo>
                    <a:lnTo>
                      <a:pt x="57" y="0"/>
                    </a:lnTo>
                    <a:lnTo>
                      <a:pt x="42"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1" name="Freeform 128"/>
              <p:cNvSpPr>
                <a:spLocks/>
              </p:cNvSpPr>
              <p:nvPr/>
            </p:nvSpPr>
            <p:spPr bwMode="auto">
              <a:xfrm>
                <a:off x="3054" y="3435"/>
                <a:ext cx="44" cy="19"/>
              </a:xfrm>
              <a:custGeom>
                <a:avLst/>
                <a:gdLst>
                  <a:gd name="T0" fmla="*/ 23 w 44"/>
                  <a:gd name="T1" fmla="*/ 0 h 19"/>
                  <a:gd name="T2" fmla="*/ 10 w 44"/>
                  <a:gd name="T3" fmla="*/ 0 h 19"/>
                  <a:gd name="T4" fmla="*/ 0 w 44"/>
                  <a:gd name="T5" fmla="*/ 5 h 19"/>
                  <a:gd name="T6" fmla="*/ 0 w 44"/>
                  <a:gd name="T7" fmla="*/ 7 h 19"/>
                  <a:gd name="T8" fmla="*/ 2 w 44"/>
                  <a:gd name="T9" fmla="*/ 12 h 19"/>
                  <a:gd name="T10" fmla="*/ 8 w 44"/>
                  <a:gd name="T11" fmla="*/ 16 h 19"/>
                  <a:gd name="T12" fmla="*/ 17 w 44"/>
                  <a:gd name="T13" fmla="*/ 19 h 19"/>
                  <a:gd name="T14" fmla="*/ 33 w 44"/>
                  <a:gd name="T15" fmla="*/ 17 h 19"/>
                  <a:gd name="T16" fmla="*/ 44 w 44"/>
                  <a:gd name="T17" fmla="*/ 13 h 19"/>
                  <a:gd name="T18" fmla="*/ 41 w 44"/>
                  <a:gd name="T19" fmla="*/ 8 h 19"/>
                  <a:gd name="T20" fmla="*/ 33 w 44"/>
                  <a:gd name="T21" fmla="*/ 4 h 19"/>
                  <a:gd name="T22" fmla="*/ 25 w 44"/>
                  <a:gd name="T23" fmla="*/ 0 h 19"/>
                  <a:gd name="T24" fmla="*/ 23 w 44"/>
                  <a:gd name="T25" fmla="*/ 0 h 19"/>
                  <a:gd name="T26" fmla="*/ 23 w 44"/>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9"/>
                  <a:gd name="T44" fmla="*/ 44 w 4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9">
                    <a:moveTo>
                      <a:pt x="23" y="0"/>
                    </a:moveTo>
                    <a:lnTo>
                      <a:pt x="10" y="0"/>
                    </a:lnTo>
                    <a:lnTo>
                      <a:pt x="0" y="5"/>
                    </a:lnTo>
                    <a:lnTo>
                      <a:pt x="0" y="7"/>
                    </a:lnTo>
                    <a:lnTo>
                      <a:pt x="2" y="12"/>
                    </a:lnTo>
                    <a:lnTo>
                      <a:pt x="8" y="16"/>
                    </a:lnTo>
                    <a:lnTo>
                      <a:pt x="17" y="19"/>
                    </a:lnTo>
                    <a:lnTo>
                      <a:pt x="33" y="17"/>
                    </a:lnTo>
                    <a:lnTo>
                      <a:pt x="44" y="13"/>
                    </a:lnTo>
                    <a:lnTo>
                      <a:pt x="41" y="8"/>
                    </a:lnTo>
                    <a:lnTo>
                      <a:pt x="33" y="4"/>
                    </a:lnTo>
                    <a:lnTo>
                      <a:pt x="25" y="0"/>
                    </a:lnTo>
                    <a:lnTo>
                      <a:pt x="23"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2" name="Freeform 129"/>
              <p:cNvSpPr>
                <a:spLocks/>
              </p:cNvSpPr>
              <p:nvPr/>
            </p:nvSpPr>
            <p:spPr bwMode="auto">
              <a:xfrm>
                <a:off x="1584" y="3958"/>
                <a:ext cx="86" cy="199"/>
              </a:xfrm>
              <a:custGeom>
                <a:avLst/>
                <a:gdLst>
                  <a:gd name="T0" fmla="*/ 34 w 86"/>
                  <a:gd name="T1" fmla="*/ 185 h 199"/>
                  <a:gd name="T2" fmla="*/ 33 w 86"/>
                  <a:gd name="T3" fmla="*/ 182 h 199"/>
                  <a:gd name="T4" fmla="*/ 31 w 86"/>
                  <a:gd name="T5" fmla="*/ 178 h 199"/>
                  <a:gd name="T6" fmla="*/ 27 w 86"/>
                  <a:gd name="T7" fmla="*/ 172 h 199"/>
                  <a:gd name="T8" fmla="*/ 25 w 86"/>
                  <a:gd name="T9" fmla="*/ 165 h 199"/>
                  <a:gd name="T10" fmla="*/ 23 w 86"/>
                  <a:gd name="T11" fmla="*/ 156 h 199"/>
                  <a:gd name="T12" fmla="*/ 23 w 86"/>
                  <a:gd name="T13" fmla="*/ 148 h 199"/>
                  <a:gd name="T14" fmla="*/ 27 w 86"/>
                  <a:gd name="T15" fmla="*/ 139 h 199"/>
                  <a:gd name="T16" fmla="*/ 34 w 86"/>
                  <a:gd name="T17" fmla="*/ 133 h 199"/>
                  <a:gd name="T18" fmla="*/ 46 w 86"/>
                  <a:gd name="T19" fmla="*/ 122 h 199"/>
                  <a:gd name="T20" fmla="*/ 60 w 86"/>
                  <a:gd name="T21" fmla="*/ 117 h 199"/>
                  <a:gd name="T22" fmla="*/ 69 w 86"/>
                  <a:gd name="T23" fmla="*/ 111 h 199"/>
                  <a:gd name="T24" fmla="*/ 79 w 86"/>
                  <a:gd name="T25" fmla="*/ 106 h 199"/>
                  <a:gd name="T26" fmla="*/ 81 w 86"/>
                  <a:gd name="T27" fmla="*/ 98 h 199"/>
                  <a:gd name="T28" fmla="*/ 83 w 86"/>
                  <a:gd name="T29" fmla="*/ 87 h 199"/>
                  <a:gd name="T30" fmla="*/ 83 w 86"/>
                  <a:gd name="T31" fmla="*/ 79 h 199"/>
                  <a:gd name="T32" fmla="*/ 85 w 86"/>
                  <a:gd name="T33" fmla="*/ 72 h 199"/>
                  <a:gd name="T34" fmla="*/ 85 w 86"/>
                  <a:gd name="T35" fmla="*/ 64 h 199"/>
                  <a:gd name="T36" fmla="*/ 86 w 86"/>
                  <a:gd name="T37" fmla="*/ 57 h 199"/>
                  <a:gd name="T38" fmla="*/ 85 w 86"/>
                  <a:gd name="T39" fmla="*/ 49 h 199"/>
                  <a:gd name="T40" fmla="*/ 85 w 86"/>
                  <a:gd name="T41" fmla="*/ 41 h 199"/>
                  <a:gd name="T42" fmla="*/ 85 w 86"/>
                  <a:gd name="T43" fmla="*/ 33 h 199"/>
                  <a:gd name="T44" fmla="*/ 85 w 86"/>
                  <a:gd name="T45" fmla="*/ 27 h 199"/>
                  <a:gd name="T46" fmla="*/ 85 w 86"/>
                  <a:gd name="T47" fmla="*/ 14 h 199"/>
                  <a:gd name="T48" fmla="*/ 85 w 86"/>
                  <a:gd name="T49" fmla="*/ 8 h 199"/>
                  <a:gd name="T50" fmla="*/ 81 w 86"/>
                  <a:gd name="T51" fmla="*/ 0 h 199"/>
                  <a:gd name="T52" fmla="*/ 79 w 86"/>
                  <a:gd name="T53" fmla="*/ 8 h 199"/>
                  <a:gd name="T54" fmla="*/ 79 w 86"/>
                  <a:gd name="T55" fmla="*/ 40 h 199"/>
                  <a:gd name="T56" fmla="*/ 67 w 86"/>
                  <a:gd name="T57" fmla="*/ 78 h 199"/>
                  <a:gd name="T58" fmla="*/ 50 w 86"/>
                  <a:gd name="T59" fmla="*/ 102 h 199"/>
                  <a:gd name="T60" fmla="*/ 25 w 86"/>
                  <a:gd name="T61" fmla="*/ 119 h 199"/>
                  <a:gd name="T62" fmla="*/ 2 w 86"/>
                  <a:gd name="T63" fmla="*/ 131 h 199"/>
                  <a:gd name="T64" fmla="*/ 0 w 86"/>
                  <a:gd name="T65" fmla="*/ 150 h 199"/>
                  <a:gd name="T66" fmla="*/ 8 w 86"/>
                  <a:gd name="T67" fmla="*/ 166 h 199"/>
                  <a:gd name="T68" fmla="*/ 15 w 86"/>
                  <a:gd name="T69" fmla="*/ 181 h 199"/>
                  <a:gd name="T70" fmla="*/ 29 w 86"/>
                  <a:gd name="T71" fmla="*/ 199 h 199"/>
                  <a:gd name="T72" fmla="*/ 34 w 86"/>
                  <a:gd name="T73" fmla="*/ 185 h 199"/>
                  <a:gd name="T74" fmla="*/ 34 w 86"/>
                  <a:gd name="T75" fmla="*/ 185 h 1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
                  <a:gd name="T115" fmla="*/ 0 h 199"/>
                  <a:gd name="T116" fmla="*/ 86 w 86"/>
                  <a:gd name="T117" fmla="*/ 199 h 1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 h="199">
                    <a:moveTo>
                      <a:pt x="34" y="185"/>
                    </a:moveTo>
                    <a:lnTo>
                      <a:pt x="33" y="182"/>
                    </a:lnTo>
                    <a:lnTo>
                      <a:pt x="31" y="178"/>
                    </a:lnTo>
                    <a:lnTo>
                      <a:pt x="27" y="172"/>
                    </a:lnTo>
                    <a:lnTo>
                      <a:pt x="25" y="165"/>
                    </a:lnTo>
                    <a:lnTo>
                      <a:pt x="23" y="156"/>
                    </a:lnTo>
                    <a:lnTo>
                      <a:pt x="23" y="148"/>
                    </a:lnTo>
                    <a:lnTo>
                      <a:pt x="27" y="139"/>
                    </a:lnTo>
                    <a:lnTo>
                      <a:pt x="34" y="133"/>
                    </a:lnTo>
                    <a:lnTo>
                      <a:pt x="46" y="122"/>
                    </a:lnTo>
                    <a:lnTo>
                      <a:pt x="60" y="117"/>
                    </a:lnTo>
                    <a:lnTo>
                      <a:pt x="69" y="111"/>
                    </a:lnTo>
                    <a:lnTo>
                      <a:pt x="79" y="106"/>
                    </a:lnTo>
                    <a:lnTo>
                      <a:pt x="81" y="98"/>
                    </a:lnTo>
                    <a:lnTo>
                      <a:pt x="83" y="87"/>
                    </a:lnTo>
                    <a:lnTo>
                      <a:pt x="83" y="79"/>
                    </a:lnTo>
                    <a:lnTo>
                      <a:pt x="85" y="72"/>
                    </a:lnTo>
                    <a:lnTo>
                      <a:pt x="85" y="64"/>
                    </a:lnTo>
                    <a:lnTo>
                      <a:pt x="86" y="57"/>
                    </a:lnTo>
                    <a:lnTo>
                      <a:pt x="85" y="49"/>
                    </a:lnTo>
                    <a:lnTo>
                      <a:pt x="85" y="41"/>
                    </a:lnTo>
                    <a:lnTo>
                      <a:pt x="85" y="33"/>
                    </a:lnTo>
                    <a:lnTo>
                      <a:pt x="85" y="27"/>
                    </a:lnTo>
                    <a:lnTo>
                      <a:pt x="85" y="14"/>
                    </a:lnTo>
                    <a:lnTo>
                      <a:pt x="85" y="8"/>
                    </a:lnTo>
                    <a:lnTo>
                      <a:pt x="81" y="0"/>
                    </a:lnTo>
                    <a:lnTo>
                      <a:pt x="79" y="8"/>
                    </a:lnTo>
                    <a:lnTo>
                      <a:pt x="79" y="40"/>
                    </a:lnTo>
                    <a:lnTo>
                      <a:pt x="67" y="78"/>
                    </a:lnTo>
                    <a:lnTo>
                      <a:pt x="50" y="102"/>
                    </a:lnTo>
                    <a:lnTo>
                      <a:pt x="25" y="119"/>
                    </a:lnTo>
                    <a:lnTo>
                      <a:pt x="2" y="131"/>
                    </a:lnTo>
                    <a:lnTo>
                      <a:pt x="0" y="150"/>
                    </a:lnTo>
                    <a:lnTo>
                      <a:pt x="8" y="166"/>
                    </a:lnTo>
                    <a:lnTo>
                      <a:pt x="15" y="181"/>
                    </a:lnTo>
                    <a:lnTo>
                      <a:pt x="29" y="199"/>
                    </a:lnTo>
                    <a:lnTo>
                      <a:pt x="34" y="185"/>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3" name="Freeform 130"/>
              <p:cNvSpPr>
                <a:spLocks/>
              </p:cNvSpPr>
              <p:nvPr/>
            </p:nvSpPr>
            <p:spPr bwMode="auto">
              <a:xfrm>
                <a:off x="3784" y="4089"/>
                <a:ext cx="417" cy="139"/>
              </a:xfrm>
              <a:custGeom>
                <a:avLst/>
                <a:gdLst>
                  <a:gd name="T0" fmla="*/ 32 w 417"/>
                  <a:gd name="T1" fmla="*/ 128 h 139"/>
                  <a:gd name="T2" fmla="*/ 25 w 417"/>
                  <a:gd name="T3" fmla="*/ 116 h 139"/>
                  <a:gd name="T4" fmla="*/ 23 w 417"/>
                  <a:gd name="T5" fmla="*/ 101 h 139"/>
                  <a:gd name="T6" fmla="*/ 32 w 417"/>
                  <a:gd name="T7" fmla="*/ 88 h 139"/>
                  <a:gd name="T8" fmla="*/ 71 w 417"/>
                  <a:gd name="T9" fmla="*/ 89 h 139"/>
                  <a:gd name="T10" fmla="*/ 73 w 417"/>
                  <a:gd name="T11" fmla="*/ 81 h 139"/>
                  <a:gd name="T12" fmla="*/ 82 w 417"/>
                  <a:gd name="T13" fmla="*/ 66 h 139"/>
                  <a:gd name="T14" fmla="*/ 100 w 417"/>
                  <a:gd name="T15" fmla="*/ 50 h 139"/>
                  <a:gd name="T16" fmla="*/ 130 w 417"/>
                  <a:gd name="T17" fmla="*/ 43 h 139"/>
                  <a:gd name="T18" fmla="*/ 155 w 417"/>
                  <a:gd name="T19" fmla="*/ 43 h 139"/>
                  <a:gd name="T20" fmla="*/ 171 w 417"/>
                  <a:gd name="T21" fmla="*/ 46 h 139"/>
                  <a:gd name="T22" fmla="*/ 182 w 417"/>
                  <a:gd name="T23" fmla="*/ 50 h 139"/>
                  <a:gd name="T24" fmla="*/ 192 w 417"/>
                  <a:gd name="T25" fmla="*/ 42 h 139"/>
                  <a:gd name="T26" fmla="*/ 217 w 417"/>
                  <a:gd name="T27" fmla="*/ 30 h 139"/>
                  <a:gd name="T28" fmla="*/ 252 w 417"/>
                  <a:gd name="T29" fmla="*/ 27 h 139"/>
                  <a:gd name="T30" fmla="*/ 269 w 417"/>
                  <a:gd name="T31" fmla="*/ 34 h 139"/>
                  <a:gd name="T32" fmla="*/ 288 w 417"/>
                  <a:gd name="T33" fmla="*/ 50 h 139"/>
                  <a:gd name="T34" fmla="*/ 298 w 417"/>
                  <a:gd name="T35" fmla="*/ 49 h 139"/>
                  <a:gd name="T36" fmla="*/ 323 w 417"/>
                  <a:gd name="T37" fmla="*/ 50 h 139"/>
                  <a:gd name="T38" fmla="*/ 348 w 417"/>
                  <a:gd name="T39" fmla="*/ 57 h 139"/>
                  <a:gd name="T40" fmla="*/ 361 w 417"/>
                  <a:gd name="T41" fmla="*/ 77 h 139"/>
                  <a:gd name="T42" fmla="*/ 371 w 417"/>
                  <a:gd name="T43" fmla="*/ 82 h 139"/>
                  <a:gd name="T44" fmla="*/ 386 w 417"/>
                  <a:gd name="T45" fmla="*/ 99 h 139"/>
                  <a:gd name="T46" fmla="*/ 386 w 417"/>
                  <a:gd name="T47" fmla="*/ 116 h 139"/>
                  <a:gd name="T48" fmla="*/ 375 w 417"/>
                  <a:gd name="T49" fmla="*/ 124 h 139"/>
                  <a:gd name="T50" fmla="*/ 354 w 417"/>
                  <a:gd name="T51" fmla="*/ 133 h 139"/>
                  <a:gd name="T52" fmla="*/ 404 w 417"/>
                  <a:gd name="T53" fmla="*/ 135 h 139"/>
                  <a:gd name="T54" fmla="*/ 417 w 417"/>
                  <a:gd name="T55" fmla="*/ 109 h 139"/>
                  <a:gd name="T56" fmla="*/ 390 w 417"/>
                  <a:gd name="T57" fmla="*/ 78 h 139"/>
                  <a:gd name="T58" fmla="*/ 379 w 417"/>
                  <a:gd name="T59" fmla="*/ 46 h 139"/>
                  <a:gd name="T60" fmla="*/ 313 w 417"/>
                  <a:gd name="T61" fmla="*/ 43 h 139"/>
                  <a:gd name="T62" fmla="*/ 282 w 417"/>
                  <a:gd name="T63" fmla="*/ 7 h 139"/>
                  <a:gd name="T64" fmla="*/ 225 w 417"/>
                  <a:gd name="T65" fmla="*/ 6 h 139"/>
                  <a:gd name="T66" fmla="*/ 180 w 417"/>
                  <a:gd name="T67" fmla="*/ 30 h 139"/>
                  <a:gd name="T68" fmla="*/ 111 w 417"/>
                  <a:gd name="T69" fmla="*/ 25 h 139"/>
                  <a:gd name="T70" fmla="*/ 50 w 417"/>
                  <a:gd name="T71" fmla="*/ 70 h 139"/>
                  <a:gd name="T72" fmla="*/ 5 w 417"/>
                  <a:gd name="T73" fmla="*/ 85 h 139"/>
                  <a:gd name="T74" fmla="*/ 5 w 417"/>
                  <a:gd name="T75" fmla="*/ 119 h 139"/>
                  <a:gd name="T76" fmla="*/ 34 w 417"/>
                  <a:gd name="T77" fmla="*/ 131 h 1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139"/>
                  <a:gd name="T119" fmla="*/ 417 w 417"/>
                  <a:gd name="T120" fmla="*/ 139 h 1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139">
                    <a:moveTo>
                      <a:pt x="34" y="131"/>
                    </a:moveTo>
                    <a:lnTo>
                      <a:pt x="32" y="128"/>
                    </a:lnTo>
                    <a:lnTo>
                      <a:pt x="28" y="124"/>
                    </a:lnTo>
                    <a:lnTo>
                      <a:pt x="25" y="116"/>
                    </a:lnTo>
                    <a:lnTo>
                      <a:pt x="25" y="109"/>
                    </a:lnTo>
                    <a:lnTo>
                      <a:pt x="23" y="101"/>
                    </a:lnTo>
                    <a:lnTo>
                      <a:pt x="26" y="93"/>
                    </a:lnTo>
                    <a:lnTo>
                      <a:pt x="32" y="88"/>
                    </a:lnTo>
                    <a:lnTo>
                      <a:pt x="46" y="85"/>
                    </a:lnTo>
                    <a:lnTo>
                      <a:pt x="71" y="89"/>
                    </a:lnTo>
                    <a:lnTo>
                      <a:pt x="71" y="86"/>
                    </a:lnTo>
                    <a:lnTo>
                      <a:pt x="73" y="81"/>
                    </a:lnTo>
                    <a:lnTo>
                      <a:pt x="77" y="73"/>
                    </a:lnTo>
                    <a:lnTo>
                      <a:pt x="82" y="66"/>
                    </a:lnTo>
                    <a:lnTo>
                      <a:pt x="88" y="58"/>
                    </a:lnTo>
                    <a:lnTo>
                      <a:pt x="100" y="50"/>
                    </a:lnTo>
                    <a:lnTo>
                      <a:pt x="113" y="45"/>
                    </a:lnTo>
                    <a:lnTo>
                      <a:pt x="130" y="43"/>
                    </a:lnTo>
                    <a:lnTo>
                      <a:pt x="142" y="43"/>
                    </a:lnTo>
                    <a:lnTo>
                      <a:pt x="155" y="43"/>
                    </a:lnTo>
                    <a:lnTo>
                      <a:pt x="163" y="45"/>
                    </a:lnTo>
                    <a:lnTo>
                      <a:pt x="171" y="46"/>
                    </a:lnTo>
                    <a:lnTo>
                      <a:pt x="179" y="47"/>
                    </a:lnTo>
                    <a:lnTo>
                      <a:pt x="182" y="50"/>
                    </a:lnTo>
                    <a:lnTo>
                      <a:pt x="184" y="47"/>
                    </a:lnTo>
                    <a:lnTo>
                      <a:pt x="192" y="42"/>
                    </a:lnTo>
                    <a:lnTo>
                      <a:pt x="202" y="35"/>
                    </a:lnTo>
                    <a:lnTo>
                      <a:pt x="217" y="30"/>
                    </a:lnTo>
                    <a:lnTo>
                      <a:pt x="232" y="26"/>
                    </a:lnTo>
                    <a:lnTo>
                      <a:pt x="252" y="27"/>
                    </a:lnTo>
                    <a:lnTo>
                      <a:pt x="259" y="29"/>
                    </a:lnTo>
                    <a:lnTo>
                      <a:pt x="269" y="34"/>
                    </a:lnTo>
                    <a:lnTo>
                      <a:pt x="279" y="41"/>
                    </a:lnTo>
                    <a:lnTo>
                      <a:pt x="288" y="50"/>
                    </a:lnTo>
                    <a:lnTo>
                      <a:pt x="290" y="49"/>
                    </a:lnTo>
                    <a:lnTo>
                      <a:pt x="298" y="49"/>
                    </a:lnTo>
                    <a:lnTo>
                      <a:pt x="309" y="49"/>
                    </a:lnTo>
                    <a:lnTo>
                      <a:pt x="323" y="50"/>
                    </a:lnTo>
                    <a:lnTo>
                      <a:pt x="334" y="51"/>
                    </a:lnTo>
                    <a:lnTo>
                      <a:pt x="348" y="57"/>
                    </a:lnTo>
                    <a:lnTo>
                      <a:pt x="356" y="65"/>
                    </a:lnTo>
                    <a:lnTo>
                      <a:pt x="361" y="77"/>
                    </a:lnTo>
                    <a:lnTo>
                      <a:pt x="363" y="77"/>
                    </a:lnTo>
                    <a:lnTo>
                      <a:pt x="371" y="82"/>
                    </a:lnTo>
                    <a:lnTo>
                      <a:pt x="379" y="89"/>
                    </a:lnTo>
                    <a:lnTo>
                      <a:pt x="386" y="99"/>
                    </a:lnTo>
                    <a:lnTo>
                      <a:pt x="388" y="107"/>
                    </a:lnTo>
                    <a:lnTo>
                      <a:pt x="386" y="116"/>
                    </a:lnTo>
                    <a:lnTo>
                      <a:pt x="381" y="120"/>
                    </a:lnTo>
                    <a:lnTo>
                      <a:pt x="375" y="124"/>
                    </a:lnTo>
                    <a:lnTo>
                      <a:pt x="365" y="128"/>
                    </a:lnTo>
                    <a:lnTo>
                      <a:pt x="354" y="133"/>
                    </a:lnTo>
                    <a:lnTo>
                      <a:pt x="375" y="139"/>
                    </a:lnTo>
                    <a:lnTo>
                      <a:pt x="404" y="135"/>
                    </a:lnTo>
                    <a:lnTo>
                      <a:pt x="413" y="123"/>
                    </a:lnTo>
                    <a:lnTo>
                      <a:pt x="417" y="109"/>
                    </a:lnTo>
                    <a:lnTo>
                      <a:pt x="413" y="92"/>
                    </a:lnTo>
                    <a:lnTo>
                      <a:pt x="390" y="78"/>
                    </a:lnTo>
                    <a:lnTo>
                      <a:pt x="390" y="65"/>
                    </a:lnTo>
                    <a:lnTo>
                      <a:pt x="379" y="46"/>
                    </a:lnTo>
                    <a:lnTo>
                      <a:pt x="352" y="41"/>
                    </a:lnTo>
                    <a:lnTo>
                      <a:pt x="313" y="43"/>
                    </a:lnTo>
                    <a:lnTo>
                      <a:pt x="309" y="30"/>
                    </a:lnTo>
                    <a:lnTo>
                      <a:pt x="282" y="7"/>
                    </a:lnTo>
                    <a:lnTo>
                      <a:pt x="257" y="0"/>
                    </a:lnTo>
                    <a:lnTo>
                      <a:pt x="225" y="6"/>
                    </a:lnTo>
                    <a:lnTo>
                      <a:pt x="196" y="18"/>
                    </a:lnTo>
                    <a:lnTo>
                      <a:pt x="180" y="30"/>
                    </a:lnTo>
                    <a:lnTo>
                      <a:pt x="146" y="23"/>
                    </a:lnTo>
                    <a:lnTo>
                      <a:pt x="111" y="25"/>
                    </a:lnTo>
                    <a:lnTo>
                      <a:pt x="84" y="37"/>
                    </a:lnTo>
                    <a:lnTo>
                      <a:pt x="50" y="70"/>
                    </a:lnTo>
                    <a:lnTo>
                      <a:pt x="17" y="73"/>
                    </a:lnTo>
                    <a:lnTo>
                      <a:pt x="5" y="85"/>
                    </a:lnTo>
                    <a:lnTo>
                      <a:pt x="0" y="104"/>
                    </a:lnTo>
                    <a:lnTo>
                      <a:pt x="5" y="119"/>
                    </a:lnTo>
                    <a:lnTo>
                      <a:pt x="9" y="125"/>
                    </a:lnTo>
                    <a:lnTo>
                      <a:pt x="34" y="131"/>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4" name="Freeform 131"/>
              <p:cNvSpPr>
                <a:spLocks/>
              </p:cNvSpPr>
              <p:nvPr/>
            </p:nvSpPr>
            <p:spPr bwMode="auto">
              <a:xfrm>
                <a:off x="3920" y="4134"/>
                <a:ext cx="94" cy="39"/>
              </a:xfrm>
              <a:custGeom>
                <a:avLst/>
                <a:gdLst>
                  <a:gd name="T0" fmla="*/ 8 w 94"/>
                  <a:gd name="T1" fmla="*/ 39 h 39"/>
                  <a:gd name="T2" fmla="*/ 8 w 94"/>
                  <a:gd name="T3" fmla="*/ 36 h 39"/>
                  <a:gd name="T4" fmla="*/ 14 w 94"/>
                  <a:gd name="T5" fmla="*/ 33 h 39"/>
                  <a:gd name="T6" fmla="*/ 19 w 94"/>
                  <a:gd name="T7" fmla="*/ 28 h 39"/>
                  <a:gd name="T8" fmla="*/ 31 w 94"/>
                  <a:gd name="T9" fmla="*/ 24 h 39"/>
                  <a:gd name="T10" fmla="*/ 43 w 94"/>
                  <a:gd name="T11" fmla="*/ 20 h 39"/>
                  <a:gd name="T12" fmla="*/ 58 w 94"/>
                  <a:gd name="T13" fmla="*/ 19 h 39"/>
                  <a:gd name="T14" fmla="*/ 75 w 94"/>
                  <a:gd name="T15" fmla="*/ 19 h 39"/>
                  <a:gd name="T16" fmla="*/ 94 w 94"/>
                  <a:gd name="T17" fmla="*/ 25 h 39"/>
                  <a:gd name="T18" fmla="*/ 89 w 94"/>
                  <a:gd name="T19" fmla="*/ 19 h 39"/>
                  <a:gd name="T20" fmla="*/ 79 w 94"/>
                  <a:gd name="T21" fmla="*/ 9 h 39"/>
                  <a:gd name="T22" fmla="*/ 69 w 94"/>
                  <a:gd name="T23" fmla="*/ 4 h 39"/>
                  <a:gd name="T24" fmla="*/ 58 w 94"/>
                  <a:gd name="T25" fmla="*/ 1 h 39"/>
                  <a:gd name="T26" fmla="*/ 44 w 94"/>
                  <a:gd name="T27" fmla="*/ 0 h 39"/>
                  <a:gd name="T28" fmla="*/ 29 w 94"/>
                  <a:gd name="T29" fmla="*/ 4 h 39"/>
                  <a:gd name="T30" fmla="*/ 14 w 94"/>
                  <a:gd name="T31" fmla="*/ 8 h 39"/>
                  <a:gd name="T32" fmla="*/ 6 w 94"/>
                  <a:gd name="T33" fmla="*/ 13 h 39"/>
                  <a:gd name="T34" fmla="*/ 0 w 94"/>
                  <a:gd name="T35" fmla="*/ 19 h 39"/>
                  <a:gd name="T36" fmla="*/ 0 w 94"/>
                  <a:gd name="T37" fmla="*/ 25 h 39"/>
                  <a:gd name="T38" fmla="*/ 4 w 94"/>
                  <a:gd name="T39" fmla="*/ 33 h 39"/>
                  <a:gd name="T40" fmla="*/ 8 w 94"/>
                  <a:gd name="T41" fmla="*/ 39 h 39"/>
                  <a:gd name="T42" fmla="*/ 8 w 94"/>
                  <a:gd name="T43" fmla="*/ 39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
                  <a:gd name="T67" fmla="*/ 0 h 39"/>
                  <a:gd name="T68" fmla="*/ 94 w 94"/>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 h="39">
                    <a:moveTo>
                      <a:pt x="8" y="39"/>
                    </a:moveTo>
                    <a:lnTo>
                      <a:pt x="8" y="36"/>
                    </a:lnTo>
                    <a:lnTo>
                      <a:pt x="14" y="33"/>
                    </a:lnTo>
                    <a:lnTo>
                      <a:pt x="19" y="28"/>
                    </a:lnTo>
                    <a:lnTo>
                      <a:pt x="31" y="24"/>
                    </a:lnTo>
                    <a:lnTo>
                      <a:pt x="43" y="20"/>
                    </a:lnTo>
                    <a:lnTo>
                      <a:pt x="58" y="19"/>
                    </a:lnTo>
                    <a:lnTo>
                      <a:pt x="75" y="19"/>
                    </a:lnTo>
                    <a:lnTo>
                      <a:pt x="94" y="25"/>
                    </a:lnTo>
                    <a:lnTo>
                      <a:pt x="89" y="19"/>
                    </a:lnTo>
                    <a:lnTo>
                      <a:pt x="79" y="9"/>
                    </a:lnTo>
                    <a:lnTo>
                      <a:pt x="69" y="4"/>
                    </a:lnTo>
                    <a:lnTo>
                      <a:pt x="58" y="1"/>
                    </a:lnTo>
                    <a:lnTo>
                      <a:pt x="44" y="0"/>
                    </a:lnTo>
                    <a:lnTo>
                      <a:pt x="29" y="4"/>
                    </a:lnTo>
                    <a:lnTo>
                      <a:pt x="14" y="8"/>
                    </a:lnTo>
                    <a:lnTo>
                      <a:pt x="6" y="13"/>
                    </a:lnTo>
                    <a:lnTo>
                      <a:pt x="0" y="19"/>
                    </a:lnTo>
                    <a:lnTo>
                      <a:pt x="0" y="25"/>
                    </a:lnTo>
                    <a:lnTo>
                      <a:pt x="4" y="33"/>
                    </a:lnTo>
                    <a:lnTo>
                      <a:pt x="8" y="39"/>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5" name="Freeform 132"/>
              <p:cNvSpPr>
                <a:spLocks/>
              </p:cNvSpPr>
              <p:nvPr/>
            </p:nvSpPr>
            <p:spPr bwMode="auto">
              <a:xfrm>
                <a:off x="3955" y="3998"/>
                <a:ext cx="541" cy="253"/>
              </a:xfrm>
              <a:custGeom>
                <a:avLst/>
                <a:gdLst>
                  <a:gd name="T0" fmla="*/ 38 w 541"/>
                  <a:gd name="T1" fmla="*/ 101 h 253"/>
                  <a:gd name="T2" fmla="*/ 33 w 541"/>
                  <a:gd name="T3" fmla="*/ 86 h 253"/>
                  <a:gd name="T4" fmla="*/ 29 w 541"/>
                  <a:gd name="T5" fmla="*/ 66 h 253"/>
                  <a:gd name="T6" fmla="*/ 44 w 541"/>
                  <a:gd name="T7" fmla="*/ 54 h 253"/>
                  <a:gd name="T8" fmla="*/ 63 w 541"/>
                  <a:gd name="T9" fmla="*/ 50 h 253"/>
                  <a:gd name="T10" fmla="*/ 88 w 541"/>
                  <a:gd name="T11" fmla="*/ 32 h 253"/>
                  <a:gd name="T12" fmla="*/ 117 w 541"/>
                  <a:gd name="T13" fmla="*/ 22 h 253"/>
                  <a:gd name="T14" fmla="*/ 140 w 541"/>
                  <a:gd name="T15" fmla="*/ 19 h 253"/>
                  <a:gd name="T16" fmla="*/ 163 w 541"/>
                  <a:gd name="T17" fmla="*/ 24 h 253"/>
                  <a:gd name="T18" fmla="*/ 187 w 541"/>
                  <a:gd name="T19" fmla="*/ 40 h 253"/>
                  <a:gd name="T20" fmla="*/ 204 w 541"/>
                  <a:gd name="T21" fmla="*/ 51 h 253"/>
                  <a:gd name="T22" fmla="*/ 219 w 541"/>
                  <a:gd name="T23" fmla="*/ 46 h 253"/>
                  <a:gd name="T24" fmla="*/ 240 w 541"/>
                  <a:gd name="T25" fmla="*/ 44 h 253"/>
                  <a:gd name="T26" fmla="*/ 263 w 541"/>
                  <a:gd name="T27" fmla="*/ 44 h 253"/>
                  <a:gd name="T28" fmla="*/ 287 w 541"/>
                  <a:gd name="T29" fmla="*/ 47 h 253"/>
                  <a:gd name="T30" fmla="*/ 308 w 541"/>
                  <a:gd name="T31" fmla="*/ 56 h 253"/>
                  <a:gd name="T32" fmla="*/ 329 w 541"/>
                  <a:gd name="T33" fmla="*/ 73 h 253"/>
                  <a:gd name="T34" fmla="*/ 342 w 541"/>
                  <a:gd name="T35" fmla="*/ 85 h 253"/>
                  <a:gd name="T36" fmla="*/ 365 w 541"/>
                  <a:gd name="T37" fmla="*/ 85 h 253"/>
                  <a:gd name="T38" fmla="*/ 398 w 541"/>
                  <a:gd name="T39" fmla="*/ 90 h 253"/>
                  <a:gd name="T40" fmla="*/ 423 w 541"/>
                  <a:gd name="T41" fmla="*/ 104 h 253"/>
                  <a:gd name="T42" fmla="*/ 425 w 541"/>
                  <a:gd name="T43" fmla="*/ 114 h 253"/>
                  <a:gd name="T44" fmla="*/ 400 w 541"/>
                  <a:gd name="T45" fmla="*/ 113 h 253"/>
                  <a:gd name="T46" fmla="*/ 369 w 541"/>
                  <a:gd name="T47" fmla="*/ 117 h 253"/>
                  <a:gd name="T48" fmla="*/ 346 w 541"/>
                  <a:gd name="T49" fmla="*/ 126 h 253"/>
                  <a:gd name="T50" fmla="*/ 335 w 541"/>
                  <a:gd name="T51" fmla="*/ 137 h 253"/>
                  <a:gd name="T52" fmla="*/ 335 w 541"/>
                  <a:gd name="T53" fmla="*/ 142 h 253"/>
                  <a:gd name="T54" fmla="*/ 352 w 541"/>
                  <a:gd name="T55" fmla="*/ 136 h 253"/>
                  <a:gd name="T56" fmla="*/ 385 w 541"/>
                  <a:gd name="T57" fmla="*/ 129 h 253"/>
                  <a:gd name="T58" fmla="*/ 416 w 541"/>
                  <a:gd name="T59" fmla="*/ 130 h 253"/>
                  <a:gd name="T60" fmla="*/ 429 w 541"/>
                  <a:gd name="T61" fmla="*/ 138 h 253"/>
                  <a:gd name="T62" fmla="*/ 429 w 541"/>
                  <a:gd name="T63" fmla="*/ 153 h 253"/>
                  <a:gd name="T64" fmla="*/ 419 w 541"/>
                  <a:gd name="T65" fmla="*/ 161 h 253"/>
                  <a:gd name="T66" fmla="*/ 394 w 541"/>
                  <a:gd name="T67" fmla="*/ 168 h 253"/>
                  <a:gd name="T68" fmla="*/ 377 w 541"/>
                  <a:gd name="T69" fmla="*/ 180 h 253"/>
                  <a:gd name="T70" fmla="*/ 375 w 541"/>
                  <a:gd name="T71" fmla="*/ 187 h 253"/>
                  <a:gd name="T72" fmla="*/ 400 w 541"/>
                  <a:gd name="T73" fmla="*/ 183 h 253"/>
                  <a:gd name="T74" fmla="*/ 431 w 541"/>
                  <a:gd name="T75" fmla="*/ 180 h 253"/>
                  <a:gd name="T76" fmla="*/ 454 w 541"/>
                  <a:gd name="T77" fmla="*/ 180 h 253"/>
                  <a:gd name="T78" fmla="*/ 485 w 541"/>
                  <a:gd name="T79" fmla="*/ 188 h 253"/>
                  <a:gd name="T80" fmla="*/ 516 w 541"/>
                  <a:gd name="T81" fmla="*/ 211 h 253"/>
                  <a:gd name="T82" fmla="*/ 523 w 541"/>
                  <a:gd name="T83" fmla="*/ 230 h 253"/>
                  <a:gd name="T84" fmla="*/ 521 w 541"/>
                  <a:gd name="T85" fmla="*/ 249 h 253"/>
                  <a:gd name="T86" fmla="*/ 537 w 541"/>
                  <a:gd name="T87" fmla="*/ 241 h 253"/>
                  <a:gd name="T88" fmla="*/ 531 w 541"/>
                  <a:gd name="T89" fmla="*/ 183 h 253"/>
                  <a:gd name="T90" fmla="*/ 473 w 541"/>
                  <a:gd name="T91" fmla="*/ 151 h 253"/>
                  <a:gd name="T92" fmla="*/ 469 w 541"/>
                  <a:gd name="T93" fmla="*/ 97 h 253"/>
                  <a:gd name="T94" fmla="*/ 417 w 541"/>
                  <a:gd name="T95" fmla="*/ 74 h 253"/>
                  <a:gd name="T96" fmla="*/ 356 w 541"/>
                  <a:gd name="T97" fmla="*/ 73 h 253"/>
                  <a:gd name="T98" fmla="*/ 294 w 541"/>
                  <a:gd name="T99" fmla="*/ 28 h 253"/>
                  <a:gd name="T100" fmla="*/ 235 w 541"/>
                  <a:gd name="T101" fmla="*/ 36 h 253"/>
                  <a:gd name="T102" fmla="*/ 198 w 541"/>
                  <a:gd name="T103" fmla="*/ 23 h 253"/>
                  <a:gd name="T104" fmla="*/ 131 w 541"/>
                  <a:gd name="T105" fmla="*/ 0 h 253"/>
                  <a:gd name="T106" fmla="*/ 73 w 541"/>
                  <a:gd name="T107" fmla="*/ 19 h 253"/>
                  <a:gd name="T108" fmla="*/ 34 w 541"/>
                  <a:gd name="T109" fmla="*/ 42 h 253"/>
                  <a:gd name="T110" fmla="*/ 0 w 541"/>
                  <a:gd name="T111" fmla="*/ 73 h 253"/>
                  <a:gd name="T112" fmla="*/ 9 w 541"/>
                  <a:gd name="T113" fmla="*/ 121 h 253"/>
                  <a:gd name="T114" fmla="*/ 42 w 541"/>
                  <a:gd name="T115" fmla="*/ 104 h 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1"/>
                  <a:gd name="T175" fmla="*/ 0 h 253"/>
                  <a:gd name="T176" fmla="*/ 541 w 541"/>
                  <a:gd name="T177" fmla="*/ 253 h 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1" h="253">
                    <a:moveTo>
                      <a:pt x="42" y="104"/>
                    </a:moveTo>
                    <a:lnTo>
                      <a:pt x="38" y="101"/>
                    </a:lnTo>
                    <a:lnTo>
                      <a:pt x="36" y="94"/>
                    </a:lnTo>
                    <a:lnTo>
                      <a:pt x="33" y="86"/>
                    </a:lnTo>
                    <a:lnTo>
                      <a:pt x="31" y="77"/>
                    </a:lnTo>
                    <a:lnTo>
                      <a:pt x="29" y="66"/>
                    </a:lnTo>
                    <a:lnTo>
                      <a:pt x="34" y="59"/>
                    </a:lnTo>
                    <a:lnTo>
                      <a:pt x="44" y="54"/>
                    </a:lnTo>
                    <a:lnTo>
                      <a:pt x="61" y="54"/>
                    </a:lnTo>
                    <a:lnTo>
                      <a:pt x="63" y="50"/>
                    </a:lnTo>
                    <a:lnTo>
                      <a:pt x="73" y="43"/>
                    </a:lnTo>
                    <a:lnTo>
                      <a:pt x="88" y="32"/>
                    </a:lnTo>
                    <a:lnTo>
                      <a:pt x="108" y="26"/>
                    </a:lnTo>
                    <a:lnTo>
                      <a:pt x="117" y="22"/>
                    </a:lnTo>
                    <a:lnTo>
                      <a:pt x="129" y="19"/>
                    </a:lnTo>
                    <a:lnTo>
                      <a:pt x="140" y="19"/>
                    </a:lnTo>
                    <a:lnTo>
                      <a:pt x="152" y="22"/>
                    </a:lnTo>
                    <a:lnTo>
                      <a:pt x="163" y="24"/>
                    </a:lnTo>
                    <a:lnTo>
                      <a:pt x="175" y="31"/>
                    </a:lnTo>
                    <a:lnTo>
                      <a:pt x="187" y="40"/>
                    </a:lnTo>
                    <a:lnTo>
                      <a:pt x="200" y="54"/>
                    </a:lnTo>
                    <a:lnTo>
                      <a:pt x="204" y="51"/>
                    </a:lnTo>
                    <a:lnTo>
                      <a:pt x="213" y="48"/>
                    </a:lnTo>
                    <a:lnTo>
                      <a:pt x="219" y="46"/>
                    </a:lnTo>
                    <a:lnTo>
                      <a:pt x="229" y="44"/>
                    </a:lnTo>
                    <a:lnTo>
                      <a:pt x="240" y="44"/>
                    </a:lnTo>
                    <a:lnTo>
                      <a:pt x="252" y="44"/>
                    </a:lnTo>
                    <a:lnTo>
                      <a:pt x="263" y="44"/>
                    </a:lnTo>
                    <a:lnTo>
                      <a:pt x="275" y="46"/>
                    </a:lnTo>
                    <a:lnTo>
                      <a:pt x="287" y="47"/>
                    </a:lnTo>
                    <a:lnTo>
                      <a:pt x="298" y="52"/>
                    </a:lnTo>
                    <a:lnTo>
                      <a:pt x="308" y="56"/>
                    </a:lnTo>
                    <a:lnTo>
                      <a:pt x="319" y="65"/>
                    </a:lnTo>
                    <a:lnTo>
                      <a:pt x="329" y="73"/>
                    </a:lnTo>
                    <a:lnTo>
                      <a:pt x="340" y="86"/>
                    </a:lnTo>
                    <a:lnTo>
                      <a:pt x="342" y="85"/>
                    </a:lnTo>
                    <a:lnTo>
                      <a:pt x="352" y="85"/>
                    </a:lnTo>
                    <a:lnTo>
                      <a:pt x="365" y="85"/>
                    </a:lnTo>
                    <a:lnTo>
                      <a:pt x="383" y="87"/>
                    </a:lnTo>
                    <a:lnTo>
                      <a:pt x="398" y="90"/>
                    </a:lnTo>
                    <a:lnTo>
                      <a:pt x="414" y="95"/>
                    </a:lnTo>
                    <a:lnTo>
                      <a:pt x="423" y="104"/>
                    </a:lnTo>
                    <a:lnTo>
                      <a:pt x="429" y="116"/>
                    </a:lnTo>
                    <a:lnTo>
                      <a:pt x="425" y="114"/>
                    </a:lnTo>
                    <a:lnTo>
                      <a:pt x="416" y="114"/>
                    </a:lnTo>
                    <a:lnTo>
                      <a:pt x="400" y="113"/>
                    </a:lnTo>
                    <a:lnTo>
                      <a:pt x="387" y="114"/>
                    </a:lnTo>
                    <a:lnTo>
                      <a:pt x="369" y="117"/>
                    </a:lnTo>
                    <a:lnTo>
                      <a:pt x="354" y="122"/>
                    </a:lnTo>
                    <a:lnTo>
                      <a:pt x="346" y="126"/>
                    </a:lnTo>
                    <a:lnTo>
                      <a:pt x="340" y="132"/>
                    </a:lnTo>
                    <a:lnTo>
                      <a:pt x="335" y="137"/>
                    </a:lnTo>
                    <a:lnTo>
                      <a:pt x="333" y="145"/>
                    </a:lnTo>
                    <a:lnTo>
                      <a:pt x="335" y="142"/>
                    </a:lnTo>
                    <a:lnTo>
                      <a:pt x="342" y="140"/>
                    </a:lnTo>
                    <a:lnTo>
                      <a:pt x="352" y="136"/>
                    </a:lnTo>
                    <a:lnTo>
                      <a:pt x="369" y="133"/>
                    </a:lnTo>
                    <a:lnTo>
                      <a:pt x="385" y="129"/>
                    </a:lnTo>
                    <a:lnTo>
                      <a:pt x="400" y="129"/>
                    </a:lnTo>
                    <a:lnTo>
                      <a:pt x="416" y="130"/>
                    </a:lnTo>
                    <a:lnTo>
                      <a:pt x="429" y="137"/>
                    </a:lnTo>
                    <a:lnTo>
                      <a:pt x="429" y="138"/>
                    </a:lnTo>
                    <a:lnTo>
                      <a:pt x="431" y="145"/>
                    </a:lnTo>
                    <a:lnTo>
                      <a:pt x="429" y="153"/>
                    </a:lnTo>
                    <a:lnTo>
                      <a:pt x="427" y="161"/>
                    </a:lnTo>
                    <a:lnTo>
                      <a:pt x="419" y="161"/>
                    </a:lnTo>
                    <a:lnTo>
                      <a:pt x="404" y="165"/>
                    </a:lnTo>
                    <a:lnTo>
                      <a:pt x="394" y="168"/>
                    </a:lnTo>
                    <a:lnTo>
                      <a:pt x="385" y="173"/>
                    </a:lnTo>
                    <a:lnTo>
                      <a:pt x="377" y="180"/>
                    </a:lnTo>
                    <a:lnTo>
                      <a:pt x="373" y="190"/>
                    </a:lnTo>
                    <a:lnTo>
                      <a:pt x="375" y="187"/>
                    </a:lnTo>
                    <a:lnTo>
                      <a:pt x="387" y="185"/>
                    </a:lnTo>
                    <a:lnTo>
                      <a:pt x="400" y="183"/>
                    </a:lnTo>
                    <a:lnTo>
                      <a:pt x="421" y="181"/>
                    </a:lnTo>
                    <a:lnTo>
                      <a:pt x="431" y="180"/>
                    </a:lnTo>
                    <a:lnTo>
                      <a:pt x="442" y="180"/>
                    </a:lnTo>
                    <a:lnTo>
                      <a:pt x="454" y="180"/>
                    </a:lnTo>
                    <a:lnTo>
                      <a:pt x="466" y="183"/>
                    </a:lnTo>
                    <a:lnTo>
                      <a:pt x="485" y="188"/>
                    </a:lnTo>
                    <a:lnTo>
                      <a:pt x="504" y="200"/>
                    </a:lnTo>
                    <a:lnTo>
                      <a:pt x="516" y="211"/>
                    </a:lnTo>
                    <a:lnTo>
                      <a:pt x="521" y="222"/>
                    </a:lnTo>
                    <a:lnTo>
                      <a:pt x="523" y="230"/>
                    </a:lnTo>
                    <a:lnTo>
                      <a:pt x="525" y="239"/>
                    </a:lnTo>
                    <a:lnTo>
                      <a:pt x="521" y="249"/>
                    </a:lnTo>
                    <a:lnTo>
                      <a:pt x="519" y="253"/>
                    </a:lnTo>
                    <a:lnTo>
                      <a:pt x="537" y="241"/>
                    </a:lnTo>
                    <a:lnTo>
                      <a:pt x="541" y="207"/>
                    </a:lnTo>
                    <a:lnTo>
                      <a:pt x="531" y="183"/>
                    </a:lnTo>
                    <a:lnTo>
                      <a:pt x="514" y="163"/>
                    </a:lnTo>
                    <a:lnTo>
                      <a:pt x="473" y="151"/>
                    </a:lnTo>
                    <a:lnTo>
                      <a:pt x="473" y="126"/>
                    </a:lnTo>
                    <a:lnTo>
                      <a:pt x="469" y="97"/>
                    </a:lnTo>
                    <a:lnTo>
                      <a:pt x="446" y="85"/>
                    </a:lnTo>
                    <a:lnTo>
                      <a:pt x="417" y="74"/>
                    </a:lnTo>
                    <a:lnTo>
                      <a:pt x="383" y="69"/>
                    </a:lnTo>
                    <a:lnTo>
                      <a:pt x="356" y="73"/>
                    </a:lnTo>
                    <a:lnTo>
                      <a:pt x="321" y="43"/>
                    </a:lnTo>
                    <a:lnTo>
                      <a:pt x="294" y="28"/>
                    </a:lnTo>
                    <a:lnTo>
                      <a:pt x="269" y="30"/>
                    </a:lnTo>
                    <a:lnTo>
                      <a:pt x="235" y="36"/>
                    </a:lnTo>
                    <a:lnTo>
                      <a:pt x="210" y="42"/>
                    </a:lnTo>
                    <a:lnTo>
                      <a:pt x="198" y="23"/>
                    </a:lnTo>
                    <a:lnTo>
                      <a:pt x="173" y="4"/>
                    </a:lnTo>
                    <a:lnTo>
                      <a:pt x="131" y="0"/>
                    </a:lnTo>
                    <a:lnTo>
                      <a:pt x="98" y="5"/>
                    </a:lnTo>
                    <a:lnTo>
                      <a:pt x="73" y="19"/>
                    </a:lnTo>
                    <a:lnTo>
                      <a:pt x="54" y="40"/>
                    </a:lnTo>
                    <a:lnTo>
                      <a:pt x="34" y="42"/>
                    </a:lnTo>
                    <a:lnTo>
                      <a:pt x="9" y="54"/>
                    </a:lnTo>
                    <a:lnTo>
                      <a:pt x="0" y="73"/>
                    </a:lnTo>
                    <a:lnTo>
                      <a:pt x="2" y="90"/>
                    </a:lnTo>
                    <a:lnTo>
                      <a:pt x="9" y="121"/>
                    </a:lnTo>
                    <a:lnTo>
                      <a:pt x="42" y="104"/>
                    </a:lnTo>
                    <a:close/>
                  </a:path>
                </a:pathLst>
              </a:custGeom>
              <a:solidFill>
                <a:srgbClr val="D9D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6" name="Freeform 133"/>
              <p:cNvSpPr>
                <a:spLocks/>
              </p:cNvSpPr>
              <p:nvPr/>
            </p:nvSpPr>
            <p:spPr bwMode="auto">
              <a:xfrm>
                <a:off x="2479" y="3929"/>
                <a:ext cx="211" cy="263"/>
              </a:xfrm>
              <a:custGeom>
                <a:avLst/>
                <a:gdLst>
                  <a:gd name="T0" fmla="*/ 111 w 211"/>
                  <a:gd name="T1" fmla="*/ 256 h 263"/>
                  <a:gd name="T2" fmla="*/ 111 w 211"/>
                  <a:gd name="T3" fmla="*/ 221 h 263"/>
                  <a:gd name="T4" fmla="*/ 108 w 211"/>
                  <a:gd name="T5" fmla="*/ 182 h 263"/>
                  <a:gd name="T6" fmla="*/ 100 w 211"/>
                  <a:gd name="T7" fmla="*/ 124 h 263"/>
                  <a:gd name="T8" fmla="*/ 90 w 211"/>
                  <a:gd name="T9" fmla="*/ 85 h 263"/>
                  <a:gd name="T10" fmla="*/ 65 w 211"/>
                  <a:gd name="T11" fmla="*/ 53 h 263"/>
                  <a:gd name="T12" fmla="*/ 0 w 211"/>
                  <a:gd name="T13" fmla="*/ 10 h 263"/>
                  <a:gd name="T14" fmla="*/ 25 w 211"/>
                  <a:gd name="T15" fmla="*/ 10 h 263"/>
                  <a:gd name="T16" fmla="*/ 48 w 211"/>
                  <a:gd name="T17" fmla="*/ 21 h 263"/>
                  <a:gd name="T18" fmla="*/ 65 w 211"/>
                  <a:gd name="T19" fmla="*/ 34 h 263"/>
                  <a:gd name="T20" fmla="*/ 77 w 211"/>
                  <a:gd name="T21" fmla="*/ 31 h 263"/>
                  <a:gd name="T22" fmla="*/ 84 w 211"/>
                  <a:gd name="T23" fmla="*/ 15 h 263"/>
                  <a:gd name="T24" fmla="*/ 111 w 211"/>
                  <a:gd name="T25" fmla="*/ 2 h 263"/>
                  <a:gd name="T26" fmla="*/ 136 w 211"/>
                  <a:gd name="T27" fmla="*/ 0 h 263"/>
                  <a:gd name="T28" fmla="*/ 121 w 211"/>
                  <a:gd name="T29" fmla="*/ 10 h 263"/>
                  <a:gd name="T30" fmla="*/ 104 w 211"/>
                  <a:gd name="T31" fmla="*/ 25 h 263"/>
                  <a:gd name="T32" fmla="*/ 100 w 211"/>
                  <a:gd name="T33" fmla="*/ 37 h 263"/>
                  <a:gd name="T34" fmla="*/ 100 w 211"/>
                  <a:gd name="T35" fmla="*/ 53 h 263"/>
                  <a:gd name="T36" fmla="*/ 111 w 211"/>
                  <a:gd name="T37" fmla="*/ 70 h 263"/>
                  <a:gd name="T38" fmla="*/ 129 w 211"/>
                  <a:gd name="T39" fmla="*/ 95 h 263"/>
                  <a:gd name="T40" fmla="*/ 136 w 211"/>
                  <a:gd name="T41" fmla="*/ 116 h 263"/>
                  <a:gd name="T42" fmla="*/ 138 w 211"/>
                  <a:gd name="T43" fmla="*/ 142 h 263"/>
                  <a:gd name="T44" fmla="*/ 138 w 211"/>
                  <a:gd name="T45" fmla="*/ 158 h 263"/>
                  <a:gd name="T46" fmla="*/ 177 w 211"/>
                  <a:gd name="T47" fmla="*/ 147 h 263"/>
                  <a:gd name="T48" fmla="*/ 198 w 211"/>
                  <a:gd name="T49" fmla="*/ 150 h 263"/>
                  <a:gd name="T50" fmla="*/ 204 w 211"/>
                  <a:gd name="T51" fmla="*/ 152 h 263"/>
                  <a:gd name="T52" fmla="*/ 211 w 211"/>
                  <a:gd name="T53" fmla="*/ 159 h 263"/>
                  <a:gd name="T54" fmla="*/ 179 w 211"/>
                  <a:gd name="T55" fmla="*/ 160 h 263"/>
                  <a:gd name="T56" fmla="*/ 142 w 211"/>
                  <a:gd name="T57" fmla="*/ 173 h 263"/>
                  <a:gd name="T58" fmla="*/ 144 w 211"/>
                  <a:gd name="T59" fmla="*/ 263 h 263"/>
                  <a:gd name="T60" fmla="*/ 111 w 211"/>
                  <a:gd name="T61" fmla="*/ 256 h 263"/>
                  <a:gd name="T62" fmla="*/ 111 w 211"/>
                  <a:gd name="T63" fmla="*/ 256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263"/>
                  <a:gd name="T98" fmla="*/ 211 w 211"/>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263">
                    <a:moveTo>
                      <a:pt x="111" y="256"/>
                    </a:moveTo>
                    <a:lnTo>
                      <a:pt x="111" y="221"/>
                    </a:lnTo>
                    <a:lnTo>
                      <a:pt x="108" y="182"/>
                    </a:lnTo>
                    <a:lnTo>
                      <a:pt x="100" y="124"/>
                    </a:lnTo>
                    <a:lnTo>
                      <a:pt x="90" y="85"/>
                    </a:lnTo>
                    <a:lnTo>
                      <a:pt x="65" y="53"/>
                    </a:lnTo>
                    <a:lnTo>
                      <a:pt x="0" y="10"/>
                    </a:lnTo>
                    <a:lnTo>
                      <a:pt x="25" y="10"/>
                    </a:lnTo>
                    <a:lnTo>
                      <a:pt x="48" y="21"/>
                    </a:lnTo>
                    <a:lnTo>
                      <a:pt x="65" y="34"/>
                    </a:lnTo>
                    <a:lnTo>
                      <a:pt x="77" y="31"/>
                    </a:lnTo>
                    <a:lnTo>
                      <a:pt x="84" y="15"/>
                    </a:lnTo>
                    <a:lnTo>
                      <a:pt x="111" y="2"/>
                    </a:lnTo>
                    <a:lnTo>
                      <a:pt x="136" y="0"/>
                    </a:lnTo>
                    <a:lnTo>
                      <a:pt x="121" y="10"/>
                    </a:lnTo>
                    <a:lnTo>
                      <a:pt x="104" y="25"/>
                    </a:lnTo>
                    <a:lnTo>
                      <a:pt x="100" y="37"/>
                    </a:lnTo>
                    <a:lnTo>
                      <a:pt x="100" y="53"/>
                    </a:lnTo>
                    <a:lnTo>
                      <a:pt x="111" y="70"/>
                    </a:lnTo>
                    <a:lnTo>
                      <a:pt x="129" y="95"/>
                    </a:lnTo>
                    <a:lnTo>
                      <a:pt x="136" y="116"/>
                    </a:lnTo>
                    <a:lnTo>
                      <a:pt x="138" y="142"/>
                    </a:lnTo>
                    <a:lnTo>
                      <a:pt x="138" y="158"/>
                    </a:lnTo>
                    <a:lnTo>
                      <a:pt x="177" y="147"/>
                    </a:lnTo>
                    <a:lnTo>
                      <a:pt x="198" y="150"/>
                    </a:lnTo>
                    <a:lnTo>
                      <a:pt x="204" y="152"/>
                    </a:lnTo>
                    <a:lnTo>
                      <a:pt x="211" y="159"/>
                    </a:lnTo>
                    <a:lnTo>
                      <a:pt x="179" y="160"/>
                    </a:lnTo>
                    <a:lnTo>
                      <a:pt x="142" y="173"/>
                    </a:lnTo>
                    <a:lnTo>
                      <a:pt x="144" y="263"/>
                    </a:lnTo>
                    <a:lnTo>
                      <a:pt x="111" y="256"/>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7" name="Freeform 134"/>
              <p:cNvSpPr>
                <a:spLocks/>
              </p:cNvSpPr>
              <p:nvPr/>
            </p:nvSpPr>
            <p:spPr bwMode="auto">
              <a:xfrm>
                <a:off x="268" y="3849"/>
                <a:ext cx="346" cy="137"/>
              </a:xfrm>
              <a:custGeom>
                <a:avLst/>
                <a:gdLst>
                  <a:gd name="T0" fmla="*/ 0 w 346"/>
                  <a:gd name="T1" fmla="*/ 0 h 137"/>
                  <a:gd name="T2" fmla="*/ 61 w 346"/>
                  <a:gd name="T3" fmla="*/ 54 h 137"/>
                  <a:gd name="T4" fmla="*/ 40 w 346"/>
                  <a:gd name="T5" fmla="*/ 70 h 137"/>
                  <a:gd name="T6" fmla="*/ 21 w 346"/>
                  <a:gd name="T7" fmla="*/ 95 h 137"/>
                  <a:gd name="T8" fmla="*/ 9 w 346"/>
                  <a:gd name="T9" fmla="*/ 133 h 137"/>
                  <a:gd name="T10" fmla="*/ 25 w 346"/>
                  <a:gd name="T11" fmla="*/ 137 h 137"/>
                  <a:gd name="T12" fmla="*/ 55 w 346"/>
                  <a:gd name="T13" fmla="*/ 105 h 137"/>
                  <a:gd name="T14" fmla="*/ 84 w 346"/>
                  <a:gd name="T15" fmla="*/ 75 h 137"/>
                  <a:gd name="T16" fmla="*/ 138 w 346"/>
                  <a:gd name="T17" fmla="*/ 68 h 137"/>
                  <a:gd name="T18" fmla="*/ 223 w 346"/>
                  <a:gd name="T19" fmla="*/ 66 h 137"/>
                  <a:gd name="T20" fmla="*/ 292 w 346"/>
                  <a:gd name="T21" fmla="*/ 72 h 137"/>
                  <a:gd name="T22" fmla="*/ 329 w 346"/>
                  <a:gd name="T23" fmla="*/ 83 h 137"/>
                  <a:gd name="T24" fmla="*/ 346 w 346"/>
                  <a:gd name="T25" fmla="*/ 47 h 137"/>
                  <a:gd name="T26" fmla="*/ 273 w 346"/>
                  <a:gd name="T27" fmla="*/ 47 h 137"/>
                  <a:gd name="T28" fmla="*/ 242 w 346"/>
                  <a:gd name="T29" fmla="*/ 24 h 137"/>
                  <a:gd name="T30" fmla="*/ 225 w 346"/>
                  <a:gd name="T31" fmla="*/ 0 h 137"/>
                  <a:gd name="T32" fmla="*/ 221 w 346"/>
                  <a:gd name="T33" fmla="*/ 15 h 137"/>
                  <a:gd name="T34" fmla="*/ 223 w 346"/>
                  <a:gd name="T35" fmla="*/ 27 h 137"/>
                  <a:gd name="T36" fmla="*/ 230 w 346"/>
                  <a:gd name="T37" fmla="*/ 44 h 137"/>
                  <a:gd name="T38" fmla="*/ 94 w 346"/>
                  <a:gd name="T39" fmla="*/ 46 h 137"/>
                  <a:gd name="T40" fmla="*/ 9 w 346"/>
                  <a:gd name="T41" fmla="*/ 3 h 137"/>
                  <a:gd name="T42" fmla="*/ 0 w 346"/>
                  <a:gd name="T43" fmla="*/ 0 h 137"/>
                  <a:gd name="T44" fmla="*/ 0 w 346"/>
                  <a:gd name="T45" fmla="*/ 0 h 1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6"/>
                  <a:gd name="T70" fmla="*/ 0 h 137"/>
                  <a:gd name="T71" fmla="*/ 346 w 346"/>
                  <a:gd name="T72" fmla="*/ 137 h 1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6" h="137">
                    <a:moveTo>
                      <a:pt x="0" y="0"/>
                    </a:moveTo>
                    <a:lnTo>
                      <a:pt x="61" y="54"/>
                    </a:lnTo>
                    <a:lnTo>
                      <a:pt x="40" y="70"/>
                    </a:lnTo>
                    <a:lnTo>
                      <a:pt x="21" y="95"/>
                    </a:lnTo>
                    <a:lnTo>
                      <a:pt x="9" y="133"/>
                    </a:lnTo>
                    <a:lnTo>
                      <a:pt x="25" y="137"/>
                    </a:lnTo>
                    <a:lnTo>
                      <a:pt x="55" y="105"/>
                    </a:lnTo>
                    <a:lnTo>
                      <a:pt x="84" y="75"/>
                    </a:lnTo>
                    <a:lnTo>
                      <a:pt x="138" y="68"/>
                    </a:lnTo>
                    <a:lnTo>
                      <a:pt x="223" y="66"/>
                    </a:lnTo>
                    <a:lnTo>
                      <a:pt x="292" y="72"/>
                    </a:lnTo>
                    <a:lnTo>
                      <a:pt x="329" y="83"/>
                    </a:lnTo>
                    <a:lnTo>
                      <a:pt x="346" y="47"/>
                    </a:lnTo>
                    <a:lnTo>
                      <a:pt x="273" y="47"/>
                    </a:lnTo>
                    <a:lnTo>
                      <a:pt x="242" y="24"/>
                    </a:lnTo>
                    <a:lnTo>
                      <a:pt x="225" y="0"/>
                    </a:lnTo>
                    <a:lnTo>
                      <a:pt x="221" y="15"/>
                    </a:lnTo>
                    <a:lnTo>
                      <a:pt x="223" y="27"/>
                    </a:lnTo>
                    <a:lnTo>
                      <a:pt x="230" y="44"/>
                    </a:lnTo>
                    <a:lnTo>
                      <a:pt x="94" y="46"/>
                    </a:lnTo>
                    <a:lnTo>
                      <a:pt x="9" y="3"/>
                    </a:lnTo>
                    <a:lnTo>
                      <a:pt x="0" y="0"/>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8" name="Freeform 135"/>
              <p:cNvSpPr>
                <a:spLocks/>
              </p:cNvSpPr>
              <p:nvPr/>
            </p:nvSpPr>
            <p:spPr bwMode="auto">
              <a:xfrm>
                <a:off x="402" y="3694"/>
                <a:ext cx="179" cy="123"/>
              </a:xfrm>
              <a:custGeom>
                <a:avLst/>
                <a:gdLst>
                  <a:gd name="T0" fmla="*/ 0 w 179"/>
                  <a:gd name="T1" fmla="*/ 93 h 123"/>
                  <a:gd name="T2" fmla="*/ 18 w 179"/>
                  <a:gd name="T3" fmla="*/ 94 h 123"/>
                  <a:gd name="T4" fmla="*/ 48 w 179"/>
                  <a:gd name="T5" fmla="*/ 93 h 123"/>
                  <a:gd name="T6" fmla="*/ 81 w 179"/>
                  <a:gd name="T7" fmla="*/ 85 h 123"/>
                  <a:gd name="T8" fmla="*/ 93 w 179"/>
                  <a:gd name="T9" fmla="*/ 85 h 123"/>
                  <a:gd name="T10" fmla="*/ 116 w 179"/>
                  <a:gd name="T11" fmla="*/ 94 h 123"/>
                  <a:gd name="T12" fmla="*/ 152 w 179"/>
                  <a:gd name="T13" fmla="*/ 123 h 123"/>
                  <a:gd name="T14" fmla="*/ 179 w 179"/>
                  <a:gd name="T15" fmla="*/ 104 h 123"/>
                  <a:gd name="T16" fmla="*/ 158 w 179"/>
                  <a:gd name="T17" fmla="*/ 90 h 123"/>
                  <a:gd name="T18" fmla="*/ 108 w 179"/>
                  <a:gd name="T19" fmla="*/ 62 h 123"/>
                  <a:gd name="T20" fmla="*/ 93 w 179"/>
                  <a:gd name="T21" fmla="*/ 47 h 123"/>
                  <a:gd name="T22" fmla="*/ 87 w 179"/>
                  <a:gd name="T23" fmla="*/ 0 h 123"/>
                  <a:gd name="T24" fmla="*/ 79 w 179"/>
                  <a:gd name="T25" fmla="*/ 6 h 123"/>
                  <a:gd name="T26" fmla="*/ 73 w 179"/>
                  <a:gd name="T27" fmla="*/ 27 h 123"/>
                  <a:gd name="T28" fmla="*/ 71 w 179"/>
                  <a:gd name="T29" fmla="*/ 66 h 123"/>
                  <a:gd name="T30" fmla="*/ 48 w 179"/>
                  <a:gd name="T31" fmla="*/ 78 h 123"/>
                  <a:gd name="T32" fmla="*/ 21 w 179"/>
                  <a:gd name="T33" fmla="*/ 86 h 123"/>
                  <a:gd name="T34" fmla="*/ 0 w 179"/>
                  <a:gd name="T35" fmla="*/ 93 h 123"/>
                  <a:gd name="T36" fmla="*/ 0 w 179"/>
                  <a:gd name="T37" fmla="*/ 93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23"/>
                  <a:gd name="T59" fmla="*/ 179 w 179"/>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23">
                    <a:moveTo>
                      <a:pt x="0" y="93"/>
                    </a:moveTo>
                    <a:lnTo>
                      <a:pt x="18" y="94"/>
                    </a:lnTo>
                    <a:lnTo>
                      <a:pt x="48" y="93"/>
                    </a:lnTo>
                    <a:lnTo>
                      <a:pt x="81" y="85"/>
                    </a:lnTo>
                    <a:lnTo>
                      <a:pt x="93" y="85"/>
                    </a:lnTo>
                    <a:lnTo>
                      <a:pt x="116" y="94"/>
                    </a:lnTo>
                    <a:lnTo>
                      <a:pt x="152" y="123"/>
                    </a:lnTo>
                    <a:lnTo>
                      <a:pt x="179" y="104"/>
                    </a:lnTo>
                    <a:lnTo>
                      <a:pt x="158" y="90"/>
                    </a:lnTo>
                    <a:lnTo>
                      <a:pt x="108" y="62"/>
                    </a:lnTo>
                    <a:lnTo>
                      <a:pt x="93" y="47"/>
                    </a:lnTo>
                    <a:lnTo>
                      <a:pt x="87" y="0"/>
                    </a:lnTo>
                    <a:lnTo>
                      <a:pt x="79" y="6"/>
                    </a:lnTo>
                    <a:lnTo>
                      <a:pt x="73" y="27"/>
                    </a:lnTo>
                    <a:lnTo>
                      <a:pt x="71" y="66"/>
                    </a:lnTo>
                    <a:lnTo>
                      <a:pt x="48" y="78"/>
                    </a:lnTo>
                    <a:lnTo>
                      <a:pt x="21" y="86"/>
                    </a:lnTo>
                    <a:lnTo>
                      <a:pt x="0" y="93"/>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89" name="Freeform 136"/>
              <p:cNvSpPr>
                <a:spLocks/>
              </p:cNvSpPr>
              <p:nvPr/>
            </p:nvSpPr>
            <p:spPr bwMode="auto">
              <a:xfrm>
                <a:off x="2702" y="3999"/>
                <a:ext cx="216" cy="174"/>
              </a:xfrm>
              <a:custGeom>
                <a:avLst/>
                <a:gdLst>
                  <a:gd name="T0" fmla="*/ 0 w 216"/>
                  <a:gd name="T1" fmla="*/ 174 h 174"/>
                  <a:gd name="T2" fmla="*/ 35 w 216"/>
                  <a:gd name="T3" fmla="*/ 124 h 174"/>
                  <a:gd name="T4" fmla="*/ 25 w 216"/>
                  <a:gd name="T5" fmla="*/ 104 h 174"/>
                  <a:gd name="T6" fmla="*/ 31 w 216"/>
                  <a:gd name="T7" fmla="*/ 88 h 174"/>
                  <a:gd name="T8" fmla="*/ 40 w 216"/>
                  <a:gd name="T9" fmla="*/ 77 h 174"/>
                  <a:gd name="T10" fmla="*/ 50 w 216"/>
                  <a:gd name="T11" fmla="*/ 72 h 174"/>
                  <a:gd name="T12" fmla="*/ 58 w 216"/>
                  <a:gd name="T13" fmla="*/ 88 h 174"/>
                  <a:gd name="T14" fmla="*/ 71 w 216"/>
                  <a:gd name="T15" fmla="*/ 101 h 174"/>
                  <a:gd name="T16" fmla="*/ 83 w 216"/>
                  <a:gd name="T17" fmla="*/ 100 h 174"/>
                  <a:gd name="T18" fmla="*/ 104 w 216"/>
                  <a:gd name="T19" fmla="*/ 73 h 174"/>
                  <a:gd name="T20" fmla="*/ 146 w 216"/>
                  <a:gd name="T21" fmla="*/ 37 h 174"/>
                  <a:gd name="T22" fmla="*/ 169 w 216"/>
                  <a:gd name="T23" fmla="*/ 25 h 174"/>
                  <a:gd name="T24" fmla="*/ 179 w 216"/>
                  <a:gd name="T25" fmla="*/ 0 h 174"/>
                  <a:gd name="T26" fmla="*/ 192 w 216"/>
                  <a:gd name="T27" fmla="*/ 16 h 174"/>
                  <a:gd name="T28" fmla="*/ 183 w 216"/>
                  <a:gd name="T29" fmla="*/ 31 h 174"/>
                  <a:gd name="T30" fmla="*/ 179 w 216"/>
                  <a:gd name="T31" fmla="*/ 42 h 174"/>
                  <a:gd name="T32" fmla="*/ 192 w 216"/>
                  <a:gd name="T33" fmla="*/ 49 h 174"/>
                  <a:gd name="T34" fmla="*/ 216 w 216"/>
                  <a:gd name="T35" fmla="*/ 61 h 174"/>
                  <a:gd name="T36" fmla="*/ 216 w 216"/>
                  <a:gd name="T37" fmla="*/ 66 h 174"/>
                  <a:gd name="T38" fmla="*/ 192 w 216"/>
                  <a:gd name="T39" fmla="*/ 60 h 174"/>
                  <a:gd name="T40" fmla="*/ 179 w 216"/>
                  <a:gd name="T41" fmla="*/ 60 h 174"/>
                  <a:gd name="T42" fmla="*/ 152 w 216"/>
                  <a:gd name="T43" fmla="*/ 65 h 174"/>
                  <a:gd name="T44" fmla="*/ 129 w 216"/>
                  <a:gd name="T45" fmla="*/ 78 h 174"/>
                  <a:gd name="T46" fmla="*/ 102 w 216"/>
                  <a:gd name="T47" fmla="*/ 104 h 174"/>
                  <a:gd name="T48" fmla="*/ 83 w 216"/>
                  <a:gd name="T49" fmla="*/ 137 h 174"/>
                  <a:gd name="T50" fmla="*/ 0 w 216"/>
                  <a:gd name="T51" fmla="*/ 174 h 174"/>
                  <a:gd name="T52" fmla="*/ 0 w 216"/>
                  <a:gd name="T53" fmla="*/ 174 h 1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6"/>
                  <a:gd name="T82" fmla="*/ 0 h 174"/>
                  <a:gd name="T83" fmla="*/ 216 w 216"/>
                  <a:gd name="T84" fmla="*/ 174 h 1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6" h="174">
                    <a:moveTo>
                      <a:pt x="0" y="174"/>
                    </a:moveTo>
                    <a:lnTo>
                      <a:pt x="35" y="124"/>
                    </a:lnTo>
                    <a:lnTo>
                      <a:pt x="25" y="104"/>
                    </a:lnTo>
                    <a:lnTo>
                      <a:pt x="31" y="88"/>
                    </a:lnTo>
                    <a:lnTo>
                      <a:pt x="40" y="77"/>
                    </a:lnTo>
                    <a:lnTo>
                      <a:pt x="50" y="72"/>
                    </a:lnTo>
                    <a:lnTo>
                      <a:pt x="58" y="88"/>
                    </a:lnTo>
                    <a:lnTo>
                      <a:pt x="71" y="101"/>
                    </a:lnTo>
                    <a:lnTo>
                      <a:pt x="83" y="100"/>
                    </a:lnTo>
                    <a:lnTo>
                      <a:pt x="104" y="73"/>
                    </a:lnTo>
                    <a:lnTo>
                      <a:pt x="146" y="37"/>
                    </a:lnTo>
                    <a:lnTo>
                      <a:pt x="169" y="25"/>
                    </a:lnTo>
                    <a:lnTo>
                      <a:pt x="179" y="0"/>
                    </a:lnTo>
                    <a:lnTo>
                      <a:pt x="192" y="16"/>
                    </a:lnTo>
                    <a:lnTo>
                      <a:pt x="183" y="31"/>
                    </a:lnTo>
                    <a:lnTo>
                      <a:pt x="179" y="42"/>
                    </a:lnTo>
                    <a:lnTo>
                      <a:pt x="192" y="49"/>
                    </a:lnTo>
                    <a:lnTo>
                      <a:pt x="216" y="61"/>
                    </a:lnTo>
                    <a:lnTo>
                      <a:pt x="216" y="66"/>
                    </a:lnTo>
                    <a:lnTo>
                      <a:pt x="192" y="60"/>
                    </a:lnTo>
                    <a:lnTo>
                      <a:pt x="179" y="60"/>
                    </a:lnTo>
                    <a:lnTo>
                      <a:pt x="152" y="65"/>
                    </a:lnTo>
                    <a:lnTo>
                      <a:pt x="129" y="78"/>
                    </a:lnTo>
                    <a:lnTo>
                      <a:pt x="102" y="104"/>
                    </a:lnTo>
                    <a:lnTo>
                      <a:pt x="83" y="137"/>
                    </a:lnTo>
                    <a:lnTo>
                      <a:pt x="0" y="174"/>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0" name="Freeform 137"/>
              <p:cNvSpPr>
                <a:spLocks/>
              </p:cNvSpPr>
              <p:nvPr/>
            </p:nvSpPr>
            <p:spPr bwMode="auto">
              <a:xfrm>
                <a:off x="3285" y="4075"/>
                <a:ext cx="85" cy="74"/>
              </a:xfrm>
              <a:custGeom>
                <a:avLst/>
                <a:gdLst>
                  <a:gd name="T0" fmla="*/ 81 w 85"/>
                  <a:gd name="T1" fmla="*/ 8 h 74"/>
                  <a:gd name="T2" fmla="*/ 77 w 85"/>
                  <a:gd name="T3" fmla="*/ 9 h 74"/>
                  <a:gd name="T4" fmla="*/ 75 w 85"/>
                  <a:gd name="T5" fmla="*/ 14 h 74"/>
                  <a:gd name="T6" fmla="*/ 75 w 85"/>
                  <a:gd name="T7" fmla="*/ 20 h 74"/>
                  <a:gd name="T8" fmla="*/ 81 w 85"/>
                  <a:gd name="T9" fmla="*/ 27 h 74"/>
                  <a:gd name="T10" fmla="*/ 64 w 85"/>
                  <a:gd name="T11" fmla="*/ 31 h 74"/>
                  <a:gd name="T12" fmla="*/ 48 w 85"/>
                  <a:gd name="T13" fmla="*/ 74 h 74"/>
                  <a:gd name="T14" fmla="*/ 0 w 85"/>
                  <a:gd name="T15" fmla="*/ 55 h 74"/>
                  <a:gd name="T16" fmla="*/ 16 w 85"/>
                  <a:gd name="T17" fmla="*/ 39 h 74"/>
                  <a:gd name="T18" fmla="*/ 58 w 85"/>
                  <a:gd name="T19" fmla="*/ 9 h 74"/>
                  <a:gd name="T20" fmla="*/ 85 w 85"/>
                  <a:gd name="T21" fmla="*/ 0 h 74"/>
                  <a:gd name="T22" fmla="*/ 81 w 85"/>
                  <a:gd name="T23" fmla="*/ 8 h 74"/>
                  <a:gd name="T24" fmla="*/ 81 w 85"/>
                  <a:gd name="T25" fmla="*/ 8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74"/>
                  <a:gd name="T41" fmla="*/ 85 w 85"/>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74">
                    <a:moveTo>
                      <a:pt x="81" y="8"/>
                    </a:moveTo>
                    <a:lnTo>
                      <a:pt x="77" y="9"/>
                    </a:lnTo>
                    <a:lnTo>
                      <a:pt x="75" y="14"/>
                    </a:lnTo>
                    <a:lnTo>
                      <a:pt x="75" y="20"/>
                    </a:lnTo>
                    <a:lnTo>
                      <a:pt x="81" y="27"/>
                    </a:lnTo>
                    <a:lnTo>
                      <a:pt x="64" y="31"/>
                    </a:lnTo>
                    <a:lnTo>
                      <a:pt x="48" y="74"/>
                    </a:lnTo>
                    <a:lnTo>
                      <a:pt x="0" y="55"/>
                    </a:lnTo>
                    <a:lnTo>
                      <a:pt x="16" y="39"/>
                    </a:lnTo>
                    <a:lnTo>
                      <a:pt x="58" y="9"/>
                    </a:lnTo>
                    <a:lnTo>
                      <a:pt x="85" y="0"/>
                    </a:lnTo>
                    <a:lnTo>
                      <a:pt x="81" y="8"/>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1" name="Freeform 138"/>
              <p:cNvSpPr>
                <a:spLocks/>
              </p:cNvSpPr>
              <p:nvPr/>
            </p:nvSpPr>
            <p:spPr bwMode="auto">
              <a:xfrm>
                <a:off x="3568" y="3439"/>
                <a:ext cx="54" cy="46"/>
              </a:xfrm>
              <a:custGeom>
                <a:avLst/>
                <a:gdLst>
                  <a:gd name="T0" fmla="*/ 6 w 54"/>
                  <a:gd name="T1" fmla="*/ 4 h 46"/>
                  <a:gd name="T2" fmla="*/ 0 w 54"/>
                  <a:gd name="T3" fmla="*/ 13 h 46"/>
                  <a:gd name="T4" fmla="*/ 0 w 54"/>
                  <a:gd name="T5" fmla="*/ 32 h 46"/>
                  <a:gd name="T6" fmla="*/ 8 w 54"/>
                  <a:gd name="T7" fmla="*/ 43 h 46"/>
                  <a:gd name="T8" fmla="*/ 19 w 54"/>
                  <a:gd name="T9" fmla="*/ 46 h 46"/>
                  <a:gd name="T10" fmla="*/ 38 w 54"/>
                  <a:gd name="T11" fmla="*/ 44 h 46"/>
                  <a:gd name="T12" fmla="*/ 54 w 54"/>
                  <a:gd name="T13" fmla="*/ 31 h 46"/>
                  <a:gd name="T14" fmla="*/ 54 w 54"/>
                  <a:gd name="T15" fmla="*/ 20 h 46"/>
                  <a:gd name="T16" fmla="*/ 46 w 54"/>
                  <a:gd name="T17" fmla="*/ 8 h 46"/>
                  <a:gd name="T18" fmla="*/ 29 w 54"/>
                  <a:gd name="T19" fmla="*/ 0 h 46"/>
                  <a:gd name="T20" fmla="*/ 15 w 54"/>
                  <a:gd name="T21" fmla="*/ 1 h 46"/>
                  <a:gd name="T22" fmla="*/ 6 w 54"/>
                  <a:gd name="T23" fmla="*/ 4 h 46"/>
                  <a:gd name="T24" fmla="*/ 6 w 54"/>
                  <a:gd name="T25" fmla="*/ 4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46"/>
                  <a:gd name="T41" fmla="*/ 54 w 54"/>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46">
                    <a:moveTo>
                      <a:pt x="6" y="4"/>
                    </a:moveTo>
                    <a:lnTo>
                      <a:pt x="0" y="13"/>
                    </a:lnTo>
                    <a:lnTo>
                      <a:pt x="0" y="32"/>
                    </a:lnTo>
                    <a:lnTo>
                      <a:pt x="8" y="43"/>
                    </a:lnTo>
                    <a:lnTo>
                      <a:pt x="19" y="46"/>
                    </a:lnTo>
                    <a:lnTo>
                      <a:pt x="38" y="44"/>
                    </a:lnTo>
                    <a:lnTo>
                      <a:pt x="54" y="31"/>
                    </a:lnTo>
                    <a:lnTo>
                      <a:pt x="54" y="20"/>
                    </a:lnTo>
                    <a:lnTo>
                      <a:pt x="46" y="8"/>
                    </a:lnTo>
                    <a:lnTo>
                      <a:pt x="29" y="0"/>
                    </a:lnTo>
                    <a:lnTo>
                      <a:pt x="15" y="1"/>
                    </a:lnTo>
                    <a:lnTo>
                      <a:pt x="6" y="4"/>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2" name="Freeform 139"/>
              <p:cNvSpPr>
                <a:spLocks/>
              </p:cNvSpPr>
              <p:nvPr/>
            </p:nvSpPr>
            <p:spPr bwMode="auto">
              <a:xfrm>
                <a:off x="3670" y="3411"/>
                <a:ext cx="115" cy="72"/>
              </a:xfrm>
              <a:custGeom>
                <a:avLst/>
                <a:gdLst>
                  <a:gd name="T0" fmla="*/ 29 w 115"/>
                  <a:gd name="T1" fmla="*/ 4 h 72"/>
                  <a:gd name="T2" fmla="*/ 10 w 115"/>
                  <a:gd name="T3" fmla="*/ 13 h 72"/>
                  <a:gd name="T4" fmla="*/ 0 w 115"/>
                  <a:gd name="T5" fmla="*/ 36 h 72"/>
                  <a:gd name="T6" fmla="*/ 8 w 115"/>
                  <a:gd name="T7" fmla="*/ 56 h 72"/>
                  <a:gd name="T8" fmla="*/ 37 w 115"/>
                  <a:gd name="T9" fmla="*/ 72 h 72"/>
                  <a:gd name="T10" fmla="*/ 87 w 115"/>
                  <a:gd name="T11" fmla="*/ 71 h 72"/>
                  <a:gd name="T12" fmla="*/ 114 w 115"/>
                  <a:gd name="T13" fmla="*/ 52 h 72"/>
                  <a:gd name="T14" fmla="*/ 115 w 115"/>
                  <a:gd name="T15" fmla="*/ 23 h 72"/>
                  <a:gd name="T16" fmla="*/ 81 w 115"/>
                  <a:gd name="T17" fmla="*/ 1 h 72"/>
                  <a:gd name="T18" fmla="*/ 52 w 115"/>
                  <a:gd name="T19" fmla="*/ 0 h 72"/>
                  <a:gd name="T20" fmla="*/ 29 w 115"/>
                  <a:gd name="T21" fmla="*/ 4 h 72"/>
                  <a:gd name="T22" fmla="*/ 29 w 115"/>
                  <a:gd name="T23" fmla="*/ 4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72"/>
                  <a:gd name="T38" fmla="*/ 115 w 115"/>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72">
                    <a:moveTo>
                      <a:pt x="29" y="4"/>
                    </a:moveTo>
                    <a:lnTo>
                      <a:pt x="10" y="13"/>
                    </a:lnTo>
                    <a:lnTo>
                      <a:pt x="0" y="36"/>
                    </a:lnTo>
                    <a:lnTo>
                      <a:pt x="8" y="56"/>
                    </a:lnTo>
                    <a:lnTo>
                      <a:pt x="37" y="72"/>
                    </a:lnTo>
                    <a:lnTo>
                      <a:pt x="87" y="71"/>
                    </a:lnTo>
                    <a:lnTo>
                      <a:pt x="114" y="52"/>
                    </a:lnTo>
                    <a:lnTo>
                      <a:pt x="115" y="23"/>
                    </a:lnTo>
                    <a:lnTo>
                      <a:pt x="81" y="1"/>
                    </a:lnTo>
                    <a:lnTo>
                      <a:pt x="52" y="0"/>
                    </a:lnTo>
                    <a:lnTo>
                      <a:pt x="29" y="4"/>
                    </a:lnTo>
                    <a:close/>
                  </a:path>
                </a:pathLst>
              </a:custGeom>
              <a:solidFill>
                <a:srgbClr val="AB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3" name="Freeform 140"/>
              <p:cNvSpPr>
                <a:spLocks/>
              </p:cNvSpPr>
              <p:nvPr/>
            </p:nvSpPr>
            <p:spPr bwMode="auto">
              <a:xfrm>
                <a:off x="3587" y="3442"/>
                <a:ext cx="33" cy="20"/>
              </a:xfrm>
              <a:custGeom>
                <a:avLst/>
                <a:gdLst>
                  <a:gd name="T0" fmla="*/ 8 w 33"/>
                  <a:gd name="T1" fmla="*/ 0 h 20"/>
                  <a:gd name="T2" fmla="*/ 0 w 33"/>
                  <a:gd name="T3" fmla="*/ 0 h 20"/>
                  <a:gd name="T4" fmla="*/ 0 w 33"/>
                  <a:gd name="T5" fmla="*/ 6 h 20"/>
                  <a:gd name="T6" fmla="*/ 6 w 33"/>
                  <a:gd name="T7" fmla="*/ 13 h 20"/>
                  <a:gd name="T8" fmla="*/ 16 w 33"/>
                  <a:gd name="T9" fmla="*/ 18 h 20"/>
                  <a:gd name="T10" fmla="*/ 25 w 33"/>
                  <a:gd name="T11" fmla="*/ 20 h 20"/>
                  <a:gd name="T12" fmla="*/ 33 w 33"/>
                  <a:gd name="T13" fmla="*/ 17 h 20"/>
                  <a:gd name="T14" fmla="*/ 33 w 33"/>
                  <a:gd name="T15" fmla="*/ 14 h 20"/>
                  <a:gd name="T16" fmla="*/ 33 w 33"/>
                  <a:gd name="T17" fmla="*/ 18 h 20"/>
                  <a:gd name="T18" fmla="*/ 33 w 33"/>
                  <a:gd name="T19" fmla="*/ 6 h 20"/>
                  <a:gd name="T20" fmla="*/ 19 w 33"/>
                  <a:gd name="T21" fmla="*/ 0 h 20"/>
                  <a:gd name="T22" fmla="*/ 8 w 33"/>
                  <a:gd name="T23" fmla="*/ 0 h 20"/>
                  <a:gd name="T24" fmla="*/ 8 w 33"/>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0"/>
                  <a:gd name="T41" fmla="*/ 33 w 3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0">
                    <a:moveTo>
                      <a:pt x="8" y="0"/>
                    </a:moveTo>
                    <a:lnTo>
                      <a:pt x="0" y="0"/>
                    </a:lnTo>
                    <a:lnTo>
                      <a:pt x="0" y="6"/>
                    </a:lnTo>
                    <a:lnTo>
                      <a:pt x="6" y="13"/>
                    </a:lnTo>
                    <a:lnTo>
                      <a:pt x="16" y="18"/>
                    </a:lnTo>
                    <a:lnTo>
                      <a:pt x="25" y="20"/>
                    </a:lnTo>
                    <a:lnTo>
                      <a:pt x="33" y="17"/>
                    </a:lnTo>
                    <a:lnTo>
                      <a:pt x="33" y="14"/>
                    </a:lnTo>
                    <a:lnTo>
                      <a:pt x="33" y="18"/>
                    </a:lnTo>
                    <a:lnTo>
                      <a:pt x="33" y="6"/>
                    </a:lnTo>
                    <a:lnTo>
                      <a:pt x="19" y="0"/>
                    </a:lnTo>
                    <a:lnTo>
                      <a:pt x="8" y="0"/>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4" name="Freeform 141"/>
              <p:cNvSpPr>
                <a:spLocks/>
              </p:cNvSpPr>
              <p:nvPr/>
            </p:nvSpPr>
            <p:spPr bwMode="auto">
              <a:xfrm>
                <a:off x="3699" y="3411"/>
                <a:ext cx="85" cy="36"/>
              </a:xfrm>
              <a:custGeom>
                <a:avLst/>
                <a:gdLst>
                  <a:gd name="T0" fmla="*/ 38 w 85"/>
                  <a:gd name="T1" fmla="*/ 1 h 36"/>
                  <a:gd name="T2" fmla="*/ 13 w 85"/>
                  <a:gd name="T3" fmla="*/ 0 h 36"/>
                  <a:gd name="T4" fmla="*/ 0 w 85"/>
                  <a:gd name="T5" fmla="*/ 6 h 36"/>
                  <a:gd name="T6" fmla="*/ 0 w 85"/>
                  <a:gd name="T7" fmla="*/ 9 h 36"/>
                  <a:gd name="T8" fmla="*/ 6 w 85"/>
                  <a:gd name="T9" fmla="*/ 19 h 36"/>
                  <a:gd name="T10" fmla="*/ 9 w 85"/>
                  <a:gd name="T11" fmla="*/ 23 h 36"/>
                  <a:gd name="T12" fmla="*/ 17 w 85"/>
                  <a:gd name="T13" fmla="*/ 27 h 36"/>
                  <a:gd name="T14" fmla="*/ 29 w 85"/>
                  <a:gd name="T15" fmla="*/ 31 h 36"/>
                  <a:gd name="T16" fmla="*/ 42 w 85"/>
                  <a:gd name="T17" fmla="*/ 35 h 36"/>
                  <a:gd name="T18" fmla="*/ 54 w 85"/>
                  <a:gd name="T19" fmla="*/ 35 h 36"/>
                  <a:gd name="T20" fmla="*/ 65 w 85"/>
                  <a:gd name="T21" fmla="*/ 36 h 36"/>
                  <a:gd name="T22" fmla="*/ 71 w 85"/>
                  <a:gd name="T23" fmla="*/ 35 h 36"/>
                  <a:gd name="T24" fmla="*/ 77 w 85"/>
                  <a:gd name="T25" fmla="*/ 35 h 36"/>
                  <a:gd name="T26" fmla="*/ 83 w 85"/>
                  <a:gd name="T27" fmla="*/ 31 h 36"/>
                  <a:gd name="T28" fmla="*/ 85 w 85"/>
                  <a:gd name="T29" fmla="*/ 31 h 36"/>
                  <a:gd name="T30" fmla="*/ 73 w 85"/>
                  <a:gd name="T31" fmla="*/ 6 h 36"/>
                  <a:gd name="T32" fmla="*/ 38 w 85"/>
                  <a:gd name="T33" fmla="*/ 1 h 36"/>
                  <a:gd name="T34" fmla="*/ 38 w 85"/>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36"/>
                  <a:gd name="T56" fmla="*/ 85 w 85"/>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36">
                    <a:moveTo>
                      <a:pt x="38" y="1"/>
                    </a:moveTo>
                    <a:lnTo>
                      <a:pt x="13" y="0"/>
                    </a:lnTo>
                    <a:lnTo>
                      <a:pt x="0" y="6"/>
                    </a:lnTo>
                    <a:lnTo>
                      <a:pt x="0" y="9"/>
                    </a:lnTo>
                    <a:lnTo>
                      <a:pt x="6" y="19"/>
                    </a:lnTo>
                    <a:lnTo>
                      <a:pt x="9" y="23"/>
                    </a:lnTo>
                    <a:lnTo>
                      <a:pt x="17" y="27"/>
                    </a:lnTo>
                    <a:lnTo>
                      <a:pt x="29" y="31"/>
                    </a:lnTo>
                    <a:lnTo>
                      <a:pt x="42" y="35"/>
                    </a:lnTo>
                    <a:lnTo>
                      <a:pt x="54" y="35"/>
                    </a:lnTo>
                    <a:lnTo>
                      <a:pt x="65" y="36"/>
                    </a:lnTo>
                    <a:lnTo>
                      <a:pt x="71" y="35"/>
                    </a:lnTo>
                    <a:lnTo>
                      <a:pt x="77" y="35"/>
                    </a:lnTo>
                    <a:lnTo>
                      <a:pt x="83" y="31"/>
                    </a:lnTo>
                    <a:lnTo>
                      <a:pt x="85" y="31"/>
                    </a:lnTo>
                    <a:lnTo>
                      <a:pt x="73" y="6"/>
                    </a:lnTo>
                    <a:lnTo>
                      <a:pt x="38" y="1"/>
                    </a:lnTo>
                    <a:close/>
                  </a:path>
                </a:pathLst>
              </a:custGeom>
              <a:solidFill>
                <a:srgbClr val="D9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5" name="Freeform 142"/>
              <p:cNvSpPr>
                <a:spLocks/>
              </p:cNvSpPr>
              <p:nvPr/>
            </p:nvSpPr>
            <p:spPr bwMode="auto">
              <a:xfrm>
                <a:off x="4640" y="3354"/>
                <a:ext cx="62" cy="166"/>
              </a:xfrm>
              <a:custGeom>
                <a:avLst/>
                <a:gdLst>
                  <a:gd name="T0" fmla="*/ 2 w 62"/>
                  <a:gd name="T1" fmla="*/ 0 h 166"/>
                  <a:gd name="T2" fmla="*/ 2 w 62"/>
                  <a:gd name="T3" fmla="*/ 3 h 166"/>
                  <a:gd name="T4" fmla="*/ 10 w 62"/>
                  <a:gd name="T5" fmla="*/ 15 h 166"/>
                  <a:gd name="T6" fmla="*/ 13 w 62"/>
                  <a:gd name="T7" fmla="*/ 22 h 166"/>
                  <a:gd name="T8" fmla="*/ 19 w 62"/>
                  <a:gd name="T9" fmla="*/ 31 h 166"/>
                  <a:gd name="T10" fmla="*/ 25 w 62"/>
                  <a:gd name="T11" fmla="*/ 42 h 166"/>
                  <a:gd name="T12" fmla="*/ 31 w 62"/>
                  <a:gd name="T13" fmla="*/ 54 h 166"/>
                  <a:gd name="T14" fmla="*/ 35 w 62"/>
                  <a:gd name="T15" fmla="*/ 66 h 166"/>
                  <a:gd name="T16" fmla="*/ 40 w 62"/>
                  <a:gd name="T17" fmla="*/ 78 h 166"/>
                  <a:gd name="T18" fmla="*/ 46 w 62"/>
                  <a:gd name="T19" fmla="*/ 92 h 166"/>
                  <a:gd name="T20" fmla="*/ 52 w 62"/>
                  <a:gd name="T21" fmla="*/ 108 h 166"/>
                  <a:gd name="T22" fmla="*/ 54 w 62"/>
                  <a:gd name="T23" fmla="*/ 121 h 166"/>
                  <a:gd name="T24" fmla="*/ 58 w 62"/>
                  <a:gd name="T25" fmla="*/ 136 h 166"/>
                  <a:gd name="T26" fmla="*/ 60 w 62"/>
                  <a:gd name="T27" fmla="*/ 151 h 166"/>
                  <a:gd name="T28" fmla="*/ 62 w 62"/>
                  <a:gd name="T29" fmla="*/ 166 h 166"/>
                  <a:gd name="T30" fmla="*/ 42 w 62"/>
                  <a:gd name="T31" fmla="*/ 140 h 166"/>
                  <a:gd name="T32" fmla="*/ 0 w 62"/>
                  <a:gd name="T33" fmla="*/ 81 h 166"/>
                  <a:gd name="T34" fmla="*/ 2 w 62"/>
                  <a:gd name="T35" fmla="*/ 0 h 166"/>
                  <a:gd name="T36" fmla="*/ 2 w 62"/>
                  <a:gd name="T37" fmla="*/ 0 h 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166"/>
                  <a:gd name="T59" fmla="*/ 62 w 62"/>
                  <a:gd name="T60" fmla="*/ 166 h 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166">
                    <a:moveTo>
                      <a:pt x="2" y="0"/>
                    </a:moveTo>
                    <a:lnTo>
                      <a:pt x="2" y="3"/>
                    </a:lnTo>
                    <a:lnTo>
                      <a:pt x="10" y="15"/>
                    </a:lnTo>
                    <a:lnTo>
                      <a:pt x="13" y="22"/>
                    </a:lnTo>
                    <a:lnTo>
                      <a:pt x="19" y="31"/>
                    </a:lnTo>
                    <a:lnTo>
                      <a:pt x="25" y="42"/>
                    </a:lnTo>
                    <a:lnTo>
                      <a:pt x="31" y="54"/>
                    </a:lnTo>
                    <a:lnTo>
                      <a:pt x="35" y="66"/>
                    </a:lnTo>
                    <a:lnTo>
                      <a:pt x="40" y="78"/>
                    </a:lnTo>
                    <a:lnTo>
                      <a:pt x="46" y="92"/>
                    </a:lnTo>
                    <a:lnTo>
                      <a:pt x="52" y="108"/>
                    </a:lnTo>
                    <a:lnTo>
                      <a:pt x="54" y="121"/>
                    </a:lnTo>
                    <a:lnTo>
                      <a:pt x="58" y="136"/>
                    </a:lnTo>
                    <a:lnTo>
                      <a:pt x="60" y="151"/>
                    </a:lnTo>
                    <a:lnTo>
                      <a:pt x="62" y="166"/>
                    </a:lnTo>
                    <a:lnTo>
                      <a:pt x="42" y="140"/>
                    </a:lnTo>
                    <a:lnTo>
                      <a:pt x="0" y="81"/>
                    </a:lnTo>
                    <a:lnTo>
                      <a:pt x="2" y="0"/>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6" name="Freeform 143"/>
              <p:cNvSpPr>
                <a:spLocks/>
              </p:cNvSpPr>
              <p:nvPr/>
            </p:nvSpPr>
            <p:spPr bwMode="auto">
              <a:xfrm>
                <a:off x="4867" y="3459"/>
                <a:ext cx="158" cy="259"/>
              </a:xfrm>
              <a:custGeom>
                <a:avLst/>
                <a:gdLst>
                  <a:gd name="T0" fmla="*/ 0 w 158"/>
                  <a:gd name="T1" fmla="*/ 11 h 259"/>
                  <a:gd name="T2" fmla="*/ 154 w 158"/>
                  <a:gd name="T3" fmla="*/ 259 h 259"/>
                  <a:gd name="T4" fmla="*/ 158 w 158"/>
                  <a:gd name="T5" fmla="*/ 230 h 259"/>
                  <a:gd name="T6" fmla="*/ 137 w 158"/>
                  <a:gd name="T7" fmla="*/ 173 h 259"/>
                  <a:gd name="T8" fmla="*/ 89 w 158"/>
                  <a:gd name="T9" fmla="*/ 98 h 259"/>
                  <a:gd name="T10" fmla="*/ 44 w 158"/>
                  <a:gd name="T11" fmla="*/ 48 h 259"/>
                  <a:gd name="T12" fmla="*/ 0 w 158"/>
                  <a:gd name="T13" fmla="*/ 0 h 259"/>
                  <a:gd name="T14" fmla="*/ 0 w 158"/>
                  <a:gd name="T15" fmla="*/ 11 h 259"/>
                  <a:gd name="T16" fmla="*/ 0 w 158"/>
                  <a:gd name="T17" fmla="*/ 11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259"/>
                  <a:gd name="T29" fmla="*/ 158 w 158"/>
                  <a:gd name="T30" fmla="*/ 259 h 2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259">
                    <a:moveTo>
                      <a:pt x="0" y="11"/>
                    </a:moveTo>
                    <a:lnTo>
                      <a:pt x="154" y="259"/>
                    </a:lnTo>
                    <a:lnTo>
                      <a:pt x="158" y="230"/>
                    </a:lnTo>
                    <a:lnTo>
                      <a:pt x="137" y="173"/>
                    </a:lnTo>
                    <a:lnTo>
                      <a:pt x="89" y="98"/>
                    </a:lnTo>
                    <a:lnTo>
                      <a:pt x="44" y="48"/>
                    </a:lnTo>
                    <a:lnTo>
                      <a:pt x="0" y="0"/>
                    </a:lnTo>
                    <a:lnTo>
                      <a:pt x="0" y="11"/>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7" name="Freeform 144"/>
              <p:cNvSpPr>
                <a:spLocks/>
              </p:cNvSpPr>
              <p:nvPr/>
            </p:nvSpPr>
            <p:spPr bwMode="auto">
              <a:xfrm>
                <a:off x="4975" y="3200"/>
                <a:ext cx="231" cy="689"/>
              </a:xfrm>
              <a:custGeom>
                <a:avLst/>
                <a:gdLst>
                  <a:gd name="T0" fmla="*/ 17 w 231"/>
                  <a:gd name="T1" fmla="*/ 49 h 689"/>
                  <a:gd name="T2" fmla="*/ 19 w 231"/>
                  <a:gd name="T3" fmla="*/ 64 h 689"/>
                  <a:gd name="T4" fmla="*/ 21 w 231"/>
                  <a:gd name="T5" fmla="*/ 84 h 689"/>
                  <a:gd name="T6" fmla="*/ 29 w 231"/>
                  <a:gd name="T7" fmla="*/ 110 h 689"/>
                  <a:gd name="T8" fmla="*/ 34 w 231"/>
                  <a:gd name="T9" fmla="*/ 137 h 689"/>
                  <a:gd name="T10" fmla="*/ 46 w 231"/>
                  <a:gd name="T11" fmla="*/ 166 h 689"/>
                  <a:gd name="T12" fmla="*/ 58 w 231"/>
                  <a:gd name="T13" fmla="*/ 192 h 689"/>
                  <a:gd name="T14" fmla="*/ 75 w 231"/>
                  <a:gd name="T15" fmla="*/ 215 h 689"/>
                  <a:gd name="T16" fmla="*/ 90 w 231"/>
                  <a:gd name="T17" fmla="*/ 232 h 689"/>
                  <a:gd name="T18" fmla="*/ 104 w 231"/>
                  <a:gd name="T19" fmla="*/ 250 h 689"/>
                  <a:gd name="T20" fmla="*/ 115 w 231"/>
                  <a:gd name="T21" fmla="*/ 266 h 689"/>
                  <a:gd name="T22" fmla="*/ 129 w 231"/>
                  <a:gd name="T23" fmla="*/ 285 h 689"/>
                  <a:gd name="T24" fmla="*/ 136 w 231"/>
                  <a:gd name="T25" fmla="*/ 301 h 689"/>
                  <a:gd name="T26" fmla="*/ 144 w 231"/>
                  <a:gd name="T27" fmla="*/ 322 h 689"/>
                  <a:gd name="T28" fmla="*/ 150 w 231"/>
                  <a:gd name="T29" fmla="*/ 342 h 689"/>
                  <a:gd name="T30" fmla="*/ 154 w 231"/>
                  <a:gd name="T31" fmla="*/ 368 h 689"/>
                  <a:gd name="T32" fmla="*/ 156 w 231"/>
                  <a:gd name="T33" fmla="*/ 385 h 689"/>
                  <a:gd name="T34" fmla="*/ 158 w 231"/>
                  <a:gd name="T35" fmla="*/ 395 h 689"/>
                  <a:gd name="T36" fmla="*/ 160 w 231"/>
                  <a:gd name="T37" fmla="*/ 395 h 689"/>
                  <a:gd name="T38" fmla="*/ 160 w 231"/>
                  <a:gd name="T39" fmla="*/ 381 h 689"/>
                  <a:gd name="T40" fmla="*/ 160 w 231"/>
                  <a:gd name="T41" fmla="*/ 373 h 689"/>
                  <a:gd name="T42" fmla="*/ 190 w 231"/>
                  <a:gd name="T43" fmla="*/ 247 h 689"/>
                  <a:gd name="T44" fmla="*/ 144 w 231"/>
                  <a:gd name="T45" fmla="*/ 0 h 689"/>
                  <a:gd name="T46" fmla="*/ 150 w 231"/>
                  <a:gd name="T47" fmla="*/ 9 h 689"/>
                  <a:gd name="T48" fmla="*/ 161 w 231"/>
                  <a:gd name="T49" fmla="*/ 28 h 689"/>
                  <a:gd name="T50" fmla="*/ 177 w 231"/>
                  <a:gd name="T51" fmla="*/ 55 h 689"/>
                  <a:gd name="T52" fmla="*/ 194 w 231"/>
                  <a:gd name="T53" fmla="*/ 87 h 689"/>
                  <a:gd name="T54" fmla="*/ 210 w 231"/>
                  <a:gd name="T55" fmla="*/ 125 h 689"/>
                  <a:gd name="T56" fmla="*/ 221 w 231"/>
                  <a:gd name="T57" fmla="*/ 166 h 689"/>
                  <a:gd name="T58" fmla="*/ 229 w 231"/>
                  <a:gd name="T59" fmla="*/ 209 h 689"/>
                  <a:gd name="T60" fmla="*/ 227 w 231"/>
                  <a:gd name="T61" fmla="*/ 255 h 689"/>
                  <a:gd name="T62" fmla="*/ 221 w 231"/>
                  <a:gd name="T63" fmla="*/ 297 h 689"/>
                  <a:gd name="T64" fmla="*/ 215 w 231"/>
                  <a:gd name="T65" fmla="*/ 336 h 689"/>
                  <a:gd name="T66" fmla="*/ 208 w 231"/>
                  <a:gd name="T67" fmla="*/ 371 h 689"/>
                  <a:gd name="T68" fmla="*/ 198 w 231"/>
                  <a:gd name="T69" fmla="*/ 402 h 689"/>
                  <a:gd name="T70" fmla="*/ 188 w 231"/>
                  <a:gd name="T71" fmla="*/ 426 h 689"/>
                  <a:gd name="T72" fmla="*/ 181 w 231"/>
                  <a:gd name="T73" fmla="*/ 442 h 689"/>
                  <a:gd name="T74" fmla="*/ 179 w 231"/>
                  <a:gd name="T75" fmla="*/ 451 h 689"/>
                  <a:gd name="T76" fmla="*/ 173 w 231"/>
                  <a:gd name="T77" fmla="*/ 457 h 689"/>
                  <a:gd name="T78" fmla="*/ 158 w 231"/>
                  <a:gd name="T79" fmla="*/ 474 h 689"/>
                  <a:gd name="T80" fmla="*/ 146 w 231"/>
                  <a:gd name="T81" fmla="*/ 497 h 689"/>
                  <a:gd name="T82" fmla="*/ 138 w 231"/>
                  <a:gd name="T83" fmla="*/ 527 h 689"/>
                  <a:gd name="T84" fmla="*/ 136 w 231"/>
                  <a:gd name="T85" fmla="*/ 563 h 689"/>
                  <a:gd name="T86" fmla="*/ 144 w 231"/>
                  <a:gd name="T87" fmla="*/ 607 h 689"/>
                  <a:gd name="T88" fmla="*/ 167 w 231"/>
                  <a:gd name="T89" fmla="*/ 660 h 689"/>
                  <a:gd name="T90" fmla="*/ 144 w 231"/>
                  <a:gd name="T91" fmla="*/ 685 h 689"/>
                  <a:gd name="T92" fmla="*/ 84 w 231"/>
                  <a:gd name="T93" fmla="*/ 529 h 689"/>
                  <a:gd name="T94" fmla="*/ 110 w 231"/>
                  <a:gd name="T95" fmla="*/ 306 h 689"/>
                  <a:gd name="T96" fmla="*/ 38 w 231"/>
                  <a:gd name="T97" fmla="*/ 207 h 689"/>
                  <a:gd name="T98" fmla="*/ 6 w 231"/>
                  <a:gd name="T99" fmla="*/ 87 h 689"/>
                  <a:gd name="T100" fmla="*/ 17 w 231"/>
                  <a:gd name="T101" fmla="*/ 45 h 6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1"/>
                  <a:gd name="T154" fmla="*/ 0 h 689"/>
                  <a:gd name="T155" fmla="*/ 231 w 231"/>
                  <a:gd name="T156" fmla="*/ 689 h 6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1" h="689">
                    <a:moveTo>
                      <a:pt x="17" y="45"/>
                    </a:moveTo>
                    <a:lnTo>
                      <a:pt x="17" y="49"/>
                    </a:lnTo>
                    <a:lnTo>
                      <a:pt x="17" y="55"/>
                    </a:lnTo>
                    <a:lnTo>
                      <a:pt x="19" y="64"/>
                    </a:lnTo>
                    <a:lnTo>
                      <a:pt x="19" y="72"/>
                    </a:lnTo>
                    <a:lnTo>
                      <a:pt x="21" y="84"/>
                    </a:lnTo>
                    <a:lnTo>
                      <a:pt x="23" y="96"/>
                    </a:lnTo>
                    <a:lnTo>
                      <a:pt x="29" y="110"/>
                    </a:lnTo>
                    <a:lnTo>
                      <a:pt x="31" y="122"/>
                    </a:lnTo>
                    <a:lnTo>
                      <a:pt x="34" y="137"/>
                    </a:lnTo>
                    <a:lnTo>
                      <a:pt x="40" y="152"/>
                    </a:lnTo>
                    <a:lnTo>
                      <a:pt x="46" y="166"/>
                    </a:lnTo>
                    <a:lnTo>
                      <a:pt x="52" y="178"/>
                    </a:lnTo>
                    <a:lnTo>
                      <a:pt x="58" y="192"/>
                    </a:lnTo>
                    <a:lnTo>
                      <a:pt x="65" y="203"/>
                    </a:lnTo>
                    <a:lnTo>
                      <a:pt x="75" y="215"/>
                    </a:lnTo>
                    <a:lnTo>
                      <a:pt x="83" y="223"/>
                    </a:lnTo>
                    <a:lnTo>
                      <a:pt x="90" y="232"/>
                    </a:lnTo>
                    <a:lnTo>
                      <a:pt x="96" y="240"/>
                    </a:lnTo>
                    <a:lnTo>
                      <a:pt x="104" y="250"/>
                    </a:lnTo>
                    <a:lnTo>
                      <a:pt x="110" y="258"/>
                    </a:lnTo>
                    <a:lnTo>
                      <a:pt x="115" y="266"/>
                    </a:lnTo>
                    <a:lnTo>
                      <a:pt x="121" y="275"/>
                    </a:lnTo>
                    <a:lnTo>
                      <a:pt x="129" y="285"/>
                    </a:lnTo>
                    <a:lnTo>
                      <a:pt x="133" y="293"/>
                    </a:lnTo>
                    <a:lnTo>
                      <a:pt x="136" y="301"/>
                    </a:lnTo>
                    <a:lnTo>
                      <a:pt x="140" y="310"/>
                    </a:lnTo>
                    <a:lnTo>
                      <a:pt x="144" y="322"/>
                    </a:lnTo>
                    <a:lnTo>
                      <a:pt x="146" y="332"/>
                    </a:lnTo>
                    <a:lnTo>
                      <a:pt x="150" y="342"/>
                    </a:lnTo>
                    <a:lnTo>
                      <a:pt x="152" y="354"/>
                    </a:lnTo>
                    <a:lnTo>
                      <a:pt x="154" y="368"/>
                    </a:lnTo>
                    <a:lnTo>
                      <a:pt x="154" y="377"/>
                    </a:lnTo>
                    <a:lnTo>
                      <a:pt x="156" y="385"/>
                    </a:lnTo>
                    <a:lnTo>
                      <a:pt x="156" y="391"/>
                    </a:lnTo>
                    <a:lnTo>
                      <a:pt x="158" y="395"/>
                    </a:lnTo>
                    <a:lnTo>
                      <a:pt x="158" y="396"/>
                    </a:lnTo>
                    <a:lnTo>
                      <a:pt x="160" y="395"/>
                    </a:lnTo>
                    <a:lnTo>
                      <a:pt x="160" y="388"/>
                    </a:lnTo>
                    <a:lnTo>
                      <a:pt x="160" y="381"/>
                    </a:lnTo>
                    <a:lnTo>
                      <a:pt x="160" y="375"/>
                    </a:lnTo>
                    <a:lnTo>
                      <a:pt x="160" y="373"/>
                    </a:lnTo>
                    <a:lnTo>
                      <a:pt x="185" y="321"/>
                    </a:lnTo>
                    <a:lnTo>
                      <a:pt x="190" y="247"/>
                    </a:lnTo>
                    <a:lnTo>
                      <a:pt x="185" y="130"/>
                    </a:lnTo>
                    <a:lnTo>
                      <a:pt x="144" y="0"/>
                    </a:lnTo>
                    <a:lnTo>
                      <a:pt x="146" y="4"/>
                    </a:lnTo>
                    <a:lnTo>
                      <a:pt x="150" y="9"/>
                    </a:lnTo>
                    <a:lnTo>
                      <a:pt x="156" y="18"/>
                    </a:lnTo>
                    <a:lnTo>
                      <a:pt x="161" y="28"/>
                    </a:lnTo>
                    <a:lnTo>
                      <a:pt x="169" y="40"/>
                    </a:lnTo>
                    <a:lnTo>
                      <a:pt x="177" y="55"/>
                    </a:lnTo>
                    <a:lnTo>
                      <a:pt x="186" y="71"/>
                    </a:lnTo>
                    <a:lnTo>
                      <a:pt x="194" y="87"/>
                    </a:lnTo>
                    <a:lnTo>
                      <a:pt x="202" y="106"/>
                    </a:lnTo>
                    <a:lnTo>
                      <a:pt x="210" y="125"/>
                    </a:lnTo>
                    <a:lnTo>
                      <a:pt x="217" y="146"/>
                    </a:lnTo>
                    <a:lnTo>
                      <a:pt x="221" y="166"/>
                    </a:lnTo>
                    <a:lnTo>
                      <a:pt x="227" y="188"/>
                    </a:lnTo>
                    <a:lnTo>
                      <a:pt x="229" y="209"/>
                    </a:lnTo>
                    <a:lnTo>
                      <a:pt x="231" y="234"/>
                    </a:lnTo>
                    <a:lnTo>
                      <a:pt x="227" y="255"/>
                    </a:lnTo>
                    <a:lnTo>
                      <a:pt x="225" y="277"/>
                    </a:lnTo>
                    <a:lnTo>
                      <a:pt x="221" y="297"/>
                    </a:lnTo>
                    <a:lnTo>
                      <a:pt x="219" y="317"/>
                    </a:lnTo>
                    <a:lnTo>
                      <a:pt x="215" y="336"/>
                    </a:lnTo>
                    <a:lnTo>
                      <a:pt x="212" y="354"/>
                    </a:lnTo>
                    <a:lnTo>
                      <a:pt x="208" y="371"/>
                    </a:lnTo>
                    <a:lnTo>
                      <a:pt x="204" y="388"/>
                    </a:lnTo>
                    <a:lnTo>
                      <a:pt x="198" y="402"/>
                    </a:lnTo>
                    <a:lnTo>
                      <a:pt x="192" y="415"/>
                    </a:lnTo>
                    <a:lnTo>
                      <a:pt x="188" y="426"/>
                    </a:lnTo>
                    <a:lnTo>
                      <a:pt x="185" y="435"/>
                    </a:lnTo>
                    <a:lnTo>
                      <a:pt x="181" y="442"/>
                    </a:lnTo>
                    <a:lnTo>
                      <a:pt x="179" y="449"/>
                    </a:lnTo>
                    <a:lnTo>
                      <a:pt x="179" y="451"/>
                    </a:lnTo>
                    <a:lnTo>
                      <a:pt x="179" y="454"/>
                    </a:lnTo>
                    <a:lnTo>
                      <a:pt x="173" y="457"/>
                    </a:lnTo>
                    <a:lnTo>
                      <a:pt x="163" y="467"/>
                    </a:lnTo>
                    <a:lnTo>
                      <a:pt x="158" y="474"/>
                    </a:lnTo>
                    <a:lnTo>
                      <a:pt x="152" y="485"/>
                    </a:lnTo>
                    <a:lnTo>
                      <a:pt x="146" y="497"/>
                    </a:lnTo>
                    <a:lnTo>
                      <a:pt x="144" y="512"/>
                    </a:lnTo>
                    <a:lnTo>
                      <a:pt x="138" y="527"/>
                    </a:lnTo>
                    <a:lnTo>
                      <a:pt x="136" y="544"/>
                    </a:lnTo>
                    <a:lnTo>
                      <a:pt x="136" y="563"/>
                    </a:lnTo>
                    <a:lnTo>
                      <a:pt x="140" y="584"/>
                    </a:lnTo>
                    <a:lnTo>
                      <a:pt x="144" y="607"/>
                    </a:lnTo>
                    <a:lnTo>
                      <a:pt x="154" y="633"/>
                    </a:lnTo>
                    <a:lnTo>
                      <a:pt x="167" y="660"/>
                    </a:lnTo>
                    <a:lnTo>
                      <a:pt x="186" y="689"/>
                    </a:lnTo>
                    <a:lnTo>
                      <a:pt x="144" y="685"/>
                    </a:lnTo>
                    <a:lnTo>
                      <a:pt x="94" y="622"/>
                    </a:lnTo>
                    <a:lnTo>
                      <a:pt x="84" y="529"/>
                    </a:lnTo>
                    <a:lnTo>
                      <a:pt x="138" y="398"/>
                    </a:lnTo>
                    <a:lnTo>
                      <a:pt x="110" y="306"/>
                    </a:lnTo>
                    <a:lnTo>
                      <a:pt x="75" y="243"/>
                    </a:lnTo>
                    <a:lnTo>
                      <a:pt x="38" y="207"/>
                    </a:lnTo>
                    <a:lnTo>
                      <a:pt x="0" y="131"/>
                    </a:lnTo>
                    <a:lnTo>
                      <a:pt x="6" y="87"/>
                    </a:lnTo>
                    <a:lnTo>
                      <a:pt x="17" y="45"/>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8" name="Freeform 145"/>
              <p:cNvSpPr>
                <a:spLocks/>
              </p:cNvSpPr>
              <p:nvPr/>
            </p:nvSpPr>
            <p:spPr bwMode="auto">
              <a:xfrm>
                <a:off x="5208" y="2970"/>
                <a:ext cx="127" cy="621"/>
              </a:xfrm>
              <a:custGeom>
                <a:avLst/>
                <a:gdLst>
                  <a:gd name="T0" fmla="*/ 79 w 127"/>
                  <a:gd name="T1" fmla="*/ 17 h 621"/>
                  <a:gd name="T2" fmla="*/ 69 w 127"/>
                  <a:gd name="T3" fmla="*/ 32 h 621"/>
                  <a:gd name="T4" fmla="*/ 61 w 127"/>
                  <a:gd name="T5" fmla="*/ 48 h 621"/>
                  <a:gd name="T6" fmla="*/ 55 w 127"/>
                  <a:gd name="T7" fmla="*/ 70 h 621"/>
                  <a:gd name="T8" fmla="*/ 54 w 127"/>
                  <a:gd name="T9" fmla="*/ 93 h 621"/>
                  <a:gd name="T10" fmla="*/ 55 w 127"/>
                  <a:gd name="T11" fmla="*/ 119 h 621"/>
                  <a:gd name="T12" fmla="*/ 57 w 127"/>
                  <a:gd name="T13" fmla="*/ 142 h 621"/>
                  <a:gd name="T14" fmla="*/ 61 w 127"/>
                  <a:gd name="T15" fmla="*/ 160 h 621"/>
                  <a:gd name="T16" fmla="*/ 67 w 127"/>
                  <a:gd name="T17" fmla="*/ 175 h 621"/>
                  <a:gd name="T18" fmla="*/ 75 w 127"/>
                  <a:gd name="T19" fmla="*/ 189 h 621"/>
                  <a:gd name="T20" fmla="*/ 77 w 127"/>
                  <a:gd name="T21" fmla="*/ 204 h 621"/>
                  <a:gd name="T22" fmla="*/ 79 w 127"/>
                  <a:gd name="T23" fmla="*/ 224 h 621"/>
                  <a:gd name="T24" fmla="*/ 79 w 127"/>
                  <a:gd name="T25" fmla="*/ 251 h 621"/>
                  <a:gd name="T26" fmla="*/ 73 w 127"/>
                  <a:gd name="T27" fmla="*/ 290 h 621"/>
                  <a:gd name="T28" fmla="*/ 61 w 127"/>
                  <a:gd name="T29" fmla="*/ 326 h 621"/>
                  <a:gd name="T30" fmla="*/ 55 w 127"/>
                  <a:gd name="T31" fmla="*/ 356 h 621"/>
                  <a:gd name="T32" fmla="*/ 48 w 127"/>
                  <a:gd name="T33" fmla="*/ 378 h 621"/>
                  <a:gd name="T34" fmla="*/ 44 w 127"/>
                  <a:gd name="T35" fmla="*/ 396 h 621"/>
                  <a:gd name="T36" fmla="*/ 42 w 127"/>
                  <a:gd name="T37" fmla="*/ 425 h 621"/>
                  <a:gd name="T38" fmla="*/ 46 w 127"/>
                  <a:gd name="T39" fmla="*/ 442 h 621"/>
                  <a:gd name="T40" fmla="*/ 55 w 127"/>
                  <a:gd name="T41" fmla="*/ 464 h 621"/>
                  <a:gd name="T42" fmla="*/ 63 w 127"/>
                  <a:gd name="T43" fmla="*/ 484 h 621"/>
                  <a:gd name="T44" fmla="*/ 75 w 127"/>
                  <a:gd name="T45" fmla="*/ 504 h 621"/>
                  <a:gd name="T46" fmla="*/ 88 w 127"/>
                  <a:gd name="T47" fmla="*/ 520 h 621"/>
                  <a:gd name="T48" fmla="*/ 102 w 127"/>
                  <a:gd name="T49" fmla="*/ 537 h 621"/>
                  <a:gd name="T50" fmla="*/ 111 w 127"/>
                  <a:gd name="T51" fmla="*/ 554 h 621"/>
                  <a:gd name="T52" fmla="*/ 121 w 127"/>
                  <a:gd name="T53" fmla="*/ 570 h 621"/>
                  <a:gd name="T54" fmla="*/ 127 w 127"/>
                  <a:gd name="T55" fmla="*/ 589 h 621"/>
                  <a:gd name="T56" fmla="*/ 127 w 127"/>
                  <a:gd name="T57" fmla="*/ 611 h 621"/>
                  <a:gd name="T58" fmla="*/ 82 w 127"/>
                  <a:gd name="T59" fmla="*/ 566 h 621"/>
                  <a:gd name="T60" fmla="*/ 25 w 127"/>
                  <a:gd name="T61" fmla="*/ 442 h 621"/>
                  <a:gd name="T62" fmla="*/ 0 w 127"/>
                  <a:gd name="T63" fmla="*/ 356 h 621"/>
                  <a:gd name="T64" fmla="*/ 25 w 127"/>
                  <a:gd name="T65" fmla="*/ 156 h 621"/>
                  <a:gd name="T66" fmla="*/ 40 w 127"/>
                  <a:gd name="T67" fmla="*/ 54 h 621"/>
                  <a:gd name="T68" fmla="*/ 90 w 127"/>
                  <a:gd name="T69" fmla="*/ 0 h 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7"/>
                  <a:gd name="T106" fmla="*/ 0 h 621"/>
                  <a:gd name="T107" fmla="*/ 127 w 127"/>
                  <a:gd name="T108" fmla="*/ 621 h 6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7" h="621">
                    <a:moveTo>
                      <a:pt x="90" y="0"/>
                    </a:moveTo>
                    <a:lnTo>
                      <a:pt x="79" y="17"/>
                    </a:lnTo>
                    <a:lnTo>
                      <a:pt x="73" y="24"/>
                    </a:lnTo>
                    <a:lnTo>
                      <a:pt x="69" y="32"/>
                    </a:lnTo>
                    <a:lnTo>
                      <a:pt x="63" y="39"/>
                    </a:lnTo>
                    <a:lnTo>
                      <a:pt x="61" y="48"/>
                    </a:lnTo>
                    <a:lnTo>
                      <a:pt x="57" y="58"/>
                    </a:lnTo>
                    <a:lnTo>
                      <a:pt x="55" y="70"/>
                    </a:lnTo>
                    <a:lnTo>
                      <a:pt x="54" y="80"/>
                    </a:lnTo>
                    <a:lnTo>
                      <a:pt x="54" y="93"/>
                    </a:lnTo>
                    <a:lnTo>
                      <a:pt x="54" y="105"/>
                    </a:lnTo>
                    <a:lnTo>
                      <a:pt x="55" y="119"/>
                    </a:lnTo>
                    <a:lnTo>
                      <a:pt x="55" y="130"/>
                    </a:lnTo>
                    <a:lnTo>
                      <a:pt x="57" y="142"/>
                    </a:lnTo>
                    <a:lnTo>
                      <a:pt x="57" y="150"/>
                    </a:lnTo>
                    <a:lnTo>
                      <a:pt x="61" y="160"/>
                    </a:lnTo>
                    <a:lnTo>
                      <a:pt x="63" y="167"/>
                    </a:lnTo>
                    <a:lnTo>
                      <a:pt x="67" y="175"/>
                    </a:lnTo>
                    <a:lnTo>
                      <a:pt x="71" y="181"/>
                    </a:lnTo>
                    <a:lnTo>
                      <a:pt x="75" y="189"/>
                    </a:lnTo>
                    <a:lnTo>
                      <a:pt x="75" y="196"/>
                    </a:lnTo>
                    <a:lnTo>
                      <a:pt x="77" y="204"/>
                    </a:lnTo>
                    <a:lnTo>
                      <a:pt x="77" y="212"/>
                    </a:lnTo>
                    <a:lnTo>
                      <a:pt x="79" y="224"/>
                    </a:lnTo>
                    <a:lnTo>
                      <a:pt x="79" y="236"/>
                    </a:lnTo>
                    <a:lnTo>
                      <a:pt x="79" y="251"/>
                    </a:lnTo>
                    <a:lnTo>
                      <a:pt x="75" y="269"/>
                    </a:lnTo>
                    <a:lnTo>
                      <a:pt x="73" y="290"/>
                    </a:lnTo>
                    <a:lnTo>
                      <a:pt x="67" y="309"/>
                    </a:lnTo>
                    <a:lnTo>
                      <a:pt x="61" y="326"/>
                    </a:lnTo>
                    <a:lnTo>
                      <a:pt x="57" y="343"/>
                    </a:lnTo>
                    <a:lnTo>
                      <a:pt x="55" y="356"/>
                    </a:lnTo>
                    <a:lnTo>
                      <a:pt x="50" y="367"/>
                    </a:lnTo>
                    <a:lnTo>
                      <a:pt x="48" y="378"/>
                    </a:lnTo>
                    <a:lnTo>
                      <a:pt x="44" y="387"/>
                    </a:lnTo>
                    <a:lnTo>
                      <a:pt x="44" y="396"/>
                    </a:lnTo>
                    <a:lnTo>
                      <a:pt x="40" y="410"/>
                    </a:lnTo>
                    <a:lnTo>
                      <a:pt x="42" y="425"/>
                    </a:lnTo>
                    <a:lnTo>
                      <a:pt x="42" y="433"/>
                    </a:lnTo>
                    <a:lnTo>
                      <a:pt x="46" y="442"/>
                    </a:lnTo>
                    <a:lnTo>
                      <a:pt x="50" y="451"/>
                    </a:lnTo>
                    <a:lnTo>
                      <a:pt x="55" y="464"/>
                    </a:lnTo>
                    <a:lnTo>
                      <a:pt x="57" y="473"/>
                    </a:lnTo>
                    <a:lnTo>
                      <a:pt x="63" y="484"/>
                    </a:lnTo>
                    <a:lnTo>
                      <a:pt x="69" y="493"/>
                    </a:lnTo>
                    <a:lnTo>
                      <a:pt x="75" y="504"/>
                    </a:lnTo>
                    <a:lnTo>
                      <a:pt x="80" y="512"/>
                    </a:lnTo>
                    <a:lnTo>
                      <a:pt x="88" y="520"/>
                    </a:lnTo>
                    <a:lnTo>
                      <a:pt x="94" y="528"/>
                    </a:lnTo>
                    <a:lnTo>
                      <a:pt x="102" y="537"/>
                    </a:lnTo>
                    <a:lnTo>
                      <a:pt x="106" y="546"/>
                    </a:lnTo>
                    <a:lnTo>
                      <a:pt x="111" y="554"/>
                    </a:lnTo>
                    <a:lnTo>
                      <a:pt x="115" y="562"/>
                    </a:lnTo>
                    <a:lnTo>
                      <a:pt x="121" y="570"/>
                    </a:lnTo>
                    <a:lnTo>
                      <a:pt x="123" y="578"/>
                    </a:lnTo>
                    <a:lnTo>
                      <a:pt x="127" y="589"/>
                    </a:lnTo>
                    <a:lnTo>
                      <a:pt x="127" y="599"/>
                    </a:lnTo>
                    <a:lnTo>
                      <a:pt x="127" y="611"/>
                    </a:lnTo>
                    <a:lnTo>
                      <a:pt x="90" y="621"/>
                    </a:lnTo>
                    <a:lnTo>
                      <a:pt x="82" y="566"/>
                    </a:lnTo>
                    <a:lnTo>
                      <a:pt x="32" y="515"/>
                    </a:lnTo>
                    <a:lnTo>
                      <a:pt x="25" y="442"/>
                    </a:lnTo>
                    <a:lnTo>
                      <a:pt x="9" y="373"/>
                    </a:lnTo>
                    <a:lnTo>
                      <a:pt x="0" y="356"/>
                    </a:lnTo>
                    <a:lnTo>
                      <a:pt x="50" y="235"/>
                    </a:lnTo>
                    <a:lnTo>
                      <a:pt x="25" y="156"/>
                    </a:lnTo>
                    <a:lnTo>
                      <a:pt x="23" y="106"/>
                    </a:lnTo>
                    <a:lnTo>
                      <a:pt x="40" y="54"/>
                    </a:lnTo>
                    <a:lnTo>
                      <a:pt x="90" y="0"/>
                    </a:lnTo>
                    <a:close/>
                  </a:path>
                </a:pathLst>
              </a:custGeom>
              <a:solidFill>
                <a:srgbClr val="4CC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99" name="Freeform 146"/>
              <p:cNvSpPr>
                <a:spLocks/>
              </p:cNvSpPr>
              <p:nvPr/>
            </p:nvSpPr>
            <p:spPr bwMode="auto">
              <a:xfrm>
                <a:off x="4873" y="3585"/>
                <a:ext cx="614" cy="620"/>
              </a:xfrm>
              <a:custGeom>
                <a:avLst/>
                <a:gdLst>
                  <a:gd name="T0" fmla="*/ 36 w 614"/>
                  <a:gd name="T1" fmla="*/ 342 h 620"/>
                  <a:gd name="T2" fmla="*/ 65 w 614"/>
                  <a:gd name="T3" fmla="*/ 387 h 620"/>
                  <a:gd name="T4" fmla="*/ 46 w 614"/>
                  <a:gd name="T5" fmla="*/ 444 h 620"/>
                  <a:gd name="T6" fmla="*/ 0 w 614"/>
                  <a:gd name="T7" fmla="*/ 496 h 620"/>
                  <a:gd name="T8" fmla="*/ 13 w 614"/>
                  <a:gd name="T9" fmla="*/ 550 h 620"/>
                  <a:gd name="T10" fmla="*/ 73 w 614"/>
                  <a:gd name="T11" fmla="*/ 570 h 620"/>
                  <a:gd name="T12" fmla="*/ 196 w 614"/>
                  <a:gd name="T13" fmla="*/ 558 h 620"/>
                  <a:gd name="T14" fmla="*/ 265 w 614"/>
                  <a:gd name="T15" fmla="*/ 574 h 620"/>
                  <a:gd name="T16" fmla="*/ 306 w 614"/>
                  <a:gd name="T17" fmla="*/ 598 h 620"/>
                  <a:gd name="T18" fmla="*/ 362 w 614"/>
                  <a:gd name="T19" fmla="*/ 600 h 620"/>
                  <a:gd name="T20" fmla="*/ 402 w 614"/>
                  <a:gd name="T21" fmla="*/ 577 h 620"/>
                  <a:gd name="T22" fmla="*/ 452 w 614"/>
                  <a:gd name="T23" fmla="*/ 533 h 620"/>
                  <a:gd name="T24" fmla="*/ 521 w 614"/>
                  <a:gd name="T25" fmla="*/ 472 h 620"/>
                  <a:gd name="T26" fmla="*/ 568 w 614"/>
                  <a:gd name="T27" fmla="*/ 396 h 620"/>
                  <a:gd name="T28" fmla="*/ 568 w 614"/>
                  <a:gd name="T29" fmla="*/ 332 h 620"/>
                  <a:gd name="T30" fmla="*/ 531 w 614"/>
                  <a:gd name="T31" fmla="*/ 269 h 620"/>
                  <a:gd name="T32" fmla="*/ 548 w 614"/>
                  <a:gd name="T33" fmla="*/ 203 h 620"/>
                  <a:gd name="T34" fmla="*/ 602 w 614"/>
                  <a:gd name="T35" fmla="*/ 123 h 620"/>
                  <a:gd name="T36" fmla="*/ 585 w 614"/>
                  <a:gd name="T37" fmla="*/ 50 h 620"/>
                  <a:gd name="T38" fmla="*/ 500 w 614"/>
                  <a:gd name="T39" fmla="*/ 11 h 620"/>
                  <a:gd name="T40" fmla="*/ 429 w 614"/>
                  <a:gd name="T41" fmla="*/ 0 h 620"/>
                  <a:gd name="T42" fmla="*/ 358 w 614"/>
                  <a:gd name="T43" fmla="*/ 47 h 620"/>
                  <a:gd name="T44" fmla="*/ 335 w 614"/>
                  <a:gd name="T45" fmla="*/ 57 h 620"/>
                  <a:gd name="T46" fmla="*/ 256 w 614"/>
                  <a:gd name="T47" fmla="*/ 86 h 620"/>
                  <a:gd name="T48" fmla="*/ 219 w 614"/>
                  <a:gd name="T49" fmla="*/ 128 h 620"/>
                  <a:gd name="T50" fmla="*/ 231 w 614"/>
                  <a:gd name="T51" fmla="*/ 189 h 620"/>
                  <a:gd name="T52" fmla="*/ 265 w 614"/>
                  <a:gd name="T53" fmla="*/ 225 h 620"/>
                  <a:gd name="T54" fmla="*/ 296 w 614"/>
                  <a:gd name="T55" fmla="*/ 262 h 620"/>
                  <a:gd name="T56" fmla="*/ 275 w 614"/>
                  <a:gd name="T57" fmla="*/ 296 h 620"/>
                  <a:gd name="T58" fmla="*/ 227 w 614"/>
                  <a:gd name="T59" fmla="*/ 296 h 620"/>
                  <a:gd name="T60" fmla="*/ 131 w 614"/>
                  <a:gd name="T61" fmla="*/ 293 h 620"/>
                  <a:gd name="T62" fmla="*/ 50 w 614"/>
                  <a:gd name="T63" fmla="*/ 312 h 620"/>
                  <a:gd name="T64" fmla="*/ 34 w 614"/>
                  <a:gd name="T65" fmla="*/ 322 h 6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4"/>
                  <a:gd name="T100" fmla="*/ 0 h 620"/>
                  <a:gd name="T101" fmla="*/ 614 w 614"/>
                  <a:gd name="T102" fmla="*/ 620 h 6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4" h="620">
                    <a:moveTo>
                      <a:pt x="34" y="322"/>
                    </a:moveTo>
                    <a:lnTo>
                      <a:pt x="36" y="342"/>
                    </a:lnTo>
                    <a:lnTo>
                      <a:pt x="50" y="363"/>
                    </a:lnTo>
                    <a:lnTo>
                      <a:pt x="65" y="387"/>
                    </a:lnTo>
                    <a:lnTo>
                      <a:pt x="67" y="429"/>
                    </a:lnTo>
                    <a:lnTo>
                      <a:pt x="46" y="444"/>
                    </a:lnTo>
                    <a:lnTo>
                      <a:pt x="17" y="472"/>
                    </a:lnTo>
                    <a:lnTo>
                      <a:pt x="0" y="496"/>
                    </a:lnTo>
                    <a:lnTo>
                      <a:pt x="0" y="523"/>
                    </a:lnTo>
                    <a:lnTo>
                      <a:pt x="13" y="550"/>
                    </a:lnTo>
                    <a:lnTo>
                      <a:pt x="46" y="564"/>
                    </a:lnTo>
                    <a:lnTo>
                      <a:pt x="73" y="570"/>
                    </a:lnTo>
                    <a:lnTo>
                      <a:pt x="123" y="565"/>
                    </a:lnTo>
                    <a:lnTo>
                      <a:pt x="196" y="558"/>
                    </a:lnTo>
                    <a:lnTo>
                      <a:pt x="237" y="562"/>
                    </a:lnTo>
                    <a:lnTo>
                      <a:pt x="265" y="574"/>
                    </a:lnTo>
                    <a:lnTo>
                      <a:pt x="273" y="593"/>
                    </a:lnTo>
                    <a:lnTo>
                      <a:pt x="306" y="598"/>
                    </a:lnTo>
                    <a:lnTo>
                      <a:pt x="331" y="620"/>
                    </a:lnTo>
                    <a:lnTo>
                      <a:pt x="362" y="600"/>
                    </a:lnTo>
                    <a:lnTo>
                      <a:pt x="394" y="593"/>
                    </a:lnTo>
                    <a:lnTo>
                      <a:pt x="402" y="577"/>
                    </a:lnTo>
                    <a:lnTo>
                      <a:pt x="414" y="557"/>
                    </a:lnTo>
                    <a:lnTo>
                      <a:pt x="452" y="533"/>
                    </a:lnTo>
                    <a:lnTo>
                      <a:pt x="491" y="514"/>
                    </a:lnTo>
                    <a:lnTo>
                      <a:pt x="521" y="472"/>
                    </a:lnTo>
                    <a:lnTo>
                      <a:pt x="548" y="430"/>
                    </a:lnTo>
                    <a:lnTo>
                      <a:pt x="568" y="396"/>
                    </a:lnTo>
                    <a:lnTo>
                      <a:pt x="573" y="357"/>
                    </a:lnTo>
                    <a:lnTo>
                      <a:pt x="568" y="332"/>
                    </a:lnTo>
                    <a:lnTo>
                      <a:pt x="552" y="293"/>
                    </a:lnTo>
                    <a:lnTo>
                      <a:pt x="531" y="269"/>
                    </a:lnTo>
                    <a:lnTo>
                      <a:pt x="521" y="238"/>
                    </a:lnTo>
                    <a:lnTo>
                      <a:pt x="548" y="203"/>
                    </a:lnTo>
                    <a:lnTo>
                      <a:pt x="581" y="163"/>
                    </a:lnTo>
                    <a:lnTo>
                      <a:pt x="602" y="123"/>
                    </a:lnTo>
                    <a:lnTo>
                      <a:pt x="614" y="86"/>
                    </a:lnTo>
                    <a:lnTo>
                      <a:pt x="585" y="50"/>
                    </a:lnTo>
                    <a:lnTo>
                      <a:pt x="548" y="25"/>
                    </a:lnTo>
                    <a:lnTo>
                      <a:pt x="500" y="11"/>
                    </a:lnTo>
                    <a:lnTo>
                      <a:pt x="466" y="0"/>
                    </a:lnTo>
                    <a:lnTo>
                      <a:pt x="429" y="0"/>
                    </a:lnTo>
                    <a:lnTo>
                      <a:pt x="385" y="23"/>
                    </a:lnTo>
                    <a:lnTo>
                      <a:pt x="358" y="47"/>
                    </a:lnTo>
                    <a:lnTo>
                      <a:pt x="344" y="54"/>
                    </a:lnTo>
                    <a:lnTo>
                      <a:pt x="335" y="57"/>
                    </a:lnTo>
                    <a:lnTo>
                      <a:pt x="287" y="68"/>
                    </a:lnTo>
                    <a:lnTo>
                      <a:pt x="256" y="86"/>
                    </a:lnTo>
                    <a:lnTo>
                      <a:pt x="240" y="103"/>
                    </a:lnTo>
                    <a:lnTo>
                      <a:pt x="219" y="128"/>
                    </a:lnTo>
                    <a:lnTo>
                      <a:pt x="219" y="158"/>
                    </a:lnTo>
                    <a:lnTo>
                      <a:pt x="231" y="189"/>
                    </a:lnTo>
                    <a:lnTo>
                      <a:pt x="244" y="211"/>
                    </a:lnTo>
                    <a:lnTo>
                      <a:pt x="265" y="225"/>
                    </a:lnTo>
                    <a:lnTo>
                      <a:pt x="290" y="244"/>
                    </a:lnTo>
                    <a:lnTo>
                      <a:pt x="296" y="262"/>
                    </a:lnTo>
                    <a:lnTo>
                      <a:pt x="287" y="280"/>
                    </a:lnTo>
                    <a:lnTo>
                      <a:pt x="275" y="296"/>
                    </a:lnTo>
                    <a:lnTo>
                      <a:pt x="256" y="300"/>
                    </a:lnTo>
                    <a:lnTo>
                      <a:pt x="227" y="296"/>
                    </a:lnTo>
                    <a:lnTo>
                      <a:pt x="179" y="285"/>
                    </a:lnTo>
                    <a:lnTo>
                      <a:pt x="131" y="293"/>
                    </a:lnTo>
                    <a:lnTo>
                      <a:pt x="88" y="297"/>
                    </a:lnTo>
                    <a:lnTo>
                      <a:pt x="50" y="312"/>
                    </a:lnTo>
                    <a:lnTo>
                      <a:pt x="34" y="322"/>
                    </a:lnTo>
                    <a:close/>
                  </a:path>
                </a:pathLst>
              </a:custGeom>
              <a:solidFill>
                <a:srgbClr val="B3C2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0" name="Freeform 147"/>
              <p:cNvSpPr>
                <a:spLocks/>
              </p:cNvSpPr>
              <p:nvPr/>
            </p:nvSpPr>
            <p:spPr bwMode="auto">
              <a:xfrm>
                <a:off x="4459" y="3901"/>
                <a:ext cx="329" cy="304"/>
              </a:xfrm>
              <a:custGeom>
                <a:avLst/>
                <a:gdLst>
                  <a:gd name="T0" fmla="*/ 0 w 329"/>
                  <a:gd name="T1" fmla="*/ 163 h 304"/>
                  <a:gd name="T2" fmla="*/ 21 w 329"/>
                  <a:gd name="T3" fmla="*/ 180 h 304"/>
                  <a:gd name="T4" fmla="*/ 29 w 329"/>
                  <a:gd name="T5" fmla="*/ 202 h 304"/>
                  <a:gd name="T6" fmla="*/ 25 w 329"/>
                  <a:gd name="T7" fmla="*/ 234 h 304"/>
                  <a:gd name="T8" fmla="*/ 10 w 329"/>
                  <a:gd name="T9" fmla="*/ 261 h 304"/>
                  <a:gd name="T10" fmla="*/ 25 w 329"/>
                  <a:gd name="T11" fmla="*/ 289 h 304"/>
                  <a:gd name="T12" fmla="*/ 62 w 329"/>
                  <a:gd name="T13" fmla="*/ 265 h 304"/>
                  <a:gd name="T14" fmla="*/ 102 w 329"/>
                  <a:gd name="T15" fmla="*/ 248 h 304"/>
                  <a:gd name="T16" fmla="*/ 139 w 329"/>
                  <a:gd name="T17" fmla="*/ 231 h 304"/>
                  <a:gd name="T18" fmla="*/ 183 w 329"/>
                  <a:gd name="T19" fmla="*/ 226 h 304"/>
                  <a:gd name="T20" fmla="*/ 218 w 329"/>
                  <a:gd name="T21" fmla="*/ 242 h 304"/>
                  <a:gd name="T22" fmla="*/ 252 w 329"/>
                  <a:gd name="T23" fmla="*/ 268 h 304"/>
                  <a:gd name="T24" fmla="*/ 250 w 329"/>
                  <a:gd name="T25" fmla="*/ 304 h 304"/>
                  <a:gd name="T26" fmla="*/ 277 w 329"/>
                  <a:gd name="T27" fmla="*/ 291 h 304"/>
                  <a:gd name="T28" fmla="*/ 329 w 329"/>
                  <a:gd name="T29" fmla="*/ 277 h 304"/>
                  <a:gd name="T30" fmla="*/ 281 w 329"/>
                  <a:gd name="T31" fmla="*/ 258 h 304"/>
                  <a:gd name="T32" fmla="*/ 262 w 329"/>
                  <a:gd name="T33" fmla="*/ 234 h 304"/>
                  <a:gd name="T34" fmla="*/ 235 w 329"/>
                  <a:gd name="T35" fmla="*/ 218 h 304"/>
                  <a:gd name="T36" fmla="*/ 264 w 329"/>
                  <a:gd name="T37" fmla="*/ 201 h 304"/>
                  <a:gd name="T38" fmla="*/ 294 w 329"/>
                  <a:gd name="T39" fmla="*/ 198 h 304"/>
                  <a:gd name="T40" fmla="*/ 269 w 329"/>
                  <a:gd name="T41" fmla="*/ 176 h 304"/>
                  <a:gd name="T42" fmla="*/ 254 w 329"/>
                  <a:gd name="T43" fmla="*/ 153 h 304"/>
                  <a:gd name="T44" fmla="*/ 243 w 329"/>
                  <a:gd name="T45" fmla="*/ 158 h 304"/>
                  <a:gd name="T46" fmla="*/ 233 w 329"/>
                  <a:gd name="T47" fmla="*/ 186 h 304"/>
                  <a:gd name="T48" fmla="*/ 210 w 329"/>
                  <a:gd name="T49" fmla="*/ 199 h 304"/>
                  <a:gd name="T50" fmla="*/ 183 w 329"/>
                  <a:gd name="T51" fmla="*/ 198 h 304"/>
                  <a:gd name="T52" fmla="*/ 139 w 329"/>
                  <a:gd name="T53" fmla="*/ 202 h 304"/>
                  <a:gd name="T54" fmla="*/ 62 w 329"/>
                  <a:gd name="T55" fmla="*/ 222 h 304"/>
                  <a:gd name="T56" fmla="*/ 73 w 329"/>
                  <a:gd name="T57" fmla="*/ 190 h 304"/>
                  <a:gd name="T58" fmla="*/ 71 w 329"/>
                  <a:gd name="T59" fmla="*/ 153 h 304"/>
                  <a:gd name="T60" fmla="*/ 102 w 329"/>
                  <a:gd name="T61" fmla="*/ 108 h 304"/>
                  <a:gd name="T62" fmla="*/ 131 w 329"/>
                  <a:gd name="T63" fmla="*/ 81 h 304"/>
                  <a:gd name="T64" fmla="*/ 166 w 329"/>
                  <a:gd name="T65" fmla="*/ 71 h 304"/>
                  <a:gd name="T66" fmla="*/ 171 w 329"/>
                  <a:gd name="T67" fmla="*/ 49 h 304"/>
                  <a:gd name="T68" fmla="*/ 119 w 329"/>
                  <a:gd name="T69" fmla="*/ 61 h 304"/>
                  <a:gd name="T70" fmla="*/ 102 w 329"/>
                  <a:gd name="T71" fmla="*/ 57 h 304"/>
                  <a:gd name="T72" fmla="*/ 90 w 329"/>
                  <a:gd name="T73" fmla="*/ 0 h 304"/>
                  <a:gd name="T74" fmla="*/ 73 w 329"/>
                  <a:gd name="T75" fmla="*/ 2 h 304"/>
                  <a:gd name="T76" fmla="*/ 67 w 329"/>
                  <a:gd name="T77" fmla="*/ 77 h 304"/>
                  <a:gd name="T78" fmla="*/ 52 w 329"/>
                  <a:gd name="T79" fmla="*/ 137 h 304"/>
                  <a:gd name="T80" fmla="*/ 39 w 329"/>
                  <a:gd name="T81" fmla="*/ 147 h 304"/>
                  <a:gd name="T82" fmla="*/ 15 w 329"/>
                  <a:gd name="T83" fmla="*/ 137 h 304"/>
                  <a:gd name="T84" fmla="*/ 0 w 329"/>
                  <a:gd name="T85" fmla="*/ 163 h 304"/>
                  <a:gd name="T86" fmla="*/ 0 w 329"/>
                  <a:gd name="T87" fmla="*/ 163 h 3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9"/>
                  <a:gd name="T133" fmla="*/ 0 h 304"/>
                  <a:gd name="T134" fmla="*/ 329 w 329"/>
                  <a:gd name="T135" fmla="*/ 304 h 3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9" h="304">
                    <a:moveTo>
                      <a:pt x="0" y="163"/>
                    </a:moveTo>
                    <a:lnTo>
                      <a:pt x="21" y="180"/>
                    </a:lnTo>
                    <a:lnTo>
                      <a:pt x="29" y="202"/>
                    </a:lnTo>
                    <a:lnTo>
                      <a:pt x="25" y="234"/>
                    </a:lnTo>
                    <a:lnTo>
                      <a:pt x="10" y="261"/>
                    </a:lnTo>
                    <a:lnTo>
                      <a:pt x="25" y="289"/>
                    </a:lnTo>
                    <a:lnTo>
                      <a:pt x="62" y="265"/>
                    </a:lnTo>
                    <a:lnTo>
                      <a:pt x="102" y="248"/>
                    </a:lnTo>
                    <a:lnTo>
                      <a:pt x="139" y="231"/>
                    </a:lnTo>
                    <a:lnTo>
                      <a:pt x="183" y="226"/>
                    </a:lnTo>
                    <a:lnTo>
                      <a:pt x="218" y="242"/>
                    </a:lnTo>
                    <a:lnTo>
                      <a:pt x="252" y="268"/>
                    </a:lnTo>
                    <a:lnTo>
                      <a:pt x="250" y="304"/>
                    </a:lnTo>
                    <a:lnTo>
                      <a:pt x="277" y="291"/>
                    </a:lnTo>
                    <a:lnTo>
                      <a:pt x="329" y="277"/>
                    </a:lnTo>
                    <a:lnTo>
                      <a:pt x="281" y="258"/>
                    </a:lnTo>
                    <a:lnTo>
                      <a:pt x="262" y="234"/>
                    </a:lnTo>
                    <a:lnTo>
                      <a:pt x="235" y="218"/>
                    </a:lnTo>
                    <a:lnTo>
                      <a:pt x="264" y="201"/>
                    </a:lnTo>
                    <a:lnTo>
                      <a:pt x="294" y="198"/>
                    </a:lnTo>
                    <a:lnTo>
                      <a:pt x="269" y="176"/>
                    </a:lnTo>
                    <a:lnTo>
                      <a:pt x="254" y="153"/>
                    </a:lnTo>
                    <a:lnTo>
                      <a:pt x="243" y="158"/>
                    </a:lnTo>
                    <a:lnTo>
                      <a:pt x="233" y="186"/>
                    </a:lnTo>
                    <a:lnTo>
                      <a:pt x="210" y="199"/>
                    </a:lnTo>
                    <a:lnTo>
                      <a:pt x="183" y="198"/>
                    </a:lnTo>
                    <a:lnTo>
                      <a:pt x="139" y="202"/>
                    </a:lnTo>
                    <a:lnTo>
                      <a:pt x="62" y="222"/>
                    </a:lnTo>
                    <a:lnTo>
                      <a:pt x="73" y="190"/>
                    </a:lnTo>
                    <a:lnTo>
                      <a:pt x="71" y="153"/>
                    </a:lnTo>
                    <a:lnTo>
                      <a:pt x="102" y="108"/>
                    </a:lnTo>
                    <a:lnTo>
                      <a:pt x="131" y="81"/>
                    </a:lnTo>
                    <a:lnTo>
                      <a:pt x="166" y="71"/>
                    </a:lnTo>
                    <a:lnTo>
                      <a:pt x="171" y="49"/>
                    </a:lnTo>
                    <a:lnTo>
                      <a:pt x="119" y="61"/>
                    </a:lnTo>
                    <a:lnTo>
                      <a:pt x="102" y="57"/>
                    </a:lnTo>
                    <a:lnTo>
                      <a:pt x="90" y="0"/>
                    </a:lnTo>
                    <a:lnTo>
                      <a:pt x="73" y="2"/>
                    </a:lnTo>
                    <a:lnTo>
                      <a:pt x="67" y="77"/>
                    </a:lnTo>
                    <a:lnTo>
                      <a:pt x="52" y="137"/>
                    </a:lnTo>
                    <a:lnTo>
                      <a:pt x="39" y="147"/>
                    </a:lnTo>
                    <a:lnTo>
                      <a:pt x="15" y="137"/>
                    </a:lnTo>
                    <a:lnTo>
                      <a:pt x="0" y="163"/>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1" name="Freeform 148"/>
              <p:cNvSpPr>
                <a:spLocks/>
              </p:cNvSpPr>
              <p:nvPr/>
            </p:nvSpPr>
            <p:spPr bwMode="auto">
              <a:xfrm>
                <a:off x="4963" y="3632"/>
                <a:ext cx="485" cy="570"/>
              </a:xfrm>
              <a:custGeom>
                <a:avLst/>
                <a:gdLst>
                  <a:gd name="T0" fmla="*/ 10 w 485"/>
                  <a:gd name="T1" fmla="*/ 314 h 570"/>
                  <a:gd name="T2" fmla="*/ 45 w 485"/>
                  <a:gd name="T3" fmla="*/ 358 h 570"/>
                  <a:gd name="T4" fmla="*/ 29 w 485"/>
                  <a:gd name="T5" fmla="*/ 396 h 570"/>
                  <a:gd name="T6" fmla="*/ 0 w 485"/>
                  <a:gd name="T7" fmla="*/ 437 h 570"/>
                  <a:gd name="T8" fmla="*/ 18 w 485"/>
                  <a:gd name="T9" fmla="*/ 467 h 570"/>
                  <a:gd name="T10" fmla="*/ 60 w 485"/>
                  <a:gd name="T11" fmla="*/ 402 h 570"/>
                  <a:gd name="T12" fmla="*/ 145 w 485"/>
                  <a:gd name="T13" fmla="*/ 422 h 570"/>
                  <a:gd name="T14" fmla="*/ 214 w 485"/>
                  <a:gd name="T15" fmla="*/ 445 h 570"/>
                  <a:gd name="T16" fmla="*/ 243 w 485"/>
                  <a:gd name="T17" fmla="*/ 486 h 570"/>
                  <a:gd name="T18" fmla="*/ 241 w 485"/>
                  <a:gd name="T19" fmla="*/ 570 h 570"/>
                  <a:gd name="T20" fmla="*/ 287 w 485"/>
                  <a:gd name="T21" fmla="*/ 494 h 570"/>
                  <a:gd name="T22" fmla="*/ 327 w 485"/>
                  <a:gd name="T23" fmla="*/ 425 h 570"/>
                  <a:gd name="T24" fmla="*/ 401 w 485"/>
                  <a:gd name="T25" fmla="*/ 383 h 570"/>
                  <a:gd name="T26" fmla="*/ 418 w 485"/>
                  <a:gd name="T27" fmla="*/ 297 h 570"/>
                  <a:gd name="T28" fmla="*/ 401 w 485"/>
                  <a:gd name="T29" fmla="*/ 186 h 570"/>
                  <a:gd name="T30" fmla="*/ 449 w 485"/>
                  <a:gd name="T31" fmla="*/ 73 h 570"/>
                  <a:gd name="T32" fmla="*/ 485 w 485"/>
                  <a:gd name="T33" fmla="*/ 65 h 570"/>
                  <a:gd name="T34" fmla="*/ 439 w 485"/>
                  <a:gd name="T35" fmla="*/ 45 h 570"/>
                  <a:gd name="T36" fmla="*/ 393 w 485"/>
                  <a:gd name="T37" fmla="*/ 109 h 570"/>
                  <a:gd name="T38" fmla="*/ 347 w 485"/>
                  <a:gd name="T39" fmla="*/ 111 h 570"/>
                  <a:gd name="T40" fmla="*/ 237 w 485"/>
                  <a:gd name="T41" fmla="*/ 100 h 570"/>
                  <a:gd name="T42" fmla="*/ 220 w 485"/>
                  <a:gd name="T43" fmla="*/ 140 h 570"/>
                  <a:gd name="T44" fmla="*/ 279 w 485"/>
                  <a:gd name="T45" fmla="*/ 119 h 570"/>
                  <a:gd name="T46" fmla="*/ 345 w 485"/>
                  <a:gd name="T47" fmla="*/ 147 h 570"/>
                  <a:gd name="T48" fmla="*/ 364 w 485"/>
                  <a:gd name="T49" fmla="*/ 220 h 570"/>
                  <a:gd name="T50" fmla="*/ 362 w 485"/>
                  <a:gd name="T51" fmla="*/ 257 h 570"/>
                  <a:gd name="T52" fmla="*/ 387 w 485"/>
                  <a:gd name="T53" fmla="*/ 336 h 570"/>
                  <a:gd name="T54" fmla="*/ 335 w 485"/>
                  <a:gd name="T55" fmla="*/ 386 h 570"/>
                  <a:gd name="T56" fmla="*/ 283 w 485"/>
                  <a:gd name="T57" fmla="*/ 427 h 570"/>
                  <a:gd name="T58" fmla="*/ 245 w 485"/>
                  <a:gd name="T59" fmla="*/ 425 h 570"/>
                  <a:gd name="T60" fmla="*/ 148 w 485"/>
                  <a:gd name="T61" fmla="*/ 402 h 570"/>
                  <a:gd name="T62" fmla="*/ 70 w 485"/>
                  <a:gd name="T63" fmla="*/ 362 h 570"/>
                  <a:gd name="T64" fmla="*/ 50 w 485"/>
                  <a:gd name="T65" fmla="*/ 304 h 570"/>
                  <a:gd name="T66" fmla="*/ 8 w 485"/>
                  <a:gd name="T67" fmla="*/ 285 h 5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5"/>
                  <a:gd name="T103" fmla="*/ 0 h 570"/>
                  <a:gd name="T104" fmla="*/ 485 w 485"/>
                  <a:gd name="T105" fmla="*/ 570 h 5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5" h="570">
                    <a:moveTo>
                      <a:pt x="8" y="285"/>
                    </a:moveTo>
                    <a:lnTo>
                      <a:pt x="10" y="314"/>
                    </a:lnTo>
                    <a:lnTo>
                      <a:pt x="41" y="342"/>
                    </a:lnTo>
                    <a:lnTo>
                      <a:pt x="45" y="358"/>
                    </a:lnTo>
                    <a:lnTo>
                      <a:pt x="41" y="377"/>
                    </a:lnTo>
                    <a:lnTo>
                      <a:pt x="29" y="396"/>
                    </a:lnTo>
                    <a:lnTo>
                      <a:pt x="10" y="416"/>
                    </a:lnTo>
                    <a:lnTo>
                      <a:pt x="0" y="437"/>
                    </a:lnTo>
                    <a:lnTo>
                      <a:pt x="8" y="455"/>
                    </a:lnTo>
                    <a:lnTo>
                      <a:pt x="18" y="467"/>
                    </a:lnTo>
                    <a:lnTo>
                      <a:pt x="46" y="404"/>
                    </a:lnTo>
                    <a:lnTo>
                      <a:pt x="60" y="402"/>
                    </a:lnTo>
                    <a:lnTo>
                      <a:pt x="93" y="413"/>
                    </a:lnTo>
                    <a:lnTo>
                      <a:pt x="145" y="422"/>
                    </a:lnTo>
                    <a:lnTo>
                      <a:pt x="181" y="428"/>
                    </a:lnTo>
                    <a:lnTo>
                      <a:pt x="214" y="445"/>
                    </a:lnTo>
                    <a:lnTo>
                      <a:pt x="235" y="463"/>
                    </a:lnTo>
                    <a:lnTo>
                      <a:pt x="243" y="486"/>
                    </a:lnTo>
                    <a:lnTo>
                      <a:pt x="241" y="554"/>
                    </a:lnTo>
                    <a:lnTo>
                      <a:pt x="241" y="570"/>
                    </a:lnTo>
                    <a:lnTo>
                      <a:pt x="272" y="553"/>
                    </a:lnTo>
                    <a:lnTo>
                      <a:pt x="287" y="494"/>
                    </a:lnTo>
                    <a:lnTo>
                      <a:pt x="302" y="455"/>
                    </a:lnTo>
                    <a:lnTo>
                      <a:pt x="327" y="425"/>
                    </a:lnTo>
                    <a:lnTo>
                      <a:pt x="376" y="409"/>
                    </a:lnTo>
                    <a:lnTo>
                      <a:pt x="401" y="383"/>
                    </a:lnTo>
                    <a:lnTo>
                      <a:pt x="427" y="335"/>
                    </a:lnTo>
                    <a:lnTo>
                      <a:pt x="418" y="297"/>
                    </a:lnTo>
                    <a:lnTo>
                      <a:pt x="389" y="241"/>
                    </a:lnTo>
                    <a:lnTo>
                      <a:pt x="401" y="186"/>
                    </a:lnTo>
                    <a:lnTo>
                      <a:pt x="422" y="131"/>
                    </a:lnTo>
                    <a:lnTo>
                      <a:pt x="449" y="73"/>
                    </a:lnTo>
                    <a:lnTo>
                      <a:pt x="458" y="64"/>
                    </a:lnTo>
                    <a:lnTo>
                      <a:pt x="485" y="65"/>
                    </a:lnTo>
                    <a:lnTo>
                      <a:pt x="439" y="0"/>
                    </a:lnTo>
                    <a:lnTo>
                      <a:pt x="439" y="45"/>
                    </a:lnTo>
                    <a:lnTo>
                      <a:pt x="418" y="65"/>
                    </a:lnTo>
                    <a:lnTo>
                      <a:pt x="393" y="109"/>
                    </a:lnTo>
                    <a:lnTo>
                      <a:pt x="381" y="146"/>
                    </a:lnTo>
                    <a:lnTo>
                      <a:pt x="347" y="111"/>
                    </a:lnTo>
                    <a:lnTo>
                      <a:pt x="293" y="92"/>
                    </a:lnTo>
                    <a:lnTo>
                      <a:pt x="237" y="100"/>
                    </a:lnTo>
                    <a:lnTo>
                      <a:pt x="218" y="77"/>
                    </a:lnTo>
                    <a:lnTo>
                      <a:pt x="220" y="140"/>
                    </a:lnTo>
                    <a:lnTo>
                      <a:pt x="254" y="121"/>
                    </a:lnTo>
                    <a:lnTo>
                      <a:pt x="279" y="119"/>
                    </a:lnTo>
                    <a:lnTo>
                      <a:pt x="312" y="125"/>
                    </a:lnTo>
                    <a:lnTo>
                      <a:pt x="345" y="147"/>
                    </a:lnTo>
                    <a:lnTo>
                      <a:pt x="362" y="171"/>
                    </a:lnTo>
                    <a:lnTo>
                      <a:pt x="364" y="220"/>
                    </a:lnTo>
                    <a:lnTo>
                      <a:pt x="356" y="240"/>
                    </a:lnTo>
                    <a:lnTo>
                      <a:pt x="362" y="257"/>
                    </a:lnTo>
                    <a:lnTo>
                      <a:pt x="389" y="314"/>
                    </a:lnTo>
                    <a:lnTo>
                      <a:pt x="387" y="336"/>
                    </a:lnTo>
                    <a:lnTo>
                      <a:pt x="366" y="373"/>
                    </a:lnTo>
                    <a:lnTo>
                      <a:pt x="335" y="386"/>
                    </a:lnTo>
                    <a:lnTo>
                      <a:pt x="310" y="396"/>
                    </a:lnTo>
                    <a:lnTo>
                      <a:pt x="283" y="427"/>
                    </a:lnTo>
                    <a:lnTo>
                      <a:pt x="272" y="451"/>
                    </a:lnTo>
                    <a:lnTo>
                      <a:pt x="245" y="425"/>
                    </a:lnTo>
                    <a:lnTo>
                      <a:pt x="210" y="408"/>
                    </a:lnTo>
                    <a:lnTo>
                      <a:pt x="148" y="402"/>
                    </a:lnTo>
                    <a:lnTo>
                      <a:pt x="77" y="379"/>
                    </a:lnTo>
                    <a:lnTo>
                      <a:pt x="70" y="362"/>
                    </a:lnTo>
                    <a:lnTo>
                      <a:pt x="60" y="322"/>
                    </a:lnTo>
                    <a:lnTo>
                      <a:pt x="50" y="304"/>
                    </a:lnTo>
                    <a:lnTo>
                      <a:pt x="29" y="288"/>
                    </a:lnTo>
                    <a:lnTo>
                      <a:pt x="8" y="285"/>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2" name="Freeform 149"/>
              <p:cNvSpPr>
                <a:spLocks/>
              </p:cNvSpPr>
              <p:nvPr/>
            </p:nvSpPr>
            <p:spPr bwMode="auto">
              <a:xfrm>
                <a:off x="4792" y="3227"/>
                <a:ext cx="81" cy="225"/>
              </a:xfrm>
              <a:custGeom>
                <a:avLst/>
                <a:gdLst>
                  <a:gd name="T0" fmla="*/ 0 w 81"/>
                  <a:gd name="T1" fmla="*/ 0 h 225"/>
                  <a:gd name="T2" fmla="*/ 25 w 81"/>
                  <a:gd name="T3" fmla="*/ 99 h 225"/>
                  <a:gd name="T4" fmla="*/ 58 w 81"/>
                  <a:gd name="T5" fmla="*/ 196 h 225"/>
                  <a:gd name="T6" fmla="*/ 75 w 81"/>
                  <a:gd name="T7" fmla="*/ 225 h 225"/>
                  <a:gd name="T8" fmla="*/ 77 w 81"/>
                  <a:gd name="T9" fmla="*/ 177 h 225"/>
                  <a:gd name="T10" fmla="*/ 81 w 81"/>
                  <a:gd name="T11" fmla="*/ 96 h 225"/>
                  <a:gd name="T12" fmla="*/ 50 w 81"/>
                  <a:gd name="T13" fmla="*/ 25 h 225"/>
                  <a:gd name="T14" fmla="*/ 29 w 81"/>
                  <a:gd name="T15" fmla="*/ 8 h 225"/>
                  <a:gd name="T16" fmla="*/ 0 w 81"/>
                  <a:gd name="T17" fmla="*/ 0 h 225"/>
                  <a:gd name="T18" fmla="*/ 0 w 8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225"/>
                  <a:gd name="T32" fmla="*/ 81 w 81"/>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225">
                    <a:moveTo>
                      <a:pt x="0" y="0"/>
                    </a:moveTo>
                    <a:lnTo>
                      <a:pt x="25" y="99"/>
                    </a:lnTo>
                    <a:lnTo>
                      <a:pt x="58" y="196"/>
                    </a:lnTo>
                    <a:lnTo>
                      <a:pt x="75" y="225"/>
                    </a:lnTo>
                    <a:lnTo>
                      <a:pt x="77" y="177"/>
                    </a:lnTo>
                    <a:lnTo>
                      <a:pt x="81" y="96"/>
                    </a:lnTo>
                    <a:lnTo>
                      <a:pt x="50" y="25"/>
                    </a:lnTo>
                    <a:lnTo>
                      <a:pt x="29" y="8"/>
                    </a:lnTo>
                    <a:lnTo>
                      <a:pt x="0" y="0"/>
                    </a:lnTo>
                    <a:close/>
                  </a:path>
                </a:pathLst>
              </a:custGeom>
              <a:solidFill>
                <a:srgbClr val="01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3" name="Freeform 151"/>
              <p:cNvSpPr>
                <a:spLocks/>
              </p:cNvSpPr>
              <p:nvPr/>
            </p:nvSpPr>
            <p:spPr bwMode="auto">
              <a:xfrm>
                <a:off x="2950" y="3599"/>
                <a:ext cx="62" cy="37"/>
              </a:xfrm>
              <a:custGeom>
                <a:avLst/>
                <a:gdLst>
                  <a:gd name="T0" fmla="*/ 8 w 62"/>
                  <a:gd name="T1" fmla="*/ 37 h 37"/>
                  <a:gd name="T2" fmla="*/ 62 w 62"/>
                  <a:gd name="T3" fmla="*/ 13 h 37"/>
                  <a:gd name="T4" fmla="*/ 46 w 62"/>
                  <a:gd name="T5" fmla="*/ 4 h 37"/>
                  <a:gd name="T6" fmla="*/ 19 w 62"/>
                  <a:gd name="T7" fmla="*/ 0 h 37"/>
                  <a:gd name="T8" fmla="*/ 4 w 62"/>
                  <a:gd name="T9" fmla="*/ 9 h 37"/>
                  <a:gd name="T10" fmla="*/ 0 w 62"/>
                  <a:gd name="T11" fmla="*/ 28 h 37"/>
                  <a:gd name="T12" fmla="*/ 2 w 62"/>
                  <a:gd name="T13" fmla="*/ 37 h 37"/>
                  <a:gd name="T14" fmla="*/ 8 w 62"/>
                  <a:gd name="T15" fmla="*/ 37 h 37"/>
                  <a:gd name="T16" fmla="*/ 8 w 62"/>
                  <a:gd name="T17" fmla="*/ 3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37"/>
                  <a:gd name="T29" fmla="*/ 62 w 6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37">
                    <a:moveTo>
                      <a:pt x="8" y="37"/>
                    </a:moveTo>
                    <a:lnTo>
                      <a:pt x="62" y="13"/>
                    </a:lnTo>
                    <a:lnTo>
                      <a:pt x="46" y="4"/>
                    </a:lnTo>
                    <a:lnTo>
                      <a:pt x="19" y="0"/>
                    </a:lnTo>
                    <a:lnTo>
                      <a:pt x="4" y="9"/>
                    </a:lnTo>
                    <a:lnTo>
                      <a:pt x="0" y="28"/>
                    </a:lnTo>
                    <a:lnTo>
                      <a:pt x="2" y="37"/>
                    </a:lnTo>
                    <a:lnTo>
                      <a:pt x="8" y="3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4" name="Freeform 152"/>
              <p:cNvSpPr>
                <a:spLocks/>
              </p:cNvSpPr>
              <p:nvPr/>
            </p:nvSpPr>
            <p:spPr bwMode="auto">
              <a:xfrm>
                <a:off x="2966" y="3611"/>
                <a:ext cx="27" cy="16"/>
              </a:xfrm>
              <a:custGeom>
                <a:avLst/>
                <a:gdLst>
                  <a:gd name="T0" fmla="*/ 2 w 27"/>
                  <a:gd name="T1" fmla="*/ 13 h 16"/>
                  <a:gd name="T2" fmla="*/ 0 w 27"/>
                  <a:gd name="T3" fmla="*/ 9 h 16"/>
                  <a:gd name="T4" fmla="*/ 3 w 27"/>
                  <a:gd name="T5" fmla="*/ 1 h 16"/>
                  <a:gd name="T6" fmla="*/ 9 w 27"/>
                  <a:gd name="T7" fmla="*/ 0 h 16"/>
                  <a:gd name="T8" fmla="*/ 17 w 27"/>
                  <a:gd name="T9" fmla="*/ 3 h 16"/>
                  <a:gd name="T10" fmla="*/ 23 w 27"/>
                  <a:gd name="T11" fmla="*/ 7 h 16"/>
                  <a:gd name="T12" fmla="*/ 27 w 27"/>
                  <a:gd name="T13" fmla="*/ 9 h 16"/>
                  <a:gd name="T14" fmla="*/ 11 w 27"/>
                  <a:gd name="T15" fmla="*/ 16 h 16"/>
                  <a:gd name="T16" fmla="*/ 2 w 27"/>
                  <a:gd name="T17" fmla="*/ 13 h 16"/>
                  <a:gd name="T18" fmla="*/ 2 w 27"/>
                  <a:gd name="T19" fmla="*/ 1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6"/>
                  <a:gd name="T32" fmla="*/ 27 w 2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6">
                    <a:moveTo>
                      <a:pt x="2" y="13"/>
                    </a:moveTo>
                    <a:lnTo>
                      <a:pt x="0" y="9"/>
                    </a:lnTo>
                    <a:lnTo>
                      <a:pt x="3" y="1"/>
                    </a:lnTo>
                    <a:lnTo>
                      <a:pt x="9" y="0"/>
                    </a:lnTo>
                    <a:lnTo>
                      <a:pt x="17" y="3"/>
                    </a:lnTo>
                    <a:lnTo>
                      <a:pt x="23" y="7"/>
                    </a:lnTo>
                    <a:lnTo>
                      <a:pt x="27" y="9"/>
                    </a:lnTo>
                    <a:lnTo>
                      <a:pt x="11" y="16"/>
                    </a:ln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5" name="Freeform 160"/>
              <p:cNvSpPr>
                <a:spLocks/>
              </p:cNvSpPr>
              <p:nvPr/>
            </p:nvSpPr>
            <p:spPr bwMode="auto">
              <a:xfrm>
                <a:off x="2750" y="3572"/>
                <a:ext cx="67" cy="51"/>
              </a:xfrm>
              <a:custGeom>
                <a:avLst/>
                <a:gdLst>
                  <a:gd name="T0" fmla="*/ 6 w 67"/>
                  <a:gd name="T1" fmla="*/ 7 h 51"/>
                  <a:gd name="T2" fmla="*/ 12 w 67"/>
                  <a:gd name="T3" fmla="*/ 9 h 51"/>
                  <a:gd name="T4" fmla="*/ 15 w 67"/>
                  <a:gd name="T5" fmla="*/ 7 h 51"/>
                  <a:gd name="T6" fmla="*/ 27 w 67"/>
                  <a:gd name="T7" fmla="*/ 4 h 51"/>
                  <a:gd name="T8" fmla="*/ 41 w 67"/>
                  <a:gd name="T9" fmla="*/ 3 h 51"/>
                  <a:gd name="T10" fmla="*/ 54 w 67"/>
                  <a:gd name="T11" fmla="*/ 8 h 51"/>
                  <a:gd name="T12" fmla="*/ 62 w 67"/>
                  <a:gd name="T13" fmla="*/ 15 h 51"/>
                  <a:gd name="T14" fmla="*/ 64 w 67"/>
                  <a:gd name="T15" fmla="*/ 23 h 51"/>
                  <a:gd name="T16" fmla="*/ 58 w 67"/>
                  <a:gd name="T17" fmla="*/ 31 h 51"/>
                  <a:gd name="T18" fmla="*/ 48 w 67"/>
                  <a:gd name="T19" fmla="*/ 40 h 51"/>
                  <a:gd name="T20" fmla="*/ 33 w 67"/>
                  <a:gd name="T21" fmla="*/ 44 h 51"/>
                  <a:gd name="T22" fmla="*/ 21 w 67"/>
                  <a:gd name="T23" fmla="*/ 44 h 51"/>
                  <a:gd name="T24" fmla="*/ 10 w 67"/>
                  <a:gd name="T25" fmla="*/ 42 h 51"/>
                  <a:gd name="T26" fmla="*/ 4 w 67"/>
                  <a:gd name="T27" fmla="*/ 38 h 51"/>
                  <a:gd name="T28" fmla="*/ 0 w 67"/>
                  <a:gd name="T29" fmla="*/ 43 h 51"/>
                  <a:gd name="T30" fmla="*/ 4 w 67"/>
                  <a:gd name="T31" fmla="*/ 44 h 51"/>
                  <a:gd name="T32" fmla="*/ 17 w 67"/>
                  <a:gd name="T33" fmla="*/ 50 h 51"/>
                  <a:gd name="T34" fmla="*/ 33 w 67"/>
                  <a:gd name="T35" fmla="*/ 51 h 51"/>
                  <a:gd name="T36" fmla="*/ 54 w 67"/>
                  <a:gd name="T37" fmla="*/ 44 h 51"/>
                  <a:gd name="T38" fmla="*/ 64 w 67"/>
                  <a:gd name="T39" fmla="*/ 31 h 51"/>
                  <a:gd name="T40" fmla="*/ 67 w 67"/>
                  <a:gd name="T41" fmla="*/ 20 h 51"/>
                  <a:gd name="T42" fmla="*/ 64 w 67"/>
                  <a:gd name="T43" fmla="*/ 11 h 51"/>
                  <a:gd name="T44" fmla="*/ 58 w 67"/>
                  <a:gd name="T45" fmla="*/ 4 h 51"/>
                  <a:gd name="T46" fmla="*/ 44 w 67"/>
                  <a:gd name="T47" fmla="*/ 0 h 51"/>
                  <a:gd name="T48" fmla="*/ 27 w 67"/>
                  <a:gd name="T49" fmla="*/ 1 h 51"/>
                  <a:gd name="T50" fmla="*/ 12 w 67"/>
                  <a:gd name="T51" fmla="*/ 4 h 51"/>
                  <a:gd name="T52" fmla="*/ 6 w 67"/>
                  <a:gd name="T53" fmla="*/ 7 h 51"/>
                  <a:gd name="T54" fmla="*/ 6 w 67"/>
                  <a:gd name="T55" fmla="*/ 7 h 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51"/>
                  <a:gd name="T86" fmla="*/ 67 w 67"/>
                  <a:gd name="T87" fmla="*/ 51 h 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51">
                    <a:moveTo>
                      <a:pt x="6" y="7"/>
                    </a:moveTo>
                    <a:lnTo>
                      <a:pt x="12" y="9"/>
                    </a:lnTo>
                    <a:lnTo>
                      <a:pt x="15" y="7"/>
                    </a:lnTo>
                    <a:lnTo>
                      <a:pt x="27" y="4"/>
                    </a:lnTo>
                    <a:lnTo>
                      <a:pt x="41" y="3"/>
                    </a:lnTo>
                    <a:lnTo>
                      <a:pt x="54" y="8"/>
                    </a:lnTo>
                    <a:lnTo>
                      <a:pt x="62" y="15"/>
                    </a:lnTo>
                    <a:lnTo>
                      <a:pt x="64" y="23"/>
                    </a:lnTo>
                    <a:lnTo>
                      <a:pt x="58" y="31"/>
                    </a:lnTo>
                    <a:lnTo>
                      <a:pt x="48" y="40"/>
                    </a:lnTo>
                    <a:lnTo>
                      <a:pt x="33" y="44"/>
                    </a:lnTo>
                    <a:lnTo>
                      <a:pt x="21" y="44"/>
                    </a:lnTo>
                    <a:lnTo>
                      <a:pt x="10" y="42"/>
                    </a:lnTo>
                    <a:lnTo>
                      <a:pt x="4" y="38"/>
                    </a:lnTo>
                    <a:lnTo>
                      <a:pt x="0" y="43"/>
                    </a:lnTo>
                    <a:lnTo>
                      <a:pt x="4" y="44"/>
                    </a:lnTo>
                    <a:lnTo>
                      <a:pt x="17" y="50"/>
                    </a:lnTo>
                    <a:lnTo>
                      <a:pt x="33" y="51"/>
                    </a:lnTo>
                    <a:lnTo>
                      <a:pt x="54" y="44"/>
                    </a:lnTo>
                    <a:lnTo>
                      <a:pt x="64" y="31"/>
                    </a:lnTo>
                    <a:lnTo>
                      <a:pt x="67" y="20"/>
                    </a:lnTo>
                    <a:lnTo>
                      <a:pt x="64" y="11"/>
                    </a:lnTo>
                    <a:lnTo>
                      <a:pt x="58" y="4"/>
                    </a:lnTo>
                    <a:lnTo>
                      <a:pt x="44" y="0"/>
                    </a:lnTo>
                    <a:lnTo>
                      <a:pt x="27" y="1"/>
                    </a:lnTo>
                    <a:lnTo>
                      <a:pt x="12" y="4"/>
                    </a:lnTo>
                    <a:lnTo>
                      <a:pt x="6" y="7"/>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6" name="Freeform 161"/>
              <p:cNvSpPr>
                <a:spLocks/>
              </p:cNvSpPr>
              <p:nvPr/>
            </p:nvSpPr>
            <p:spPr bwMode="auto">
              <a:xfrm>
                <a:off x="2744" y="3513"/>
                <a:ext cx="120" cy="102"/>
              </a:xfrm>
              <a:custGeom>
                <a:avLst/>
                <a:gdLst>
                  <a:gd name="T0" fmla="*/ 12 w 120"/>
                  <a:gd name="T1" fmla="*/ 97 h 102"/>
                  <a:gd name="T2" fmla="*/ 8 w 120"/>
                  <a:gd name="T3" fmla="*/ 76 h 102"/>
                  <a:gd name="T4" fmla="*/ 16 w 120"/>
                  <a:gd name="T5" fmla="*/ 62 h 102"/>
                  <a:gd name="T6" fmla="*/ 10 w 120"/>
                  <a:gd name="T7" fmla="*/ 44 h 102"/>
                  <a:gd name="T8" fmla="*/ 16 w 120"/>
                  <a:gd name="T9" fmla="*/ 31 h 102"/>
                  <a:gd name="T10" fmla="*/ 31 w 120"/>
                  <a:gd name="T11" fmla="*/ 15 h 102"/>
                  <a:gd name="T12" fmla="*/ 52 w 120"/>
                  <a:gd name="T13" fmla="*/ 8 h 102"/>
                  <a:gd name="T14" fmla="*/ 73 w 120"/>
                  <a:gd name="T15" fmla="*/ 9 h 102"/>
                  <a:gd name="T16" fmla="*/ 91 w 120"/>
                  <a:gd name="T17" fmla="*/ 16 h 102"/>
                  <a:gd name="T18" fmla="*/ 106 w 120"/>
                  <a:gd name="T19" fmla="*/ 33 h 102"/>
                  <a:gd name="T20" fmla="*/ 110 w 120"/>
                  <a:gd name="T21" fmla="*/ 55 h 102"/>
                  <a:gd name="T22" fmla="*/ 106 w 120"/>
                  <a:gd name="T23" fmla="*/ 68 h 102"/>
                  <a:gd name="T24" fmla="*/ 85 w 120"/>
                  <a:gd name="T25" fmla="*/ 80 h 102"/>
                  <a:gd name="T26" fmla="*/ 72 w 120"/>
                  <a:gd name="T27" fmla="*/ 83 h 102"/>
                  <a:gd name="T28" fmla="*/ 73 w 120"/>
                  <a:gd name="T29" fmla="*/ 89 h 102"/>
                  <a:gd name="T30" fmla="*/ 93 w 120"/>
                  <a:gd name="T31" fmla="*/ 82 h 102"/>
                  <a:gd name="T32" fmla="*/ 106 w 120"/>
                  <a:gd name="T33" fmla="*/ 75 h 102"/>
                  <a:gd name="T34" fmla="*/ 116 w 120"/>
                  <a:gd name="T35" fmla="*/ 66 h 102"/>
                  <a:gd name="T36" fmla="*/ 120 w 120"/>
                  <a:gd name="T37" fmla="*/ 50 h 102"/>
                  <a:gd name="T38" fmla="*/ 114 w 120"/>
                  <a:gd name="T39" fmla="*/ 29 h 102"/>
                  <a:gd name="T40" fmla="*/ 93 w 120"/>
                  <a:gd name="T41" fmla="*/ 8 h 102"/>
                  <a:gd name="T42" fmla="*/ 64 w 120"/>
                  <a:gd name="T43" fmla="*/ 0 h 102"/>
                  <a:gd name="T44" fmla="*/ 39 w 120"/>
                  <a:gd name="T45" fmla="*/ 5 h 102"/>
                  <a:gd name="T46" fmla="*/ 20 w 120"/>
                  <a:gd name="T47" fmla="*/ 15 h 102"/>
                  <a:gd name="T48" fmla="*/ 12 w 120"/>
                  <a:gd name="T49" fmla="*/ 25 h 102"/>
                  <a:gd name="T50" fmla="*/ 4 w 120"/>
                  <a:gd name="T51" fmla="*/ 43 h 102"/>
                  <a:gd name="T52" fmla="*/ 4 w 120"/>
                  <a:gd name="T53" fmla="*/ 58 h 102"/>
                  <a:gd name="T54" fmla="*/ 6 w 120"/>
                  <a:gd name="T55" fmla="*/ 67 h 102"/>
                  <a:gd name="T56" fmla="*/ 0 w 120"/>
                  <a:gd name="T57" fmla="*/ 80 h 102"/>
                  <a:gd name="T58" fmla="*/ 2 w 120"/>
                  <a:gd name="T59" fmla="*/ 95 h 102"/>
                  <a:gd name="T60" fmla="*/ 4 w 120"/>
                  <a:gd name="T61" fmla="*/ 101 h 102"/>
                  <a:gd name="T62" fmla="*/ 16 w 120"/>
                  <a:gd name="T63" fmla="*/ 102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02"/>
                  <a:gd name="T98" fmla="*/ 120 w 120"/>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02">
                    <a:moveTo>
                      <a:pt x="16" y="102"/>
                    </a:moveTo>
                    <a:lnTo>
                      <a:pt x="12" y="97"/>
                    </a:lnTo>
                    <a:lnTo>
                      <a:pt x="8" y="89"/>
                    </a:lnTo>
                    <a:lnTo>
                      <a:pt x="8" y="76"/>
                    </a:lnTo>
                    <a:lnTo>
                      <a:pt x="20" y="67"/>
                    </a:lnTo>
                    <a:lnTo>
                      <a:pt x="16" y="62"/>
                    </a:lnTo>
                    <a:lnTo>
                      <a:pt x="12" y="52"/>
                    </a:lnTo>
                    <a:lnTo>
                      <a:pt x="10" y="44"/>
                    </a:lnTo>
                    <a:lnTo>
                      <a:pt x="12" y="37"/>
                    </a:lnTo>
                    <a:lnTo>
                      <a:pt x="16" y="31"/>
                    </a:lnTo>
                    <a:lnTo>
                      <a:pt x="23" y="24"/>
                    </a:lnTo>
                    <a:lnTo>
                      <a:pt x="31" y="15"/>
                    </a:lnTo>
                    <a:lnTo>
                      <a:pt x="43" y="11"/>
                    </a:lnTo>
                    <a:lnTo>
                      <a:pt x="52" y="8"/>
                    </a:lnTo>
                    <a:lnTo>
                      <a:pt x="64" y="9"/>
                    </a:lnTo>
                    <a:lnTo>
                      <a:pt x="73" y="9"/>
                    </a:lnTo>
                    <a:lnTo>
                      <a:pt x="83" y="12"/>
                    </a:lnTo>
                    <a:lnTo>
                      <a:pt x="91" y="16"/>
                    </a:lnTo>
                    <a:lnTo>
                      <a:pt x="98" y="23"/>
                    </a:lnTo>
                    <a:lnTo>
                      <a:pt x="106" y="33"/>
                    </a:lnTo>
                    <a:lnTo>
                      <a:pt x="112" y="48"/>
                    </a:lnTo>
                    <a:lnTo>
                      <a:pt x="110" y="55"/>
                    </a:lnTo>
                    <a:lnTo>
                      <a:pt x="110" y="63"/>
                    </a:lnTo>
                    <a:lnTo>
                      <a:pt x="106" y="68"/>
                    </a:lnTo>
                    <a:lnTo>
                      <a:pt x="102" y="75"/>
                    </a:lnTo>
                    <a:lnTo>
                      <a:pt x="85" y="80"/>
                    </a:lnTo>
                    <a:lnTo>
                      <a:pt x="77" y="83"/>
                    </a:lnTo>
                    <a:lnTo>
                      <a:pt x="72" y="83"/>
                    </a:lnTo>
                    <a:lnTo>
                      <a:pt x="70" y="90"/>
                    </a:lnTo>
                    <a:lnTo>
                      <a:pt x="73" y="89"/>
                    </a:lnTo>
                    <a:lnTo>
                      <a:pt x="83" y="86"/>
                    </a:lnTo>
                    <a:lnTo>
                      <a:pt x="93" y="82"/>
                    </a:lnTo>
                    <a:lnTo>
                      <a:pt x="104" y="79"/>
                    </a:lnTo>
                    <a:lnTo>
                      <a:pt x="106" y="75"/>
                    </a:lnTo>
                    <a:lnTo>
                      <a:pt x="112" y="71"/>
                    </a:lnTo>
                    <a:lnTo>
                      <a:pt x="116" y="66"/>
                    </a:lnTo>
                    <a:lnTo>
                      <a:pt x="120" y="59"/>
                    </a:lnTo>
                    <a:lnTo>
                      <a:pt x="120" y="50"/>
                    </a:lnTo>
                    <a:lnTo>
                      <a:pt x="120" y="41"/>
                    </a:lnTo>
                    <a:lnTo>
                      <a:pt x="114" y="29"/>
                    </a:lnTo>
                    <a:lnTo>
                      <a:pt x="106" y="19"/>
                    </a:lnTo>
                    <a:lnTo>
                      <a:pt x="93" y="8"/>
                    </a:lnTo>
                    <a:lnTo>
                      <a:pt x="79" y="3"/>
                    </a:lnTo>
                    <a:lnTo>
                      <a:pt x="64" y="0"/>
                    </a:lnTo>
                    <a:lnTo>
                      <a:pt x="52" y="3"/>
                    </a:lnTo>
                    <a:lnTo>
                      <a:pt x="39" y="5"/>
                    </a:lnTo>
                    <a:lnTo>
                      <a:pt x="29" y="11"/>
                    </a:lnTo>
                    <a:lnTo>
                      <a:pt x="20" y="15"/>
                    </a:lnTo>
                    <a:lnTo>
                      <a:pt x="18" y="19"/>
                    </a:lnTo>
                    <a:lnTo>
                      <a:pt x="12" y="25"/>
                    </a:lnTo>
                    <a:lnTo>
                      <a:pt x="6" y="36"/>
                    </a:lnTo>
                    <a:lnTo>
                      <a:pt x="4" y="43"/>
                    </a:lnTo>
                    <a:lnTo>
                      <a:pt x="4" y="51"/>
                    </a:lnTo>
                    <a:lnTo>
                      <a:pt x="4" y="58"/>
                    </a:lnTo>
                    <a:lnTo>
                      <a:pt x="10" y="66"/>
                    </a:lnTo>
                    <a:lnTo>
                      <a:pt x="6" y="67"/>
                    </a:lnTo>
                    <a:lnTo>
                      <a:pt x="4" y="72"/>
                    </a:lnTo>
                    <a:lnTo>
                      <a:pt x="0" y="80"/>
                    </a:lnTo>
                    <a:lnTo>
                      <a:pt x="2" y="90"/>
                    </a:lnTo>
                    <a:lnTo>
                      <a:pt x="2" y="95"/>
                    </a:lnTo>
                    <a:lnTo>
                      <a:pt x="4" y="99"/>
                    </a:lnTo>
                    <a:lnTo>
                      <a:pt x="4" y="101"/>
                    </a:lnTo>
                    <a:lnTo>
                      <a:pt x="6" y="102"/>
                    </a:lnTo>
                    <a:lnTo>
                      <a:pt x="16" y="102"/>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7" name="Freeform 162"/>
              <p:cNvSpPr>
                <a:spLocks/>
              </p:cNvSpPr>
              <p:nvPr/>
            </p:nvSpPr>
            <p:spPr bwMode="auto">
              <a:xfrm>
                <a:off x="2919" y="3415"/>
                <a:ext cx="83" cy="101"/>
              </a:xfrm>
              <a:custGeom>
                <a:avLst/>
                <a:gdLst>
                  <a:gd name="T0" fmla="*/ 4 w 83"/>
                  <a:gd name="T1" fmla="*/ 0 h 101"/>
                  <a:gd name="T2" fmla="*/ 0 w 83"/>
                  <a:gd name="T3" fmla="*/ 4 h 101"/>
                  <a:gd name="T4" fmla="*/ 2 w 83"/>
                  <a:gd name="T5" fmla="*/ 2 h 101"/>
                  <a:gd name="T6" fmla="*/ 10 w 83"/>
                  <a:gd name="T7" fmla="*/ 4 h 101"/>
                  <a:gd name="T8" fmla="*/ 22 w 83"/>
                  <a:gd name="T9" fmla="*/ 4 h 101"/>
                  <a:gd name="T10" fmla="*/ 37 w 83"/>
                  <a:gd name="T11" fmla="*/ 8 h 101"/>
                  <a:gd name="T12" fmla="*/ 49 w 83"/>
                  <a:gd name="T13" fmla="*/ 12 h 101"/>
                  <a:gd name="T14" fmla="*/ 62 w 83"/>
                  <a:gd name="T15" fmla="*/ 21 h 101"/>
                  <a:gd name="T16" fmla="*/ 66 w 83"/>
                  <a:gd name="T17" fmla="*/ 25 h 101"/>
                  <a:gd name="T18" fmla="*/ 70 w 83"/>
                  <a:gd name="T19" fmla="*/ 32 h 101"/>
                  <a:gd name="T20" fmla="*/ 72 w 83"/>
                  <a:gd name="T21" fmla="*/ 39 h 101"/>
                  <a:gd name="T22" fmla="*/ 74 w 83"/>
                  <a:gd name="T23" fmla="*/ 48 h 101"/>
                  <a:gd name="T24" fmla="*/ 70 w 83"/>
                  <a:gd name="T25" fmla="*/ 55 h 101"/>
                  <a:gd name="T26" fmla="*/ 68 w 83"/>
                  <a:gd name="T27" fmla="*/ 62 h 101"/>
                  <a:gd name="T28" fmla="*/ 64 w 83"/>
                  <a:gd name="T29" fmla="*/ 67 h 101"/>
                  <a:gd name="T30" fmla="*/ 62 w 83"/>
                  <a:gd name="T31" fmla="*/ 72 h 101"/>
                  <a:gd name="T32" fmla="*/ 50 w 83"/>
                  <a:gd name="T33" fmla="*/ 80 h 101"/>
                  <a:gd name="T34" fmla="*/ 41 w 83"/>
                  <a:gd name="T35" fmla="*/ 87 h 101"/>
                  <a:gd name="T36" fmla="*/ 29 w 83"/>
                  <a:gd name="T37" fmla="*/ 90 h 101"/>
                  <a:gd name="T38" fmla="*/ 20 w 83"/>
                  <a:gd name="T39" fmla="*/ 92 h 101"/>
                  <a:gd name="T40" fmla="*/ 8 w 83"/>
                  <a:gd name="T41" fmla="*/ 92 h 101"/>
                  <a:gd name="T42" fmla="*/ 4 w 83"/>
                  <a:gd name="T43" fmla="*/ 94 h 101"/>
                  <a:gd name="T44" fmla="*/ 10 w 83"/>
                  <a:gd name="T45" fmla="*/ 101 h 101"/>
                  <a:gd name="T46" fmla="*/ 12 w 83"/>
                  <a:gd name="T47" fmla="*/ 99 h 101"/>
                  <a:gd name="T48" fmla="*/ 20 w 83"/>
                  <a:gd name="T49" fmla="*/ 98 h 101"/>
                  <a:gd name="T50" fmla="*/ 31 w 83"/>
                  <a:gd name="T51" fmla="*/ 95 h 101"/>
                  <a:gd name="T52" fmla="*/ 47 w 83"/>
                  <a:gd name="T53" fmla="*/ 92 h 101"/>
                  <a:gd name="T54" fmla="*/ 58 w 83"/>
                  <a:gd name="T55" fmla="*/ 84 h 101"/>
                  <a:gd name="T56" fmla="*/ 70 w 83"/>
                  <a:gd name="T57" fmla="*/ 76 h 101"/>
                  <a:gd name="T58" fmla="*/ 74 w 83"/>
                  <a:gd name="T59" fmla="*/ 70 h 101"/>
                  <a:gd name="T60" fmla="*/ 79 w 83"/>
                  <a:gd name="T61" fmla="*/ 64 h 101"/>
                  <a:gd name="T62" fmla="*/ 81 w 83"/>
                  <a:gd name="T63" fmla="*/ 56 h 101"/>
                  <a:gd name="T64" fmla="*/ 83 w 83"/>
                  <a:gd name="T65" fmla="*/ 48 h 101"/>
                  <a:gd name="T66" fmla="*/ 81 w 83"/>
                  <a:gd name="T67" fmla="*/ 39 h 101"/>
                  <a:gd name="T68" fmla="*/ 79 w 83"/>
                  <a:gd name="T69" fmla="*/ 32 h 101"/>
                  <a:gd name="T70" fmla="*/ 74 w 83"/>
                  <a:gd name="T71" fmla="*/ 24 h 101"/>
                  <a:gd name="T72" fmla="*/ 70 w 83"/>
                  <a:gd name="T73" fmla="*/ 20 h 101"/>
                  <a:gd name="T74" fmla="*/ 56 w 83"/>
                  <a:gd name="T75" fmla="*/ 10 h 101"/>
                  <a:gd name="T76" fmla="*/ 43 w 83"/>
                  <a:gd name="T77" fmla="*/ 5 h 101"/>
                  <a:gd name="T78" fmla="*/ 27 w 83"/>
                  <a:gd name="T79" fmla="*/ 1 h 101"/>
                  <a:gd name="T80" fmla="*/ 16 w 83"/>
                  <a:gd name="T81" fmla="*/ 0 h 101"/>
                  <a:gd name="T82" fmla="*/ 6 w 83"/>
                  <a:gd name="T83" fmla="*/ 0 h 101"/>
                  <a:gd name="T84" fmla="*/ 4 w 83"/>
                  <a:gd name="T85" fmla="*/ 0 h 101"/>
                  <a:gd name="T86" fmla="*/ 4 w 83"/>
                  <a:gd name="T87" fmla="*/ 0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101"/>
                  <a:gd name="T134" fmla="*/ 83 w 83"/>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101">
                    <a:moveTo>
                      <a:pt x="4" y="0"/>
                    </a:moveTo>
                    <a:lnTo>
                      <a:pt x="0" y="4"/>
                    </a:lnTo>
                    <a:lnTo>
                      <a:pt x="2" y="2"/>
                    </a:lnTo>
                    <a:lnTo>
                      <a:pt x="10" y="4"/>
                    </a:lnTo>
                    <a:lnTo>
                      <a:pt x="22" y="4"/>
                    </a:lnTo>
                    <a:lnTo>
                      <a:pt x="37" y="8"/>
                    </a:lnTo>
                    <a:lnTo>
                      <a:pt x="49" y="12"/>
                    </a:lnTo>
                    <a:lnTo>
                      <a:pt x="62" y="21"/>
                    </a:lnTo>
                    <a:lnTo>
                      <a:pt x="66" y="25"/>
                    </a:lnTo>
                    <a:lnTo>
                      <a:pt x="70" y="32"/>
                    </a:lnTo>
                    <a:lnTo>
                      <a:pt x="72" y="39"/>
                    </a:lnTo>
                    <a:lnTo>
                      <a:pt x="74" y="48"/>
                    </a:lnTo>
                    <a:lnTo>
                      <a:pt x="70" y="55"/>
                    </a:lnTo>
                    <a:lnTo>
                      <a:pt x="68" y="62"/>
                    </a:lnTo>
                    <a:lnTo>
                      <a:pt x="64" y="67"/>
                    </a:lnTo>
                    <a:lnTo>
                      <a:pt x="62" y="72"/>
                    </a:lnTo>
                    <a:lnTo>
                      <a:pt x="50" y="80"/>
                    </a:lnTo>
                    <a:lnTo>
                      <a:pt x="41" y="87"/>
                    </a:lnTo>
                    <a:lnTo>
                      <a:pt x="29" y="90"/>
                    </a:lnTo>
                    <a:lnTo>
                      <a:pt x="20" y="92"/>
                    </a:lnTo>
                    <a:lnTo>
                      <a:pt x="8" y="92"/>
                    </a:lnTo>
                    <a:lnTo>
                      <a:pt x="4" y="94"/>
                    </a:lnTo>
                    <a:lnTo>
                      <a:pt x="10" y="101"/>
                    </a:lnTo>
                    <a:lnTo>
                      <a:pt x="12" y="99"/>
                    </a:lnTo>
                    <a:lnTo>
                      <a:pt x="20" y="98"/>
                    </a:lnTo>
                    <a:lnTo>
                      <a:pt x="31" y="95"/>
                    </a:lnTo>
                    <a:lnTo>
                      <a:pt x="47" y="92"/>
                    </a:lnTo>
                    <a:lnTo>
                      <a:pt x="58" y="84"/>
                    </a:lnTo>
                    <a:lnTo>
                      <a:pt x="70" y="76"/>
                    </a:lnTo>
                    <a:lnTo>
                      <a:pt x="74" y="70"/>
                    </a:lnTo>
                    <a:lnTo>
                      <a:pt x="79" y="64"/>
                    </a:lnTo>
                    <a:lnTo>
                      <a:pt x="81" y="56"/>
                    </a:lnTo>
                    <a:lnTo>
                      <a:pt x="83" y="48"/>
                    </a:lnTo>
                    <a:lnTo>
                      <a:pt x="81" y="39"/>
                    </a:lnTo>
                    <a:lnTo>
                      <a:pt x="79" y="32"/>
                    </a:lnTo>
                    <a:lnTo>
                      <a:pt x="74" y="24"/>
                    </a:lnTo>
                    <a:lnTo>
                      <a:pt x="70" y="20"/>
                    </a:lnTo>
                    <a:lnTo>
                      <a:pt x="56" y="10"/>
                    </a:lnTo>
                    <a:lnTo>
                      <a:pt x="43" y="5"/>
                    </a:lnTo>
                    <a:lnTo>
                      <a:pt x="27" y="1"/>
                    </a:lnTo>
                    <a:lnTo>
                      <a:pt x="16" y="0"/>
                    </a:lnTo>
                    <a:lnTo>
                      <a:pt x="6" y="0"/>
                    </a:lnTo>
                    <a:lnTo>
                      <a:pt x="4"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8" name="Freeform 163"/>
              <p:cNvSpPr>
                <a:spLocks/>
              </p:cNvSpPr>
              <p:nvPr/>
            </p:nvSpPr>
            <p:spPr bwMode="auto">
              <a:xfrm>
                <a:off x="2844" y="3415"/>
                <a:ext cx="100" cy="101"/>
              </a:xfrm>
              <a:custGeom>
                <a:avLst/>
                <a:gdLst>
                  <a:gd name="T0" fmla="*/ 81 w 100"/>
                  <a:gd name="T1" fmla="*/ 0 h 101"/>
                  <a:gd name="T2" fmla="*/ 77 w 100"/>
                  <a:gd name="T3" fmla="*/ 0 h 101"/>
                  <a:gd name="T4" fmla="*/ 68 w 100"/>
                  <a:gd name="T5" fmla="*/ 0 h 101"/>
                  <a:gd name="T6" fmla="*/ 54 w 100"/>
                  <a:gd name="T7" fmla="*/ 1 h 101"/>
                  <a:gd name="T8" fmla="*/ 41 w 100"/>
                  <a:gd name="T9" fmla="*/ 6 h 101"/>
                  <a:gd name="T10" fmla="*/ 25 w 100"/>
                  <a:gd name="T11" fmla="*/ 12 h 101"/>
                  <a:gd name="T12" fmla="*/ 14 w 100"/>
                  <a:gd name="T13" fmla="*/ 23 h 101"/>
                  <a:gd name="T14" fmla="*/ 8 w 100"/>
                  <a:gd name="T15" fmla="*/ 27 h 101"/>
                  <a:gd name="T16" fmla="*/ 4 w 100"/>
                  <a:gd name="T17" fmla="*/ 35 h 101"/>
                  <a:gd name="T18" fmla="*/ 2 w 100"/>
                  <a:gd name="T19" fmla="*/ 41 h 101"/>
                  <a:gd name="T20" fmla="*/ 2 w 100"/>
                  <a:gd name="T21" fmla="*/ 51 h 101"/>
                  <a:gd name="T22" fmla="*/ 0 w 100"/>
                  <a:gd name="T23" fmla="*/ 58 h 101"/>
                  <a:gd name="T24" fmla="*/ 2 w 100"/>
                  <a:gd name="T25" fmla="*/ 66 h 101"/>
                  <a:gd name="T26" fmla="*/ 6 w 100"/>
                  <a:gd name="T27" fmla="*/ 71 h 101"/>
                  <a:gd name="T28" fmla="*/ 12 w 100"/>
                  <a:gd name="T29" fmla="*/ 78 h 101"/>
                  <a:gd name="T30" fmla="*/ 25 w 100"/>
                  <a:gd name="T31" fmla="*/ 86 h 101"/>
                  <a:gd name="T32" fmla="*/ 43 w 100"/>
                  <a:gd name="T33" fmla="*/ 92 h 101"/>
                  <a:gd name="T34" fmla="*/ 58 w 100"/>
                  <a:gd name="T35" fmla="*/ 95 h 101"/>
                  <a:gd name="T36" fmla="*/ 74 w 100"/>
                  <a:gd name="T37" fmla="*/ 98 h 101"/>
                  <a:gd name="T38" fmla="*/ 83 w 100"/>
                  <a:gd name="T39" fmla="*/ 99 h 101"/>
                  <a:gd name="T40" fmla="*/ 89 w 100"/>
                  <a:gd name="T41" fmla="*/ 101 h 101"/>
                  <a:gd name="T42" fmla="*/ 89 w 100"/>
                  <a:gd name="T43" fmla="*/ 94 h 101"/>
                  <a:gd name="T44" fmla="*/ 85 w 100"/>
                  <a:gd name="T45" fmla="*/ 92 h 101"/>
                  <a:gd name="T46" fmla="*/ 75 w 100"/>
                  <a:gd name="T47" fmla="*/ 92 h 101"/>
                  <a:gd name="T48" fmla="*/ 62 w 100"/>
                  <a:gd name="T49" fmla="*/ 91 h 101"/>
                  <a:gd name="T50" fmla="*/ 49 w 100"/>
                  <a:gd name="T51" fmla="*/ 90 h 101"/>
                  <a:gd name="T52" fmla="*/ 33 w 100"/>
                  <a:gd name="T53" fmla="*/ 84 h 101"/>
                  <a:gd name="T54" fmla="*/ 22 w 100"/>
                  <a:gd name="T55" fmla="*/ 76 h 101"/>
                  <a:gd name="T56" fmla="*/ 16 w 100"/>
                  <a:gd name="T57" fmla="*/ 71 h 101"/>
                  <a:gd name="T58" fmla="*/ 14 w 100"/>
                  <a:gd name="T59" fmla="*/ 66 h 101"/>
                  <a:gd name="T60" fmla="*/ 12 w 100"/>
                  <a:gd name="T61" fmla="*/ 59 h 101"/>
                  <a:gd name="T62" fmla="*/ 14 w 100"/>
                  <a:gd name="T63" fmla="*/ 52 h 101"/>
                  <a:gd name="T64" fmla="*/ 14 w 100"/>
                  <a:gd name="T65" fmla="*/ 43 h 101"/>
                  <a:gd name="T66" fmla="*/ 16 w 100"/>
                  <a:gd name="T67" fmla="*/ 36 h 101"/>
                  <a:gd name="T68" fmla="*/ 20 w 100"/>
                  <a:gd name="T69" fmla="*/ 29 h 101"/>
                  <a:gd name="T70" fmla="*/ 25 w 100"/>
                  <a:gd name="T71" fmla="*/ 25 h 101"/>
                  <a:gd name="T72" fmla="*/ 35 w 100"/>
                  <a:gd name="T73" fmla="*/ 16 h 101"/>
                  <a:gd name="T74" fmla="*/ 49 w 100"/>
                  <a:gd name="T75" fmla="*/ 10 h 101"/>
                  <a:gd name="T76" fmla="*/ 58 w 100"/>
                  <a:gd name="T77" fmla="*/ 5 h 101"/>
                  <a:gd name="T78" fmla="*/ 70 w 100"/>
                  <a:gd name="T79" fmla="*/ 4 h 101"/>
                  <a:gd name="T80" fmla="*/ 77 w 100"/>
                  <a:gd name="T81" fmla="*/ 4 h 101"/>
                  <a:gd name="T82" fmla="*/ 81 w 100"/>
                  <a:gd name="T83" fmla="*/ 4 h 101"/>
                  <a:gd name="T84" fmla="*/ 100 w 100"/>
                  <a:gd name="T85" fmla="*/ 2 h 101"/>
                  <a:gd name="T86" fmla="*/ 81 w 100"/>
                  <a:gd name="T87" fmla="*/ 0 h 101"/>
                  <a:gd name="T88" fmla="*/ 81 w 100"/>
                  <a:gd name="T89" fmla="*/ 0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
                  <a:gd name="T136" fmla="*/ 0 h 101"/>
                  <a:gd name="T137" fmla="*/ 100 w 100"/>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 h="101">
                    <a:moveTo>
                      <a:pt x="81" y="0"/>
                    </a:moveTo>
                    <a:lnTo>
                      <a:pt x="77" y="0"/>
                    </a:lnTo>
                    <a:lnTo>
                      <a:pt x="68" y="0"/>
                    </a:lnTo>
                    <a:lnTo>
                      <a:pt x="54" y="1"/>
                    </a:lnTo>
                    <a:lnTo>
                      <a:pt x="41" y="6"/>
                    </a:lnTo>
                    <a:lnTo>
                      <a:pt x="25" y="12"/>
                    </a:lnTo>
                    <a:lnTo>
                      <a:pt x="14" y="23"/>
                    </a:lnTo>
                    <a:lnTo>
                      <a:pt x="8" y="27"/>
                    </a:lnTo>
                    <a:lnTo>
                      <a:pt x="4" y="35"/>
                    </a:lnTo>
                    <a:lnTo>
                      <a:pt x="2" y="41"/>
                    </a:lnTo>
                    <a:lnTo>
                      <a:pt x="2" y="51"/>
                    </a:lnTo>
                    <a:lnTo>
                      <a:pt x="0" y="58"/>
                    </a:lnTo>
                    <a:lnTo>
                      <a:pt x="2" y="66"/>
                    </a:lnTo>
                    <a:lnTo>
                      <a:pt x="6" y="71"/>
                    </a:lnTo>
                    <a:lnTo>
                      <a:pt x="12" y="78"/>
                    </a:lnTo>
                    <a:lnTo>
                      <a:pt x="25" y="86"/>
                    </a:lnTo>
                    <a:lnTo>
                      <a:pt x="43" y="92"/>
                    </a:lnTo>
                    <a:lnTo>
                      <a:pt x="58" y="95"/>
                    </a:lnTo>
                    <a:lnTo>
                      <a:pt x="74" y="98"/>
                    </a:lnTo>
                    <a:lnTo>
                      <a:pt x="83" y="99"/>
                    </a:lnTo>
                    <a:lnTo>
                      <a:pt x="89" y="101"/>
                    </a:lnTo>
                    <a:lnTo>
                      <a:pt x="89" y="94"/>
                    </a:lnTo>
                    <a:lnTo>
                      <a:pt x="85" y="92"/>
                    </a:lnTo>
                    <a:lnTo>
                      <a:pt x="75" y="92"/>
                    </a:lnTo>
                    <a:lnTo>
                      <a:pt x="62" y="91"/>
                    </a:lnTo>
                    <a:lnTo>
                      <a:pt x="49" y="90"/>
                    </a:lnTo>
                    <a:lnTo>
                      <a:pt x="33" y="84"/>
                    </a:lnTo>
                    <a:lnTo>
                      <a:pt x="22" y="76"/>
                    </a:lnTo>
                    <a:lnTo>
                      <a:pt x="16" y="71"/>
                    </a:lnTo>
                    <a:lnTo>
                      <a:pt x="14" y="66"/>
                    </a:lnTo>
                    <a:lnTo>
                      <a:pt x="12" y="59"/>
                    </a:lnTo>
                    <a:lnTo>
                      <a:pt x="14" y="52"/>
                    </a:lnTo>
                    <a:lnTo>
                      <a:pt x="14" y="43"/>
                    </a:lnTo>
                    <a:lnTo>
                      <a:pt x="16" y="36"/>
                    </a:lnTo>
                    <a:lnTo>
                      <a:pt x="20" y="29"/>
                    </a:lnTo>
                    <a:lnTo>
                      <a:pt x="25" y="25"/>
                    </a:lnTo>
                    <a:lnTo>
                      <a:pt x="35" y="16"/>
                    </a:lnTo>
                    <a:lnTo>
                      <a:pt x="49" y="10"/>
                    </a:lnTo>
                    <a:lnTo>
                      <a:pt x="58" y="5"/>
                    </a:lnTo>
                    <a:lnTo>
                      <a:pt x="70" y="4"/>
                    </a:lnTo>
                    <a:lnTo>
                      <a:pt x="77" y="4"/>
                    </a:lnTo>
                    <a:lnTo>
                      <a:pt x="81" y="4"/>
                    </a:lnTo>
                    <a:lnTo>
                      <a:pt x="100" y="2"/>
                    </a:lnTo>
                    <a:lnTo>
                      <a:pt x="81"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09" name="Freeform 164"/>
              <p:cNvSpPr>
                <a:spLocks/>
              </p:cNvSpPr>
              <p:nvPr/>
            </p:nvSpPr>
            <p:spPr bwMode="auto">
              <a:xfrm>
                <a:off x="3066" y="3434"/>
                <a:ext cx="40" cy="48"/>
              </a:xfrm>
              <a:custGeom>
                <a:avLst/>
                <a:gdLst>
                  <a:gd name="T0" fmla="*/ 0 w 40"/>
                  <a:gd name="T1" fmla="*/ 0 h 48"/>
                  <a:gd name="T2" fmla="*/ 5 w 40"/>
                  <a:gd name="T3" fmla="*/ 1 h 48"/>
                  <a:gd name="T4" fmla="*/ 7 w 40"/>
                  <a:gd name="T5" fmla="*/ 1 h 48"/>
                  <a:gd name="T6" fmla="*/ 17 w 40"/>
                  <a:gd name="T7" fmla="*/ 4 h 48"/>
                  <a:gd name="T8" fmla="*/ 21 w 40"/>
                  <a:gd name="T9" fmla="*/ 5 h 48"/>
                  <a:gd name="T10" fmla="*/ 25 w 40"/>
                  <a:gd name="T11" fmla="*/ 10 h 48"/>
                  <a:gd name="T12" fmla="*/ 27 w 40"/>
                  <a:gd name="T13" fmla="*/ 16 h 48"/>
                  <a:gd name="T14" fmla="*/ 29 w 40"/>
                  <a:gd name="T15" fmla="*/ 24 h 48"/>
                  <a:gd name="T16" fmla="*/ 23 w 40"/>
                  <a:gd name="T17" fmla="*/ 34 h 48"/>
                  <a:gd name="T18" fmla="*/ 15 w 40"/>
                  <a:gd name="T19" fmla="*/ 40 h 48"/>
                  <a:gd name="T20" fmla="*/ 5 w 40"/>
                  <a:gd name="T21" fmla="*/ 41 h 48"/>
                  <a:gd name="T22" fmla="*/ 2 w 40"/>
                  <a:gd name="T23" fmla="*/ 43 h 48"/>
                  <a:gd name="T24" fmla="*/ 2 w 40"/>
                  <a:gd name="T25" fmla="*/ 48 h 48"/>
                  <a:gd name="T26" fmla="*/ 5 w 40"/>
                  <a:gd name="T27" fmla="*/ 47 h 48"/>
                  <a:gd name="T28" fmla="*/ 19 w 40"/>
                  <a:gd name="T29" fmla="*/ 44 h 48"/>
                  <a:gd name="T30" fmla="*/ 25 w 40"/>
                  <a:gd name="T31" fmla="*/ 40 h 48"/>
                  <a:gd name="T32" fmla="*/ 32 w 40"/>
                  <a:gd name="T33" fmla="*/ 37 h 48"/>
                  <a:gd name="T34" fmla="*/ 36 w 40"/>
                  <a:gd name="T35" fmla="*/ 30 h 48"/>
                  <a:gd name="T36" fmla="*/ 40 w 40"/>
                  <a:gd name="T37" fmla="*/ 24 h 48"/>
                  <a:gd name="T38" fmla="*/ 36 w 40"/>
                  <a:gd name="T39" fmla="*/ 14 h 48"/>
                  <a:gd name="T40" fmla="*/ 32 w 40"/>
                  <a:gd name="T41" fmla="*/ 9 h 48"/>
                  <a:gd name="T42" fmla="*/ 25 w 40"/>
                  <a:gd name="T43" fmla="*/ 5 h 48"/>
                  <a:gd name="T44" fmla="*/ 19 w 40"/>
                  <a:gd name="T45" fmla="*/ 2 h 48"/>
                  <a:gd name="T46" fmla="*/ 5 w 40"/>
                  <a:gd name="T47" fmla="*/ 0 h 48"/>
                  <a:gd name="T48" fmla="*/ 0 w 40"/>
                  <a:gd name="T49" fmla="*/ 0 h 48"/>
                  <a:gd name="T50" fmla="*/ 0 w 40"/>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8"/>
                  <a:gd name="T80" fmla="*/ 40 w 40"/>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8">
                    <a:moveTo>
                      <a:pt x="0" y="0"/>
                    </a:moveTo>
                    <a:lnTo>
                      <a:pt x="5" y="1"/>
                    </a:lnTo>
                    <a:lnTo>
                      <a:pt x="7" y="1"/>
                    </a:lnTo>
                    <a:lnTo>
                      <a:pt x="17" y="4"/>
                    </a:lnTo>
                    <a:lnTo>
                      <a:pt x="21" y="5"/>
                    </a:lnTo>
                    <a:lnTo>
                      <a:pt x="25" y="10"/>
                    </a:lnTo>
                    <a:lnTo>
                      <a:pt x="27" y="16"/>
                    </a:lnTo>
                    <a:lnTo>
                      <a:pt x="29" y="24"/>
                    </a:lnTo>
                    <a:lnTo>
                      <a:pt x="23" y="34"/>
                    </a:lnTo>
                    <a:lnTo>
                      <a:pt x="15" y="40"/>
                    </a:lnTo>
                    <a:lnTo>
                      <a:pt x="5" y="41"/>
                    </a:lnTo>
                    <a:lnTo>
                      <a:pt x="2" y="43"/>
                    </a:lnTo>
                    <a:lnTo>
                      <a:pt x="2" y="48"/>
                    </a:lnTo>
                    <a:lnTo>
                      <a:pt x="5" y="47"/>
                    </a:lnTo>
                    <a:lnTo>
                      <a:pt x="19" y="44"/>
                    </a:lnTo>
                    <a:lnTo>
                      <a:pt x="25" y="40"/>
                    </a:lnTo>
                    <a:lnTo>
                      <a:pt x="32" y="37"/>
                    </a:lnTo>
                    <a:lnTo>
                      <a:pt x="36" y="30"/>
                    </a:lnTo>
                    <a:lnTo>
                      <a:pt x="40" y="24"/>
                    </a:lnTo>
                    <a:lnTo>
                      <a:pt x="36" y="14"/>
                    </a:lnTo>
                    <a:lnTo>
                      <a:pt x="32" y="9"/>
                    </a:lnTo>
                    <a:lnTo>
                      <a:pt x="25" y="5"/>
                    </a:lnTo>
                    <a:lnTo>
                      <a:pt x="19" y="2"/>
                    </a:lnTo>
                    <a:lnTo>
                      <a:pt x="5" y="0"/>
                    </a:lnTo>
                    <a:lnTo>
                      <a:pt x="0"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0" name="Freeform 165"/>
              <p:cNvSpPr>
                <a:spLocks/>
              </p:cNvSpPr>
              <p:nvPr/>
            </p:nvSpPr>
            <p:spPr bwMode="auto">
              <a:xfrm>
                <a:off x="3037" y="3434"/>
                <a:ext cx="38" cy="48"/>
              </a:xfrm>
              <a:custGeom>
                <a:avLst/>
                <a:gdLst>
                  <a:gd name="T0" fmla="*/ 31 w 38"/>
                  <a:gd name="T1" fmla="*/ 0 h 48"/>
                  <a:gd name="T2" fmla="*/ 34 w 38"/>
                  <a:gd name="T3" fmla="*/ 1 h 48"/>
                  <a:gd name="T4" fmla="*/ 29 w 38"/>
                  <a:gd name="T5" fmla="*/ 1 h 48"/>
                  <a:gd name="T6" fmla="*/ 21 w 38"/>
                  <a:gd name="T7" fmla="*/ 4 h 48"/>
                  <a:gd name="T8" fmla="*/ 15 w 38"/>
                  <a:gd name="T9" fmla="*/ 5 h 48"/>
                  <a:gd name="T10" fmla="*/ 11 w 38"/>
                  <a:gd name="T11" fmla="*/ 9 h 48"/>
                  <a:gd name="T12" fmla="*/ 9 w 38"/>
                  <a:gd name="T13" fmla="*/ 14 h 48"/>
                  <a:gd name="T14" fmla="*/ 9 w 38"/>
                  <a:gd name="T15" fmla="*/ 24 h 48"/>
                  <a:gd name="T16" fmla="*/ 9 w 38"/>
                  <a:gd name="T17" fmla="*/ 29 h 48"/>
                  <a:gd name="T18" fmla="*/ 13 w 38"/>
                  <a:gd name="T19" fmla="*/ 34 h 48"/>
                  <a:gd name="T20" fmla="*/ 17 w 38"/>
                  <a:gd name="T21" fmla="*/ 37 h 48"/>
                  <a:gd name="T22" fmla="*/ 23 w 38"/>
                  <a:gd name="T23" fmla="*/ 41 h 48"/>
                  <a:gd name="T24" fmla="*/ 33 w 38"/>
                  <a:gd name="T25" fmla="*/ 41 h 48"/>
                  <a:gd name="T26" fmla="*/ 38 w 38"/>
                  <a:gd name="T27" fmla="*/ 43 h 48"/>
                  <a:gd name="T28" fmla="*/ 34 w 38"/>
                  <a:gd name="T29" fmla="*/ 48 h 48"/>
                  <a:gd name="T30" fmla="*/ 29 w 38"/>
                  <a:gd name="T31" fmla="*/ 47 h 48"/>
                  <a:gd name="T32" fmla="*/ 17 w 38"/>
                  <a:gd name="T33" fmla="*/ 45 h 48"/>
                  <a:gd name="T34" fmla="*/ 9 w 38"/>
                  <a:gd name="T35" fmla="*/ 41 h 48"/>
                  <a:gd name="T36" fmla="*/ 6 w 38"/>
                  <a:gd name="T37" fmla="*/ 39 h 48"/>
                  <a:gd name="T38" fmla="*/ 0 w 38"/>
                  <a:gd name="T39" fmla="*/ 32 h 48"/>
                  <a:gd name="T40" fmla="*/ 0 w 38"/>
                  <a:gd name="T41" fmla="*/ 25 h 48"/>
                  <a:gd name="T42" fmla="*/ 0 w 38"/>
                  <a:gd name="T43" fmla="*/ 16 h 48"/>
                  <a:gd name="T44" fmla="*/ 4 w 38"/>
                  <a:gd name="T45" fmla="*/ 10 h 48"/>
                  <a:gd name="T46" fmla="*/ 9 w 38"/>
                  <a:gd name="T47" fmla="*/ 5 h 48"/>
                  <a:gd name="T48" fmla="*/ 15 w 38"/>
                  <a:gd name="T49" fmla="*/ 4 h 48"/>
                  <a:gd name="T50" fmla="*/ 25 w 38"/>
                  <a:gd name="T51" fmla="*/ 0 h 48"/>
                  <a:gd name="T52" fmla="*/ 31 w 38"/>
                  <a:gd name="T53" fmla="*/ 0 h 48"/>
                  <a:gd name="T54" fmla="*/ 31 w 38"/>
                  <a:gd name="T55" fmla="*/ 0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48"/>
                  <a:gd name="T86" fmla="*/ 38 w 38"/>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48">
                    <a:moveTo>
                      <a:pt x="31" y="0"/>
                    </a:moveTo>
                    <a:lnTo>
                      <a:pt x="34" y="1"/>
                    </a:lnTo>
                    <a:lnTo>
                      <a:pt x="29" y="1"/>
                    </a:lnTo>
                    <a:lnTo>
                      <a:pt x="21" y="4"/>
                    </a:lnTo>
                    <a:lnTo>
                      <a:pt x="15" y="5"/>
                    </a:lnTo>
                    <a:lnTo>
                      <a:pt x="11" y="9"/>
                    </a:lnTo>
                    <a:lnTo>
                      <a:pt x="9" y="14"/>
                    </a:lnTo>
                    <a:lnTo>
                      <a:pt x="9" y="24"/>
                    </a:lnTo>
                    <a:lnTo>
                      <a:pt x="9" y="29"/>
                    </a:lnTo>
                    <a:lnTo>
                      <a:pt x="13" y="34"/>
                    </a:lnTo>
                    <a:lnTo>
                      <a:pt x="17" y="37"/>
                    </a:lnTo>
                    <a:lnTo>
                      <a:pt x="23" y="41"/>
                    </a:lnTo>
                    <a:lnTo>
                      <a:pt x="33" y="41"/>
                    </a:lnTo>
                    <a:lnTo>
                      <a:pt x="38" y="43"/>
                    </a:lnTo>
                    <a:lnTo>
                      <a:pt x="34" y="48"/>
                    </a:lnTo>
                    <a:lnTo>
                      <a:pt x="29" y="47"/>
                    </a:lnTo>
                    <a:lnTo>
                      <a:pt x="17" y="45"/>
                    </a:lnTo>
                    <a:lnTo>
                      <a:pt x="9" y="41"/>
                    </a:lnTo>
                    <a:lnTo>
                      <a:pt x="6" y="39"/>
                    </a:lnTo>
                    <a:lnTo>
                      <a:pt x="0" y="32"/>
                    </a:lnTo>
                    <a:lnTo>
                      <a:pt x="0" y="25"/>
                    </a:lnTo>
                    <a:lnTo>
                      <a:pt x="0" y="16"/>
                    </a:lnTo>
                    <a:lnTo>
                      <a:pt x="4" y="10"/>
                    </a:lnTo>
                    <a:lnTo>
                      <a:pt x="9" y="5"/>
                    </a:lnTo>
                    <a:lnTo>
                      <a:pt x="15" y="4"/>
                    </a:lnTo>
                    <a:lnTo>
                      <a:pt x="25" y="0"/>
                    </a:lnTo>
                    <a:lnTo>
                      <a:pt x="31"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1" name="Freeform 166"/>
              <p:cNvSpPr>
                <a:spLocks/>
              </p:cNvSpPr>
              <p:nvPr/>
            </p:nvSpPr>
            <p:spPr bwMode="auto">
              <a:xfrm>
                <a:off x="3574" y="3435"/>
                <a:ext cx="52" cy="54"/>
              </a:xfrm>
              <a:custGeom>
                <a:avLst/>
                <a:gdLst>
                  <a:gd name="T0" fmla="*/ 15 w 52"/>
                  <a:gd name="T1" fmla="*/ 0 h 54"/>
                  <a:gd name="T2" fmla="*/ 0 w 52"/>
                  <a:gd name="T3" fmla="*/ 11 h 54"/>
                  <a:gd name="T4" fmla="*/ 15 w 52"/>
                  <a:gd name="T5" fmla="*/ 7 h 54"/>
                  <a:gd name="T6" fmla="*/ 21 w 52"/>
                  <a:gd name="T7" fmla="*/ 7 h 54"/>
                  <a:gd name="T8" fmla="*/ 31 w 52"/>
                  <a:gd name="T9" fmla="*/ 9 h 54"/>
                  <a:gd name="T10" fmla="*/ 32 w 52"/>
                  <a:gd name="T11" fmla="*/ 11 h 54"/>
                  <a:gd name="T12" fmla="*/ 38 w 52"/>
                  <a:gd name="T13" fmla="*/ 15 h 54"/>
                  <a:gd name="T14" fmla="*/ 40 w 52"/>
                  <a:gd name="T15" fmla="*/ 20 h 54"/>
                  <a:gd name="T16" fmla="*/ 46 w 52"/>
                  <a:gd name="T17" fmla="*/ 28 h 54"/>
                  <a:gd name="T18" fmla="*/ 40 w 52"/>
                  <a:gd name="T19" fmla="*/ 38 h 54"/>
                  <a:gd name="T20" fmla="*/ 31 w 52"/>
                  <a:gd name="T21" fmla="*/ 44 h 54"/>
                  <a:gd name="T22" fmla="*/ 23 w 52"/>
                  <a:gd name="T23" fmla="*/ 47 h 54"/>
                  <a:gd name="T24" fmla="*/ 19 w 52"/>
                  <a:gd name="T25" fmla="*/ 48 h 54"/>
                  <a:gd name="T26" fmla="*/ 19 w 52"/>
                  <a:gd name="T27" fmla="*/ 54 h 54"/>
                  <a:gd name="T28" fmla="*/ 23 w 52"/>
                  <a:gd name="T29" fmla="*/ 52 h 54"/>
                  <a:gd name="T30" fmla="*/ 34 w 52"/>
                  <a:gd name="T31" fmla="*/ 48 h 54"/>
                  <a:gd name="T32" fmla="*/ 40 w 52"/>
                  <a:gd name="T33" fmla="*/ 44 h 54"/>
                  <a:gd name="T34" fmla="*/ 48 w 52"/>
                  <a:gd name="T35" fmla="*/ 40 h 54"/>
                  <a:gd name="T36" fmla="*/ 50 w 52"/>
                  <a:gd name="T37" fmla="*/ 35 h 54"/>
                  <a:gd name="T38" fmla="*/ 52 w 52"/>
                  <a:gd name="T39" fmla="*/ 28 h 54"/>
                  <a:gd name="T40" fmla="*/ 50 w 52"/>
                  <a:gd name="T41" fmla="*/ 19 h 54"/>
                  <a:gd name="T42" fmla="*/ 46 w 52"/>
                  <a:gd name="T43" fmla="*/ 13 h 54"/>
                  <a:gd name="T44" fmla="*/ 40 w 52"/>
                  <a:gd name="T45" fmla="*/ 8 h 54"/>
                  <a:gd name="T46" fmla="*/ 32 w 52"/>
                  <a:gd name="T47" fmla="*/ 5 h 54"/>
                  <a:gd name="T48" fmla="*/ 21 w 52"/>
                  <a:gd name="T49" fmla="*/ 0 h 54"/>
                  <a:gd name="T50" fmla="*/ 15 w 52"/>
                  <a:gd name="T51" fmla="*/ 0 h 54"/>
                  <a:gd name="T52" fmla="*/ 15 w 52"/>
                  <a:gd name="T53" fmla="*/ 0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
                  <a:gd name="T82" fmla="*/ 0 h 54"/>
                  <a:gd name="T83" fmla="*/ 52 w 52"/>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 h="54">
                    <a:moveTo>
                      <a:pt x="15" y="0"/>
                    </a:moveTo>
                    <a:lnTo>
                      <a:pt x="0" y="11"/>
                    </a:lnTo>
                    <a:lnTo>
                      <a:pt x="15" y="7"/>
                    </a:lnTo>
                    <a:lnTo>
                      <a:pt x="21" y="7"/>
                    </a:lnTo>
                    <a:lnTo>
                      <a:pt x="31" y="9"/>
                    </a:lnTo>
                    <a:lnTo>
                      <a:pt x="32" y="11"/>
                    </a:lnTo>
                    <a:lnTo>
                      <a:pt x="38" y="15"/>
                    </a:lnTo>
                    <a:lnTo>
                      <a:pt x="40" y="20"/>
                    </a:lnTo>
                    <a:lnTo>
                      <a:pt x="46" y="28"/>
                    </a:lnTo>
                    <a:lnTo>
                      <a:pt x="40" y="38"/>
                    </a:lnTo>
                    <a:lnTo>
                      <a:pt x="31" y="44"/>
                    </a:lnTo>
                    <a:lnTo>
                      <a:pt x="23" y="47"/>
                    </a:lnTo>
                    <a:lnTo>
                      <a:pt x="19" y="48"/>
                    </a:lnTo>
                    <a:lnTo>
                      <a:pt x="19" y="54"/>
                    </a:lnTo>
                    <a:lnTo>
                      <a:pt x="23" y="52"/>
                    </a:lnTo>
                    <a:lnTo>
                      <a:pt x="34" y="48"/>
                    </a:lnTo>
                    <a:lnTo>
                      <a:pt x="40" y="44"/>
                    </a:lnTo>
                    <a:lnTo>
                      <a:pt x="48" y="40"/>
                    </a:lnTo>
                    <a:lnTo>
                      <a:pt x="50" y="35"/>
                    </a:lnTo>
                    <a:lnTo>
                      <a:pt x="52" y="28"/>
                    </a:lnTo>
                    <a:lnTo>
                      <a:pt x="50" y="19"/>
                    </a:lnTo>
                    <a:lnTo>
                      <a:pt x="46" y="13"/>
                    </a:lnTo>
                    <a:lnTo>
                      <a:pt x="40" y="8"/>
                    </a:lnTo>
                    <a:lnTo>
                      <a:pt x="32" y="5"/>
                    </a:lnTo>
                    <a:lnTo>
                      <a:pt x="21" y="0"/>
                    </a:lnTo>
                    <a:lnTo>
                      <a:pt x="15"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2" name="Freeform 167"/>
              <p:cNvSpPr>
                <a:spLocks/>
              </p:cNvSpPr>
              <p:nvPr/>
            </p:nvSpPr>
            <p:spPr bwMode="auto">
              <a:xfrm>
                <a:off x="3720" y="3405"/>
                <a:ext cx="71" cy="84"/>
              </a:xfrm>
              <a:custGeom>
                <a:avLst/>
                <a:gdLst>
                  <a:gd name="T0" fmla="*/ 2 w 71"/>
                  <a:gd name="T1" fmla="*/ 2 h 84"/>
                  <a:gd name="T2" fmla="*/ 2 w 71"/>
                  <a:gd name="T3" fmla="*/ 7 h 84"/>
                  <a:gd name="T4" fmla="*/ 10 w 71"/>
                  <a:gd name="T5" fmla="*/ 7 h 84"/>
                  <a:gd name="T6" fmla="*/ 29 w 71"/>
                  <a:gd name="T7" fmla="*/ 11 h 84"/>
                  <a:gd name="T8" fmla="*/ 39 w 71"/>
                  <a:gd name="T9" fmla="*/ 14 h 84"/>
                  <a:gd name="T10" fmla="*/ 48 w 71"/>
                  <a:gd name="T11" fmla="*/ 20 h 84"/>
                  <a:gd name="T12" fmla="*/ 54 w 71"/>
                  <a:gd name="T13" fmla="*/ 30 h 84"/>
                  <a:gd name="T14" fmla="*/ 58 w 71"/>
                  <a:gd name="T15" fmla="*/ 43 h 84"/>
                  <a:gd name="T16" fmla="*/ 54 w 71"/>
                  <a:gd name="T17" fmla="*/ 54 h 84"/>
                  <a:gd name="T18" fmla="*/ 48 w 71"/>
                  <a:gd name="T19" fmla="*/ 62 h 84"/>
                  <a:gd name="T20" fmla="*/ 39 w 71"/>
                  <a:gd name="T21" fmla="*/ 68 h 84"/>
                  <a:gd name="T22" fmla="*/ 29 w 71"/>
                  <a:gd name="T23" fmla="*/ 73 h 84"/>
                  <a:gd name="T24" fmla="*/ 17 w 71"/>
                  <a:gd name="T25" fmla="*/ 74 h 84"/>
                  <a:gd name="T26" fmla="*/ 8 w 71"/>
                  <a:gd name="T27" fmla="*/ 76 h 84"/>
                  <a:gd name="T28" fmla="*/ 2 w 71"/>
                  <a:gd name="T29" fmla="*/ 76 h 84"/>
                  <a:gd name="T30" fmla="*/ 0 w 71"/>
                  <a:gd name="T31" fmla="*/ 77 h 84"/>
                  <a:gd name="T32" fmla="*/ 4 w 71"/>
                  <a:gd name="T33" fmla="*/ 84 h 84"/>
                  <a:gd name="T34" fmla="*/ 6 w 71"/>
                  <a:gd name="T35" fmla="*/ 82 h 84"/>
                  <a:gd name="T36" fmla="*/ 14 w 71"/>
                  <a:gd name="T37" fmla="*/ 82 h 84"/>
                  <a:gd name="T38" fmla="*/ 23 w 71"/>
                  <a:gd name="T39" fmla="*/ 81 h 84"/>
                  <a:gd name="T40" fmla="*/ 37 w 71"/>
                  <a:gd name="T41" fmla="*/ 78 h 84"/>
                  <a:gd name="T42" fmla="*/ 48 w 71"/>
                  <a:gd name="T43" fmla="*/ 73 h 84"/>
                  <a:gd name="T44" fmla="*/ 60 w 71"/>
                  <a:gd name="T45" fmla="*/ 66 h 84"/>
                  <a:gd name="T46" fmla="*/ 64 w 71"/>
                  <a:gd name="T47" fmla="*/ 61 h 84"/>
                  <a:gd name="T48" fmla="*/ 67 w 71"/>
                  <a:gd name="T49" fmla="*/ 55 h 84"/>
                  <a:gd name="T50" fmla="*/ 69 w 71"/>
                  <a:gd name="T51" fmla="*/ 49 h 84"/>
                  <a:gd name="T52" fmla="*/ 71 w 71"/>
                  <a:gd name="T53" fmla="*/ 42 h 84"/>
                  <a:gd name="T54" fmla="*/ 69 w 71"/>
                  <a:gd name="T55" fmla="*/ 33 h 84"/>
                  <a:gd name="T56" fmla="*/ 67 w 71"/>
                  <a:gd name="T57" fmla="*/ 26 h 84"/>
                  <a:gd name="T58" fmla="*/ 64 w 71"/>
                  <a:gd name="T59" fmla="*/ 20 h 84"/>
                  <a:gd name="T60" fmla="*/ 60 w 71"/>
                  <a:gd name="T61" fmla="*/ 16 h 84"/>
                  <a:gd name="T62" fmla="*/ 48 w 71"/>
                  <a:gd name="T63" fmla="*/ 8 h 84"/>
                  <a:gd name="T64" fmla="*/ 37 w 71"/>
                  <a:gd name="T65" fmla="*/ 4 h 84"/>
                  <a:gd name="T66" fmla="*/ 23 w 71"/>
                  <a:gd name="T67" fmla="*/ 2 h 84"/>
                  <a:gd name="T68" fmla="*/ 12 w 71"/>
                  <a:gd name="T69" fmla="*/ 0 h 84"/>
                  <a:gd name="T70" fmla="*/ 4 w 71"/>
                  <a:gd name="T71" fmla="*/ 0 h 84"/>
                  <a:gd name="T72" fmla="*/ 2 w 71"/>
                  <a:gd name="T73" fmla="*/ 2 h 84"/>
                  <a:gd name="T74" fmla="*/ 2 w 71"/>
                  <a:gd name="T75" fmla="*/ 2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84"/>
                  <a:gd name="T116" fmla="*/ 71 w 71"/>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84">
                    <a:moveTo>
                      <a:pt x="2" y="2"/>
                    </a:moveTo>
                    <a:lnTo>
                      <a:pt x="2" y="7"/>
                    </a:lnTo>
                    <a:lnTo>
                      <a:pt x="10" y="7"/>
                    </a:lnTo>
                    <a:lnTo>
                      <a:pt x="29" y="11"/>
                    </a:lnTo>
                    <a:lnTo>
                      <a:pt x="39" y="14"/>
                    </a:lnTo>
                    <a:lnTo>
                      <a:pt x="48" y="20"/>
                    </a:lnTo>
                    <a:lnTo>
                      <a:pt x="54" y="30"/>
                    </a:lnTo>
                    <a:lnTo>
                      <a:pt x="58" y="43"/>
                    </a:lnTo>
                    <a:lnTo>
                      <a:pt x="54" y="54"/>
                    </a:lnTo>
                    <a:lnTo>
                      <a:pt x="48" y="62"/>
                    </a:lnTo>
                    <a:lnTo>
                      <a:pt x="39" y="68"/>
                    </a:lnTo>
                    <a:lnTo>
                      <a:pt x="29" y="73"/>
                    </a:lnTo>
                    <a:lnTo>
                      <a:pt x="17" y="74"/>
                    </a:lnTo>
                    <a:lnTo>
                      <a:pt x="8" y="76"/>
                    </a:lnTo>
                    <a:lnTo>
                      <a:pt x="2" y="76"/>
                    </a:lnTo>
                    <a:lnTo>
                      <a:pt x="0" y="77"/>
                    </a:lnTo>
                    <a:lnTo>
                      <a:pt x="4" y="84"/>
                    </a:lnTo>
                    <a:lnTo>
                      <a:pt x="6" y="82"/>
                    </a:lnTo>
                    <a:lnTo>
                      <a:pt x="14" y="82"/>
                    </a:lnTo>
                    <a:lnTo>
                      <a:pt x="23" y="81"/>
                    </a:lnTo>
                    <a:lnTo>
                      <a:pt x="37" y="78"/>
                    </a:lnTo>
                    <a:lnTo>
                      <a:pt x="48" y="73"/>
                    </a:lnTo>
                    <a:lnTo>
                      <a:pt x="60" y="66"/>
                    </a:lnTo>
                    <a:lnTo>
                      <a:pt x="64" y="61"/>
                    </a:lnTo>
                    <a:lnTo>
                      <a:pt x="67" y="55"/>
                    </a:lnTo>
                    <a:lnTo>
                      <a:pt x="69" y="49"/>
                    </a:lnTo>
                    <a:lnTo>
                      <a:pt x="71" y="42"/>
                    </a:lnTo>
                    <a:lnTo>
                      <a:pt x="69" y="33"/>
                    </a:lnTo>
                    <a:lnTo>
                      <a:pt x="67" y="26"/>
                    </a:lnTo>
                    <a:lnTo>
                      <a:pt x="64" y="20"/>
                    </a:lnTo>
                    <a:lnTo>
                      <a:pt x="60" y="16"/>
                    </a:lnTo>
                    <a:lnTo>
                      <a:pt x="48" y="8"/>
                    </a:lnTo>
                    <a:lnTo>
                      <a:pt x="37" y="4"/>
                    </a:lnTo>
                    <a:lnTo>
                      <a:pt x="23" y="2"/>
                    </a:lnTo>
                    <a:lnTo>
                      <a:pt x="12" y="0"/>
                    </a:lnTo>
                    <a:lnTo>
                      <a:pt x="4" y="0"/>
                    </a:lnTo>
                    <a:lnTo>
                      <a:pt x="2" y="2"/>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3" name="Freeform 168"/>
              <p:cNvSpPr>
                <a:spLocks/>
              </p:cNvSpPr>
              <p:nvPr/>
            </p:nvSpPr>
            <p:spPr bwMode="auto">
              <a:xfrm>
                <a:off x="3301" y="4205"/>
                <a:ext cx="65" cy="47"/>
              </a:xfrm>
              <a:custGeom>
                <a:avLst/>
                <a:gdLst>
                  <a:gd name="T0" fmla="*/ 5 w 65"/>
                  <a:gd name="T1" fmla="*/ 0 h 47"/>
                  <a:gd name="T2" fmla="*/ 1 w 65"/>
                  <a:gd name="T3" fmla="*/ 3 h 47"/>
                  <a:gd name="T4" fmla="*/ 0 w 65"/>
                  <a:gd name="T5" fmla="*/ 12 h 47"/>
                  <a:gd name="T6" fmla="*/ 0 w 65"/>
                  <a:gd name="T7" fmla="*/ 23 h 47"/>
                  <a:gd name="T8" fmla="*/ 9 w 65"/>
                  <a:gd name="T9" fmla="*/ 34 h 47"/>
                  <a:gd name="T10" fmla="*/ 23 w 65"/>
                  <a:gd name="T11" fmla="*/ 40 h 47"/>
                  <a:gd name="T12" fmla="*/ 40 w 65"/>
                  <a:gd name="T13" fmla="*/ 44 h 47"/>
                  <a:gd name="T14" fmla="*/ 53 w 65"/>
                  <a:gd name="T15" fmla="*/ 46 h 47"/>
                  <a:gd name="T16" fmla="*/ 61 w 65"/>
                  <a:gd name="T17" fmla="*/ 47 h 47"/>
                  <a:gd name="T18" fmla="*/ 65 w 65"/>
                  <a:gd name="T19" fmla="*/ 42 h 47"/>
                  <a:gd name="T20" fmla="*/ 61 w 65"/>
                  <a:gd name="T21" fmla="*/ 42 h 47"/>
                  <a:gd name="T22" fmla="*/ 55 w 65"/>
                  <a:gd name="T23" fmla="*/ 42 h 47"/>
                  <a:gd name="T24" fmla="*/ 46 w 65"/>
                  <a:gd name="T25" fmla="*/ 40 h 47"/>
                  <a:gd name="T26" fmla="*/ 36 w 65"/>
                  <a:gd name="T27" fmla="*/ 39 h 47"/>
                  <a:gd name="T28" fmla="*/ 25 w 65"/>
                  <a:gd name="T29" fmla="*/ 34 h 47"/>
                  <a:gd name="T30" fmla="*/ 17 w 65"/>
                  <a:gd name="T31" fmla="*/ 27 h 47"/>
                  <a:gd name="T32" fmla="*/ 13 w 65"/>
                  <a:gd name="T33" fmla="*/ 22 h 47"/>
                  <a:gd name="T34" fmla="*/ 11 w 65"/>
                  <a:gd name="T35" fmla="*/ 17 h 47"/>
                  <a:gd name="T36" fmla="*/ 11 w 65"/>
                  <a:gd name="T37" fmla="*/ 11 h 47"/>
                  <a:gd name="T38" fmla="*/ 13 w 65"/>
                  <a:gd name="T39" fmla="*/ 4 h 47"/>
                  <a:gd name="T40" fmla="*/ 5 w 65"/>
                  <a:gd name="T41" fmla="*/ 0 h 47"/>
                  <a:gd name="T42" fmla="*/ 5 w 65"/>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47"/>
                  <a:gd name="T68" fmla="*/ 65 w 65"/>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47">
                    <a:moveTo>
                      <a:pt x="5" y="0"/>
                    </a:moveTo>
                    <a:lnTo>
                      <a:pt x="1" y="3"/>
                    </a:lnTo>
                    <a:lnTo>
                      <a:pt x="0" y="12"/>
                    </a:lnTo>
                    <a:lnTo>
                      <a:pt x="0" y="23"/>
                    </a:lnTo>
                    <a:lnTo>
                      <a:pt x="9" y="34"/>
                    </a:lnTo>
                    <a:lnTo>
                      <a:pt x="23" y="40"/>
                    </a:lnTo>
                    <a:lnTo>
                      <a:pt x="40" y="44"/>
                    </a:lnTo>
                    <a:lnTo>
                      <a:pt x="53" y="46"/>
                    </a:lnTo>
                    <a:lnTo>
                      <a:pt x="61" y="47"/>
                    </a:lnTo>
                    <a:lnTo>
                      <a:pt x="65" y="42"/>
                    </a:lnTo>
                    <a:lnTo>
                      <a:pt x="61" y="42"/>
                    </a:lnTo>
                    <a:lnTo>
                      <a:pt x="55" y="42"/>
                    </a:lnTo>
                    <a:lnTo>
                      <a:pt x="46" y="40"/>
                    </a:lnTo>
                    <a:lnTo>
                      <a:pt x="36" y="39"/>
                    </a:lnTo>
                    <a:lnTo>
                      <a:pt x="25" y="34"/>
                    </a:lnTo>
                    <a:lnTo>
                      <a:pt x="17" y="27"/>
                    </a:lnTo>
                    <a:lnTo>
                      <a:pt x="13" y="22"/>
                    </a:lnTo>
                    <a:lnTo>
                      <a:pt x="11" y="17"/>
                    </a:lnTo>
                    <a:lnTo>
                      <a:pt x="11" y="11"/>
                    </a:lnTo>
                    <a:lnTo>
                      <a:pt x="13" y="4"/>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4" name="Freeform 169"/>
              <p:cNvSpPr>
                <a:spLocks/>
              </p:cNvSpPr>
              <p:nvPr/>
            </p:nvSpPr>
            <p:spPr bwMode="auto">
              <a:xfrm>
                <a:off x="3335" y="4193"/>
                <a:ext cx="48" cy="38"/>
              </a:xfrm>
              <a:custGeom>
                <a:avLst/>
                <a:gdLst>
                  <a:gd name="T0" fmla="*/ 8 w 48"/>
                  <a:gd name="T1" fmla="*/ 7 h 38"/>
                  <a:gd name="T2" fmla="*/ 4 w 48"/>
                  <a:gd name="T3" fmla="*/ 11 h 38"/>
                  <a:gd name="T4" fmla="*/ 0 w 48"/>
                  <a:gd name="T5" fmla="*/ 20 h 38"/>
                  <a:gd name="T6" fmla="*/ 0 w 48"/>
                  <a:gd name="T7" fmla="*/ 25 h 38"/>
                  <a:gd name="T8" fmla="*/ 6 w 48"/>
                  <a:gd name="T9" fmla="*/ 31 h 38"/>
                  <a:gd name="T10" fmla="*/ 17 w 48"/>
                  <a:gd name="T11" fmla="*/ 34 h 38"/>
                  <a:gd name="T12" fmla="*/ 35 w 48"/>
                  <a:gd name="T13" fmla="*/ 38 h 38"/>
                  <a:gd name="T14" fmla="*/ 48 w 48"/>
                  <a:gd name="T15" fmla="*/ 35 h 38"/>
                  <a:gd name="T16" fmla="*/ 39 w 48"/>
                  <a:gd name="T17" fmla="*/ 35 h 38"/>
                  <a:gd name="T18" fmla="*/ 23 w 48"/>
                  <a:gd name="T19" fmla="*/ 32 h 38"/>
                  <a:gd name="T20" fmla="*/ 16 w 48"/>
                  <a:gd name="T21" fmla="*/ 27 h 38"/>
                  <a:gd name="T22" fmla="*/ 12 w 48"/>
                  <a:gd name="T23" fmla="*/ 21 h 38"/>
                  <a:gd name="T24" fmla="*/ 10 w 48"/>
                  <a:gd name="T25" fmla="*/ 12 h 38"/>
                  <a:gd name="T26" fmla="*/ 16 w 48"/>
                  <a:gd name="T27" fmla="*/ 0 h 38"/>
                  <a:gd name="T28" fmla="*/ 8 w 48"/>
                  <a:gd name="T29" fmla="*/ 7 h 38"/>
                  <a:gd name="T30" fmla="*/ 8 w 48"/>
                  <a:gd name="T31" fmla="*/ 7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38"/>
                  <a:gd name="T50" fmla="*/ 48 w 4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38">
                    <a:moveTo>
                      <a:pt x="8" y="7"/>
                    </a:moveTo>
                    <a:lnTo>
                      <a:pt x="4" y="11"/>
                    </a:lnTo>
                    <a:lnTo>
                      <a:pt x="0" y="20"/>
                    </a:lnTo>
                    <a:lnTo>
                      <a:pt x="0" y="25"/>
                    </a:lnTo>
                    <a:lnTo>
                      <a:pt x="6" y="31"/>
                    </a:lnTo>
                    <a:lnTo>
                      <a:pt x="17" y="34"/>
                    </a:lnTo>
                    <a:lnTo>
                      <a:pt x="35" y="38"/>
                    </a:lnTo>
                    <a:lnTo>
                      <a:pt x="48" y="35"/>
                    </a:lnTo>
                    <a:lnTo>
                      <a:pt x="39" y="35"/>
                    </a:lnTo>
                    <a:lnTo>
                      <a:pt x="23" y="32"/>
                    </a:lnTo>
                    <a:lnTo>
                      <a:pt x="16" y="27"/>
                    </a:lnTo>
                    <a:lnTo>
                      <a:pt x="12" y="21"/>
                    </a:lnTo>
                    <a:lnTo>
                      <a:pt x="10" y="12"/>
                    </a:lnTo>
                    <a:lnTo>
                      <a:pt x="16" y="0"/>
                    </a:lnTo>
                    <a:lnTo>
                      <a:pt x="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5" name="Freeform 173"/>
              <p:cNvSpPr>
                <a:spLocks/>
              </p:cNvSpPr>
              <p:nvPr/>
            </p:nvSpPr>
            <p:spPr bwMode="auto">
              <a:xfrm>
                <a:off x="1976" y="3943"/>
                <a:ext cx="110" cy="152"/>
              </a:xfrm>
              <a:custGeom>
                <a:avLst/>
                <a:gdLst>
                  <a:gd name="T0" fmla="*/ 43 w 110"/>
                  <a:gd name="T1" fmla="*/ 150 h 152"/>
                  <a:gd name="T2" fmla="*/ 43 w 110"/>
                  <a:gd name="T3" fmla="*/ 148 h 152"/>
                  <a:gd name="T4" fmla="*/ 43 w 110"/>
                  <a:gd name="T5" fmla="*/ 142 h 152"/>
                  <a:gd name="T6" fmla="*/ 45 w 110"/>
                  <a:gd name="T7" fmla="*/ 134 h 152"/>
                  <a:gd name="T8" fmla="*/ 47 w 110"/>
                  <a:gd name="T9" fmla="*/ 128 h 152"/>
                  <a:gd name="T10" fmla="*/ 45 w 110"/>
                  <a:gd name="T11" fmla="*/ 117 h 152"/>
                  <a:gd name="T12" fmla="*/ 45 w 110"/>
                  <a:gd name="T13" fmla="*/ 109 h 152"/>
                  <a:gd name="T14" fmla="*/ 43 w 110"/>
                  <a:gd name="T15" fmla="*/ 99 h 152"/>
                  <a:gd name="T16" fmla="*/ 39 w 110"/>
                  <a:gd name="T17" fmla="*/ 93 h 152"/>
                  <a:gd name="T18" fmla="*/ 25 w 110"/>
                  <a:gd name="T19" fmla="*/ 83 h 152"/>
                  <a:gd name="T20" fmla="*/ 18 w 110"/>
                  <a:gd name="T21" fmla="*/ 83 h 152"/>
                  <a:gd name="T22" fmla="*/ 10 w 110"/>
                  <a:gd name="T23" fmla="*/ 83 h 152"/>
                  <a:gd name="T24" fmla="*/ 4 w 110"/>
                  <a:gd name="T25" fmla="*/ 79 h 152"/>
                  <a:gd name="T26" fmla="*/ 0 w 110"/>
                  <a:gd name="T27" fmla="*/ 71 h 152"/>
                  <a:gd name="T28" fmla="*/ 2 w 110"/>
                  <a:gd name="T29" fmla="*/ 62 h 152"/>
                  <a:gd name="T30" fmla="*/ 6 w 110"/>
                  <a:gd name="T31" fmla="*/ 48 h 152"/>
                  <a:gd name="T32" fmla="*/ 14 w 110"/>
                  <a:gd name="T33" fmla="*/ 36 h 152"/>
                  <a:gd name="T34" fmla="*/ 22 w 110"/>
                  <a:gd name="T35" fmla="*/ 23 h 152"/>
                  <a:gd name="T36" fmla="*/ 37 w 110"/>
                  <a:gd name="T37" fmla="*/ 12 h 152"/>
                  <a:gd name="T38" fmla="*/ 43 w 110"/>
                  <a:gd name="T39" fmla="*/ 7 h 152"/>
                  <a:gd name="T40" fmla="*/ 54 w 110"/>
                  <a:gd name="T41" fmla="*/ 4 h 152"/>
                  <a:gd name="T42" fmla="*/ 64 w 110"/>
                  <a:gd name="T43" fmla="*/ 0 h 152"/>
                  <a:gd name="T44" fmla="*/ 77 w 110"/>
                  <a:gd name="T45" fmla="*/ 0 h 152"/>
                  <a:gd name="T46" fmla="*/ 106 w 110"/>
                  <a:gd name="T47" fmla="*/ 0 h 152"/>
                  <a:gd name="T48" fmla="*/ 110 w 110"/>
                  <a:gd name="T49" fmla="*/ 7 h 152"/>
                  <a:gd name="T50" fmla="*/ 106 w 110"/>
                  <a:gd name="T51" fmla="*/ 5 h 152"/>
                  <a:gd name="T52" fmla="*/ 102 w 110"/>
                  <a:gd name="T53" fmla="*/ 5 h 152"/>
                  <a:gd name="T54" fmla="*/ 93 w 110"/>
                  <a:gd name="T55" fmla="*/ 5 h 152"/>
                  <a:gd name="T56" fmla="*/ 83 w 110"/>
                  <a:gd name="T57" fmla="*/ 7 h 152"/>
                  <a:gd name="T58" fmla="*/ 72 w 110"/>
                  <a:gd name="T59" fmla="*/ 8 h 152"/>
                  <a:gd name="T60" fmla="*/ 60 w 110"/>
                  <a:gd name="T61" fmla="*/ 12 h 152"/>
                  <a:gd name="T62" fmla="*/ 49 w 110"/>
                  <a:gd name="T63" fmla="*/ 19 h 152"/>
                  <a:gd name="T64" fmla="*/ 39 w 110"/>
                  <a:gd name="T65" fmla="*/ 29 h 152"/>
                  <a:gd name="T66" fmla="*/ 27 w 110"/>
                  <a:gd name="T67" fmla="*/ 38 h 152"/>
                  <a:gd name="T68" fmla="*/ 20 w 110"/>
                  <a:gd name="T69" fmla="*/ 47 h 152"/>
                  <a:gd name="T70" fmla="*/ 14 w 110"/>
                  <a:gd name="T71" fmla="*/ 54 h 152"/>
                  <a:gd name="T72" fmla="*/ 14 w 110"/>
                  <a:gd name="T73" fmla="*/ 60 h 152"/>
                  <a:gd name="T74" fmla="*/ 12 w 110"/>
                  <a:gd name="T75" fmla="*/ 70 h 152"/>
                  <a:gd name="T76" fmla="*/ 16 w 110"/>
                  <a:gd name="T77" fmla="*/ 75 h 152"/>
                  <a:gd name="T78" fmla="*/ 29 w 110"/>
                  <a:gd name="T79" fmla="*/ 78 h 152"/>
                  <a:gd name="T80" fmla="*/ 47 w 110"/>
                  <a:gd name="T81" fmla="*/ 86 h 152"/>
                  <a:gd name="T82" fmla="*/ 49 w 110"/>
                  <a:gd name="T83" fmla="*/ 89 h 152"/>
                  <a:gd name="T84" fmla="*/ 52 w 110"/>
                  <a:gd name="T85" fmla="*/ 95 h 152"/>
                  <a:gd name="T86" fmla="*/ 54 w 110"/>
                  <a:gd name="T87" fmla="*/ 103 h 152"/>
                  <a:gd name="T88" fmla="*/ 58 w 110"/>
                  <a:gd name="T89" fmla="*/ 113 h 152"/>
                  <a:gd name="T90" fmla="*/ 58 w 110"/>
                  <a:gd name="T91" fmla="*/ 122 h 152"/>
                  <a:gd name="T92" fmla="*/ 58 w 110"/>
                  <a:gd name="T93" fmla="*/ 132 h 152"/>
                  <a:gd name="T94" fmla="*/ 58 w 110"/>
                  <a:gd name="T95" fmla="*/ 141 h 152"/>
                  <a:gd name="T96" fmla="*/ 58 w 110"/>
                  <a:gd name="T97" fmla="*/ 152 h 152"/>
                  <a:gd name="T98" fmla="*/ 43 w 110"/>
                  <a:gd name="T99" fmla="*/ 150 h 152"/>
                  <a:gd name="T100" fmla="*/ 43 w 110"/>
                  <a:gd name="T101" fmla="*/ 15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152"/>
                  <a:gd name="T155" fmla="*/ 110 w 11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152">
                    <a:moveTo>
                      <a:pt x="43" y="150"/>
                    </a:moveTo>
                    <a:lnTo>
                      <a:pt x="43" y="148"/>
                    </a:lnTo>
                    <a:lnTo>
                      <a:pt x="43" y="142"/>
                    </a:lnTo>
                    <a:lnTo>
                      <a:pt x="45" y="134"/>
                    </a:lnTo>
                    <a:lnTo>
                      <a:pt x="47" y="128"/>
                    </a:lnTo>
                    <a:lnTo>
                      <a:pt x="45" y="117"/>
                    </a:lnTo>
                    <a:lnTo>
                      <a:pt x="45" y="109"/>
                    </a:lnTo>
                    <a:lnTo>
                      <a:pt x="43" y="99"/>
                    </a:lnTo>
                    <a:lnTo>
                      <a:pt x="39" y="93"/>
                    </a:lnTo>
                    <a:lnTo>
                      <a:pt x="25" y="83"/>
                    </a:lnTo>
                    <a:lnTo>
                      <a:pt x="18" y="83"/>
                    </a:lnTo>
                    <a:lnTo>
                      <a:pt x="10" y="83"/>
                    </a:lnTo>
                    <a:lnTo>
                      <a:pt x="4" y="79"/>
                    </a:lnTo>
                    <a:lnTo>
                      <a:pt x="0" y="71"/>
                    </a:lnTo>
                    <a:lnTo>
                      <a:pt x="2" y="62"/>
                    </a:lnTo>
                    <a:lnTo>
                      <a:pt x="6" y="48"/>
                    </a:lnTo>
                    <a:lnTo>
                      <a:pt x="14" y="36"/>
                    </a:lnTo>
                    <a:lnTo>
                      <a:pt x="22" y="23"/>
                    </a:lnTo>
                    <a:lnTo>
                      <a:pt x="37" y="12"/>
                    </a:lnTo>
                    <a:lnTo>
                      <a:pt x="43" y="7"/>
                    </a:lnTo>
                    <a:lnTo>
                      <a:pt x="54" y="4"/>
                    </a:lnTo>
                    <a:lnTo>
                      <a:pt x="64" y="0"/>
                    </a:lnTo>
                    <a:lnTo>
                      <a:pt x="77" y="0"/>
                    </a:lnTo>
                    <a:lnTo>
                      <a:pt x="106" y="0"/>
                    </a:lnTo>
                    <a:lnTo>
                      <a:pt x="110" y="7"/>
                    </a:lnTo>
                    <a:lnTo>
                      <a:pt x="106" y="5"/>
                    </a:lnTo>
                    <a:lnTo>
                      <a:pt x="102" y="5"/>
                    </a:lnTo>
                    <a:lnTo>
                      <a:pt x="93" y="5"/>
                    </a:lnTo>
                    <a:lnTo>
                      <a:pt x="83" y="7"/>
                    </a:lnTo>
                    <a:lnTo>
                      <a:pt x="72" y="8"/>
                    </a:lnTo>
                    <a:lnTo>
                      <a:pt x="60" y="12"/>
                    </a:lnTo>
                    <a:lnTo>
                      <a:pt x="49" y="19"/>
                    </a:lnTo>
                    <a:lnTo>
                      <a:pt x="39" y="29"/>
                    </a:lnTo>
                    <a:lnTo>
                      <a:pt x="27" y="38"/>
                    </a:lnTo>
                    <a:lnTo>
                      <a:pt x="20" y="47"/>
                    </a:lnTo>
                    <a:lnTo>
                      <a:pt x="14" y="54"/>
                    </a:lnTo>
                    <a:lnTo>
                      <a:pt x="14" y="60"/>
                    </a:lnTo>
                    <a:lnTo>
                      <a:pt x="12" y="70"/>
                    </a:lnTo>
                    <a:lnTo>
                      <a:pt x="16" y="75"/>
                    </a:lnTo>
                    <a:lnTo>
                      <a:pt x="29" y="78"/>
                    </a:lnTo>
                    <a:lnTo>
                      <a:pt x="47" y="86"/>
                    </a:lnTo>
                    <a:lnTo>
                      <a:pt x="49" y="89"/>
                    </a:lnTo>
                    <a:lnTo>
                      <a:pt x="52" y="95"/>
                    </a:lnTo>
                    <a:lnTo>
                      <a:pt x="54" y="103"/>
                    </a:lnTo>
                    <a:lnTo>
                      <a:pt x="58" y="113"/>
                    </a:lnTo>
                    <a:lnTo>
                      <a:pt x="58" y="122"/>
                    </a:lnTo>
                    <a:lnTo>
                      <a:pt x="58" y="132"/>
                    </a:lnTo>
                    <a:lnTo>
                      <a:pt x="58" y="141"/>
                    </a:lnTo>
                    <a:lnTo>
                      <a:pt x="58" y="152"/>
                    </a:lnTo>
                    <a:lnTo>
                      <a:pt x="43" y="15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6" name="Freeform 174"/>
              <p:cNvSpPr>
                <a:spLocks/>
              </p:cNvSpPr>
              <p:nvPr/>
            </p:nvSpPr>
            <p:spPr bwMode="auto">
              <a:xfrm>
                <a:off x="2013" y="3959"/>
                <a:ext cx="79" cy="42"/>
              </a:xfrm>
              <a:custGeom>
                <a:avLst/>
                <a:gdLst>
                  <a:gd name="T0" fmla="*/ 48 w 79"/>
                  <a:gd name="T1" fmla="*/ 4 h 42"/>
                  <a:gd name="T2" fmla="*/ 44 w 79"/>
                  <a:gd name="T3" fmla="*/ 4 h 42"/>
                  <a:gd name="T4" fmla="*/ 39 w 79"/>
                  <a:gd name="T5" fmla="*/ 7 h 42"/>
                  <a:gd name="T6" fmla="*/ 27 w 79"/>
                  <a:gd name="T7" fmla="*/ 11 h 42"/>
                  <a:gd name="T8" fmla="*/ 17 w 79"/>
                  <a:gd name="T9" fmla="*/ 18 h 42"/>
                  <a:gd name="T10" fmla="*/ 0 w 79"/>
                  <a:gd name="T11" fmla="*/ 28 h 42"/>
                  <a:gd name="T12" fmla="*/ 0 w 79"/>
                  <a:gd name="T13" fmla="*/ 39 h 42"/>
                  <a:gd name="T14" fmla="*/ 12 w 79"/>
                  <a:gd name="T15" fmla="*/ 42 h 42"/>
                  <a:gd name="T16" fmla="*/ 31 w 79"/>
                  <a:gd name="T17" fmla="*/ 39 h 42"/>
                  <a:gd name="T18" fmla="*/ 42 w 79"/>
                  <a:gd name="T19" fmla="*/ 34 h 42"/>
                  <a:gd name="T20" fmla="*/ 54 w 79"/>
                  <a:gd name="T21" fmla="*/ 30 h 42"/>
                  <a:gd name="T22" fmla="*/ 65 w 79"/>
                  <a:gd name="T23" fmla="*/ 24 h 42"/>
                  <a:gd name="T24" fmla="*/ 79 w 79"/>
                  <a:gd name="T25" fmla="*/ 20 h 42"/>
                  <a:gd name="T26" fmla="*/ 77 w 79"/>
                  <a:gd name="T27" fmla="*/ 18 h 42"/>
                  <a:gd name="T28" fmla="*/ 69 w 79"/>
                  <a:gd name="T29" fmla="*/ 19 h 42"/>
                  <a:gd name="T30" fmla="*/ 54 w 79"/>
                  <a:gd name="T31" fmla="*/ 23 h 42"/>
                  <a:gd name="T32" fmla="*/ 39 w 79"/>
                  <a:gd name="T33" fmla="*/ 32 h 42"/>
                  <a:gd name="T34" fmla="*/ 21 w 79"/>
                  <a:gd name="T35" fmla="*/ 38 h 42"/>
                  <a:gd name="T36" fmla="*/ 10 w 79"/>
                  <a:gd name="T37" fmla="*/ 39 h 42"/>
                  <a:gd name="T38" fmla="*/ 8 w 79"/>
                  <a:gd name="T39" fmla="*/ 31 h 42"/>
                  <a:gd name="T40" fmla="*/ 23 w 79"/>
                  <a:gd name="T41" fmla="*/ 23 h 42"/>
                  <a:gd name="T42" fmla="*/ 31 w 79"/>
                  <a:gd name="T43" fmla="*/ 19 h 42"/>
                  <a:gd name="T44" fmla="*/ 40 w 79"/>
                  <a:gd name="T45" fmla="*/ 15 h 42"/>
                  <a:gd name="T46" fmla="*/ 48 w 79"/>
                  <a:gd name="T47" fmla="*/ 11 h 42"/>
                  <a:gd name="T48" fmla="*/ 54 w 79"/>
                  <a:gd name="T49" fmla="*/ 11 h 42"/>
                  <a:gd name="T50" fmla="*/ 58 w 79"/>
                  <a:gd name="T51" fmla="*/ 5 h 42"/>
                  <a:gd name="T52" fmla="*/ 62 w 79"/>
                  <a:gd name="T53" fmla="*/ 3 h 42"/>
                  <a:gd name="T54" fmla="*/ 58 w 79"/>
                  <a:gd name="T55" fmla="*/ 0 h 42"/>
                  <a:gd name="T56" fmla="*/ 48 w 79"/>
                  <a:gd name="T57" fmla="*/ 4 h 42"/>
                  <a:gd name="T58" fmla="*/ 48 w 79"/>
                  <a:gd name="T59" fmla="*/ 4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42"/>
                  <a:gd name="T92" fmla="*/ 79 w 79"/>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42">
                    <a:moveTo>
                      <a:pt x="48" y="4"/>
                    </a:moveTo>
                    <a:lnTo>
                      <a:pt x="44" y="4"/>
                    </a:lnTo>
                    <a:lnTo>
                      <a:pt x="39" y="7"/>
                    </a:lnTo>
                    <a:lnTo>
                      <a:pt x="27" y="11"/>
                    </a:lnTo>
                    <a:lnTo>
                      <a:pt x="17" y="18"/>
                    </a:lnTo>
                    <a:lnTo>
                      <a:pt x="0" y="28"/>
                    </a:lnTo>
                    <a:lnTo>
                      <a:pt x="0" y="39"/>
                    </a:lnTo>
                    <a:lnTo>
                      <a:pt x="12" y="42"/>
                    </a:lnTo>
                    <a:lnTo>
                      <a:pt x="31" y="39"/>
                    </a:lnTo>
                    <a:lnTo>
                      <a:pt x="42" y="34"/>
                    </a:lnTo>
                    <a:lnTo>
                      <a:pt x="54" y="30"/>
                    </a:lnTo>
                    <a:lnTo>
                      <a:pt x="65" y="24"/>
                    </a:lnTo>
                    <a:lnTo>
                      <a:pt x="79" y="20"/>
                    </a:lnTo>
                    <a:lnTo>
                      <a:pt x="77" y="18"/>
                    </a:lnTo>
                    <a:lnTo>
                      <a:pt x="69" y="19"/>
                    </a:lnTo>
                    <a:lnTo>
                      <a:pt x="54" y="23"/>
                    </a:lnTo>
                    <a:lnTo>
                      <a:pt x="39" y="32"/>
                    </a:lnTo>
                    <a:lnTo>
                      <a:pt x="21" y="38"/>
                    </a:lnTo>
                    <a:lnTo>
                      <a:pt x="10" y="39"/>
                    </a:lnTo>
                    <a:lnTo>
                      <a:pt x="8" y="31"/>
                    </a:lnTo>
                    <a:lnTo>
                      <a:pt x="23" y="23"/>
                    </a:lnTo>
                    <a:lnTo>
                      <a:pt x="31" y="19"/>
                    </a:lnTo>
                    <a:lnTo>
                      <a:pt x="40" y="15"/>
                    </a:lnTo>
                    <a:lnTo>
                      <a:pt x="48" y="11"/>
                    </a:lnTo>
                    <a:lnTo>
                      <a:pt x="54" y="11"/>
                    </a:lnTo>
                    <a:lnTo>
                      <a:pt x="58" y="5"/>
                    </a:lnTo>
                    <a:lnTo>
                      <a:pt x="62" y="3"/>
                    </a:lnTo>
                    <a:lnTo>
                      <a:pt x="58" y="0"/>
                    </a:lnTo>
                    <a:lnTo>
                      <a:pt x="48" y="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7" name="Freeform 175"/>
              <p:cNvSpPr>
                <a:spLocks/>
              </p:cNvSpPr>
              <p:nvPr/>
            </p:nvSpPr>
            <p:spPr bwMode="auto">
              <a:xfrm>
                <a:off x="2015" y="3845"/>
                <a:ext cx="119" cy="290"/>
              </a:xfrm>
              <a:custGeom>
                <a:avLst/>
                <a:gdLst>
                  <a:gd name="T0" fmla="*/ 67 w 119"/>
                  <a:gd name="T1" fmla="*/ 0 h 290"/>
                  <a:gd name="T2" fmla="*/ 46 w 119"/>
                  <a:gd name="T3" fmla="*/ 11 h 290"/>
                  <a:gd name="T4" fmla="*/ 19 w 119"/>
                  <a:gd name="T5" fmla="*/ 27 h 290"/>
                  <a:gd name="T6" fmla="*/ 0 w 119"/>
                  <a:gd name="T7" fmla="*/ 50 h 290"/>
                  <a:gd name="T8" fmla="*/ 0 w 119"/>
                  <a:gd name="T9" fmla="*/ 71 h 290"/>
                  <a:gd name="T10" fmla="*/ 15 w 119"/>
                  <a:gd name="T11" fmla="*/ 86 h 290"/>
                  <a:gd name="T12" fmla="*/ 46 w 119"/>
                  <a:gd name="T13" fmla="*/ 98 h 290"/>
                  <a:gd name="T14" fmla="*/ 63 w 119"/>
                  <a:gd name="T15" fmla="*/ 101 h 290"/>
                  <a:gd name="T16" fmla="*/ 79 w 119"/>
                  <a:gd name="T17" fmla="*/ 110 h 290"/>
                  <a:gd name="T18" fmla="*/ 90 w 119"/>
                  <a:gd name="T19" fmla="*/ 125 h 290"/>
                  <a:gd name="T20" fmla="*/ 98 w 119"/>
                  <a:gd name="T21" fmla="*/ 141 h 290"/>
                  <a:gd name="T22" fmla="*/ 104 w 119"/>
                  <a:gd name="T23" fmla="*/ 160 h 290"/>
                  <a:gd name="T24" fmla="*/ 106 w 119"/>
                  <a:gd name="T25" fmla="*/ 185 h 290"/>
                  <a:gd name="T26" fmla="*/ 104 w 119"/>
                  <a:gd name="T27" fmla="*/ 214 h 290"/>
                  <a:gd name="T28" fmla="*/ 100 w 119"/>
                  <a:gd name="T29" fmla="*/ 238 h 290"/>
                  <a:gd name="T30" fmla="*/ 98 w 119"/>
                  <a:gd name="T31" fmla="*/ 255 h 290"/>
                  <a:gd name="T32" fmla="*/ 94 w 119"/>
                  <a:gd name="T33" fmla="*/ 269 h 290"/>
                  <a:gd name="T34" fmla="*/ 90 w 119"/>
                  <a:gd name="T35" fmla="*/ 282 h 290"/>
                  <a:gd name="T36" fmla="*/ 87 w 119"/>
                  <a:gd name="T37" fmla="*/ 289 h 290"/>
                  <a:gd name="T38" fmla="*/ 102 w 119"/>
                  <a:gd name="T39" fmla="*/ 290 h 290"/>
                  <a:gd name="T40" fmla="*/ 104 w 119"/>
                  <a:gd name="T41" fmla="*/ 278 h 290"/>
                  <a:gd name="T42" fmla="*/ 110 w 119"/>
                  <a:gd name="T43" fmla="*/ 254 h 290"/>
                  <a:gd name="T44" fmla="*/ 112 w 119"/>
                  <a:gd name="T45" fmla="*/ 239 h 290"/>
                  <a:gd name="T46" fmla="*/ 115 w 119"/>
                  <a:gd name="T47" fmla="*/ 224 h 290"/>
                  <a:gd name="T48" fmla="*/ 119 w 119"/>
                  <a:gd name="T49" fmla="*/ 201 h 290"/>
                  <a:gd name="T50" fmla="*/ 115 w 119"/>
                  <a:gd name="T51" fmla="*/ 176 h 290"/>
                  <a:gd name="T52" fmla="*/ 112 w 119"/>
                  <a:gd name="T53" fmla="*/ 160 h 290"/>
                  <a:gd name="T54" fmla="*/ 108 w 119"/>
                  <a:gd name="T55" fmla="*/ 144 h 290"/>
                  <a:gd name="T56" fmla="*/ 100 w 119"/>
                  <a:gd name="T57" fmla="*/ 126 h 290"/>
                  <a:gd name="T58" fmla="*/ 94 w 119"/>
                  <a:gd name="T59" fmla="*/ 111 h 290"/>
                  <a:gd name="T60" fmla="*/ 69 w 119"/>
                  <a:gd name="T61" fmla="*/ 94 h 290"/>
                  <a:gd name="T62" fmla="*/ 40 w 119"/>
                  <a:gd name="T63" fmla="*/ 86 h 290"/>
                  <a:gd name="T64" fmla="*/ 23 w 119"/>
                  <a:gd name="T65" fmla="*/ 82 h 290"/>
                  <a:gd name="T66" fmla="*/ 11 w 119"/>
                  <a:gd name="T67" fmla="*/ 74 h 290"/>
                  <a:gd name="T68" fmla="*/ 10 w 119"/>
                  <a:gd name="T69" fmla="*/ 62 h 290"/>
                  <a:gd name="T70" fmla="*/ 19 w 119"/>
                  <a:gd name="T71" fmla="*/ 43 h 290"/>
                  <a:gd name="T72" fmla="*/ 44 w 119"/>
                  <a:gd name="T73" fmla="*/ 25 h 290"/>
                  <a:gd name="T74" fmla="*/ 67 w 119"/>
                  <a:gd name="T75" fmla="*/ 12 h 290"/>
                  <a:gd name="T76" fmla="*/ 79 w 119"/>
                  <a:gd name="T77" fmla="*/ 7 h 290"/>
                  <a:gd name="T78" fmla="*/ 71 w 119"/>
                  <a:gd name="T79" fmla="*/ 0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
                  <a:gd name="T121" fmla="*/ 0 h 290"/>
                  <a:gd name="T122" fmla="*/ 119 w 119"/>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 h="290">
                    <a:moveTo>
                      <a:pt x="71" y="0"/>
                    </a:moveTo>
                    <a:lnTo>
                      <a:pt x="67" y="0"/>
                    </a:lnTo>
                    <a:lnTo>
                      <a:pt x="58" y="5"/>
                    </a:lnTo>
                    <a:lnTo>
                      <a:pt x="46" y="11"/>
                    </a:lnTo>
                    <a:lnTo>
                      <a:pt x="35" y="19"/>
                    </a:lnTo>
                    <a:lnTo>
                      <a:pt x="19" y="27"/>
                    </a:lnTo>
                    <a:lnTo>
                      <a:pt x="8" y="39"/>
                    </a:lnTo>
                    <a:lnTo>
                      <a:pt x="0" y="50"/>
                    </a:lnTo>
                    <a:lnTo>
                      <a:pt x="0" y="62"/>
                    </a:lnTo>
                    <a:lnTo>
                      <a:pt x="0" y="71"/>
                    </a:lnTo>
                    <a:lnTo>
                      <a:pt x="8" y="79"/>
                    </a:lnTo>
                    <a:lnTo>
                      <a:pt x="15" y="86"/>
                    </a:lnTo>
                    <a:lnTo>
                      <a:pt x="27" y="91"/>
                    </a:lnTo>
                    <a:lnTo>
                      <a:pt x="46" y="98"/>
                    </a:lnTo>
                    <a:lnTo>
                      <a:pt x="60" y="101"/>
                    </a:lnTo>
                    <a:lnTo>
                      <a:pt x="63" y="101"/>
                    </a:lnTo>
                    <a:lnTo>
                      <a:pt x="71" y="105"/>
                    </a:lnTo>
                    <a:lnTo>
                      <a:pt x="79" y="110"/>
                    </a:lnTo>
                    <a:lnTo>
                      <a:pt x="88" y="121"/>
                    </a:lnTo>
                    <a:lnTo>
                      <a:pt x="90" y="125"/>
                    </a:lnTo>
                    <a:lnTo>
                      <a:pt x="94" y="133"/>
                    </a:lnTo>
                    <a:lnTo>
                      <a:pt x="98" y="141"/>
                    </a:lnTo>
                    <a:lnTo>
                      <a:pt x="102" y="150"/>
                    </a:lnTo>
                    <a:lnTo>
                      <a:pt x="104" y="160"/>
                    </a:lnTo>
                    <a:lnTo>
                      <a:pt x="106" y="173"/>
                    </a:lnTo>
                    <a:lnTo>
                      <a:pt x="106" y="185"/>
                    </a:lnTo>
                    <a:lnTo>
                      <a:pt x="108" y="201"/>
                    </a:lnTo>
                    <a:lnTo>
                      <a:pt x="104" y="214"/>
                    </a:lnTo>
                    <a:lnTo>
                      <a:pt x="104" y="227"/>
                    </a:lnTo>
                    <a:lnTo>
                      <a:pt x="100" y="238"/>
                    </a:lnTo>
                    <a:lnTo>
                      <a:pt x="100" y="248"/>
                    </a:lnTo>
                    <a:lnTo>
                      <a:pt x="98" y="255"/>
                    </a:lnTo>
                    <a:lnTo>
                      <a:pt x="96" y="263"/>
                    </a:lnTo>
                    <a:lnTo>
                      <a:pt x="94" y="269"/>
                    </a:lnTo>
                    <a:lnTo>
                      <a:pt x="94" y="275"/>
                    </a:lnTo>
                    <a:lnTo>
                      <a:pt x="90" y="282"/>
                    </a:lnTo>
                    <a:lnTo>
                      <a:pt x="88" y="286"/>
                    </a:lnTo>
                    <a:lnTo>
                      <a:pt x="87" y="289"/>
                    </a:lnTo>
                    <a:lnTo>
                      <a:pt x="87" y="290"/>
                    </a:lnTo>
                    <a:lnTo>
                      <a:pt x="102" y="290"/>
                    </a:lnTo>
                    <a:lnTo>
                      <a:pt x="102" y="286"/>
                    </a:lnTo>
                    <a:lnTo>
                      <a:pt x="104" y="278"/>
                    </a:lnTo>
                    <a:lnTo>
                      <a:pt x="106" y="266"/>
                    </a:lnTo>
                    <a:lnTo>
                      <a:pt x="110" y="254"/>
                    </a:lnTo>
                    <a:lnTo>
                      <a:pt x="110" y="246"/>
                    </a:lnTo>
                    <a:lnTo>
                      <a:pt x="112" y="239"/>
                    </a:lnTo>
                    <a:lnTo>
                      <a:pt x="113" y="231"/>
                    </a:lnTo>
                    <a:lnTo>
                      <a:pt x="115" y="224"/>
                    </a:lnTo>
                    <a:lnTo>
                      <a:pt x="117" y="211"/>
                    </a:lnTo>
                    <a:lnTo>
                      <a:pt x="119" y="201"/>
                    </a:lnTo>
                    <a:lnTo>
                      <a:pt x="117" y="189"/>
                    </a:lnTo>
                    <a:lnTo>
                      <a:pt x="115" y="176"/>
                    </a:lnTo>
                    <a:lnTo>
                      <a:pt x="113" y="168"/>
                    </a:lnTo>
                    <a:lnTo>
                      <a:pt x="112" y="160"/>
                    </a:lnTo>
                    <a:lnTo>
                      <a:pt x="110" y="152"/>
                    </a:lnTo>
                    <a:lnTo>
                      <a:pt x="108" y="144"/>
                    </a:lnTo>
                    <a:lnTo>
                      <a:pt x="104" y="134"/>
                    </a:lnTo>
                    <a:lnTo>
                      <a:pt x="100" y="126"/>
                    </a:lnTo>
                    <a:lnTo>
                      <a:pt x="96" y="118"/>
                    </a:lnTo>
                    <a:lnTo>
                      <a:pt x="94" y="111"/>
                    </a:lnTo>
                    <a:lnTo>
                      <a:pt x="81" y="101"/>
                    </a:lnTo>
                    <a:lnTo>
                      <a:pt x="69" y="94"/>
                    </a:lnTo>
                    <a:lnTo>
                      <a:pt x="52" y="89"/>
                    </a:lnTo>
                    <a:lnTo>
                      <a:pt x="40" y="86"/>
                    </a:lnTo>
                    <a:lnTo>
                      <a:pt x="29" y="83"/>
                    </a:lnTo>
                    <a:lnTo>
                      <a:pt x="23" y="82"/>
                    </a:lnTo>
                    <a:lnTo>
                      <a:pt x="15" y="78"/>
                    </a:lnTo>
                    <a:lnTo>
                      <a:pt x="11" y="74"/>
                    </a:lnTo>
                    <a:lnTo>
                      <a:pt x="10" y="68"/>
                    </a:lnTo>
                    <a:lnTo>
                      <a:pt x="10" y="62"/>
                    </a:lnTo>
                    <a:lnTo>
                      <a:pt x="11" y="52"/>
                    </a:lnTo>
                    <a:lnTo>
                      <a:pt x="19" y="43"/>
                    </a:lnTo>
                    <a:lnTo>
                      <a:pt x="31" y="33"/>
                    </a:lnTo>
                    <a:lnTo>
                      <a:pt x="44" y="25"/>
                    </a:lnTo>
                    <a:lnTo>
                      <a:pt x="56" y="17"/>
                    </a:lnTo>
                    <a:lnTo>
                      <a:pt x="67" y="12"/>
                    </a:lnTo>
                    <a:lnTo>
                      <a:pt x="75" y="7"/>
                    </a:lnTo>
                    <a:lnTo>
                      <a:pt x="79" y="7"/>
                    </a:lnTo>
                    <a:lnTo>
                      <a:pt x="71"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8" name="Freeform 176"/>
              <p:cNvSpPr>
                <a:spLocks/>
              </p:cNvSpPr>
              <p:nvPr/>
            </p:nvSpPr>
            <p:spPr bwMode="auto">
              <a:xfrm>
                <a:off x="2057" y="3856"/>
                <a:ext cx="118" cy="51"/>
              </a:xfrm>
              <a:custGeom>
                <a:avLst/>
                <a:gdLst>
                  <a:gd name="T0" fmla="*/ 87 w 118"/>
                  <a:gd name="T1" fmla="*/ 2 h 51"/>
                  <a:gd name="T2" fmla="*/ 85 w 118"/>
                  <a:gd name="T3" fmla="*/ 5 h 51"/>
                  <a:gd name="T4" fmla="*/ 77 w 118"/>
                  <a:gd name="T5" fmla="*/ 9 h 51"/>
                  <a:gd name="T6" fmla="*/ 68 w 118"/>
                  <a:gd name="T7" fmla="*/ 9 h 51"/>
                  <a:gd name="T8" fmla="*/ 60 w 118"/>
                  <a:gd name="T9" fmla="*/ 12 h 51"/>
                  <a:gd name="T10" fmla="*/ 48 w 118"/>
                  <a:gd name="T11" fmla="*/ 14 h 51"/>
                  <a:gd name="T12" fmla="*/ 37 w 118"/>
                  <a:gd name="T13" fmla="*/ 18 h 51"/>
                  <a:gd name="T14" fmla="*/ 25 w 118"/>
                  <a:gd name="T15" fmla="*/ 22 h 51"/>
                  <a:gd name="T16" fmla="*/ 16 w 118"/>
                  <a:gd name="T17" fmla="*/ 29 h 51"/>
                  <a:gd name="T18" fmla="*/ 10 w 118"/>
                  <a:gd name="T19" fmla="*/ 35 h 51"/>
                  <a:gd name="T20" fmla="*/ 10 w 118"/>
                  <a:gd name="T21" fmla="*/ 41 h 51"/>
                  <a:gd name="T22" fmla="*/ 14 w 118"/>
                  <a:gd name="T23" fmla="*/ 44 h 51"/>
                  <a:gd name="T24" fmla="*/ 23 w 118"/>
                  <a:gd name="T25" fmla="*/ 44 h 51"/>
                  <a:gd name="T26" fmla="*/ 37 w 118"/>
                  <a:gd name="T27" fmla="*/ 40 h 51"/>
                  <a:gd name="T28" fmla="*/ 54 w 118"/>
                  <a:gd name="T29" fmla="*/ 36 h 51"/>
                  <a:gd name="T30" fmla="*/ 68 w 118"/>
                  <a:gd name="T31" fmla="*/ 29 h 51"/>
                  <a:gd name="T32" fmla="*/ 83 w 118"/>
                  <a:gd name="T33" fmla="*/ 24 h 51"/>
                  <a:gd name="T34" fmla="*/ 93 w 118"/>
                  <a:gd name="T35" fmla="*/ 18 h 51"/>
                  <a:gd name="T36" fmla="*/ 100 w 118"/>
                  <a:gd name="T37" fmla="*/ 16 h 51"/>
                  <a:gd name="T38" fmla="*/ 102 w 118"/>
                  <a:gd name="T39" fmla="*/ 9 h 51"/>
                  <a:gd name="T40" fmla="*/ 106 w 118"/>
                  <a:gd name="T41" fmla="*/ 4 h 51"/>
                  <a:gd name="T42" fmla="*/ 106 w 118"/>
                  <a:gd name="T43" fmla="*/ 0 h 51"/>
                  <a:gd name="T44" fmla="*/ 112 w 118"/>
                  <a:gd name="T45" fmla="*/ 1 h 51"/>
                  <a:gd name="T46" fmla="*/ 118 w 118"/>
                  <a:gd name="T47" fmla="*/ 5 h 51"/>
                  <a:gd name="T48" fmla="*/ 116 w 118"/>
                  <a:gd name="T49" fmla="*/ 14 h 51"/>
                  <a:gd name="T50" fmla="*/ 108 w 118"/>
                  <a:gd name="T51" fmla="*/ 17 h 51"/>
                  <a:gd name="T52" fmla="*/ 97 w 118"/>
                  <a:gd name="T53" fmla="*/ 25 h 51"/>
                  <a:gd name="T54" fmla="*/ 79 w 118"/>
                  <a:gd name="T55" fmla="*/ 32 h 51"/>
                  <a:gd name="T56" fmla="*/ 60 w 118"/>
                  <a:gd name="T57" fmla="*/ 40 h 51"/>
                  <a:gd name="T58" fmla="*/ 39 w 118"/>
                  <a:gd name="T59" fmla="*/ 45 h 51"/>
                  <a:gd name="T60" fmla="*/ 23 w 118"/>
                  <a:gd name="T61" fmla="*/ 51 h 51"/>
                  <a:gd name="T62" fmla="*/ 10 w 118"/>
                  <a:gd name="T63" fmla="*/ 51 h 51"/>
                  <a:gd name="T64" fmla="*/ 4 w 118"/>
                  <a:gd name="T65" fmla="*/ 49 h 51"/>
                  <a:gd name="T66" fmla="*/ 0 w 118"/>
                  <a:gd name="T67" fmla="*/ 37 h 51"/>
                  <a:gd name="T68" fmla="*/ 6 w 118"/>
                  <a:gd name="T69" fmla="*/ 29 h 51"/>
                  <a:gd name="T70" fmla="*/ 20 w 118"/>
                  <a:gd name="T71" fmla="*/ 20 h 51"/>
                  <a:gd name="T72" fmla="*/ 37 w 118"/>
                  <a:gd name="T73" fmla="*/ 14 h 51"/>
                  <a:gd name="T74" fmla="*/ 52 w 118"/>
                  <a:gd name="T75" fmla="*/ 8 h 51"/>
                  <a:gd name="T76" fmla="*/ 70 w 118"/>
                  <a:gd name="T77" fmla="*/ 5 h 51"/>
                  <a:gd name="T78" fmla="*/ 81 w 118"/>
                  <a:gd name="T79" fmla="*/ 2 h 51"/>
                  <a:gd name="T80" fmla="*/ 87 w 118"/>
                  <a:gd name="T81" fmla="*/ 2 h 51"/>
                  <a:gd name="T82" fmla="*/ 87 w 118"/>
                  <a:gd name="T83" fmla="*/ 2 h 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
                  <a:gd name="T127" fmla="*/ 0 h 51"/>
                  <a:gd name="T128" fmla="*/ 118 w 118"/>
                  <a:gd name="T129" fmla="*/ 51 h 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 h="51">
                    <a:moveTo>
                      <a:pt x="87" y="2"/>
                    </a:moveTo>
                    <a:lnTo>
                      <a:pt x="85" y="5"/>
                    </a:lnTo>
                    <a:lnTo>
                      <a:pt x="77" y="9"/>
                    </a:lnTo>
                    <a:lnTo>
                      <a:pt x="68" y="9"/>
                    </a:lnTo>
                    <a:lnTo>
                      <a:pt x="60" y="12"/>
                    </a:lnTo>
                    <a:lnTo>
                      <a:pt x="48" y="14"/>
                    </a:lnTo>
                    <a:lnTo>
                      <a:pt x="37" y="18"/>
                    </a:lnTo>
                    <a:lnTo>
                      <a:pt x="25" y="22"/>
                    </a:lnTo>
                    <a:lnTo>
                      <a:pt x="16" y="29"/>
                    </a:lnTo>
                    <a:lnTo>
                      <a:pt x="10" y="35"/>
                    </a:lnTo>
                    <a:lnTo>
                      <a:pt x="10" y="41"/>
                    </a:lnTo>
                    <a:lnTo>
                      <a:pt x="14" y="44"/>
                    </a:lnTo>
                    <a:lnTo>
                      <a:pt x="23" y="44"/>
                    </a:lnTo>
                    <a:lnTo>
                      <a:pt x="37" y="40"/>
                    </a:lnTo>
                    <a:lnTo>
                      <a:pt x="54" y="36"/>
                    </a:lnTo>
                    <a:lnTo>
                      <a:pt x="68" y="29"/>
                    </a:lnTo>
                    <a:lnTo>
                      <a:pt x="83" y="24"/>
                    </a:lnTo>
                    <a:lnTo>
                      <a:pt x="93" y="18"/>
                    </a:lnTo>
                    <a:lnTo>
                      <a:pt x="100" y="16"/>
                    </a:lnTo>
                    <a:lnTo>
                      <a:pt x="102" y="9"/>
                    </a:lnTo>
                    <a:lnTo>
                      <a:pt x="106" y="4"/>
                    </a:lnTo>
                    <a:lnTo>
                      <a:pt x="106" y="0"/>
                    </a:lnTo>
                    <a:lnTo>
                      <a:pt x="112" y="1"/>
                    </a:lnTo>
                    <a:lnTo>
                      <a:pt x="118" y="5"/>
                    </a:lnTo>
                    <a:lnTo>
                      <a:pt x="116" y="14"/>
                    </a:lnTo>
                    <a:lnTo>
                      <a:pt x="108" y="17"/>
                    </a:lnTo>
                    <a:lnTo>
                      <a:pt x="97" y="25"/>
                    </a:lnTo>
                    <a:lnTo>
                      <a:pt x="79" y="32"/>
                    </a:lnTo>
                    <a:lnTo>
                      <a:pt x="60" y="40"/>
                    </a:lnTo>
                    <a:lnTo>
                      <a:pt x="39" y="45"/>
                    </a:lnTo>
                    <a:lnTo>
                      <a:pt x="23" y="51"/>
                    </a:lnTo>
                    <a:lnTo>
                      <a:pt x="10" y="51"/>
                    </a:lnTo>
                    <a:lnTo>
                      <a:pt x="4" y="49"/>
                    </a:lnTo>
                    <a:lnTo>
                      <a:pt x="0" y="37"/>
                    </a:lnTo>
                    <a:lnTo>
                      <a:pt x="6" y="29"/>
                    </a:lnTo>
                    <a:lnTo>
                      <a:pt x="20" y="20"/>
                    </a:lnTo>
                    <a:lnTo>
                      <a:pt x="37" y="14"/>
                    </a:lnTo>
                    <a:lnTo>
                      <a:pt x="52" y="8"/>
                    </a:lnTo>
                    <a:lnTo>
                      <a:pt x="70" y="5"/>
                    </a:lnTo>
                    <a:lnTo>
                      <a:pt x="81" y="2"/>
                    </a:lnTo>
                    <a:lnTo>
                      <a:pt x="87" y="2"/>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19" name="Freeform 177"/>
              <p:cNvSpPr>
                <a:spLocks/>
              </p:cNvSpPr>
              <p:nvPr/>
            </p:nvSpPr>
            <p:spPr bwMode="auto">
              <a:xfrm>
                <a:off x="2082" y="3833"/>
                <a:ext cx="158" cy="94"/>
              </a:xfrm>
              <a:custGeom>
                <a:avLst/>
                <a:gdLst>
                  <a:gd name="T0" fmla="*/ 0 w 158"/>
                  <a:gd name="T1" fmla="*/ 24 h 94"/>
                  <a:gd name="T2" fmla="*/ 4 w 158"/>
                  <a:gd name="T3" fmla="*/ 21 h 94"/>
                  <a:gd name="T4" fmla="*/ 18 w 158"/>
                  <a:gd name="T5" fmla="*/ 19 h 94"/>
                  <a:gd name="T6" fmla="*/ 23 w 158"/>
                  <a:gd name="T7" fmla="*/ 16 h 94"/>
                  <a:gd name="T8" fmla="*/ 35 w 158"/>
                  <a:gd name="T9" fmla="*/ 13 h 94"/>
                  <a:gd name="T10" fmla="*/ 46 w 158"/>
                  <a:gd name="T11" fmla="*/ 10 h 94"/>
                  <a:gd name="T12" fmla="*/ 58 w 158"/>
                  <a:gd name="T13" fmla="*/ 10 h 94"/>
                  <a:gd name="T14" fmla="*/ 68 w 158"/>
                  <a:gd name="T15" fmla="*/ 8 h 94"/>
                  <a:gd name="T16" fmla="*/ 79 w 158"/>
                  <a:gd name="T17" fmla="*/ 6 h 94"/>
                  <a:gd name="T18" fmla="*/ 89 w 158"/>
                  <a:gd name="T19" fmla="*/ 6 h 94"/>
                  <a:gd name="T20" fmla="*/ 100 w 158"/>
                  <a:gd name="T21" fmla="*/ 8 h 94"/>
                  <a:gd name="T22" fmla="*/ 116 w 158"/>
                  <a:gd name="T23" fmla="*/ 12 h 94"/>
                  <a:gd name="T24" fmla="*/ 125 w 158"/>
                  <a:gd name="T25" fmla="*/ 21 h 94"/>
                  <a:gd name="T26" fmla="*/ 127 w 158"/>
                  <a:gd name="T27" fmla="*/ 31 h 94"/>
                  <a:gd name="T28" fmla="*/ 127 w 158"/>
                  <a:gd name="T29" fmla="*/ 40 h 94"/>
                  <a:gd name="T30" fmla="*/ 125 w 158"/>
                  <a:gd name="T31" fmla="*/ 45 h 94"/>
                  <a:gd name="T32" fmla="*/ 125 w 158"/>
                  <a:gd name="T33" fmla="*/ 51 h 94"/>
                  <a:gd name="T34" fmla="*/ 120 w 158"/>
                  <a:gd name="T35" fmla="*/ 56 h 94"/>
                  <a:gd name="T36" fmla="*/ 118 w 158"/>
                  <a:gd name="T37" fmla="*/ 58 h 94"/>
                  <a:gd name="T38" fmla="*/ 145 w 158"/>
                  <a:gd name="T39" fmla="*/ 92 h 94"/>
                  <a:gd name="T40" fmla="*/ 158 w 158"/>
                  <a:gd name="T41" fmla="*/ 94 h 94"/>
                  <a:gd name="T42" fmla="*/ 127 w 158"/>
                  <a:gd name="T43" fmla="*/ 58 h 94"/>
                  <a:gd name="T44" fmla="*/ 129 w 158"/>
                  <a:gd name="T45" fmla="*/ 53 h 94"/>
                  <a:gd name="T46" fmla="*/ 137 w 158"/>
                  <a:gd name="T47" fmla="*/ 47 h 94"/>
                  <a:gd name="T48" fmla="*/ 139 w 158"/>
                  <a:gd name="T49" fmla="*/ 40 h 94"/>
                  <a:gd name="T50" fmla="*/ 141 w 158"/>
                  <a:gd name="T51" fmla="*/ 35 h 94"/>
                  <a:gd name="T52" fmla="*/ 141 w 158"/>
                  <a:gd name="T53" fmla="*/ 27 h 94"/>
                  <a:gd name="T54" fmla="*/ 141 w 158"/>
                  <a:gd name="T55" fmla="*/ 20 h 94"/>
                  <a:gd name="T56" fmla="*/ 131 w 158"/>
                  <a:gd name="T57" fmla="*/ 10 h 94"/>
                  <a:gd name="T58" fmla="*/ 118 w 158"/>
                  <a:gd name="T59" fmla="*/ 5 h 94"/>
                  <a:gd name="T60" fmla="*/ 98 w 158"/>
                  <a:gd name="T61" fmla="*/ 1 h 94"/>
                  <a:gd name="T62" fmla="*/ 79 w 158"/>
                  <a:gd name="T63" fmla="*/ 0 h 94"/>
                  <a:gd name="T64" fmla="*/ 68 w 158"/>
                  <a:gd name="T65" fmla="*/ 0 h 94"/>
                  <a:gd name="T66" fmla="*/ 56 w 158"/>
                  <a:gd name="T67" fmla="*/ 0 h 94"/>
                  <a:gd name="T68" fmla="*/ 45 w 158"/>
                  <a:gd name="T69" fmla="*/ 0 h 94"/>
                  <a:gd name="T70" fmla="*/ 35 w 158"/>
                  <a:gd name="T71" fmla="*/ 2 h 94"/>
                  <a:gd name="T72" fmla="*/ 16 w 158"/>
                  <a:gd name="T73" fmla="*/ 6 h 94"/>
                  <a:gd name="T74" fmla="*/ 2 w 158"/>
                  <a:gd name="T75" fmla="*/ 13 h 94"/>
                  <a:gd name="T76" fmla="*/ 0 w 158"/>
                  <a:gd name="T77" fmla="*/ 24 h 94"/>
                  <a:gd name="T78" fmla="*/ 0 w 158"/>
                  <a:gd name="T79" fmla="*/ 24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94"/>
                  <a:gd name="T122" fmla="*/ 158 w 158"/>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94">
                    <a:moveTo>
                      <a:pt x="0" y="24"/>
                    </a:moveTo>
                    <a:lnTo>
                      <a:pt x="4" y="21"/>
                    </a:lnTo>
                    <a:lnTo>
                      <a:pt x="18" y="19"/>
                    </a:lnTo>
                    <a:lnTo>
                      <a:pt x="23" y="16"/>
                    </a:lnTo>
                    <a:lnTo>
                      <a:pt x="35" y="13"/>
                    </a:lnTo>
                    <a:lnTo>
                      <a:pt x="46" y="10"/>
                    </a:lnTo>
                    <a:lnTo>
                      <a:pt x="58" y="10"/>
                    </a:lnTo>
                    <a:lnTo>
                      <a:pt x="68" y="8"/>
                    </a:lnTo>
                    <a:lnTo>
                      <a:pt x="79" y="6"/>
                    </a:lnTo>
                    <a:lnTo>
                      <a:pt x="89" y="6"/>
                    </a:lnTo>
                    <a:lnTo>
                      <a:pt x="100" y="8"/>
                    </a:lnTo>
                    <a:lnTo>
                      <a:pt x="116" y="12"/>
                    </a:lnTo>
                    <a:lnTo>
                      <a:pt x="125" y="21"/>
                    </a:lnTo>
                    <a:lnTo>
                      <a:pt x="127" y="31"/>
                    </a:lnTo>
                    <a:lnTo>
                      <a:pt x="127" y="40"/>
                    </a:lnTo>
                    <a:lnTo>
                      <a:pt x="125" y="45"/>
                    </a:lnTo>
                    <a:lnTo>
                      <a:pt x="125" y="51"/>
                    </a:lnTo>
                    <a:lnTo>
                      <a:pt x="120" y="56"/>
                    </a:lnTo>
                    <a:lnTo>
                      <a:pt x="118" y="58"/>
                    </a:lnTo>
                    <a:lnTo>
                      <a:pt x="145" y="92"/>
                    </a:lnTo>
                    <a:lnTo>
                      <a:pt x="158" y="94"/>
                    </a:lnTo>
                    <a:lnTo>
                      <a:pt x="127" y="58"/>
                    </a:lnTo>
                    <a:lnTo>
                      <a:pt x="129" y="53"/>
                    </a:lnTo>
                    <a:lnTo>
                      <a:pt x="137" y="47"/>
                    </a:lnTo>
                    <a:lnTo>
                      <a:pt x="139" y="40"/>
                    </a:lnTo>
                    <a:lnTo>
                      <a:pt x="141" y="35"/>
                    </a:lnTo>
                    <a:lnTo>
                      <a:pt x="141" y="27"/>
                    </a:lnTo>
                    <a:lnTo>
                      <a:pt x="141" y="20"/>
                    </a:lnTo>
                    <a:lnTo>
                      <a:pt x="131" y="10"/>
                    </a:lnTo>
                    <a:lnTo>
                      <a:pt x="118" y="5"/>
                    </a:lnTo>
                    <a:lnTo>
                      <a:pt x="98" y="1"/>
                    </a:lnTo>
                    <a:lnTo>
                      <a:pt x="79" y="0"/>
                    </a:lnTo>
                    <a:lnTo>
                      <a:pt x="68" y="0"/>
                    </a:lnTo>
                    <a:lnTo>
                      <a:pt x="56" y="0"/>
                    </a:lnTo>
                    <a:lnTo>
                      <a:pt x="45" y="0"/>
                    </a:lnTo>
                    <a:lnTo>
                      <a:pt x="35" y="2"/>
                    </a:lnTo>
                    <a:lnTo>
                      <a:pt x="16" y="6"/>
                    </a:lnTo>
                    <a:lnTo>
                      <a:pt x="2" y="13"/>
                    </a:lnTo>
                    <a:lnTo>
                      <a:pt x="0" y="2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0" name="Freeform 178"/>
              <p:cNvSpPr>
                <a:spLocks/>
              </p:cNvSpPr>
              <p:nvPr/>
            </p:nvSpPr>
            <p:spPr bwMode="auto">
              <a:xfrm>
                <a:off x="2138" y="3923"/>
                <a:ext cx="233" cy="250"/>
              </a:xfrm>
              <a:custGeom>
                <a:avLst/>
                <a:gdLst>
                  <a:gd name="T0" fmla="*/ 2 w 233"/>
                  <a:gd name="T1" fmla="*/ 201 h 250"/>
                  <a:gd name="T2" fmla="*/ 16 w 233"/>
                  <a:gd name="T3" fmla="*/ 184 h 250"/>
                  <a:gd name="T4" fmla="*/ 27 w 233"/>
                  <a:gd name="T5" fmla="*/ 166 h 250"/>
                  <a:gd name="T6" fmla="*/ 39 w 233"/>
                  <a:gd name="T7" fmla="*/ 148 h 250"/>
                  <a:gd name="T8" fmla="*/ 48 w 233"/>
                  <a:gd name="T9" fmla="*/ 126 h 250"/>
                  <a:gd name="T10" fmla="*/ 56 w 233"/>
                  <a:gd name="T11" fmla="*/ 106 h 250"/>
                  <a:gd name="T12" fmla="*/ 58 w 233"/>
                  <a:gd name="T13" fmla="*/ 88 h 250"/>
                  <a:gd name="T14" fmla="*/ 52 w 233"/>
                  <a:gd name="T15" fmla="*/ 79 h 250"/>
                  <a:gd name="T16" fmla="*/ 39 w 233"/>
                  <a:gd name="T17" fmla="*/ 66 h 250"/>
                  <a:gd name="T18" fmla="*/ 31 w 233"/>
                  <a:gd name="T19" fmla="*/ 52 h 250"/>
                  <a:gd name="T20" fmla="*/ 31 w 233"/>
                  <a:gd name="T21" fmla="*/ 32 h 250"/>
                  <a:gd name="T22" fmla="*/ 44 w 233"/>
                  <a:gd name="T23" fmla="*/ 16 h 250"/>
                  <a:gd name="T24" fmla="*/ 69 w 233"/>
                  <a:gd name="T25" fmla="*/ 4 h 250"/>
                  <a:gd name="T26" fmla="*/ 94 w 233"/>
                  <a:gd name="T27" fmla="*/ 0 h 250"/>
                  <a:gd name="T28" fmla="*/ 118 w 233"/>
                  <a:gd name="T29" fmla="*/ 0 h 250"/>
                  <a:gd name="T30" fmla="*/ 148 w 233"/>
                  <a:gd name="T31" fmla="*/ 1 h 250"/>
                  <a:gd name="T32" fmla="*/ 185 w 233"/>
                  <a:gd name="T33" fmla="*/ 9 h 250"/>
                  <a:gd name="T34" fmla="*/ 214 w 233"/>
                  <a:gd name="T35" fmla="*/ 24 h 250"/>
                  <a:gd name="T36" fmla="*/ 225 w 233"/>
                  <a:gd name="T37" fmla="*/ 40 h 250"/>
                  <a:gd name="T38" fmla="*/ 231 w 233"/>
                  <a:gd name="T39" fmla="*/ 54 h 250"/>
                  <a:gd name="T40" fmla="*/ 229 w 233"/>
                  <a:gd name="T41" fmla="*/ 74 h 250"/>
                  <a:gd name="T42" fmla="*/ 220 w 233"/>
                  <a:gd name="T43" fmla="*/ 87 h 250"/>
                  <a:gd name="T44" fmla="*/ 202 w 233"/>
                  <a:gd name="T45" fmla="*/ 98 h 250"/>
                  <a:gd name="T46" fmla="*/ 193 w 233"/>
                  <a:gd name="T47" fmla="*/ 110 h 250"/>
                  <a:gd name="T48" fmla="*/ 189 w 233"/>
                  <a:gd name="T49" fmla="*/ 130 h 250"/>
                  <a:gd name="T50" fmla="*/ 185 w 233"/>
                  <a:gd name="T51" fmla="*/ 148 h 250"/>
                  <a:gd name="T52" fmla="*/ 177 w 233"/>
                  <a:gd name="T53" fmla="*/ 169 h 250"/>
                  <a:gd name="T54" fmla="*/ 164 w 233"/>
                  <a:gd name="T55" fmla="*/ 192 h 250"/>
                  <a:gd name="T56" fmla="*/ 148 w 233"/>
                  <a:gd name="T57" fmla="*/ 215 h 250"/>
                  <a:gd name="T58" fmla="*/ 125 w 233"/>
                  <a:gd name="T59" fmla="*/ 238 h 250"/>
                  <a:gd name="T60" fmla="*/ 96 w 233"/>
                  <a:gd name="T61" fmla="*/ 246 h 250"/>
                  <a:gd name="T62" fmla="*/ 108 w 233"/>
                  <a:gd name="T63" fmla="*/ 238 h 250"/>
                  <a:gd name="T64" fmla="*/ 121 w 233"/>
                  <a:gd name="T65" fmla="*/ 227 h 250"/>
                  <a:gd name="T66" fmla="*/ 139 w 233"/>
                  <a:gd name="T67" fmla="*/ 213 h 250"/>
                  <a:gd name="T68" fmla="*/ 152 w 233"/>
                  <a:gd name="T69" fmla="*/ 193 h 250"/>
                  <a:gd name="T70" fmla="*/ 168 w 233"/>
                  <a:gd name="T71" fmla="*/ 170 h 250"/>
                  <a:gd name="T72" fmla="*/ 177 w 233"/>
                  <a:gd name="T73" fmla="*/ 141 h 250"/>
                  <a:gd name="T74" fmla="*/ 183 w 233"/>
                  <a:gd name="T75" fmla="*/ 107 h 250"/>
                  <a:gd name="T76" fmla="*/ 191 w 233"/>
                  <a:gd name="T77" fmla="*/ 98 h 250"/>
                  <a:gd name="T78" fmla="*/ 210 w 233"/>
                  <a:gd name="T79" fmla="*/ 90 h 250"/>
                  <a:gd name="T80" fmla="*/ 220 w 233"/>
                  <a:gd name="T81" fmla="*/ 79 h 250"/>
                  <a:gd name="T82" fmla="*/ 225 w 233"/>
                  <a:gd name="T83" fmla="*/ 63 h 250"/>
                  <a:gd name="T84" fmla="*/ 216 w 233"/>
                  <a:gd name="T85" fmla="*/ 40 h 250"/>
                  <a:gd name="T86" fmla="*/ 193 w 233"/>
                  <a:gd name="T87" fmla="*/ 21 h 250"/>
                  <a:gd name="T88" fmla="*/ 160 w 233"/>
                  <a:gd name="T89" fmla="*/ 8 h 250"/>
                  <a:gd name="T90" fmla="*/ 129 w 233"/>
                  <a:gd name="T91" fmla="*/ 6 h 250"/>
                  <a:gd name="T92" fmla="*/ 96 w 233"/>
                  <a:gd name="T93" fmla="*/ 8 h 250"/>
                  <a:gd name="T94" fmla="*/ 69 w 233"/>
                  <a:gd name="T95" fmla="*/ 13 h 250"/>
                  <a:gd name="T96" fmla="*/ 50 w 233"/>
                  <a:gd name="T97" fmla="*/ 23 h 250"/>
                  <a:gd name="T98" fmla="*/ 42 w 233"/>
                  <a:gd name="T99" fmla="*/ 44 h 250"/>
                  <a:gd name="T100" fmla="*/ 44 w 233"/>
                  <a:gd name="T101" fmla="*/ 63 h 250"/>
                  <a:gd name="T102" fmla="*/ 54 w 233"/>
                  <a:gd name="T103" fmla="*/ 75 h 250"/>
                  <a:gd name="T104" fmla="*/ 71 w 233"/>
                  <a:gd name="T105" fmla="*/ 83 h 250"/>
                  <a:gd name="T106" fmla="*/ 69 w 233"/>
                  <a:gd name="T107" fmla="*/ 87 h 250"/>
                  <a:gd name="T108" fmla="*/ 67 w 233"/>
                  <a:gd name="T109" fmla="*/ 101 h 250"/>
                  <a:gd name="T110" fmla="*/ 62 w 233"/>
                  <a:gd name="T111" fmla="*/ 118 h 250"/>
                  <a:gd name="T112" fmla="*/ 56 w 233"/>
                  <a:gd name="T113" fmla="*/ 140 h 250"/>
                  <a:gd name="T114" fmla="*/ 44 w 233"/>
                  <a:gd name="T115" fmla="*/ 160 h 250"/>
                  <a:gd name="T116" fmla="*/ 35 w 233"/>
                  <a:gd name="T117" fmla="*/ 180 h 250"/>
                  <a:gd name="T118" fmla="*/ 21 w 233"/>
                  <a:gd name="T119" fmla="*/ 195 h 250"/>
                  <a:gd name="T120" fmla="*/ 10 w 233"/>
                  <a:gd name="T121" fmla="*/ 207 h 250"/>
                  <a:gd name="T122" fmla="*/ 0 w 233"/>
                  <a:gd name="T123" fmla="*/ 207 h 2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3"/>
                  <a:gd name="T187" fmla="*/ 0 h 250"/>
                  <a:gd name="T188" fmla="*/ 233 w 233"/>
                  <a:gd name="T189" fmla="*/ 250 h 2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3" h="250">
                    <a:moveTo>
                      <a:pt x="0" y="207"/>
                    </a:moveTo>
                    <a:lnTo>
                      <a:pt x="2" y="201"/>
                    </a:lnTo>
                    <a:lnTo>
                      <a:pt x="10" y="192"/>
                    </a:lnTo>
                    <a:lnTo>
                      <a:pt x="16" y="184"/>
                    </a:lnTo>
                    <a:lnTo>
                      <a:pt x="21" y="176"/>
                    </a:lnTo>
                    <a:lnTo>
                      <a:pt x="27" y="166"/>
                    </a:lnTo>
                    <a:lnTo>
                      <a:pt x="35" y="158"/>
                    </a:lnTo>
                    <a:lnTo>
                      <a:pt x="39" y="148"/>
                    </a:lnTo>
                    <a:lnTo>
                      <a:pt x="44" y="137"/>
                    </a:lnTo>
                    <a:lnTo>
                      <a:pt x="48" y="126"/>
                    </a:lnTo>
                    <a:lnTo>
                      <a:pt x="54" y="117"/>
                    </a:lnTo>
                    <a:lnTo>
                      <a:pt x="56" y="106"/>
                    </a:lnTo>
                    <a:lnTo>
                      <a:pt x="58" y="98"/>
                    </a:lnTo>
                    <a:lnTo>
                      <a:pt x="58" y="88"/>
                    </a:lnTo>
                    <a:lnTo>
                      <a:pt x="58" y="83"/>
                    </a:lnTo>
                    <a:lnTo>
                      <a:pt x="52" y="79"/>
                    </a:lnTo>
                    <a:lnTo>
                      <a:pt x="44" y="72"/>
                    </a:lnTo>
                    <a:lnTo>
                      <a:pt x="39" y="66"/>
                    </a:lnTo>
                    <a:lnTo>
                      <a:pt x="35" y="60"/>
                    </a:lnTo>
                    <a:lnTo>
                      <a:pt x="31" y="52"/>
                    </a:lnTo>
                    <a:lnTo>
                      <a:pt x="31" y="44"/>
                    </a:lnTo>
                    <a:lnTo>
                      <a:pt x="31" y="32"/>
                    </a:lnTo>
                    <a:lnTo>
                      <a:pt x="37" y="24"/>
                    </a:lnTo>
                    <a:lnTo>
                      <a:pt x="44" y="16"/>
                    </a:lnTo>
                    <a:lnTo>
                      <a:pt x="56" y="11"/>
                    </a:lnTo>
                    <a:lnTo>
                      <a:pt x="69" y="4"/>
                    </a:lnTo>
                    <a:lnTo>
                      <a:pt x="87" y="1"/>
                    </a:lnTo>
                    <a:lnTo>
                      <a:pt x="94" y="0"/>
                    </a:lnTo>
                    <a:lnTo>
                      <a:pt x="106" y="0"/>
                    </a:lnTo>
                    <a:lnTo>
                      <a:pt x="118" y="0"/>
                    </a:lnTo>
                    <a:lnTo>
                      <a:pt x="129" y="1"/>
                    </a:lnTo>
                    <a:lnTo>
                      <a:pt x="148" y="1"/>
                    </a:lnTo>
                    <a:lnTo>
                      <a:pt x="169" y="5"/>
                    </a:lnTo>
                    <a:lnTo>
                      <a:pt x="185" y="9"/>
                    </a:lnTo>
                    <a:lnTo>
                      <a:pt x="202" y="17"/>
                    </a:lnTo>
                    <a:lnTo>
                      <a:pt x="214" y="24"/>
                    </a:lnTo>
                    <a:lnTo>
                      <a:pt x="223" y="35"/>
                    </a:lnTo>
                    <a:lnTo>
                      <a:pt x="225" y="40"/>
                    </a:lnTo>
                    <a:lnTo>
                      <a:pt x="229" y="47"/>
                    </a:lnTo>
                    <a:lnTo>
                      <a:pt x="231" y="54"/>
                    </a:lnTo>
                    <a:lnTo>
                      <a:pt x="233" y="62"/>
                    </a:lnTo>
                    <a:lnTo>
                      <a:pt x="229" y="74"/>
                    </a:lnTo>
                    <a:lnTo>
                      <a:pt x="225" y="82"/>
                    </a:lnTo>
                    <a:lnTo>
                      <a:pt x="220" y="87"/>
                    </a:lnTo>
                    <a:lnTo>
                      <a:pt x="214" y="92"/>
                    </a:lnTo>
                    <a:lnTo>
                      <a:pt x="202" y="98"/>
                    </a:lnTo>
                    <a:lnTo>
                      <a:pt x="196" y="105"/>
                    </a:lnTo>
                    <a:lnTo>
                      <a:pt x="193" y="110"/>
                    </a:lnTo>
                    <a:lnTo>
                      <a:pt x="191" y="122"/>
                    </a:lnTo>
                    <a:lnTo>
                      <a:pt x="189" y="130"/>
                    </a:lnTo>
                    <a:lnTo>
                      <a:pt x="187" y="138"/>
                    </a:lnTo>
                    <a:lnTo>
                      <a:pt x="185" y="148"/>
                    </a:lnTo>
                    <a:lnTo>
                      <a:pt x="183" y="160"/>
                    </a:lnTo>
                    <a:lnTo>
                      <a:pt x="177" y="169"/>
                    </a:lnTo>
                    <a:lnTo>
                      <a:pt x="171" y="181"/>
                    </a:lnTo>
                    <a:lnTo>
                      <a:pt x="164" y="192"/>
                    </a:lnTo>
                    <a:lnTo>
                      <a:pt x="158" y="204"/>
                    </a:lnTo>
                    <a:lnTo>
                      <a:pt x="148" y="215"/>
                    </a:lnTo>
                    <a:lnTo>
                      <a:pt x="139" y="227"/>
                    </a:lnTo>
                    <a:lnTo>
                      <a:pt x="125" y="238"/>
                    </a:lnTo>
                    <a:lnTo>
                      <a:pt x="112" y="250"/>
                    </a:lnTo>
                    <a:lnTo>
                      <a:pt x="96" y="246"/>
                    </a:lnTo>
                    <a:lnTo>
                      <a:pt x="98" y="243"/>
                    </a:lnTo>
                    <a:lnTo>
                      <a:pt x="108" y="238"/>
                    </a:lnTo>
                    <a:lnTo>
                      <a:pt x="114" y="232"/>
                    </a:lnTo>
                    <a:lnTo>
                      <a:pt x="121" y="227"/>
                    </a:lnTo>
                    <a:lnTo>
                      <a:pt x="129" y="220"/>
                    </a:lnTo>
                    <a:lnTo>
                      <a:pt x="139" y="213"/>
                    </a:lnTo>
                    <a:lnTo>
                      <a:pt x="144" y="204"/>
                    </a:lnTo>
                    <a:lnTo>
                      <a:pt x="152" y="193"/>
                    </a:lnTo>
                    <a:lnTo>
                      <a:pt x="160" y="181"/>
                    </a:lnTo>
                    <a:lnTo>
                      <a:pt x="168" y="170"/>
                    </a:lnTo>
                    <a:lnTo>
                      <a:pt x="171" y="156"/>
                    </a:lnTo>
                    <a:lnTo>
                      <a:pt x="177" y="141"/>
                    </a:lnTo>
                    <a:lnTo>
                      <a:pt x="179" y="123"/>
                    </a:lnTo>
                    <a:lnTo>
                      <a:pt x="183" y="107"/>
                    </a:lnTo>
                    <a:lnTo>
                      <a:pt x="183" y="103"/>
                    </a:lnTo>
                    <a:lnTo>
                      <a:pt x="191" y="98"/>
                    </a:lnTo>
                    <a:lnTo>
                      <a:pt x="198" y="94"/>
                    </a:lnTo>
                    <a:lnTo>
                      <a:pt x="210" y="90"/>
                    </a:lnTo>
                    <a:lnTo>
                      <a:pt x="214" y="84"/>
                    </a:lnTo>
                    <a:lnTo>
                      <a:pt x="220" y="79"/>
                    </a:lnTo>
                    <a:lnTo>
                      <a:pt x="223" y="71"/>
                    </a:lnTo>
                    <a:lnTo>
                      <a:pt x="225" y="63"/>
                    </a:lnTo>
                    <a:lnTo>
                      <a:pt x="221" y="51"/>
                    </a:lnTo>
                    <a:lnTo>
                      <a:pt x="216" y="40"/>
                    </a:lnTo>
                    <a:lnTo>
                      <a:pt x="204" y="29"/>
                    </a:lnTo>
                    <a:lnTo>
                      <a:pt x="193" y="21"/>
                    </a:lnTo>
                    <a:lnTo>
                      <a:pt x="175" y="13"/>
                    </a:lnTo>
                    <a:lnTo>
                      <a:pt x="160" y="8"/>
                    </a:lnTo>
                    <a:lnTo>
                      <a:pt x="144" y="5"/>
                    </a:lnTo>
                    <a:lnTo>
                      <a:pt x="129" y="6"/>
                    </a:lnTo>
                    <a:lnTo>
                      <a:pt x="112" y="6"/>
                    </a:lnTo>
                    <a:lnTo>
                      <a:pt x="96" y="8"/>
                    </a:lnTo>
                    <a:lnTo>
                      <a:pt x="81" y="9"/>
                    </a:lnTo>
                    <a:lnTo>
                      <a:pt x="69" y="13"/>
                    </a:lnTo>
                    <a:lnTo>
                      <a:pt x="58" y="16"/>
                    </a:lnTo>
                    <a:lnTo>
                      <a:pt x="50" y="23"/>
                    </a:lnTo>
                    <a:lnTo>
                      <a:pt x="42" y="31"/>
                    </a:lnTo>
                    <a:lnTo>
                      <a:pt x="42" y="44"/>
                    </a:lnTo>
                    <a:lnTo>
                      <a:pt x="41" y="55"/>
                    </a:lnTo>
                    <a:lnTo>
                      <a:pt x="44" y="63"/>
                    </a:lnTo>
                    <a:lnTo>
                      <a:pt x="48" y="70"/>
                    </a:lnTo>
                    <a:lnTo>
                      <a:pt x="54" y="75"/>
                    </a:lnTo>
                    <a:lnTo>
                      <a:pt x="64" y="79"/>
                    </a:lnTo>
                    <a:lnTo>
                      <a:pt x="71" y="83"/>
                    </a:lnTo>
                    <a:lnTo>
                      <a:pt x="69" y="83"/>
                    </a:lnTo>
                    <a:lnTo>
                      <a:pt x="69" y="87"/>
                    </a:lnTo>
                    <a:lnTo>
                      <a:pt x="67" y="92"/>
                    </a:lnTo>
                    <a:lnTo>
                      <a:pt x="67" y="101"/>
                    </a:lnTo>
                    <a:lnTo>
                      <a:pt x="64" y="109"/>
                    </a:lnTo>
                    <a:lnTo>
                      <a:pt x="62" y="118"/>
                    </a:lnTo>
                    <a:lnTo>
                      <a:pt x="58" y="127"/>
                    </a:lnTo>
                    <a:lnTo>
                      <a:pt x="56" y="140"/>
                    </a:lnTo>
                    <a:lnTo>
                      <a:pt x="50" y="149"/>
                    </a:lnTo>
                    <a:lnTo>
                      <a:pt x="44" y="160"/>
                    </a:lnTo>
                    <a:lnTo>
                      <a:pt x="39" y="169"/>
                    </a:lnTo>
                    <a:lnTo>
                      <a:pt x="35" y="180"/>
                    </a:lnTo>
                    <a:lnTo>
                      <a:pt x="27" y="187"/>
                    </a:lnTo>
                    <a:lnTo>
                      <a:pt x="21" y="195"/>
                    </a:lnTo>
                    <a:lnTo>
                      <a:pt x="16" y="201"/>
                    </a:lnTo>
                    <a:lnTo>
                      <a:pt x="10" y="207"/>
                    </a:lnTo>
                    <a:lnTo>
                      <a:pt x="0" y="207"/>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1" name="Freeform 179"/>
              <p:cNvSpPr>
                <a:spLocks/>
              </p:cNvSpPr>
              <p:nvPr/>
            </p:nvSpPr>
            <p:spPr bwMode="auto">
              <a:xfrm>
                <a:off x="2223" y="3940"/>
                <a:ext cx="102" cy="30"/>
              </a:xfrm>
              <a:custGeom>
                <a:avLst/>
                <a:gdLst>
                  <a:gd name="T0" fmla="*/ 56 w 102"/>
                  <a:gd name="T1" fmla="*/ 8 h 30"/>
                  <a:gd name="T2" fmla="*/ 48 w 102"/>
                  <a:gd name="T3" fmla="*/ 7 h 30"/>
                  <a:gd name="T4" fmla="*/ 36 w 102"/>
                  <a:gd name="T5" fmla="*/ 6 h 30"/>
                  <a:gd name="T6" fmla="*/ 19 w 102"/>
                  <a:gd name="T7" fmla="*/ 6 h 30"/>
                  <a:gd name="T8" fmla="*/ 7 w 102"/>
                  <a:gd name="T9" fmla="*/ 10 h 30"/>
                  <a:gd name="T10" fmla="*/ 4 w 102"/>
                  <a:gd name="T11" fmla="*/ 11 h 30"/>
                  <a:gd name="T12" fmla="*/ 9 w 102"/>
                  <a:gd name="T13" fmla="*/ 15 h 30"/>
                  <a:gd name="T14" fmla="*/ 19 w 102"/>
                  <a:gd name="T15" fmla="*/ 18 h 30"/>
                  <a:gd name="T16" fmla="*/ 34 w 102"/>
                  <a:gd name="T17" fmla="*/ 22 h 30"/>
                  <a:gd name="T18" fmla="*/ 50 w 102"/>
                  <a:gd name="T19" fmla="*/ 23 h 30"/>
                  <a:gd name="T20" fmla="*/ 65 w 102"/>
                  <a:gd name="T21" fmla="*/ 26 h 30"/>
                  <a:gd name="T22" fmla="*/ 79 w 102"/>
                  <a:gd name="T23" fmla="*/ 24 h 30"/>
                  <a:gd name="T24" fmla="*/ 88 w 102"/>
                  <a:gd name="T25" fmla="*/ 23 h 30"/>
                  <a:gd name="T26" fmla="*/ 86 w 102"/>
                  <a:gd name="T27" fmla="*/ 20 h 30"/>
                  <a:gd name="T28" fmla="*/ 79 w 102"/>
                  <a:gd name="T29" fmla="*/ 16 h 30"/>
                  <a:gd name="T30" fmla="*/ 81 w 102"/>
                  <a:gd name="T31" fmla="*/ 14 h 30"/>
                  <a:gd name="T32" fmla="*/ 90 w 102"/>
                  <a:gd name="T33" fmla="*/ 15 h 30"/>
                  <a:gd name="T34" fmla="*/ 100 w 102"/>
                  <a:gd name="T35" fmla="*/ 19 h 30"/>
                  <a:gd name="T36" fmla="*/ 102 w 102"/>
                  <a:gd name="T37" fmla="*/ 26 h 30"/>
                  <a:gd name="T38" fmla="*/ 96 w 102"/>
                  <a:gd name="T39" fmla="*/ 26 h 30"/>
                  <a:gd name="T40" fmla="*/ 84 w 102"/>
                  <a:gd name="T41" fmla="*/ 28 h 30"/>
                  <a:gd name="T42" fmla="*/ 67 w 102"/>
                  <a:gd name="T43" fmla="*/ 28 h 30"/>
                  <a:gd name="T44" fmla="*/ 52 w 102"/>
                  <a:gd name="T45" fmla="*/ 30 h 30"/>
                  <a:gd name="T46" fmla="*/ 33 w 102"/>
                  <a:gd name="T47" fmla="*/ 27 h 30"/>
                  <a:gd name="T48" fmla="*/ 17 w 102"/>
                  <a:gd name="T49" fmla="*/ 24 h 30"/>
                  <a:gd name="T50" fmla="*/ 6 w 102"/>
                  <a:gd name="T51" fmla="*/ 18 h 30"/>
                  <a:gd name="T52" fmla="*/ 0 w 102"/>
                  <a:gd name="T53" fmla="*/ 10 h 30"/>
                  <a:gd name="T54" fmla="*/ 2 w 102"/>
                  <a:gd name="T55" fmla="*/ 7 h 30"/>
                  <a:gd name="T56" fmla="*/ 9 w 102"/>
                  <a:gd name="T57" fmla="*/ 4 h 30"/>
                  <a:gd name="T58" fmla="*/ 15 w 102"/>
                  <a:gd name="T59" fmla="*/ 2 h 30"/>
                  <a:gd name="T60" fmla="*/ 25 w 102"/>
                  <a:gd name="T61" fmla="*/ 2 h 30"/>
                  <a:gd name="T62" fmla="*/ 36 w 102"/>
                  <a:gd name="T63" fmla="*/ 0 h 30"/>
                  <a:gd name="T64" fmla="*/ 52 w 102"/>
                  <a:gd name="T65" fmla="*/ 3 h 30"/>
                  <a:gd name="T66" fmla="*/ 56 w 102"/>
                  <a:gd name="T67" fmla="*/ 3 h 30"/>
                  <a:gd name="T68" fmla="*/ 61 w 102"/>
                  <a:gd name="T69" fmla="*/ 6 h 30"/>
                  <a:gd name="T70" fmla="*/ 58 w 102"/>
                  <a:gd name="T71" fmla="*/ 8 h 30"/>
                  <a:gd name="T72" fmla="*/ 56 w 102"/>
                  <a:gd name="T73" fmla="*/ 8 h 30"/>
                  <a:gd name="T74" fmla="*/ 56 w 102"/>
                  <a:gd name="T75" fmla="*/ 8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30"/>
                  <a:gd name="T116" fmla="*/ 102 w 102"/>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30">
                    <a:moveTo>
                      <a:pt x="56" y="8"/>
                    </a:moveTo>
                    <a:lnTo>
                      <a:pt x="48" y="7"/>
                    </a:lnTo>
                    <a:lnTo>
                      <a:pt x="36" y="6"/>
                    </a:lnTo>
                    <a:lnTo>
                      <a:pt x="19" y="6"/>
                    </a:lnTo>
                    <a:lnTo>
                      <a:pt x="7" y="10"/>
                    </a:lnTo>
                    <a:lnTo>
                      <a:pt x="4" y="11"/>
                    </a:lnTo>
                    <a:lnTo>
                      <a:pt x="9" y="15"/>
                    </a:lnTo>
                    <a:lnTo>
                      <a:pt x="19" y="18"/>
                    </a:lnTo>
                    <a:lnTo>
                      <a:pt x="34" y="22"/>
                    </a:lnTo>
                    <a:lnTo>
                      <a:pt x="50" y="23"/>
                    </a:lnTo>
                    <a:lnTo>
                      <a:pt x="65" y="26"/>
                    </a:lnTo>
                    <a:lnTo>
                      <a:pt x="79" y="24"/>
                    </a:lnTo>
                    <a:lnTo>
                      <a:pt x="88" y="23"/>
                    </a:lnTo>
                    <a:lnTo>
                      <a:pt x="86" y="20"/>
                    </a:lnTo>
                    <a:lnTo>
                      <a:pt x="79" y="16"/>
                    </a:lnTo>
                    <a:lnTo>
                      <a:pt x="81" y="14"/>
                    </a:lnTo>
                    <a:lnTo>
                      <a:pt x="90" y="15"/>
                    </a:lnTo>
                    <a:lnTo>
                      <a:pt x="100" y="19"/>
                    </a:lnTo>
                    <a:lnTo>
                      <a:pt x="102" y="26"/>
                    </a:lnTo>
                    <a:lnTo>
                      <a:pt x="96" y="26"/>
                    </a:lnTo>
                    <a:lnTo>
                      <a:pt x="84" y="28"/>
                    </a:lnTo>
                    <a:lnTo>
                      <a:pt x="67" y="28"/>
                    </a:lnTo>
                    <a:lnTo>
                      <a:pt x="52" y="30"/>
                    </a:lnTo>
                    <a:lnTo>
                      <a:pt x="33" y="27"/>
                    </a:lnTo>
                    <a:lnTo>
                      <a:pt x="17" y="24"/>
                    </a:lnTo>
                    <a:lnTo>
                      <a:pt x="6" y="18"/>
                    </a:lnTo>
                    <a:lnTo>
                      <a:pt x="0" y="10"/>
                    </a:lnTo>
                    <a:lnTo>
                      <a:pt x="2" y="7"/>
                    </a:lnTo>
                    <a:lnTo>
                      <a:pt x="9" y="4"/>
                    </a:lnTo>
                    <a:lnTo>
                      <a:pt x="15" y="2"/>
                    </a:lnTo>
                    <a:lnTo>
                      <a:pt x="25" y="2"/>
                    </a:lnTo>
                    <a:lnTo>
                      <a:pt x="36" y="0"/>
                    </a:lnTo>
                    <a:lnTo>
                      <a:pt x="52" y="3"/>
                    </a:lnTo>
                    <a:lnTo>
                      <a:pt x="56" y="3"/>
                    </a:lnTo>
                    <a:lnTo>
                      <a:pt x="61" y="6"/>
                    </a:lnTo>
                    <a:lnTo>
                      <a:pt x="58" y="8"/>
                    </a:lnTo>
                    <a:lnTo>
                      <a:pt x="56" y="8"/>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2" name="Freeform 180"/>
              <p:cNvSpPr>
                <a:spLocks/>
              </p:cNvSpPr>
              <p:nvPr/>
            </p:nvSpPr>
            <p:spPr bwMode="auto">
              <a:xfrm>
                <a:off x="2236" y="3768"/>
                <a:ext cx="225" cy="364"/>
              </a:xfrm>
              <a:custGeom>
                <a:avLst/>
                <a:gdLst>
                  <a:gd name="T0" fmla="*/ 58 w 225"/>
                  <a:gd name="T1" fmla="*/ 149 h 364"/>
                  <a:gd name="T2" fmla="*/ 62 w 225"/>
                  <a:gd name="T3" fmla="*/ 125 h 364"/>
                  <a:gd name="T4" fmla="*/ 54 w 225"/>
                  <a:gd name="T5" fmla="*/ 104 h 364"/>
                  <a:gd name="T6" fmla="*/ 23 w 225"/>
                  <a:gd name="T7" fmla="*/ 89 h 364"/>
                  <a:gd name="T8" fmla="*/ 2 w 225"/>
                  <a:gd name="T9" fmla="*/ 69 h 364"/>
                  <a:gd name="T10" fmla="*/ 0 w 225"/>
                  <a:gd name="T11" fmla="*/ 49 h 364"/>
                  <a:gd name="T12" fmla="*/ 16 w 225"/>
                  <a:gd name="T13" fmla="*/ 26 h 364"/>
                  <a:gd name="T14" fmla="*/ 50 w 225"/>
                  <a:gd name="T15" fmla="*/ 10 h 364"/>
                  <a:gd name="T16" fmla="*/ 95 w 225"/>
                  <a:gd name="T17" fmla="*/ 3 h 364"/>
                  <a:gd name="T18" fmla="*/ 137 w 225"/>
                  <a:gd name="T19" fmla="*/ 0 h 364"/>
                  <a:gd name="T20" fmla="*/ 172 w 225"/>
                  <a:gd name="T21" fmla="*/ 3 h 364"/>
                  <a:gd name="T22" fmla="*/ 202 w 225"/>
                  <a:gd name="T23" fmla="*/ 15 h 364"/>
                  <a:gd name="T24" fmla="*/ 225 w 225"/>
                  <a:gd name="T25" fmla="*/ 38 h 364"/>
                  <a:gd name="T26" fmla="*/ 218 w 225"/>
                  <a:gd name="T27" fmla="*/ 62 h 364"/>
                  <a:gd name="T28" fmla="*/ 204 w 225"/>
                  <a:gd name="T29" fmla="*/ 74 h 364"/>
                  <a:gd name="T30" fmla="*/ 189 w 225"/>
                  <a:gd name="T31" fmla="*/ 85 h 364"/>
                  <a:gd name="T32" fmla="*/ 187 w 225"/>
                  <a:gd name="T33" fmla="*/ 106 h 364"/>
                  <a:gd name="T34" fmla="*/ 185 w 225"/>
                  <a:gd name="T35" fmla="*/ 143 h 364"/>
                  <a:gd name="T36" fmla="*/ 183 w 225"/>
                  <a:gd name="T37" fmla="*/ 186 h 364"/>
                  <a:gd name="T38" fmla="*/ 179 w 225"/>
                  <a:gd name="T39" fmla="*/ 226 h 364"/>
                  <a:gd name="T40" fmla="*/ 173 w 225"/>
                  <a:gd name="T41" fmla="*/ 258 h 364"/>
                  <a:gd name="T42" fmla="*/ 162 w 225"/>
                  <a:gd name="T43" fmla="*/ 280 h 364"/>
                  <a:gd name="T44" fmla="*/ 148 w 225"/>
                  <a:gd name="T45" fmla="*/ 307 h 364"/>
                  <a:gd name="T46" fmla="*/ 135 w 225"/>
                  <a:gd name="T47" fmla="*/ 331 h 364"/>
                  <a:gd name="T48" fmla="*/ 125 w 225"/>
                  <a:gd name="T49" fmla="*/ 352 h 364"/>
                  <a:gd name="T50" fmla="*/ 112 w 225"/>
                  <a:gd name="T51" fmla="*/ 363 h 364"/>
                  <a:gd name="T52" fmla="*/ 122 w 225"/>
                  <a:gd name="T53" fmla="*/ 340 h 364"/>
                  <a:gd name="T54" fmla="*/ 137 w 225"/>
                  <a:gd name="T55" fmla="*/ 315 h 364"/>
                  <a:gd name="T56" fmla="*/ 148 w 225"/>
                  <a:gd name="T57" fmla="*/ 286 h 364"/>
                  <a:gd name="T58" fmla="*/ 160 w 225"/>
                  <a:gd name="T59" fmla="*/ 264 h 364"/>
                  <a:gd name="T60" fmla="*/ 164 w 225"/>
                  <a:gd name="T61" fmla="*/ 250 h 364"/>
                  <a:gd name="T62" fmla="*/ 168 w 225"/>
                  <a:gd name="T63" fmla="*/ 230 h 364"/>
                  <a:gd name="T64" fmla="*/ 172 w 225"/>
                  <a:gd name="T65" fmla="*/ 196 h 364"/>
                  <a:gd name="T66" fmla="*/ 177 w 225"/>
                  <a:gd name="T67" fmla="*/ 159 h 364"/>
                  <a:gd name="T68" fmla="*/ 179 w 225"/>
                  <a:gd name="T69" fmla="*/ 120 h 364"/>
                  <a:gd name="T70" fmla="*/ 181 w 225"/>
                  <a:gd name="T71" fmla="*/ 85 h 364"/>
                  <a:gd name="T72" fmla="*/ 195 w 225"/>
                  <a:gd name="T73" fmla="*/ 70 h 364"/>
                  <a:gd name="T74" fmla="*/ 220 w 225"/>
                  <a:gd name="T75" fmla="*/ 53 h 364"/>
                  <a:gd name="T76" fmla="*/ 208 w 225"/>
                  <a:gd name="T77" fmla="*/ 26 h 364"/>
                  <a:gd name="T78" fmla="*/ 185 w 225"/>
                  <a:gd name="T79" fmla="*/ 14 h 364"/>
                  <a:gd name="T80" fmla="*/ 158 w 225"/>
                  <a:gd name="T81" fmla="*/ 7 h 364"/>
                  <a:gd name="T82" fmla="*/ 125 w 225"/>
                  <a:gd name="T83" fmla="*/ 6 h 364"/>
                  <a:gd name="T84" fmla="*/ 89 w 225"/>
                  <a:gd name="T85" fmla="*/ 7 h 364"/>
                  <a:gd name="T86" fmla="*/ 54 w 225"/>
                  <a:gd name="T87" fmla="*/ 15 h 364"/>
                  <a:gd name="T88" fmla="*/ 25 w 225"/>
                  <a:gd name="T89" fmla="*/ 32 h 364"/>
                  <a:gd name="T90" fmla="*/ 10 w 225"/>
                  <a:gd name="T91" fmla="*/ 57 h 364"/>
                  <a:gd name="T92" fmla="*/ 16 w 225"/>
                  <a:gd name="T93" fmla="*/ 78 h 364"/>
                  <a:gd name="T94" fmla="*/ 50 w 225"/>
                  <a:gd name="T95" fmla="*/ 94 h 364"/>
                  <a:gd name="T96" fmla="*/ 66 w 225"/>
                  <a:gd name="T97" fmla="*/ 106 h 364"/>
                  <a:gd name="T98" fmla="*/ 73 w 225"/>
                  <a:gd name="T99" fmla="*/ 128 h 364"/>
                  <a:gd name="T100" fmla="*/ 70 w 225"/>
                  <a:gd name="T101" fmla="*/ 151 h 364"/>
                  <a:gd name="T102" fmla="*/ 56 w 225"/>
                  <a:gd name="T103" fmla="*/ 157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5"/>
                  <a:gd name="T157" fmla="*/ 0 h 364"/>
                  <a:gd name="T158" fmla="*/ 225 w 225"/>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5" h="364">
                    <a:moveTo>
                      <a:pt x="56" y="157"/>
                    </a:moveTo>
                    <a:lnTo>
                      <a:pt x="56" y="155"/>
                    </a:lnTo>
                    <a:lnTo>
                      <a:pt x="58" y="149"/>
                    </a:lnTo>
                    <a:lnTo>
                      <a:pt x="58" y="141"/>
                    </a:lnTo>
                    <a:lnTo>
                      <a:pt x="62" y="135"/>
                    </a:lnTo>
                    <a:lnTo>
                      <a:pt x="62" y="125"/>
                    </a:lnTo>
                    <a:lnTo>
                      <a:pt x="62" y="117"/>
                    </a:lnTo>
                    <a:lnTo>
                      <a:pt x="58" y="109"/>
                    </a:lnTo>
                    <a:lnTo>
                      <a:pt x="54" y="104"/>
                    </a:lnTo>
                    <a:lnTo>
                      <a:pt x="45" y="98"/>
                    </a:lnTo>
                    <a:lnTo>
                      <a:pt x="35" y="94"/>
                    </a:lnTo>
                    <a:lnTo>
                      <a:pt x="23" y="89"/>
                    </a:lnTo>
                    <a:lnTo>
                      <a:pt x="16" y="85"/>
                    </a:lnTo>
                    <a:lnTo>
                      <a:pt x="6" y="78"/>
                    </a:lnTo>
                    <a:lnTo>
                      <a:pt x="2" y="69"/>
                    </a:lnTo>
                    <a:lnTo>
                      <a:pt x="0" y="62"/>
                    </a:lnTo>
                    <a:lnTo>
                      <a:pt x="0" y="57"/>
                    </a:lnTo>
                    <a:lnTo>
                      <a:pt x="0" y="49"/>
                    </a:lnTo>
                    <a:lnTo>
                      <a:pt x="6" y="42"/>
                    </a:lnTo>
                    <a:lnTo>
                      <a:pt x="10" y="32"/>
                    </a:lnTo>
                    <a:lnTo>
                      <a:pt x="16" y="26"/>
                    </a:lnTo>
                    <a:lnTo>
                      <a:pt x="25" y="18"/>
                    </a:lnTo>
                    <a:lnTo>
                      <a:pt x="39" y="14"/>
                    </a:lnTo>
                    <a:lnTo>
                      <a:pt x="50" y="10"/>
                    </a:lnTo>
                    <a:lnTo>
                      <a:pt x="64" y="6"/>
                    </a:lnTo>
                    <a:lnTo>
                      <a:pt x="77" y="3"/>
                    </a:lnTo>
                    <a:lnTo>
                      <a:pt x="95" y="3"/>
                    </a:lnTo>
                    <a:lnTo>
                      <a:pt x="108" y="0"/>
                    </a:lnTo>
                    <a:lnTo>
                      <a:pt x="123" y="0"/>
                    </a:lnTo>
                    <a:lnTo>
                      <a:pt x="137" y="0"/>
                    </a:lnTo>
                    <a:lnTo>
                      <a:pt x="150" y="2"/>
                    </a:lnTo>
                    <a:lnTo>
                      <a:pt x="160" y="2"/>
                    </a:lnTo>
                    <a:lnTo>
                      <a:pt x="172" y="3"/>
                    </a:lnTo>
                    <a:lnTo>
                      <a:pt x="179" y="4"/>
                    </a:lnTo>
                    <a:lnTo>
                      <a:pt x="187" y="7"/>
                    </a:lnTo>
                    <a:lnTo>
                      <a:pt x="202" y="15"/>
                    </a:lnTo>
                    <a:lnTo>
                      <a:pt x="218" y="26"/>
                    </a:lnTo>
                    <a:lnTo>
                      <a:pt x="222" y="31"/>
                    </a:lnTo>
                    <a:lnTo>
                      <a:pt x="225" y="38"/>
                    </a:lnTo>
                    <a:lnTo>
                      <a:pt x="225" y="46"/>
                    </a:lnTo>
                    <a:lnTo>
                      <a:pt x="223" y="55"/>
                    </a:lnTo>
                    <a:lnTo>
                      <a:pt x="218" y="62"/>
                    </a:lnTo>
                    <a:lnTo>
                      <a:pt x="214" y="67"/>
                    </a:lnTo>
                    <a:lnTo>
                      <a:pt x="208" y="70"/>
                    </a:lnTo>
                    <a:lnTo>
                      <a:pt x="204" y="74"/>
                    </a:lnTo>
                    <a:lnTo>
                      <a:pt x="195" y="78"/>
                    </a:lnTo>
                    <a:lnTo>
                      <a:pt x="191" y="84"/>
                    </a:lnTo>
                    <a:lnTo>
                      <a:pt x="189" y="85"/>
                    </a:lnTo>
                    <a:lnTo>
                      <a:pt x="189" y="90"/>
                    </a:lnTo>
                    <a:lnTo>
                      <a:pt x="187" y="97"/>
                    </a:lnTo>
                    <a:lnTo>
                      <a:pt x="187" y="106"/>
                    </a:lnTo>
                    <a:lnTo>
                      <a:pt x="185" y="117"/>
                    </a:lnTo>
                    <a:lnTo>
                      <a:pt x="185" y="131"/>
                    </a:lnTo>
                    <a:lnTo>
                      <a:pt x="185" y="143"/>
                    </a:lnTo>
                    <a:lnTo>
                      <a:pt x="185" y="159"/>
                    </a:lnTo>
                    <a:lnTo>
                      <a:pt x="183" y="172"/>
                    </a:lnTo>
                    <a:lnTo>
                      <a:pt x="183" y="186"/>
                    </a:lnTo>
                    <a:lnTo>
                      <a:pt x="181" y="199"/>
                    </a:lnTo>
                    <a:lnTo>
                      <a:pt x="181" y="214"/>
                    </a:lnTo>
                    <a:lnTo>
                      <a:pt x="179" y="226"/>
                    </a:lnTo>
                    <a:lnTo>
                      <a:pt x="177" y="238"/>
                    </a:lnTo>
                    <a:lnTo>
                      <a:pt x="175" y="249"/>
                    </a:lnTo>
                    <a:lnTo>
                      <a:pt x="173" y="258"/>
                    </a:lnTo>
                    <a:lnTo>
                      <a:pt x="170" y="264"/>
                    </a:lnTo>
                    <a:lnTo>
                      <a:pt x="166" y="272"/>
                    </a:lnTo>
                    <a:lnTo>
                      <a:pt x="162" y="280"/>
                    </a:lnTo>
                    <a:lnTo>
                      <a:pt x="158" y="289"/>
                    </a:lnTo>
                    <a:lnTo>
                      <a:pt x="152" y="297"/>
                    </a:lnTo>
                    <a:lnTo>
                      <a:pt x="148" y="307"/>
                    </a:lnTo>
                    <a:lnTo>
                      <a:pt x="145" y="315"/>
                    </a:lnTo>
                    <a:lnTo>
                      <a:pt x="141" y="324"/>
                    </a:lnTo>
                    <a:lnTo>
                      <a:pt x="135" y="331"/>
                    </a:lnTo>
                    <a:lnTo>
                      <a:pt x="131" y="339"/>
                    </a:lnTo>
                    <a:lnTo>
                      <a:pt x="127" y="346"/>
                    </a:lnTo>
                    <a:lnTo>
                      <a:pt x="125" y="352"/>
                    </a:lnTo>
                    <a:lnTo>
                      <a:pt x="120" y="360"/>
                    </a:lnTo>
                    <a:lnTo>
                      <a:pt x="120" y="364"/>
                    </a:lnTo>
                    <a:lnTo>
                      <a:pt x="112" y="363"/>
                    </a:lnTo>
                    <a:lnTo>
                      <a:pt x="112" y="358"/>
                    </a:lnTo>
                    <a:lnTo>
                      <a:pt x="118" y="348"/>
                    </a:lnTo>
                    <a:lnTo>
                      <a:pt x="122" y="340"/>
                    </a:lnTo>
                    <a:lnTo>
                      <a:pt x="125" y="332"/>
                    </a:lnTo>
                    <a:lnTo>
                      <a:pt x="131" y="323"/>
                    </a:lnTo>
                    <a:lnTo>
                      <a:pt x="137" y="315"/>
                    </a:lnTo>
                    <a:lnTo>
                      <a:pt x="141" y="304"/>
                    </a:lnTo>
                    <a:lnTo>
                      <a:pt x="145" y="296"/>
                    </a:lnTo>
                    <a:lnTo>
                      <a:pt x="148" y="286"/>
                    </a:lnTo>
                    <a:lnTo>
                      <a:pt x="154" y="278"/>
                    </a:lnTo>
                    <a:lnTo>
                      <a:pt x="156" y="270"/>
                    </a:lnTo>
                    <a:lnTo>
                      <a:pt x="160" y="264"/>
                    </a:lnTo>
                    <a:lnTo>
                      <a:pt x="162" y="258"/>
                    </a:lnTo>
                    <a:lnTo>
                      <a:pt x="164" y="256"/>
                    </a:lnTo>
                    <a:lnTo>
                      <a:pt x="164" y="250"/>
                    </a:lnTo>
                    <a:lnTo>
                      <a:pt x="164" y="245"/>
                    </a:lnTo>
                    <a:lnTo>
                      <a:pt x="166" y="237"/>
                    </a:lnTo>
                    <a:lnTo>
                      <a:pt x="168" y="230"/>
                    </a:lnTo>
                    <a:lnTo>
                      <a:pt x="168" y="219"/>
                    </a:lnTo>
                    <a:lnTo>
                      <a:pt x="170" y="209"/>
                    </a:lnTo>
                    <a:lnTo>
                      <a:pt x="172" y="196"/>
                    </a:lnTo>
                    <a:lnTo>
                      <a:pt x="175" y="186"/>
                    </a:lnTo>
                    <a:lnTo>
                      <a:pt x="175" y="172"/>
                    </a:lnTo>
                    <a:lnTo>
                      <a:pt x="177" y="159"/>
                    </a:lnTo>
                    <a:lnTo>
                      <a:pt x="177" y="145"/>
                    </a:lnTo>
                    <a:lnTo>
                      <a:pt x="179" y="133"/>
                    </a:lnTo>
                    <a:lnTo>
                      <a:pt x="179" y="120"/>
                    </a:lnTo>
                    <a:lnTo>
                      <a:pt x="179" y="108"/>
                    </a:lnTo>
                    <a:lnTo>
                      <a:pt x="179" y="96"/>
                    </a:lnTo>
                    <a:lnTo>
                      <a:pt x="181" y="85"/>
                    </a:lnTo>
                    <a:lnTo>
                      <a:pt x="181" y="79"/>
                    </a:lnTo>
                    <a:lnTo>
                      <a:pt x="187" y="74"/>
                    </a:lnTo>
                    <a:lnTo>
                      <a:pt x="195" y="70"/>
                    </a:lnTo>
                    <a:lnTo>
                      <a:pt x="206" y="65"/>
                    </a:lnTo>
                    <a:lnTo>
                      <a:pt x="216" y="58"/>
                    </a:lnTo>
                    <a:lnTo>
                      <a:pt x="220" y="53"/>
                    </a:lnTo>
                    <a:lnTo>
                      <a:pt x="218" y="43"/>
                    </a:lnTo>
                    <a:lnTo>
                      <a:pt x="214" y="32"/>
                    </a:lnTo>
                    <a:lnTo>
                      <a:pt x="208" y="26"/>
                    </a:lnTo>
                    <a:lnTo>
                      <a:pt x="204" y="20"/>
                    </a:lnTo>
                    <a:lnTo>
                      <a:pt x="195" y="16"/>
                    </a:lnTo>
                    <a:lnTo>
                      <a:pt x="185" y="14"/>
                    </a:lnTo>
                    <a:lnTo>
                      <a:pt x="175" y="11"/>
                    </a:lnTo>
                    <a:lnTo>
                      <a:pt x="168" y="10"/>
                    </a:lnTo>
                    <a:lnTo>
                      <a:pt x="158" y="7"/>
                    </a:lnTo>
                    <a:lnTo>
                      <a:pt x="148" y="7"/>
                    </a:lnTo>
                    <a:lnTo>
                      <a:pt x="137" y="6"/>
                    </a:lnTo>
                    <a:lnTo>
                      <a:pt x="125" y="6"/>
                    </a:lnTo>
                    <a:lnTo>
                      <a:pt x="114" y="6"/>
                    </a:lnTo>
                    <a:lnTo>
                      <a:pt x="102" y="7"/>
                    </a:lnTo>
                    <a:lnTo>
                      <a:pt x="89" y="7"/>
                    </a:lnTo>
                    <a:lnTo>
                      <a:pt x="77" y="8"/>
                    </a:lnTo>
                    <a:lnTo>
                      <a:pt x="66" y="11"/>
                    </a:lnTo>
                    <a:lnTo>
                      <a:pt x="54" y="15"/>
                    </a:lnTo>
                    <a:lnTo>
                      <a:pt x="43" y="19"/>
                    </a:lnTo>
                    <a:lnTo>
                      <a:pt x="33" y="26"/>
                    </a:lnTo>
                    <a:lnTo>
                      <a:pt x="25" y="32"/>
                    </a:lnTo>
                    <a:lnTo>
                      <a:pt x="20" y="42"/>
                    </a:lnTo>
                    <a:lnTo>
                      <a:pt x="12" y="49"/>
                    </a:lnTo>
                    <a:lnTo>
                      <a:pt x="10" y="57"/>
                    </a:lnTo>
                    <a:lnTo>
                      <a:pt x="8" y="62"/>
                    </a:lnTo>
                    <a:lnTo>
                      <a:pt x="10" y="69"/>
                    </a:lnTo>
                    <a:lnTo>
                      <a:pt x="16" y="78"/>
                    </a:lnTo>
                    <a:lnTo>
                      <a:pt x="27" y="86"/>
                    </a:lnTo>
                    <a:lnTo>
                      <a:pt x="39" y="90"/>
                    </a:lnTo>
                    <a:lnTo>
                      <a:pt x="50" y="94"/>
                    </a:lnTo>
                    <a:lnTo>
                      <a:pt x="60" y="98"/>
                    </a:lnTo>
                    <a:lnTo>
                      <a:pt x="66" y="102"/>
                    </a:lnTo>
                    <a:lnTo>
                      <a:pt x="66" y="106"/>
                    </a:lnTo>
                    <a:lnTo>
                      <a:pt x="70" y="113"/>
                    </a:lnTo>
                    <a:lnTo>
                      <a:pt x="70" y="120"/>
                    </a:lnTo>
                    <a:lnTo>
                      <a:pt x="73" y="128"/>
                    </a:lnTo>
                    <a:lnTo>
                      <a:pt x="71" y="135"/>
                    </a:lnTo>
                    <a:lnTo>
                      <a:pt x="71" y="143"/>
                    </a:lnTo>
                    <a:lnTo>
                      <a:pt x="70" y="151"/>
                    </a:lnTo>
                    <a:lnTo>
                      <a:pt x="66" y="159"/>
                    </a:lnTo>
                    <a:lnTo>
                      <a:pt x="56" y="157"/>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3" name="Freeform 181"/>
              <p:cNvSpPr>
                <a:spLocks/>
              </p:cNvSpPr>
              <p:nvPr/>
            </p:nvSpPr>
            <p:spPr bwMode="auto">
              <a:xfrm>
                <a:off x="2279" y="3787"/>
                <a:ext cx="129" cy="40"/>
              </a:xfrm>
              <a:custGeom>
                <a:avLst/>
                <a:gdLst>
                  <a:gd name="T0" fmla="*/ 67 w 129"/>
                  <a:gd name="T1" fmla="*/ 5 h 40"/>
                  <a:gd name="T2" fmla="*/ 75 w 129"/>
                  <a:gd name="T3" fmla="*/ 5 h 40"/>
                  <a:gd name="T4" fmla="*/ 94 w 129"/>
                  <a:gd name="T5" fmla="*/ 7 h 40"/>
                  <a:gd name="T6" fmla="*/ 111 w 129"/>
                  <a:gd name="T7" fmla="*/ 9 h 40"/>
                  <a:gd name="T8" fmla="*/ 121 w 129"/>
                  <a:gd name="T9" fmla="*/ 17 h 40"/>
                  <a:gd name="T10" fmla="*/ 109 w 129"/>
                  <a:gd name="T11" fmla="*/ 26 h 40"/>
                  <a:gd name="T12" fmla="*/ 94 w 129"/>
                  <a:gd name="T13" fmla="*/ 31 h 40"/>
                  <a:gd name="T14" fmla="*/ 75 w 129"/>
                  <a:gd name="T15" fmla="*/ 35 h 40"/>
                  <a:gd name="T16" fmla="*/ 69 w 129"/>
                  <a:gd name="T17" fmla="*/ 36 h 40"/>
                  <a:gd name="T18" fmla="*/ 63 w 129"/>
                  <a:gd name="T19" fmla="*/ 36 h 40"/>
                  <a:gd name="T20" fmla="*/ 52 w 129"/>
                  <a:gd name="T21" fmla="*/ 36 h 40"/>
                  <a:gd name="T22" fmla="*/ 36 w 129"/>
                  <a:gd name="T23" fmla="*/ 35 h 40"/>
                  <a:gd name="T24" fmla="*/ 21 w 129"/>
                  <a:gd name="T25" fmla="*/ 35 h 40"/>
                  <a:gd name="T26" fmla="*/ 9 w 129"/>
                  <a:gd name="T27" fmla="*/ 31 h 40"/>
                  <a:gd name="T28" fmla="*/ 7 w 129"/>
                  <a:gd name="T29" fmla="*/ 27 h 40"/>
                  <a:gd name="T30" fmla="*/ 9 w 129"/>
                  <a:gd name="T31" fmla="*/ 23 h 40"/>
                  <a:gd name="T32" fmla="*/ 15 w 129"/>
                  <a:gd name="T33" fmla="*/ 20 h 40"/>
                  <a:gd name="T34" fmla="*/ 25 w 129"/>
                  <a:gd name="T35" fmla="*/ 16 h 40"/>
                  <a:gd name="T36" fmla="*/ 42 w 129"/>
                  <a:gd name="T37" fmla="*/ 12 h 40"/>
                  <a:gd name="T38" fmla="*/ 42 w 129"/>
                  <a:gd name="T39" fmla="*/ 11 h 40"/>
                  <a:gd name="T40" fmla="*/ 34 w 129"/>
                  <a:gd name="T41" fmla="*/ 11 h 40"/>
                  <a:gd name="T42" fmla="*/ 25 w 129"/>
                  <a:gd name="T43" fmla="*/ 11 h 40"/>
                  <a:gd name="T44" fmla="*/ 17 w 129"/>
                  <a:gd name="T45" fmla="*/ 15 h 40"/>
                  <a:gd name="T46" fmla="*/ 5 w 129"/>
                  <a:gd name="T47" fmla="*/ 20 h 40"/>
                  <a:gd name="T48" fmla="*/ 0 w 129"/>
                  <a:gd name="T49" fmla="*/ 27 h 40"/>
                  <a:gd name="T50" fmla="*/ 0 w 129"/>
                  <a:gd name="T51" fmla="*/ 32 h 40"/>
                  <a:gd name="T52" fmla="*/ 9 w 129"/>
                  <a:gd name="T53" fmla="*/ 38 h 40"/>
                  <a:gd name="T54" fmla="*/ 17 w 129"/>
                  <a:gd name="T55" fmla="*/ 39 h 40"/>
                  <a:gd name="T56" fmla="*/ 30 w 129"/>
                  <a:gd name="T57" fmla="*/ 40 h 40"/>
                  <a:gd name="T58" fmla="*/ 46 w 129"/>
                  <a:gd name="T59" fmla="*/ 40 h 40"/>
                  <a:gd name="T60" fmla="*/ 69 w 129"/>
                  <a:gd name="T61" fmla="*/ 40 h 40"/>
                  <a:gd name="T62" fmla="*/ 69 w 129"/>
                  <a:gd name="T63" fmla="*/ 39 h 40"/>
                  <a:gd name="T64" fmla="*/ 77 w 129"/>
                  <a:gd name="T65" fmla="*/ 39 h 40"/>
                  <a:gd name="T66" fmla="*/ 86 w 129"/>
                  <a:gd name="T67" fmla="*/ 36 h 40"/>
                  <a:gd name="T68" fmla="*/ 98 w 129"/>
                  <a:gd name="T69" fmla="*/ 35 h 40"/>
                  <a:gd name="T70" fmla="*/ 107 w 129"/>
                  <a:gd name="T71" fmla="*/ 31 h 40"/>
                  <a:gd name="T72" fmla="*/ 117 w 129"/>
                  <a:gd name="T73" fmla="*/ 28 h 40"/>
                  <a:gd name="T74" fmla="*/ 123 w 129"/>
                  <a:gd name="T75" fmla="*/ 23 h 40"/>
                  <a:gd name="T76" fmla="*/ 129 w 129"/>
                  <a:gd name="T77" fmla="*/ 19 h 40"/>
                  <a:gd name="T78" fmla="*/ 121 w 129"/>
                  <a:gd name="T79" fmla="*/ 8 h 40"/>
                  <a:gd name="T80" fmla="*/ 104 w 129"/>
                  <a:gd name="T81" fmla="*/ 3 h 40"/>
                  <a:gd name="T82" fmla="*/ 92 w 129"/>
                  <a:gd name="T83" fmla="*/ 0 h 40"/>
                  <a:gd name="T84" fmla="*/ 80 w 129"/>
                  <a:gd name="T85" fmla="*/ 0 h 40"/>
                  <a:gd name="T86" fmla="*/ 71 w 129"/>
                  <a:gd name="T87" fmla="*/ 0 h 40"/>
                  <a:gd name="T88" fmla="*/ 67 w 129"/>
                  <a:gd name="T89" fmla="*/ 1 h 40"/>
                  <a:gd name="T90" fmla="*/ 57 w 129"/>
                  <a:gd name="T91" fmla="*/ 3 h 40"/>
                  <a:gd name="T92" fmla="*/ 67 w 129"/>
                  <a:gd name="T93" fmla="*/ 5 h 40"/>
                  <a:gd name="T94" fmla="*/ 67 w 129"/>
                  <a:gd name="T95" fmla="*/ 5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9"/>
                  <a:gd name="T145" fmla="*/ 0 h 40"/>
                  <a:gd name="T146" fmla="*/ 129 w 129"/>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9" h="40">
                    <a:moveTo>
                      <a:pt x="67" y="5"/>
                    </a:moveTo>
                    <a:lnTo>
                      <a:pt x="75" y="5"/>
                    </a:lnTo>
                    <a:lnTo>
                      <a:pt x="94" y="7"/>
                    </a:lnTo>
                    <a:lnTo>
                      <a:pt x="111" y="9"/>
                    </a:lnTo>
                    <a:lnTo>
                      <a:pt x="121" y="17"/>
                    </a:lnTo>
                    <a:lnTo>
                      <a:pt x="109" y="26"/>
                    </a:lnTo>
                    <a:lnTo>
                      <a:pt x="94" y="31"/>
                    </a:lnTo>
                    <a:lnTo>
                      <a:pt x="75" y="35"/>
                    </a:lnTo>
                    <a:lnTo>
                      <a:pt x="69" y="36"/>
                    </a:lnTo>
                    <a:lnTo>
                      <a:pt x="63" y="36"/>
                    </a:lnTo>
                    <a:lnTo>
                      <a:pt x="52" y="36"/>
                    </a:lnTo>
                    <a:lnTo>
                      <a:pt x="36" y="35"/>
                    </a:lnTo>
                    <a:lnTo>
                      <a:pt x="21" y="35"/>
                    </a:lnTo>
                    <a:lnTo>
                      <a:pt x="9" y="31"/>
                    </a:lnTo>
                    <a:lnTo>
                      <a:pt x="7" y="27"/>
                    </a:lnTo>
                    <a:lnTo>
                      <a:pt x="9" y="23"/>
                    </a:lnTo>
                    <a:lnTo>
                      <a:pt x="15" y="20"/>
                    </a:lnTo>
                    <a:lnTo>
                      <a:pt x="25" y="16"/>
                    </a:lnTo>
                    <a:lnTo>
                      <a:pt x="42" y="12"/>
                    </a:lnTo>
                    <a:lnTo>
                      <a:pt x="42" y="11"/>
                    </a:lnTo>
                    <a:lnTo>
                      <a:pt x="34" y="11"/>
                    </a:lnTo>
                    <a:lnTo>
                      <a:pt x="25" y="11"/>
                    </a:lnTo>
                    <a:lnTo>
                      <a:pt x="17" y="15"/>
                    </a:lnTo>
                    <a:lnTo>
                      <a:pt x="5" y="20"/>
                    </a:lnTo>
                    <a:lnTo>
                      <a:pt x="0" y="27"/>
                    </a:lnTo>
                    <a:lnTo>
                      <a:pt x="0" y="32"/>
                    </a:lnTo>
                    <a:lnTo>
                      <a:pt x="9" y="38"/>
                    </a:lnTo>
                    <a:lnTo>
                      <a:pt x="17" y="39"/>
                    </a:lnTo>
                    <a:lnTo>
                      <a:pt x="30" y="40"/>
                    </a:lnTo>
                    <a:lnTo>
                      <a:pt x="46" y="40"/>
                    </a:lnTo>
                    <a:lnTo>
                      <a:pt x="69" y="40"/>
                    </a:lnTo>
                    <a:lnTo>
                      <a:pt x="69" y="39"/>
                    </a:lnTo>
                    <a:lnTo>
                      <a:pt x="77" y="39"/>
                    </a:lnTo>
                    <a:lnTo>
                      <a:pt x="86" y="36"/>
                    </a:lnTo>
                    <a:lnTo>
                      <a:pt x="98" y="35"/>
                    </a:lnTo>
                    <a:lnTo>
                      <a:pt x="107" y="31"/>
                    </a:lnTo>
                    <a:lnTo>
                      <a:pt x="117" y="28"/>
                    </a:lnTo>
                    <a:lnTo>
                      <a:pt x="123" y="23"/>
                    </a:lnTo>
                    <a:lnTo>
                      <a:pt x="129" y="19"/>
                    </a:lnTo>
                    <a:lnTo>
                      <a:pt x="121" y="8"/>
                    </a:lnTo>
                    <a:lnTo>
                      <a:pt x="104" y="3"/>
                    </a:lnTo>
                    <a:lnTo>
                      <a:pt x="92" y="0"/>
                    </a:lnTo>
                    <a:lnTo>
                      <a:pt x="80" y="0"/>
                    </a:lnTo>
                    <a:lnTo>
                      <a:pt x="71" y="0"/>
                    </a:lnTo>
                    <a:lnTo>
                      <a:pt x="67" y="1"/>
                    </a:lnTo>
                    <a:lnTo>
                      <a:pt x="57" y="3"/>
                    </a:lnTo>
                    <a:lnTo>
                      <a:pt x="67" y="5"/>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4" name="Freeform 182"/>
              <p:cNvSpPr>
                <a:spLocks/>
              </p:cNvSpPr>
              <p:nvPr/>
            </p:nvSpPr>
            <p:spPr bwMode="auto">
              <a:xfrm>
                <a:off x="2413" y="3987"/>
                <a:ext cx="79" cy="23"/>
              </a:xfrm>
              <a:custGeom>
                <a:avLst/>
                <a:gdLst>
                  <a:gd name="T0" fmla="*/ 27 w 79"/>
                  <a:gd name="T1" fmla="*/ 6 h 23"/>
                  <a:gd name="T2" fmla="*/ 23 w 79"/>
                  <a:gd name="T3" fmla="*/ 4 h 23"/>
                  <a:gd name="T4" fmla="*/ 18 w 79"/>
                  <a:gd name="T5" fmla="*/ 6 h 23"/>
                  <a:gd name="T6" fmla="*/ 10 w 79"/>
                  <a:gd name="T7" fmla="*/ 6 h 23"/>
                  <a:gd name="T8" fmla="*/ 4 w 79"/>
                  <a:gd name="T9" fmla="*/ 10 h 23"/>
                  <a:gd name="T10" fmla="*/ 2 w 79"/>
                  <a:gd name="T11" fmla="*/ 10 h 23"/>
                  <a:gd name="T12" fmla="*/ 6 w 79"/>
                  <a:gd name="T13" fmla="*/ 12 h 23"/>
                  <a:gd name="T14" fmla="*/ 14 w 79"/>
                  <a:gd name="T15" fmla="*/ 14 h 23"/>
                  <a:gd name="T16" fmla="*/ 25 w 79"/>
                  <a:gd name="T17" fmla="*/ 16 h 23"/>
                  <a:gd name="T18" fmla="*/ 37 w 79"/>
                  <a:gd name="T19" fmla="*/ 18 h 23"/>
                  <a:gd name="T20" fmla="*/ 48 w 79"/>
                  <a:gd name="T21" fmla="*/ 19 h 23"/>
                  <a:gd name="T22" fmla="*/ 58 w 79"/>
                  <a:gd name="T23" fmla="*/ 18 h 23"/>
                  <a:gd name="T24" fmla="*/ 70 w 79"/>
                  <a:gd name="T25" fmla="*/ 18 h 23"/>
                  <a:gd name="T26" fmla="*/ 70 w 79"/>
                  <a:gd name="T27" fmla="*/ 15 h 23"/>
                  <a:gd name="T28" fmla="*/ 62 w 79"/>
                  <a:gd name="T29" fmla="*/ 11 h 23"/>
                  <a:gd name="T30" fmla="*/ 64 w 79"/>
                  <a:gd name="T31" fmla="*/ 8 h 23"/>
                  <a:gd name="T32" fmla="*/ 73 w 79"/>
                  <a:gd name="T33" fmla="*/ 10 h 23"/>
                  <a:gd name="T34" fmla="*/ 79 w 79"/>
                  <a:gd name="T35" fmla="*/ 15 h 23"/>
                  <a:gd name="T36" fmla="*/ 73 w 79"/>
                  <a:gd name="T37" fmla="*/ 22 h 23"/>
                  <a:gd name="T38" fmla="*/ 68 w 79"/>
                  <a:gd name="T39" fmla="*/ 22 h 23"/>
                  <a:gd name="T40" fmla="*/ 60 w 79"/>
                  <a:gd name="T41" fmla="*/ 22 h 23"/>
                  <a:gd name="T42" fmla="*/ 48 w 79"/>
                  <a:gd name="T43" fmla="*/ 22 h 23"/>
                  <a:gd name="T44" fmla="*/ 39 w 79"/>
                  <a:gd name="T45" fmla="*/ 23 h 23"/>
                  <a:gd name="T46" fmla="*/ 27 w 79"/>
                  <a:gd name="T47" fmla="*/ 22 h 23"/>
                  <a:gd name="T48" fmla="*/ 16 w 79"/>
                  <a:gd name="T49" fmla="*/ 20 h 23"/>
                  <a:gd name="T50" fmla="*/ 6 w 79"/>
                  <a:gd name="T51" fmla="*/ 18 h 23"/>
                  <a:gd name="T52" fmla="*/ 2 w 79"/>
                  <a:gd name="T53" fmla="*/ 15 h 23"/>
                  <a:gd name="T54" fmla="*/ 0 w 79"/>
                  <a:gd name="T55" fmla="*/ 4 h 23"/>
                  <a:gd name="T56" fmla="*/ 2 w 79"/>
                  <a:gd name="T57" fmla="*/ 3 h 23"/>
                  <a:gd name="T58" fmla="*/ 10 w 79"/>
                  <a:gd name="T59" fmla="*/ 2 h 23"/>
                  <a:gd name="T60" fmla="*/ 20 w 79"/>
                  <a:gd name="T61" fmla="*/ 0 h 23"/>
                  <a:gd name="T62" fmla="*/ 29 w 79"/>
                  <a:gd name="T63" fmla="*/ 3 h 23"/>
                  <a:gd name="T64" fmla="*/ 31 w 79"/>
                  <a:gd name="T65" fmla="*/ 4 h 23"/>
                  <a:gd name="T66" fmla="*/ 27 w 79"/>
                  <a:gd name="T67" fmla="*/ 6 h 23"/>
                  <a:gd name="T68" fmla="*/ 27 w 79"/>
                  <a:gd name="T69" fmla="*/ 6 h 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
                  <a:gd name="T106" fmla="*/ 0 h 23"/>
                  <a:gd name="T107" fmla="*/ 79 w 79"/>
                  <a:gd name="T108" fmla="*/ 23 h 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 h="23">
                    <a:moveTo>
                      <a:pt x="27" y="6"/>
                    </a:moveTo>
                    <a:lnTo>
                      <a:pt x="23" y="4"/>
                    </a:lnTo>
                    <a:lnTo>
                      <a:pt x="18" y="6"/>
                    </a:lnTo>
                    <a:lnTo>
                      <a:pt x="10" y="6"/>
                    </a:lnTo>
                    <a:lnTo>
                      <a:pt x="4" y="10"/>
                    </a:lnTo>
                    <a:lnTo>
                      <a:pt x="2" y="10"/>
                    </a:lnTo>
                    <a:lnTo>
                      <a:pt x="6" y="12"/>
                    </a:lnTo>
                    <a:lnTo>
                      <a:pt x="14" y="14"/>
                    </a:lnTo>
                    <a:lnTo>
                      <a:pt x="25" y="16"/>
                    </a:lnTo>
                    <a:lnTo>
                      <a:pt x="37" y="18"/>
                    </a:lnTo>
                    <a:lnTo>
                      <a:pt x="48" y="19"/>
                    </a:lnTo>
                    <a:lnTo>
                      <a:pt x="58" y="18"/>
                    </a:lnTo>
                    <a:lnTo>
                      <a:pt x="70" y="18"/>
                    </a:lnTo>
                    <a:lnTo>
                      <a:pt x="70" y="15"/>
                    </a:lnTo>
                    <a:lnTo>
                      <a:pt x="62" y="11"/>
                    </a:lnTo>
                    <a:lnTo>
                      <a:pt x="64" y="8"/>
                    </a:lnTo>
                    <a:lnTo>
                      <a:pt x="73" y="10"/>
                    </a:lnTo>
                    <a:lnTo>
                      <a:pt x="79" y="15"/>
                    </a:lnTo>
                    <a:lnTo>
                      <a:pt x="73" y="22"/>
                    </a:lnTo>
                    <a:lnTo>
                      <a:pt x="68" y="22"/>
                    </a:lnTo>
                    <a:lnTo>
                      <a:pt x="60" y="22"/>
                    </a:lnTo>
                    <a:lnTo>
                      <a:pt x="48" y="22"/>
                    </a:lnTo>
                    <a:lnTo>
                      <a:pt x="39" y="23"/>
                    </a:lnTo>
                    <a:lnTo>
                      <a:pt x="27" y="22"/>
                    </a:lnTo>
                    <a:lnTo>
                      <a:pt x="16" y="20"/>
                    </a:lnTo>
                    <a:lnTo>
                      <a:pt x="6" y="18"/>
                    </a:lnTo>
                    <a:lnTo>
                      <a:pt x="2" y="15"/>
                    </a:lnTo>
                    <a:lnTo>
                      <a:pt x="0" y="4"/>
                    </a:lnTo>
                    <a:lnTo>
                      <a:pt x="2" y="3"/>
                    </a:lnTo>
                    <a:lnTo>
                      <a:pt x="10" y="2"/>
                    </a:lnTo>
                    <a:lnTo>
                      <a:pt x="20" y="0"/>
                    </a:lnTo>
                    <a:lnTo>
                      <a:pt x="29" y="3"/>
                    </a:lnTo>
                    <a:lnTo>
                      <a:pt x="31" y="4"/>
                    </a:lnTo>
                    <a:lnTo>
                      <a:pt x="27" y="6"/>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5" name="Freeform 183"/>
              <p:cNvSpPr>
                <a:spLocks/>
              </p:cNvSpPr>
              <p:nvPr/>
            </p:nvSpPr>
            <p:spPr bwMode="auto">
              <a:xfrm>
                <a:off x="2415" y="3977"/>
                <a:ext cx="120" cy="149"/>
              </a:xfrm>
              <a:custGeom>
                <a:avLst/>
                <a:gdLst>
                  <a:gd name="T0" fmla="*/ 2 w 120"/>
                  <a:gd name="T1" fmla="*/ 4 h 149"/>
                  <a:gd name="T2" fmla="*/ 4 w 120"/>
                  <a:gd name="T3" fmla="*/ 2 h 149"/>
                  <a:gd name="T4" fmla="*/ 12 w 120"/>
                  <a:gd name="T5" fmla="*/ 2 h 149"/>
                  <a:gd name="T6" fmla="*/ 23 w 120"/>
                  <a:gd name="T7" fmla="*/ 1 h 149"/>
                  <a:gd name="T8" fmla="*/ 41 w 120"/>
                  <a:gd name="T9" fmla="*/ 2 h 149"/>
                  <a:gd name="T10" fmla="*/ 56 w 120"/>
                  <a:gd name="T11" fmla="*/ 4 h 149"/>
                  <a:gd name="T12" fmla="*/ 73 w 120"/>
                  <a:gd name="T13" fmla="*/ 9 h 149"/>
                  <a:gd name="T14" fmla="*/ 87 w 120"/>
                  <a:gd name="T15" fmla="*/ 16 h 149"/>
                  <a:gd name="T16" fmla="*/ 102 w 120"/>
                  <a:gd name="T17" fmla="*/ 28 h 149"/>
                  <a:gd name="T18" fmla="*/ 108 w 120"/>
                  <a:gd name="T19" fmla="*/ 37 h 149"/>
                  <a:gd name="T20" fmla="*/ 110 w 120"/>
                  <a:gd name="T21" fmla="*/ 47 h 149"/>
                  <a:gd name="T22" fmla="*/ 104 w 120"/>
                  <a:gd name="T23" fmla="*/ 53 h 149"/>
                  <a:gd name="T24" fmla="*/ 98 w 120"/>
                  <a:gd name="T25" fmla="*/ 59 h 149"/>
                  <a:gd name="T26" fmla="*/ 89 w 120"/>
                  <a:gd name="T27" fmla="*/ 61 h 149"/>
                  <a:gd name="T28" fmla="*/ 79 w 120"/>
                  <a:gd name="T29" fmla="*/ 64 h 149"/>
                  <a:gd name="T30" fmla="*/ 71 w 120"/>
                  <a:gd name="T31" fmla="*/ 67 h 149"/>
                  <a:gd name="T32" fmla="*/ 70 w 120"/>
                  <a:gd name="T33" fmla="*/ 71 h 149"/>
                  <a:gd name="T34" fmla="*/ 64 w 120"/>
                  <a:gd name="T35" fmla="*/ 73 h 149"/>
                  <a:gd name="T36" fmla="*/ 60 w 120"/>
                  <a:gd name="T37" fmla="*/ 80 h 149"/>
                  <a:gd name="T38" fmla="*/ 54 w 120"/>
                  <a:gd name="T39" fmla="*/ 88 h 149"/>
                  <a:gd name="T40" fmla="*/ 48 w 120"/>
                  <a:gd name="T41" fmla="*/ 100 h 149"/>
                  <a:gd name="T42" fmla="*/ 43 w 120"/>
                  <a:gd name="T43" fmla="*/ 111 h 149"/>
                  <a:gd name="T44" fmla="*/ 41 w 120"/>
                  <a:gd name="T45" fmla="*/ 125 h 149"/>
                  <a:gd name="T46" fmla="*/ 39 w 120"/>
                  <a:gd name="T47" fmla="*/ 137 h 149"/>
                  <a:gd name="T48" fmla="*/ 41 w 120"/>
                  <a:gd name="T49" fmla="*/ 149 h 149"/>
                  <a:gd name="T50" fmla="*/ 50 w 120"/>
                  <a:gd name="T51" fmla="*/ 149 h 149"/>
                  <a:gd name="T52" fmla="*/ 50 w 120"/>
                  <a:gd name="T53" fmla="*/ 145 h 149"/>
                  <a:gd name="T54" fmla="*/ 50 w 120"/>
                  <a:gd name="T55" fmla="*/ 138 h 149"/>
                  <a:gd name="T56" fmla="*/ 50 w 120"/>
                  <a:gd name="T57" fmla="*/ 126 h 149"/>
                  <a:gd name="T58" fmla="*/ 52 w 120"/>
                  <a:gd name="T59" fmla="*/ 115 h 149"/>
                  <a:gd name="T60" fmla="*/ 54 w 120"/>
                  <a:gd name="T61" fmla="*/ 102 h 149"/>
                  <a:gd name="T62" fmla="*/ 60 w 120"/>
                  <a:gd name="T63" fmla="*/ 90 h 149"/>
                  <a:gd name="T64" fmla="*/ 66 w 120"/>
                  <a:gd name="T65" fmla="*/ 79 h 149"/>
                  <a:gd name="T66" fmla="*/ 75 w 120"/>
                  <a:gd name="T67" fmla="*/ 73 h 149"/>
                  <a:gd name="T68" fmla="*/ 85 w 120"/>
                  <a:gd name="T69" fmla="*/ 68 h 149"/>
                  <a:gd name="T70" fmla="*/ 95 w 120"/>
                  <a:gd name="T71" fmla="*/ 64 h 149"/>
                  <a:gd name="T72" fmla="*/ 104 w 120"/>
                  <a:gd name="T73" fmla="*/ 60 h 149"/>
                  <a:gd name="T74" fmla="*/ 112 w 120"/>
                  <a:gd name="T75" fmla="*/ 56 h 149"/>
                  <a:gd name="T76" fmla="*/ 116 w 120"/>
                  <a:gd name="T77" fmla="*/ 51 h 149"/>
                  <a:gd name="T78" fmla="*/ 120 w 120"/>
                  <a:gd name="T79" fmla="*/ 44 h 149"/>
                  <a:gd name="T80" fmla="*/ 118 w 120"/>
                  <a:gd name="T81" fmla="*/ 36 h 149"/>
                  <a:gd name="T82" fmla="*/ 112 w 120"/>
                  <a:gd name="T83" fmla="*/ 26 h 149"/>
                  <a:gd name="T84" fmla="*/ 98 w 120"/>
                  <a:gd name="T85" fmla="*/ 14 h 149"/>
                  <a:gd name="T86" fmla="*/ 81 w 120"/>
                  <a:gd name="T87" fmla="*/ 8 h 149"/>
                  <a:gd name="T88" fmla="*/ 62 w 120"/>
                  <a:gd name="T89" fmla="*/ 2 h 149"/>
                  <a:gd name="T90" fmla="*/ 44 w 120"/>
                  <a:gd name="T91" fmla="*/ 1 h 149"/>
                  <a:gd name="T92" fmla="*/ 27 w 120"/>
                  <a:gd name="T93" fmla="*/ 0 h 149"/>
                  <a:gd name="T94" fmla="*/ 14 w 120"/>
                  <a:gd name="T95" fmla="*/ 0 h 149"/>
                  <a:gd name="T96" fmla="*/ 2 w 120"/>
                  <a:gd name="T97" fmla="*/ 0 h 149"/>
                  <a:gd name="T98" fmla="*/ 0 w 120"/>
                  <a:gd name="T99" fmla="*/ 1 h 149"/>
                  <a:gd name="T100" fmla="*/ 2 w 120"/>
                  <a:gd name="T101" fmla="*/ 4 h 149"/>
                  <a:gd name="T102" fmla="*/ 2 w 120"/>
                  <a:gd name="T103" fmla="*/ 4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
                  <a:gd name="T157" fmla="*/ 0 h 149"/>
                  <a:gd name="T158" fmla="*/ 120 w 120"/>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 h="149">
                    <a:moveTo>
                      <a:pt x="2" y="4"/>
                    </a:moveTo>
                    <a:lnTo>
                      <a:pt x="4" y="2"/>
                    </a:lnTo>
                    <a:lnTo>
                      <a:pt x="12" y="2"/>
                    </a:lnTo>
                    <a:lnTo>
                      <a:pt x="23" y="1"/>
                    </a:lnTo>
                    <a:lnTo>
                      <a:pt x="41" y="2"/>
                    </a:lnTo>
                    <a:lnTo>
                      <a:pt x="56" y="4"/>
                    </a:lnTo>
                    <a:lnTo>
                      <a:pt x="73" y="9"/>
                    </a:lnTo>
                    <a:lnTo>
                      <a:pt x="87" y="16"/>
                    </a:lnTo>
                    <a:lnTo>
                      <a:pt x="102" y="28"/>
                    </a:lnTo>
                    <a:lnTo>
                      <a:pt x="108" y="37"/>
                    </a:lnTo>
                    <a:lnTo>
                      <a:pt x="110" y="47"/>
                    </a:lnTo>
                    <a:lnTo>
                      <a:pt x="104" y="53"/>
                    </a:lnTo>
                    <a:lnTo>
                      <a:pt x="98" y="59"/>
                    </a:lnTo>
                    <a:lnTo>
                      <a:pt x="89" y="61"/>
                    </a:lnTo>
                    <a:lnTo>
                      <a:pt x="79" y="64"/>
                    </a:lnTo>
                    <a:lnTo>
                      <a:pt x="71" y="67"/>
                    </a:lnTo>
                    <a:lnTo>
                      <a:pt x="70" y="71"/>
                    </a:lnTo>
                    <a:lnTo>
                      <a:pt x="64" y="73"/>
                    </a:lnTo>
                    <a:lnTo>
                      <a:pt x="60" y="80"/>
                    </a:lnTo>
                    <a:lnTo>
                      <a:pt x="54" y="88"/>
                    </a:lnTo>
                    <a:lnTo>
                      <a:pt x="48" y="100"/>
                    </a:lnTo>
                    <a:lnTo>
                      <a:pt x="43" y="111"/>
                    </a:lnTo>
                    <a:lnTo>
                      <a:pt x="41" y="125"/>
                    </a:lnTo>
                    <a:lnTo>
                      <a:pt x="39" y="137"/>
                    </a:lnTo>
                    <a:lnTo>
                      <a:pt x="41" y="149"/>
                    </a:lnTo>
                    <a:lnTo>
                      <a:pt x="50" y="149"/>
                    </a:lnTo>
                    <a:lnTo>
                      <a:pt x="50" y="145"/>
                    </a:lnTo>
                    <a:lnTo>
                      <a:pt x="50" y="138"/>
                    </a:lnTo>
                    <a:lnTo>
                      <a:pt x="50" y="126"/>
                    </a:lnTo>
                    <a:lnTo>
                      <a:pt x="52" y="115"/>
                    </a:lnTo>
                    <a:lnTo>
                      <a:pt x="54" y="102"/>
                    </a:lnTo>
                    <a:lnTo>
                      <a:pt x="60" y="90"/>
                    </a:lnTo>
                    <a:lnTo>
                      <a:pt x="66" y="79"/>
                    </a:lnTo>
                    <a:lnTo>
                      <a:pt x="75" y="73"/>
                    </a:lnTo>
                    <a:lnTo>
                      <a:pt x="85" y="68"/>
                    </a:lnTo>
                    <a:lnTo>
                      <a:pt x="95" y="64"/>
                    </a:lnTo>
                    <a:lnTo>
                      <a:pt x="104" y="60"/>
                    </a:lnTo>
                    <a:lnTo>
                      <a:pt x="112" y="56"/>
                    </a:lnTo>
                    <a:lnTo>
                      <a:pt x="116" y="51"/>
                    </a:lnTo>
                    <a:lnTo>
                      <a:pt x="120" y="44"/>
                    </a:lnTo>
                    <a:lnTo>
                      <a:pt x="118" y="36"/>
                    </a:lnTo>
                    <a:lnTo>
                      <a:pt x="112" y="26"/>
                    </a:lnTo>
                    <a:lnTo>
                      <a:pt x="98" y="14"/>
                    </a:lnTo>
                    <a:lnTo>
                      <a:pt x="81" y="8"/>
                    </a:lnTo>
                    <a:lnTo>
                      <a:pt x="62" y="2"/>
                    </a:lnTo>
                    <a:lnTo>
                      <a:pt x="44" y="1"/>
                    </a:lnTo>
                    <a:lnTo>
                      <a:pt x="27" y="0"/>
                    </a:lnTo>
                    <a:lnTo>
                      <a:pt x="14" y="0"/>
                    </a:lnTo>
                    <a:lnTo>
                      <a:pt x="2" y="0"/>
                    </a:lnTo>
                    <a:lnTo>
                      <a:pt x="0" y="1"/>
                    </a:lnTo>
                    <a:lnTo>
                      <a:pt x="2" y="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6" name="Freeform 184"/>
              <p:cNvSpPr>
                <a:spLocks/>
              </p:cNvSpPr>
              <p:nvPr/>
            </p:nvSpPr>
            <p:spPr bwMode="auto">
              <a:xfrm>
                <a:off x="2421" y="3868"/>
                <a:ext cx="610" cy="213"/>
              </a:xfrm>
              <a:custGeom>
                <a:avLst/>
                <a:gdLst>
                  <a:gd name="T0" fmla="*/ 15 w 610"/>
                  <a:gd name="T1" fmla="*/ 31 h 213"/>
                  <a:gd name="T2" fmla="*/ 44 w 610"/>
                  <a:gd name="T3" fmla="*/ 16 h 213"/>
                  <a:gd name="T4" fmla="*/ 79 w 610"/>
                  <a:gd name="T5" fmla="*/ 8 h 213"/>
                  <a:gd name="T6" fmla="*/ 125 w 610"/>
                  <a:gd name="T7" fmla="*/ 9 h 213"/>
                  <a:gd name="T8" fmla="*/ 158 w 610"/>
                  <a:gd name="T9" fmla="*/ 14 h 213"/>
                  <a:gd name="T10" fmla="*/ 187 w 610"/>
                  <a:gd name="T11" fmla="*/ 41 h 213"/>
                  <a:gd name="T12" fmla="*/ 196 w 610"/>
                  <a:gd name="T13" fmla="*/ 51 h 213"/>
                  <a:gd name="T14" fmla="*/ 221 w 610"/>
                  <a:gd name="T15" fmla="*/ 55 h 213"/>
                  <a:gd name="T16" fmla="*/ 252 w 610"/>
                  <a:gd name="T17" fmla="*/ 56 h 213"/>
                  <a:gd name="T18" fmla="*/ 271 w 610"/>
                  <a:gd name="T19" fmla="*/ 66 h 213"/>
                  <a:gd name="T20" fmla="*/ 269 w 610"/>
                  <a:gd name="T21" fmla="*/ 98 h 213"/>
                  <a:gd name="T22" fmla="*/ 248 w 610"/>
                  <a:gd name="T23" fmla="*/ 122 h 213"/>
                  <a:gd name="T24" fmla="*/ 244 w 610"/>
                  <a:gd name="T25" fmla="*/ 135 h 213"/>
                  <a:gd name="T26" fmla="*/ 271 w 610"/>
                  <a:gd name="T27" fmla="*/ 143 h 213"/>
                  <a:gd name="T28" fmla="*/ 302 w 610"/>
                  <a:gd name="T29" fmla="*/ 139 h 213"/>
                  <a:gd name="T30" fmla="*/ 329 w 610"/>
                  <a:gd name="T31" fmla="*/ 129 h 213"/>
                  <a:gd name="T32" fmla="*/ 331 w 610"/>
                  <a:gd name="T33" fmla="*/ 109 h 213"/>
                  <a:gd name="T34" fmla="*/ 321 w 610"/>
                  <a:gd name="T35" fmla="*/ 92 h 213"/>
                  <a:gd name="T36" fmla="*/ 354 w 610"/>
                  <a:gd name="T37" fmla="*/ 70 h 213"/>
                  <a:gd name="T38" fmla="*/ 391 w 610"/>
                  <a:gd name="T39" fmla="*/ 66 h 213"/>
                  <a:gd name="T40" fmla="*/ 418 w 610"/>
                  <a:gd name="T41" fmla="*/ 72 h 213"/>
                  <a:gd name="T42" fmla="*/ 446 w 610"/>
                  <a:gd name="T43" fmla="*/ 91 h 213"/>
                  <a:gd name="T44" fmla="*/ 464 w 610"/>
                  <a:gd name="T45" fmla="*/ 110 h 213"/>
                  <a:gd name="T46" fmla="*/ 483 w 610"/>
                  <a:gd name="T47" fmla="*/ 122 h 213"/>
                  <a:gd name="T48" fmla="*/ 510 w 610"/>
                  <a:gd name="T49" fmla="*/ 123 h 213"/>
                  <a:gd name="T50" fmla="*/ 548 w 610"/>
                  <a:gd name="T51" fmla="*/ 126 h 213"/>
                  <a:gd name="T52" fmla="*/ 575 w 610"/>
                  <a:gd name="T53" fmla="*/ 150 h 213"/>
                  <a:gd name="T54" fmla="*/ 591 w 610"/>
                  <a:gd name="T55" fmla="*/ 180 h 213"/>
                  <a:gd name="T56" fmla="*/ 593 w 610"/>
                  <a:gd name="T57" fmla="*/ 209 h 213"/>
                  <a:gd name="T58" fmla="*/ 608 w 610"/>
                  <a:gd name="T59" fmla="*/ 205 h 213"/>
                  <a:gd name="T60" fmla="*/ 604 w 610"/>
                  <a:gd name="T61" fmla="*/ 180 h 213"/>
                  <a:gd name="T62" fmla="*/ 595 w 610"/>
                  <a:gd name="T63" fmla="*/ 153 h 213"/>
                  <a:gd name="T64" fmla="*/ 577 w 610"/>
                  <a:gd name="T65" fmla="*/ 130 h 213"/>
                  <a:gd name="T66" fmla="*/ 545 w 610"/>
                  <a:gd name="T67" fmla="*/ 114 h 213"/>
                  <a:gd name="T68" fmla="*/ 506 w 610"/>
                  <a:gd name="T69" fmla="*/ 117 h 213"/>
                  <a:gd name="T70" fmla="*/ 472 w 610"/>
                  <a:gd name="T71" fmla="*/ 103 h 213"/>
                  <a:gd name="T72" fmla="*/ 452 w 610"/>
                  <a:gd name="T73" fmla="*/ 79 h 213"/>
                  <a:gd name="T74" fmla="*/ 427 w 610"/>
                  <a:gd name="T75" fmla="*/ 61 h 213"/>
                  <a:gd name="T76" fmla="*/ 379 w 610"/>
                  <a:gd name="T77" fmla="*/ 57 h 213"/>
                  <a:gd name="T78" fmla="*/ 337 w 610"/>
                  <a:gd name="T79" fmla="*/ 68 h 213"/>
                  <a:gd name="T80" fmla="*/ 312 w 610"/>
                  <a:gd name="T81" fmla="*/ 82 h 213"/>
                  <a:gd name="T82" fmla="*/ 319 w 610"/>
                  <a:gd name="T83" fmla="*/ 107 h 213"/>
                  <a:gd name="T84" fmla="*/ 308 w 610"/>
                  <a:gd name="T85" fmla="*/ 131 h 213"/>
                  <a:gd name="T86" fmla="*/ 262 w 610"/>
                  <a:gd name="T87" fmla="*/ 135 h 213"/>
                  <a:gd name="T88" fmla="*/ 252 w 610"/>
                  <a:gd name="T89" fmla="*/ 129 h 213"/>
                  <a:gd name="T90" fmla="*/ 275 w 610"/>
                  <a:gd name="T91" fmla="*/ 109 h 213"/>
                  <a:gd name="T92" fmla="*/ 283 w 610"/>
                  <a:gd name="T93" fmla="*/ 88 h 213"/>
                  <a:gd name="T94" fmla="*/ 281 w 610"/>
                  <a:gd name="T95" fmla="*/ 61 h 213"/>
                  <a:gd name="T96" fmla="*/ 254 w 610"/>
                  <a:gd name="T97" fmla="*/ 47 h 213"/>
                  <a:gd name="T98" fmla="*/ 212 w 610"/>
                  <a:gd name="T99" fmla="*/ 44 h 213"/>
                  <a:gd name="T100" fmla="*/ 191 w 610"/>
                  <a:gd name="T101" fmla="*/ 37 h 213"/>
                  <a:gd name="T102" fmla="*/ 160 w 610"/>
                  <a:gd name="T103" fmla="*/ 10 h 213"/>
                  <a:gd name="T104" fmla="*/ 123 w 610"/>
                  <a:gd name="T105" fmla="*/ 2 h 213"/>
                  <a:gd name="T106" fmla="*/ 73 w 610"/>
                  <a:gd name="T107" fmla="*/ 2 h 213"/>
                  <a:gd name="T108" fmla="*/ 29 w 610"/>
                  <a:gd name="T109" fmla="*/ 16 h 213"/>
                  <a:gd name="T110" fmla="*/ 0 w 610"/>
                  <a:gd name="T111" fmla="*/ 41 h 2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0"/>
                  <a:gd name="T169" fmla="*/ 0 h 213"/>
                  <a:gd name="T170" fmla="*/ 610 w 610"/>
                  <a:gd name="T171" fmla="*/ 213 h 2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0" h="213">
                    <a:moveTo>
                      <a:pt x="0" y="41"/>
                    </a:moveTo>
                    <a:lnTo>
                      <a:pt x="6" y="37"/>
                    </a:lnTo>
                    <a:lnTo>
                      <a:pt x="15" y="31"/>
                    </a:lnTo>
                    <a:lnTo>
                      <a:pt x="29" y="24"/>
                    </a:lnTo>
                    <a:lnTo>
                      <a:pt x="35" y="20"/>
                    </a:lnTo>
                    <a:lnTo>
                      <a:pt x="44" y="16"/>
                    </a:lnTo>
                    <a:lnTo>
                      <a:pt x="56" y="13"/>
                    </a:lnTo>
                    <a:lnTo>
                      <a:pt x="67" y="10"/>
                    </a:lnTo>
                    <a:lnTo>
                      <a:pt x="79" y="8"/>
                    </a:lnTo>
                    <a:lnTo>
                      <a:pt x="92" y="8"/>
                    </a:lnTo>
                    <a:lnTo>
                      <a:pt x="108" y="6"/>
                    </a:lnTo>
                    <a:lnTo>
                      <a:pt x="125" y="9"/>
                    </a:lnTo>
                    <a:lnTo>
                      <a:pt x="131" y="8"/>
                    </a:lnTo>
                    <a:lnTo>
                      <a:pt x="148" y="12"/>
                    </a:lnTo>
                    <a:lnTo>
                      <a:pt x="158" y="14"/>
                    </a:lnTo>
                    <a:lnTo>
                      <a:pt x="167" y="21"/>
                    </a:lnTo>
                    <a:lnTo>
                      <a:pt x="177" y="29"/>
                    </a:lnTo>
                    <a:lnTo>
                      <a:pt x="187" y="41"/>
                    </a:lnTo>
                    <a:lnTo>
                      <a:pt x="185" y="43"/>
                    </a:lnTo>
                    <a:lnTo>
                      <a:pt x="191" y="48"/>
                    </a:lnTo>
                    <a:lnTo>
                      <a:pt x="196" y="51"/>
                    </a:lnTo>
                    <a:lnTo>
                      <a:pt x="208" y="53"/>
                    </a:lnTo>
                    <a:lnTo>
                      <a:pt x="214" y="53"/>
                    </a:lnTo>
                    <a:lnTo>
                      <a:pt x="221" y="55"/>
                    </a:lnTo>
                    <a:lnTo>
                      <a:pt x="231" y="55"/>
                    </a:lnTo>
                    <a:lnTo>
                      <a:pt x="242" y="56"/>
                    </a:lnTo>
                    <a:lnTo>
                      <a:pt x="252" y="56"/>
                    </a:lnTo>
                    <a:lnTo>
                      <a:pt x="260" y="57"/>
                    </a:lnTo>
                    <a:lnTo>
                      <a:pt x="266" y="60"/>
                    </a:lnTo>
                    <a:lnTo>
                      <a:pt x="271" y="66"/>
                    </a:lnTo>
                    <a:lnTo>
                      <a:pt x="275" y="75"/>
                    </a:lnTo>
                    <a:lnTo>
                      <a:pt x="275" y="87"/>
                    </a:lnTo>
                    <a:lnTo>
                      <a:pt x="269" y="98"/>
                    </a:lnTo>
                    <a:lnTo>
                      <a:pt x="262" y="109"/>
                    </a:lnTo>
                    <a:lnTo>
                      <a:pt x="254" y="117"/>
                    </a:lnTo>
                    <a:lnTo>
                      <a:pt x="248" y="122"/>
                    </a:lnTo>
                    <a:lnTo>
                      <a:pt x="239" y="126"/>
                    </a:lnTo>
                    <a:lnTo>
                      <a:pt x="242" y="133"/>
                    </a:lnTo>
                    <a:lnTo>
                      <a:pt x="244" y="135"/>
                    </a:lnTo>
                    <a:lnTo>
                      <a:pt x="252" y="139"/>
                    </a:lnTo>
                    <a:lnTo>
                      <a:pt x="260" y="142"/>
                    </a:lnTo>
                    <a:lnTo>
                      <a:pt x="271" y="143"/>
                    </a:lnTo>
                    <a:lnTo>
                      <a:pt x="281" y="142"/>
                    </a:lnTo>
                    <a:lnTo>
                      <a:pt x="293" y="142"/>
                    </a:lnTo>
                    <a:lnTo>
                      <a:pt x="302" y="139"/>
                    </a:lnTo>
                    <a:lnTo>
                      <a:pt x="314" y="138"/>
                    </a:lnTo>
                    <a:lnTo>
                      <a:pt x="321" y="133"/>
                    </a:lnTo>
                    <a:lnTo>
                      <a:pt x="329" y="129"/>
                    </a:lnTo>
                    <a:lnTo>
                      <a:pt x="333" y="119"/>
                    </a:lnTo>
                    <a:lnTo>
                      <a:pt x="335" y="111"/>
                    </a:lnTo>
                    <a:lnTo>
                      <a:pt x="331" y="109"/>
                    </a:lnTo>
                    <a:lnTo>
                      <a:pt x="325" y="103"/>
                    </a:lnTo>
                    <a:lnTo>
                      <a:pt x="319" y="98"/>
                    </a:lnTo>
                    <a:lnTo>
                      <a:pt x="321" y="92"/>
                    </a:lnTo>
                    <a:lnTo>
                      <a:pt x="327" y="84"/>
                    </a:lnTo>
                    <a:lnTo>
                      <a:pt x="344" y="75"/>
                    </a:lnTo>
                    <a:lnTo>
                      <a:pt x="354" y="70"/>
                    </a:lnTo>
                    <a:lnTo>
                      <a:pt x="366" y="66"/>
                    </a:lnTo>
                    <a:lnTo>
                      <a:pt x="377" y="64"/>
                    </a:lnTo>
                    <a:lnTo>
                      <a:pt x="391" y="66"/>
                    </a:lnTo>
                    <a:lnTo>
                      <a:pt x="400" y="67"/>
                    </a:lnTo>
                    <a:lnTo>
                      <a:pt x="410" y="70"/>
                    </a:lnTo>
                    <a:lnTo>
                      <a:pt x="418" y="72"/>
                    </a:lnTo>
                    <a:lnTo>
                      <a:pt x="427" y="78"/>
                    </a:lnTo>
                    <a:lnTo>
                      <a:pt x="435" y="83"/>
                    </a:lnTo>
                    <a:lnTo>
                      <a:pt x="446" y="91"/>
                    </a:lnTo>
                    <a:lnTo>
                      <a:pt x="452" y="95"/>
                    </a:lnTo>
                    <a:lnTo>
                      <a:pt x="458" y="102"/>
                    </a:lnTo>
                    <a:lnTo>
                      <a:pt x="464" y="110"/>
                    </a:lnTo>
                    <a:lnTo>
                      <a:pt x="473" y="118"/>
                    </a:lnTo>
                    <a:lnTo>
                      <a:pt x="475" y="119"/>
                    </a:lnTo>
                    <a:lnTo>
                      <a:pt x="483" y="122"/>
                    </a:lnTo>
                    <a:lnTo>
                      <a:pt x="489" y="123"/>
                    </a:lnTo>
                    <a:lnTo>
                      <a:pt x="498" y="125"/>
                    </a:lnTo>
                    <a:lnTo>
                      <a:pt x="510" y="123"/>
                    </a:lnTo>
                    <a:lnTo>
                      <a:pt x="523" y="123"/>
                    </a:lnTo>
                    <a:lnTo>
                      <a:pt x="535" y="122"/>
                    </a:lnTo>
                    <a:lnTo>
                      <a:pt x="548" y="126"/>
                    </a:lnTo>
                    <a:lnTo>
                      <a:pt x="558" y="131"/>
                    </a:lnTo>
                    <a:lnTo>
                      <a:pt x="570" y="142"/>
                    </a:lnTo>
                    <a:lnTo>
                      <a:pt x="575" y="150"/>
                    </a:lnTo>
                    <a:lnTo>
                      <a:pt x="583" y="161"/>
                    </a:lnTo>
                    <a:lnTo>
                      <a:pt x="587" y="170"/>
                    </a:lnTo>
                    <a:lnTo>
                      <a:pt x="591" y="180"/>
                    </a:lnTo>
                    <a:lnTo>
                      <a:pt x="591" y="191"/>
                    </a:lnTo>
                    <a:lnTo>
                      <a:pt x="593" y="203"/>
                    </a:lnTo>
                    <a:lnTo>
                      <a:pt x="593" y="209"/>
                    </a:lnTo>
                    <a:lnTo>
                      <a:pt x="595" y="213"/>
                    </a:lnTo>
                    <a:lnTo>
                      <a:pt x="610" y="211"/>
                    </a:lnTo>
                    <a:lnTo>
                      <a:pt x="608" y="205"/>
                    </a:lnTo>
                    <a:lnTo>
                      <a:pt x="608" y="195"/>
                    </a:lnTo>
                    <a:lnTo>
                      <a:pt x="606" y="186"/>
                    </a:lnTo>
                    <a:lnTo>
                      <a:pt x="604" y="180"/>
                    </a:lnTo>
                    <a:lnTo>
                      <a:pt x="602" y="170"/>
                    </a:lnTo>
                    <a:lnTo>
                      <a:pt x="600" y="162"/>
                    </a:lnTo>
                    <a:lnTo>
                      <a:pt x="595" y="153"/>
                    </a:lnTo>
                    <a:lnTo>
                      <a:pt x="589" y="143"/>
                    </a:lnTo>
                    <a:lnTo>
                      <a:pt x="583" y="135"/>
                    </a:lnTo>
                    <a:lnTo>
                      <a:pt x="577" y="130"/>
                    </a:lnTo>
                    <a:lnTo>
                      <a:pt x="568" y="122"/>
                    </a:lnTo>
                    <a:lnTo>
                      <a:pt x="558" y="118"/>
                    </a:lnTo>
                    <a:lnTo>
                      <a:pt x="545" y="114"/>
                    </a:lnTo>
                    <a:lnTo>
                      <a:pt x="533" y="114"/>
                    </a:lnTo>
                    <a:lnTo>
                      <a:pt x="523" y="115"/>
                    </a:lnTo>
                    <a:lnTo>
                      <a:pt x="506" y="117"/>
                    </a:lnTo>
                    <a:lnTo>
                      <a:pt x="493" y="115"/>
                    </a:lnTo>
                    <a:lnTo>
                      <a:pt x="481" y="111"/>
                    </a:lnTo>
                    <a:lnTo>
                      <a:pt x="472" y="103"/>
                    </a:lnTo>
                    <a:lnTo>
                      <a:pt x="464" y="92"/>
                    </a:lnTo>
                    <a:lnTo>
                      <a:pt x="458" y="84"/>
                    </a:lnTo>
                    <a:lnTo>
                      <a:pt x="452" y="79"/>
                    </a:lnTo>
                    <a:lnTo>
                      <a:pt x="446" y="74"/>
                    </a:lnTo>
                    <a:lnTo>
                      <a:pt x="443" y="70"/>
                    </a:lnTo>
                    <a:lnTo>
                      <a:pt x="427" y="61"/>
                    </a:lnTo>
                    <a:lnTo>
                      <a:pt x="412" y="59"/>
                    </a:lnTo>
                    <a:lnTo>
                      <a:pt x="395" y="57"/>
                    </a:lnTo>
                    <a:lnTo>
                      <a:pt x="379" y="57"/>
                    </a:lnTo>
                    <a:lnTo>
                      <a:pt x="362" y="60"/>
                    </a:lnTo>
                    <a:lnTo>
                      <a:pt x="350" y="64"/>
                    </a:lnTo>
                    <a:lnTo>
                      <a:pt x="337" y="68"/>
                    </a:lnTo>
                    <a:lnTo>
                      <a:pt x="325" y="72"/>
                    </a:lnTo>
                    <a:lnTo>
                      <a:pt x="318" y="76"/>
                    </a:lnTo>
                    <a:lnTo>
                      <a:pt x="312" y="82"/>
                    </a:lnTo>
                    <a:lnTo>
                      <a:pt x="306" y="90"/>
                    </a:lnTo>
                    <a:lnTo>
                      <a:pt x="312" y="98"/>
                    </a:lnTo>
                    <a:lnTo>
                      <a:pt x="319" y="107"/>
                    </a:lnTo>
                    <a:lnTo>
                      <a:pt x="323" y="117"/>
                    </a:lnTo>
                    <a:lnTo>
                      <a:pt x="318" y="123"/>
                    </a:lnTo>
                    <a:lnTo>
                      <a:pt x="308" y="131"/>
                    </a:lnTo>
                    <a:lnTo>
                      <a:pt x="293" y="135"/>
                    </a:lnTo>
                    <a:lnTo>
                      <a:pt x="279" y="137"/>
                    </a:lnTo>
                    <a:lnTo>
                      <a:pt x="262" y="135"/>
                    </a:lnTo>
                    <a:lnTo>
                      <a:pt x="254" y="134"/>
                    </a:lnTo>
                    <a:lnTo>
                      <a:pt x="248" y="133"/>
                    </a:lnTo>
                    <a:lnTo>
                      <a:pt x="252" y="129"/>
                    </a:lnTo>
                    <a:lnTo>
                      <a:pt x="256" y="122"/>
                    </a:lnTo>
                    <a:lnTo>
                      <a:pt x="266" y="117"/>
                    </a:lnTo>
                    <a:lnTo>
                      <a:pt x="275" y="109"/>
                    </a:lnTo>
                    <a:lnTo>
                      <a:pt x="281" y="102"/>
                    </a:lnTo>
                    <a:lnTo>
                      <a:pt x="281" y="95"/>
                    </a:lnTo>
                    <a:lnTo>
                      <a:pt x="283" y="88"/>
                    </a:lnTo>
                    <a:lnTo>
                      <a:pt x="283" y="79"/>
                    </a:lnTo>
                    <a:lnTo>
                      <a:pt x="285" y="71"/>
                    </a:lnTo>
                    <a:lnTo>
                      <a:pt x="281" y="61"/>
                    </a:lnTo>
                    <a:lnTo>
                      <a:pt x="277" y="55"/>
                    </a:lnTo>
                    <a:lnTo>
                      <a:pt x="268" y="48"/>
                    </a:lnTo>
                    <a:lnTo>
                      <a:pt x="254" y="47"/>
                    </a:lnTo>
                    <a:lnTo>
                      <a:pt x="237" y="45"/>
                    </a:lnTo>
                    <a:lnTo>
                      <a:pt x="223" y="45"/>
                    </a:lnTo>
                    <a:lnTo>
                      <a:pt x="212" y="44"/>
                    </a:lnTo>
                    <a:lnTo>
                      <a:pt x="206" y="44"/>
                    </a:lnTo>
                    <a:lnTo>
                      <a:pt x="194" y="41"/>
                    </a:lnTo>
                    <a:lnTo>
                      <a:pt x="191" y="37"/>
                    </a:lnTo>
                    <a:lnTo>
                      <a:pt x="183" y="27"/>
                    </a:lnTo>
                    <a:lnTo>
                      <a:pt x="171" y="16"/>
                    </a:lnTo>
                    <a:lnTo>
                      <a:pt x="160" y="10"/>
                    </a:lnTo>
                    <a:lnTo>
                      <a:pt x="150" y="6"/>
                    </a:lnTo>
                    <a:lnTo>
                      <a:pt x="137" y="2"/>
                    </a:lnTo>
                    <a:lnTo>
                      <a:pt x="123" y="2"/>
                    </a:lnTo>
                    <a:lnTo>
                      <a:pt x="106" y="0"/>
                    </a:lnTo>
                    <a:lnTo>
                      <a:pt x="89" y="1"/>
                    </a:lnTo>
                    <a:lnTo>
                      <a:pt x="73" y="2"/>
                    </a:lnTo>
                    <a:lnTo>
                      <a:pt x="60" y="6"/>
                    </a:lnTo>
                    <a:lnTo>
                      <a:pt x="42" y="10"/>
                    </a:lnTo>
                    <a:lnTo>
                      <a:pt x="29" y="16"/>
                    </a:lnTo>
                    <a:lnTo>
                      <a:pt x="13" y="24"/>
                    </a:lnTo>
                    <a:lnTo>
                      <a:pt x="2" y="33"/>
                    </a:lnTo>
                    <a:lnTo>
                      <a:pt x="0" y="41"/>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7" name="Freeform 185"/>
              <p:cNvSpPr>
                <a:spLocks/>
              </p:cNvSpPr>
              <p:nvPr/>
            </p:nvSpPr>
            <p:spPr bwMode="auto">
              <a:xfrm>
                <a:off x="2467" y="3925"/>
                <a:ext cx="225" cy="268"/>
              </a:xfrm>
              <a:custGeom>
                <a:avLst/>
                <a:gdLst>
                  <a:gd name="T0" fmla="*/ 12 w 225"/>
                  <a:gd name="T1" fmla="*/ 18 h 268"/>
                  <a:gd name="T2" fmla="*/ 58 w 225"/>
                  <a:gd name="T3" fmla="*/ 45 h 268"/>
                  <a:gd name="T4" fmla="*/ 87 w 225"/>
                  <a:gd name="T5" fmla="*/ 74 h 268"/>
                  <a:gd name="T6" fmla="*/ 100 w 225"/>
                  <a:gd name="T7" fmla="*/ 105 h 268"/>
                  <a:gd name="T8" fmla="*/ 110 w 225"/>
                  <a:gd name="T9" fmla="*/ 138 h 268"/>
                  <a:gd name="T10" fmla="*/ 114 w 225"/>
                  <a:gd name="T11" fmla="*/ 168 h 268"/>
                  <a:gd name="T12" fmla="*/ 118 w 225"/>
                  <a:gd name="T13" fmla="*/ 199 h 268"/>
                  <a:gd name="T14" fmla="*/ 120 w 225"/>
                  <a:gd name="T15" fmla="*/ 229 h 268"/>
                  <a:gd name="T16" fmla="*/ 121 w 225"/>
                  <a:gd name="T17" fmla="*/ 256 h 268"/>
                  <a:gd name="T18" fmla="*/ 127 w 225"/>
                  <a:gd name="T19" fmla="*/ 253 h 268"/>
                  <a:gd name="T20" fmla="*/ 125 w 225"/>
                  <a:gd name="T21" fmla="*/ 230 h 268"/>
                  <a:gd name="T22" fmla="*/ 125 w 225"/>
                  <a:gd name="T23" fmla="*/ 197 h 268"/>
                  <a:gd name="T24" fmla="*/ 120 w 225"/>
                  <a:gd name="T25" fmla="*/ 155 h 268"/>
                  <a:gd name="T26" fmla="*/ 114 w 225"/>
                  <a:gd name="T27" fmla="*/ 119 h 268"/>
                  <a:gd name="T28" fmla="*/ 104 w 225"/>
                  <a:gd name="T29" fmla="*/ 89 h 268"/>
                  <a:gd name="T30" fmla="*/ 87 w 225"/>
                  <a:gd name="T31" fmla="*/ 64 h 268"/>
                  <a:gd name="T32" fmla="*/ 39 w 225"/>
                  <a:gd name="T33" fmla="*/ 26 h 268"/>
                  <a:gd name="T34" fmla="*/ 18 w 225"/>
                  <a:gd name="T35" fmla="*/ 14 h 268"/>
                  <a:gd name="T36" fmla="*/ 41 w 225"/>
                  <a:gd name="T37" fmla="*/ 18 h 268"/>
                  <a:gd name="T38" fmla="*/ 75 w 225"/>
                  <a:gd name="T39" fmla="*/ 37 h 268"/>
                  <a:gd name="T40" fmla="*/ 96 w 225"/>
                  <a:gd name="T41" fmla="*/ 29 h 268"/>
                  <a:gd name="T42" fmla="*/ 121 w 225"/>
                  <a:gd name="T43" fmla="*/ 10 h 268"/>
                  <a:gd name="T44" fmla="*/ 135 w 225"/>
                  <a:gd name="T45" fmla="*/ 10 h 268"/>
                  <a:gd name="T46" fmla="*/ 110 w 225"/>
                  <a:gd name="T47" fmla="*/ 33 h 268"/>
                  <a:gd name="T48" fmla="*/ 108 w 225"/>
                  <a:gd name="T49" fmla="*/ 58 h 268"/>
                  <a:gd name="T50" fmla="*/ 131 w 225"/>
                  <a:gd name="T51" fmla="*/ 90 h 268"/>
                  <a:gd name="T52" fmla="*/ 146 w 225"/>
                  <a:gd name="T53" fmla="*/ 127 h 268"/>
                  <a:gd name="T54" fmla="*/ 146 w 225"/>
                  <a:gd name="T55" fmla="*/ 156 h 268"/>
                  <a:gd name="T56" fmla="*/ 145 w 225"/>
                  <a:gd name="T57" fmla="*/ 163 h 268"/>
                  <a:gd name="T58" fmla="*/ 173 w 225"/>
                  <a:gd name="T59" fmla="*/ 156 h 268"/>
                  <a:gd name="T60" fmla="*/ 208 w 225"/>
                  <a:gd name="T61" fmla="*/ 156 h 268"/>
                  <a:gd name="T62" fmla="*/ 210 w 225"/>
                  <a:gd name="T63" fmla="*/ 160 h 268"/>
                  <a:gd name="T64" fmla="*/ 175 w 225"/>
                  <a:gd name="T65" fmla="*/ 163 h 268"/>
                  <a:gd name="T66" fmla="*/ 148 w 225"/>
                  <a:gd name="T67" fmla="*/ 178 h 268"/>
                  <a:gd name="T68" fmla="*/ 156 w 225"/>
                  <a:gd name="T69" fmla="*/ 181 h 268"/>
                  <a:gd name="T70" fmla="*/ 179 w 225"/>
                  <a:gd name="T71" fmla="*/ 167 h 268"/>
                  <a:gd name="T72" fmla="*/ 225 w 225"/>
                  <a:gd name="T73" fmla="*/ 166 h 268"/>
                  <a:gd name="T74" fmla="*/ 206 w 225"/>
                  <a:gd name="T75" fmla="*/ 150 h 268"/>
                  <a:gd name="T76" fmla="*/ 177 w 225"/>
                  <a:gd name="T77" fmla="*/ 150 h 268"/>
                  <a:gd name="T78" fmla="*/ 156 w 225"/>
                  <a:gd name="T79" fmla="*/ 154 h 268"/>
                  <a:gd name="T80" fmla="*/ 156 w 225"/>
                  <a:gd name="T81" fmla="*/ 129 h 268"/>
                  <a:gd name="T82" fmla="*/ 145 w 225"/>
                  <a:gd name="T83" fmla="*/ 97 h 268"/>
                  <a:gd name="T84" fmla="*/ 118 w 225"/>
                  <a:gd name="T85" fmla="*/ 62 h 268"/>
                  <a:gd name="T86" fmla="*/ 123 w 225"/>
                  <a:gd name="T87" fmla="*/ 23 h 268"/>
                  <a:gd name="T88" fmla="*/ 158 w 225"/>
                  <a:gd name="T89" fmla="*/ 2 h 268"/>
                  <a:gd name="T90" fmla="*/ 118 w 225"/>
                  <a:gd name="T91" fmla="*/ 6 h 268"/>
                  <a:gd name="T92" fmla="*/ 87 w 225"/>
                  <a:gd name="T93" fmla="*/ 31 h 268"/>
                  <a:gd name="T94" fmla="*/ 79 w 225"/>
                  <a:gd name="T95" fmla="*/ 33 h 268"/>
                  <a:gd name="T96" fmla="*/ 60 w 225"/>
                  <a:gd name="T97" fmla="*/ 18 h 268"/>
                  <a:gd name="T98" fmla="*/ 10 w 225"/>
                  <a:gd name="T99" fmla="*/ 9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5"/>
                  <a:gd name="T151" fmla="*/ 0 h 268"/>
                  <a:gd name="T152" fmla="*/ 225 w 225"/>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5" h="268">
                    <a:moveTo>
                      <a:pt x="0" y="14"/>
                    </a:moveTo>
                    <a:lnTo>
                      <a:pt x="2" y="14"/>
                    </a:lnTo>
                    <a:lnTo>
                      <a:pt x="12" y="18"/>
                    </a:lnTo>
                    <a:lnTo>
                      <a:pt x="25" y="25"/>
                    </a:lnTo>
                    <a:lnTo>
                      <a:pt x="43" y="34"/>
                    </a:lnTo>
                    <a:lnTo>
                      <a:pt x="58" y="45"/>
                    </a:lnTo>
                    <a:lnTo>
                      <a:pt x="73" y="58"/>
                    </a:lnTo>
                    <a:lnTo>
                      <a:pt x="79" y="66"/>
                    </a:lnTo>
                    <a:lnTo>
                      <a:pt x="87" y="74"/>
                    </a:lnTo>
                    <a:lnTo>
                      <a:pt x="93" y="84"/>
                    </a:lnTo>
                    <a:lnTo>
                      <a:pt x="98" y="96"/>
                    </a:lnTo>
                    <a:lnTo>
                      <a:pt x="100" y="105"/>
                    </a:lnTo>
                    <a:lnTo>
                      <a:pt x="104" y="116"/>
                    </a:lnTo>
                    <a:lnTo>
                      <a:pt x="106" y="125"/>
                    </a:lnTo>
                    <a:lnTo>
                      <a:pt x="110" y="138"/>
                    </a:lnTo>
                    <a:lnTo>
                      <a:pt x="110" y="147"/>
                    </a:lnTo>
                    <a:lnTo>
                      <a:pt x="114" y="158"/>
                    </a:lnTo>
                    <a:lnTo>
                      <a:pt x="114" y="168"/>
                    </a:lnTo>
                    <a:lnTo>
                      <a:pt x="118" y="181"/>
                    </a:lnTo>
                    <a:lnTo>
                      <a:pt x="118" y="190"/>
                    </a:lnTo>
                    <a:lnTo>
                      <a:pt x="118" y="199"/>
                    </a:lnTo>
                    <a:lnTo>
                      <a:pt x="118" y="209"/>
                    </a:lnTo>
                    <a:lnTo>
                      <a:pt x="120" y="220"/>
                    </a:lnTo>
                    <a:lnTo>
                      <a:pt x="120" y="229"/>
                    </a:lnTo>
                    <a:lnTo>
                      <a:pt x="120" y="238"/>
                    </a:lnTo>
                    <a:lnTo>
                      <a:pt x="120" y="246"/>
                    </a:lnTo>
                    <a:lnTo>
                      <a:pt x="121" y="256"/>
                    </a:lnTo>
                    <a:lnTo>
                      <a:pt x="129" y="258"/>
                    </a:lnTo>
                    <a:lnTo>
                      <a:pt x="127" y="256"/>
                    </a:lnTo>
                    <a:lnTo>
                      <a:pt x="127" y="253"/>
                    </a:lnTo>
                    <a:lnTo>
                      <a:pt x="127" y="246"/>
                    </a:lnTo>
                    <a:lnTo>
                      <a:pt x="127" y="240"/>
                    </a:lnTo>
                    <a:lnTo>
                      <a:pt x="125" y="230"/>
                    </a:lnTo>
                    <a:lnTo>
                      <a:pt x="125" y="220"/>
                    </a:lnTo>
                    <a:lnTo>
                      <a:pt x="125" y="207"/>
                    </a:lnTo>
                    <a:lnTo>
                      <a:pt x="125" y="197"/>
                    </a:lnTo>
                    <a:lnTo>
                      <a:pt x="123" y="182"/>
                    </a:lnTo>
                    <a:lnTo>
                      <a:pt x="121" y="170"/>
                    </a:lnTo>
                    <a:lnTo>
                      <a:pt x="120" y="155"/>
                    </a:lnTo>
                    <a:lnTo>
                      <a:pt x="120" y="143"/>
                    </a:lnTo>
                    <a:lnTo>
                      <a:pt x="116" y="129"/>
                    </a:lnTo>
                    <a:lnTo>
                      <a:pt x="114" y="119"/>
                    </a:lnTo>
                    <a:lnTo>
                      <a:pt x="112" y="107"/>
                    </a:lnTo>
                    <a:lnTo>
                      <a:pt x="110" y="99"/>
                    </a:lnTo>
                    <a:lnTo>
                      <a:pt x="104" y="89"/>
                    </a:lnTo>
                    <a:lnTo>
                      <a:pt x="98" y="80"/>
                    </a:lnTo>
                    <a:lnTo>
                      <a:pt x="93" y="72"/>
                    </a:lnTo>
                    <a:lnTo>
                      <a:pt x="87" y="64"/>
                    </a:lnTo>
                    <a:lnTo>
                      <a:pt x="71" y="49"/>
                    </a:lnTo>
                    <a:lnTo>
                      <a:pt x="56" y="38"/>
                    </a:lnTo>
                    <a:lnTo>
                      <a:pt x="39" y="26"/>
                    </a:lnTo>
                    <a:lnTo>
                      <a:pt x="27" y="19"/>
                    </a:lnTo>
                    <a:lnTo>
                      <a:pt x="19" y="14"/>
                    </a:lnTo>
                    <a:lnTo>
                      <a:pt x="18" y="14"/>
                    </a:lnTo>
                    <a:lnTo>
                      <a:pt x="19" y="14"/>
                    </a:lnTo>
                    <a:lnTo>
                      <a:pt x="29" y="15"/>
                    </a:lnTo>
                    <a:lnTo>
                      <a:pt x="41" y="18"/>
                    </a:lnTo>
                    <a:lnTo>
                      <a:pt x="58" y="25"/>
                    </a:lnTo>
                    <a:lnTo>
                      <a:pt x="68" y="31"/>
                    </a:lnTo>
                    <a:lnTo>
                      <a:pt x="75" y="37"/>
                    </a:lnTo>
                    <a:lnTo>
                      <a:pt x="81" y="38"/>
                    </a:lnTo>
                    <a:lnTo>
                      <a:pt x="89" y="37"/>
                    </a:lnTo>
                    <a:lnTo>
                      <a:pt x="96" y="29"/>
                    </a:lnTo>
                    <a:lnTo>
                      <a:pt x="108" y="19"/>
                    </a:lnTo>
                    <a:lnTo>
                      <a:pt x="114" y="14"/>
                    </a:lnTo>
                    <a:lnTo>
                      <a:pt x="121" y="10"/>
                    </a:lnTo>
                    <a:lnTo>
                      <a:pt x="129" y="6"/>
                    </a:lnTo>
                    <a:lnTo>
                      <a:pt x="141" y="7"/>
                    </a:lnTo>
                    <a:lnTo>
                      <a:pt x="135" y="10"/>
                    </a:lnTo>
                    <a:lnTo>
                      <a:pt x="125" y="17"/>
                    </a:lnTo>
                    <a:lnTo>
                      <a:pt x="114" y="25"/>
                    </a:lnTo>
                    <a:lnTo>
                      <a:pt x="110" y="33"/>
                    </a:lnTo>
                    <a:lnTo>
                      <a:pt x="106" y="39"/>
                    </a:lnTo>
                    <a:lnTo>
                      <a:pt x="108" y="52"/>
                    </a:lnTo>
                    <a:lnTo>
                      <a:pt x="108" y="58"/>
                    </a:lnTo>
                    <a:lnTo>
                      <a:pt x="114" y="68"/>
                    </a:lnTo>
                    <a:lnTo>
                      <a:pt x="120" y="77"/>
                    </a:lnTo>
                    <a:lnTo>
                      <a:pt x="131" y="90"/>
                    </a:lnTo>
                    <a:lnTo>
                      <a:pt x="139" y="103"/>
                    </a:lnTo>
                    <a:lnTo>
                      <a:pt x="145" y="115"/>
                    </a:lnTo>
                    <a:lnTo>
                      <a:pt x="146" y="127"/>
                    </a:lnTo>
                    <a:lnTo>
                      <a:pt x="148" y="139"/>
                    </a:lnTo>
                    <a:lnTo>
                      <a:pt x="146" y="148"/>
                    </a:lnTo>
                    <a:lnTo>
                      <a:pt x="146" y="156"/>
                    </a:lnTo>
                    <a:lnTo>
                      <a:pt x="145" y="162"/>
                    </a:lnTo>
                    <a:lnTo>
                      <a:pt x="145" y="164"/>
                    </a:lnTo>
                    <a:lnTo>
                      <a:pt x="145" y="163"/>
                    </a:lnTo>
                    <a:lnTo>
                      <a:pt x="152" y="160"/>
                    </a:lnTo>
                    <a:lnTo>
                      <a:pt x="162" y="158"/>
                    </a:lnTo>
                    <a:lnTo>
                      <a:pt x="173" y="156"/>
                    </a:lnTo>
                    <a:lnTo>
                      <a:pt x="185" y="154"/>
                    </a:lnTo>
                    <a:lnTo>
                      <a:pt x="196" y="155"/>
                    </a:lnTo>
                    <a:lnTo>
                      <a:pt x="208" y="156"/>
                    </a:lnTo>
                    <a:lnTo>
                      <a:pt x="220" y="162"/>
                    </a:lnTo>
                    <a:lnTo>
                      <a:pt x="216" y="160"/>
                    </a:lnTo>
                    <a:lnTo>
                      <a:pt x="210" y="160"/>
                    </a:lnTo>
                    <a:lnTo>
                      <a:pt x="198" y="160"/>
                    </a:lnTo>
                    <a:lnTo>
                      <a:pt x="189" y="162"/>
                    </a:lnTo>
                    <a:lnTo>
                      <a:pt x="175" y="163"/>
                    </a:lnTo>
                    <a:lnTo>
                      <a:pt x="164" y="167"/>
                    </a:lnTo>
                    <a:lnTo>
                      <a:pt x="152" y="171"/>
                    </a:lnTo>
                    <a:lnTo>
                      <a:pt x="148" y="178"/>
                    </a:lnTo>
                    <a:lnTo>
                      <a:pt x="150" y="265"/>
                    </a:lnTo>
                    <a:lnTo>
                      <a:pt x="158" y="268"/>
                    </a:lnTo>
                    <a:lnTo>
                      <a:pt x="156" y="181"/>
                    </a:lnTo>
                    <a:lnTo>
                      <a:pt x="158" y="177"/>
                    </a:lnTo>
                    <a:lnTo>
                      <a:pt x="171" y="171"/>
                    </a:lnTo>
                    <a:lnTo>
                      <a:pt x="179" y="167"/>
                    </a:lnTo>
                    <a:lnTo>
                      <a:pt x="193" y="166"/>
                    </a:lnTo>
                    <a:lnTo>
                      <a:pt x="206" y="164"/>
                    </a:lnTo>
                    <a:lnTo>
                      <a:pt x="225" y="166"/>
                    </a:lnTo>
                    <a:lnTo>
                      <a:pt x="223" y="160"/>
                    </a:lnTo>
                    <a:lnTo>
                      <a:pt x="216" y="154"/>
                    </a:lnTo>
                    <a:lnTo>
                      <a:pt x="206" y="150"/>
                    </a:lnTo>
                    <a:lnTo>
                      <a:pt x="195" y="148"/>
                    </a:lnTo>
                    <a:lnTo>
                      <a:pt x="185" y="148"/>
                    </a:lnTo>
                    <a:lnTo>
                      <a:pt x="177" y="150"/>
                    </a:lnTo>
                    <a:lnTo>
                      <a:pt x="166" y="152"/>
                    </a:lnTo>
                    <a:lnTo>
                      <a:pt x="156" y="156"/>
                    </a:lnTo>
                    <a:lnTo>
                      <a:pt x="156" y="154"/>
                    </a:lnTo>
                    <a:lnTo>
                      <a:pt x="156" y="148"/>
                    </a:lnTo>
                    <a:lnTo>
                      <a:pt x="156" y="139"/>
                    </a:lnTo>
                    <a:lnTo>
                      <a:pt x="156" y="129"/>
                    </a:lnTo>
                    <a:lnTo>
                      <a:pt x="152" y="117"/>
                    </a:lnTo>
                    <a:lnTo>
                      <a:pt x="150" y="107"/>
                    </a:lnTo>
                    <a:lnTo>
                      <a:pt x="145" y="97"/>
                    </a:lnTo>
                    <a:lnTo>
                      <a:pt x="141" y="90"/>
                    </a:lnTo>
                    <a:lnTo>
                      <a:pt x="127" y="76"/>
                    </a:lnTo>
                    <a:lnTo>
                      <a:pt x="118" y="62"/>
                    </a:lnTo>
                    <a:lnTo>
                      <a:pt x="112" y="49"/>
                    </a:lnTo>
                    <a:lnTo>
                      <a:pt x="116" y="37"/>
                    </a:lnTo>
                    <a:lnTo>
                      <a:pt x="123" y="23"/>
                    </a:lnTo>
                    <a:lnTo>
                      <a:pt x="139" y="13"/>
                    </a:lnTo>
                    <a:lnTo>
                      <a:pt x="150" y="4"/>
                    </a:lnTo>
                    <a:lnTo>
                      <a:pt x="158" y="2"/>
                    </a:lnTo>
                    <a:lnTo>
                      <a:pt x="150" y="0"/>
                    </a:lnTo>
                    <a:lnTo>
                      <a:pt x="137" y="2"/>
                    </a:lnTo>
                    <a:lnTo>
                      <a:pt x="118" y="6"/>
                    </a:lnTo>
                    <a:lnTo>
                      <a:pt x="102" y="17"/>
                    </a:lnTo>
                    <a:lnTo>
                      <a:pt x="89" y="26"/>
                    </a:lnTo>
                    <a:lnTo>
                      <a:pt x="87" y="31"/>
                    </a:lnTo>
                    <a:lnTo>
                      <a:pt x="87" y="34"/>
                    </a:lnTo>
                    <a:lnTo>
                      <a:pt x="85" y="35"/>
                    </a:lnTo>
                    <a:lnTo>
                      <a:pt x="79" y="33"/>
                    </a:lnTo>
                    <a:lnTo>
                      <a:pt x="75" y="29"/>
                    </a:lnTo>
                    <a:lnTo>
                      <a:pt x="68" y="23"/>
                    </a:lnTo>
                    <a:lnTo>
                      <a:pt x="60" y="18"/>
                    </a:lnTo>
                    <a:lnTo>
                      <a:pt x="44" y="13"/>
                    </a:lnTo>
                    <a:lnTo>
                      <a:pt x="27" y="10"/>
                    </a:lnTo>
                    <a:lnTo>
                      <a:pt x="10" y="9"/>
                    </a:lnTo>
                    <a:lnTo>
                      <a:pt x="0" y="14"/>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8" name="Freeform 186"/>
              <p:cNvSpPr>
                <a:spLocks/>
              </p:cNvSpPr>
              <p:nvPr/>
            </p:nvSpPr>
            <p:spPr bwMode="auto">
              <a:xfrm>
                <a:off x="2698" y="3990"/>
                <a:ext cx="227" cy="184"/>
              </a:xfrm>
              <a:custGeom>
                <a:avLst/>
                <a:gdLst>
                  <a:gd name="T0" fmla="*/ 81 w 227"/>
                  <a:gd name="T1" fmla="*/ 142 h 184"/>
                  <a:gd name="T2" fmla="*/ 94 w 227"/>
                  <a:gd name="T3" fmla="*/ 122 h 184"/>
                  <a:gd name="T4" fmla="*/ 116 w 227"/>
                  <a:gd name="T5" fmla="*/ 94 h 184"/>
                  <a:gd name="T6" fmla="*/ 144 w 227"/>
                  <a:gd name="T7" fmla="*/ 73 h 184"/>
                  <a:gd name="T8" fmla="*/ 171 w 227"/>
                  <a:gd name="T9" fmla="*/ 66 h 184"/>
                  <a:gd name="T10" fmla="*/ 193 w 227"/>
                  <a:gd name="T11" fmla="*/ 66 h 184"/>
                  <a:gd name="T12" fmla="*/ 212 w 227"/>
                  <a:gd name="T13" fmla="*/ 71 h 184"/>
                  <a:gd name="T14" fmla="*/ 214 w 227"/>
                  <a:gd name="T15" fmla="*/ 70 h 184"/>
                  <a:gd name="T16" fmla="*/ 196 w 227"/>
                  <a:gd name="T17" fmla="*/ 58 h 184"/>
                  <a:gd name="T18" fmla="*/ 177 w 227"/>
                  <a:gd name="T19" fmla="*/ 54 h 184"/>
                  <a:gd name="T20" fmla="*/ 179 w 227"/>
                  <a:gd name="T21" fmla="*/ 43 h 184"/>
                  <a:gd name="T22" fmla="*/ 191 w 227"/>
                  <a:gd name="T23" fmla="*/ 30 h 184"/>
                  <a:gd name="T24" fmla="*/ 187 w 227"/>
                  <a:gd name="T25" fmla="*/ 16 h 184"/>
                  <a:gd name="T26" fmla="*/ 183 w 227"/>
                  <a:gd name="T27" fmla="*/ 16 h 184"/>
                  <a:gd name="T28" fmla="*/ 181 w 227"/>
                  <a:gd name="T29" fmla="*/ 27 h 184"/>
                  <a:gd name="T30" fmla="*/ 171 w 227"/>
                  <a:gd name="T31" fmla="*/ 36 h 184"/>
                  <a:gd name="T32" fmla="*/ 150 w 227"/>
                  <a:gd name="T33" fmla="*/ 50 h 184"/>
                  <a:gd name="T34" fmla="*/ 123 w 227"/>
                  <a:gd name="T35" fmla="*/ 69 h 184"/>
                  <a:gd name="T36" fmla="*/ 100 w 227"/>
                  <a:gd name="T37" fmla="*/ 91 h 184"/>
                  <a:gd name="T38" fmla="*/ 89 w 227"/>
                  <a:gd name="T39" fmla="*/ 110 h 184"/>
                  <a:gd name="T40" fmla="*/ 73 w 227"/>
                  <a:gd name="T41" fmla="*/ 109 h 184"/>
                  <a:gd name="T42" fmla="*/ 62 w 227"/>
                  <a:gd name="T43" fmla="*/ 98 h 184"/>
                  <a:gd name="T44" fmla="*/ 52 w 227"/>
                  <a:gd name="T45" fmla="*/ 86 h 184"/>
                  <a:gd name="T46" fmla="*/ 39 w 227"/>
                  <a:gd name="T47" fmla="*/ 98 h 184"/>
                  <a:gd name="T48" fmla="*/ 35 w 227"/>
                  <a:gd name="T49" fmla="*/ 107 h 184"/>
                  <a:gd name="T50" fmla="*/ 37 w 227"/>
                  <a:gd name="T51" fmla="*/ 124 h 184"/>
                  <a:gd name="T52" fmla="*/ 44 w 227"/>
                  <a:gd name="T53" fmla="*/ 133 h 184"/>
                  <a:gd name="T54" fmla="*/ 0 w 227"/>
                  <a:gd name="T55" fmla="*/ 184 h 184"/>
                  <a:gd name="T56" fmla="*/ 35 w 227"/>
                  <a:gd name="T57" fmla="*/ 129 h 184"/>
                  <a:gd name="T58" fmla="*/ 27 w 227"/>
                  <a:gd name="T59" fmla="*/ 109 h 184"/>
                  <a:gd name="T60" fmla="*/ 33 w 227"/>
                  <a:gd name="T61" fmla="*/ 89 h 184"/>
                  <a:gd name="T62" fmla="*/ 41 w 227"/>
                  <a:gd name="T63" fmla="*/ 81 h 184"/>
                  <a:gd name="T64" fmla="*/ 54 w 227"/>
                  <a:gd name="T65" fmla="*/ 78 h 184"/>
                  <a:gd name="T66" fmla="*/ 58 w 227"/>
                  <a:gd name="T67" fmla="*/ 82 h 184"/>
                  <a:gd name="T68" fmla="*/ 67 w 227"/>
                  <a:gd name="T69" fmla="*/ 101 h 184"/>
                  <a:gd name="T70" fmla="*/ 79 w 227"/>
                  <a:gd name="T71" fmla="*/ 103 h 184"/>
                  <a:gd name="T72" fmla="*/ 91 w 227"/>
                  <a:gd name="T73" fmla="*/ 91 h 184"/>
                  <a:gd name="T74" fmla="*/ 112 w 227"/>
                  <a:gd name="T75" fmla="*/ 70 h 184"/>
                  <a:gd name="T76" fmla="*/ 133 w 227"/>
                  <a:gd name="T77" fmla="*/ 50 h 184"/>
                  <a:gd name="T78" fmla="*/ 154 w 227"/>
                  <a:gd name="T79" fmla="*/ 38 h 184"/>
                  <a:gd name="T80" fmla="*/ 168 w 227"/>
                  <a:gd name="T81" fmla="*/ 31 h 184"/>
                  <a:gd name="T82" fmla="*/ 175 w 227"/>
                  <a:gd name="T83" fmla="*/ 16 h 184"/>
                  <a:gd name="T84" fmla="*/ 175 w 227"/>
                  <a:gd name="T85" fmla="*/ 1 h 184"/>
                  <a:gd name="T86" fmla="*/ 177 w 227"/>
                  <a:gd name="T87" fmla="*/ 1 h 184"/>
                  <a:gd name="T88" fmla="*/ 181 w 227"/>
                  <a:gd name="T89" fmla="*/ 7 h 184"/>
                  <a:gd name="T90" fmla="*/ 196 w 227"/>
                  <a:gd name="T91" fmla="*/ 24 h 184"/>
                  <a:gd name="T92" fmla="*/ 189 w 227"/>
                  <a:gd name="T93" fmla="*/ 44 h 184"/>
                  <a:gd name="T94" fmla="*/ 187 w 227"/>
                  <a:gd name="T95" fmla="*/ 50 h 184"/>
                  <a:gd name="T96" fmla="*/ 193 w 227"/>
                  <a:gd name="T97" fmla="*/ 52 h 184"/>
                  <a:gd name="T98" fmla="*/ 220 w 227"/>
                  <a:gd name="T99" fmla="*/ 66 h 184"/>
                  <a:gd name="T100" fmla="*/ 220 w 227"/>
                  <a:gd name="T101" fmla="*/ 77 h 184"/>
                  <a:gd name="T102" fmla="*/ 191 w 227"/>
                  <a:gd name="T103" fmla="*/ 70 h 184"/>
                  <a:gd name="T104" fmla="*/ 171 w 227"/>
                  <a:gd name="T105" fmla="*/ 70 h 184"/>
                  <a:gd name="T106" fmla="*/ 150 w 227"/>
                  <a:gd name="T107" fmla="*/ 83 h 184"/>
                  <a:gd name="T108" fmla="*/ 123 w 227"/>
                  <a:gd name="T109" fmla="*/ 99 h 184"/>
                  <a:gd name="T110" fmla="*/ 108 w 227"/>
                  <a:gd name="T111" fmla="*/ 117 h 184"/>
                  <a:gd name="T112" fmla="*/ 96 w 227"/>
                  <a:gd name="T113" fmla="*/ 133 h 184"/>
                  <a:gd name="T114" fmla="*/ 81 w 227"/>
                  <a:gd name="T115" fmla="*/ 146 h 1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7"/>
                  <a:gd name="T175" fmla="*/ 0 h 184"/>
                  <a:gd name="T176" fmla="*/ 227 w 227"/>
                  <a:gd name="T177" fmla="*/ 184 h 1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7" h="184">
                    <a:moveTo>
                      <a:pt x="81" y="146"/>
                    </a:moveTo>
                    <a:lnTo>
                      <a:pt x="81" y="142"/>
                    </a:lnTo>
                    <a:lnTo>
                      <a:pt x="87" y="134"/>
                    </a:lnTo>
                    <a:lnTo>
                      <a:pt x="94" y="122"/>
                    </a:lnTo>
                    <a:lnTo>
                      <a:pt x="106" y="109"/>
                    </a:lnTo>
                    <a:lnTo>
                      <a:pt x="116" y="94"/>
                    </a:lnTo>
                    <a:lnTo>
                      <a:pt x="129" y="82"/>
                    </a:lnTo>
                    <a:lnTo>
                      <a:pt x="144" y="73"/>
                    </a:lnTo>
                    <a:lnTo>
                      <a:pt x="160" y="69"/>
                    </a:lnTo>
                    <a:lnTo>
                      <a:pt x="171" y="66"/>
                    </a:lnTo>
                    <a:lnTo>
                      <a:pt x="183" y="66"/>
                    </a:lnTo>
                    <a:lnTo>
                      <a:pt x="193" y="66"/>
                    </a:lnTo>
                    <a:lnTo>
                      <a:pt x="202" y="69"/>
                    </a:lnTo>
                    <a:lnTo>
                      <a:pt x="212" y="71"/>
                    </a:lnTo>
                    <a:lnTo>
                      <a:pt x="218" y="74"/>
                    </a:lnTo>
                    <a:lnTo>
                      <a:pt x="214" y="70"/>
                    </a:lnTo>
                    <a:lnTo>
                      <a:pt x="208" y="64"/>
                    </a:lnTo>
                    <a:lnTo>
                      <a:pt x="196" y="58"/>
                    </a:lnTo>
                    <a:lnTo>
                      <a:pt x="179" y="56"/>
                    </a:lnTo>
                    <a:lnTo>
                      <a:pt x="177" y="54"/>
                    </a:lnTo>
                    <a:lnTo>
                      <a:pt x="179" y="48"/>
                    </a:lnTo>
                    <a:lnTo>
                      <a:pt x="179" y="43"/>
                    </a:lnTo>
                    <a:lnTo>
                      <a:pt x="187" y="38"/>
                    </a:lnTo>
                    <a:lnTo>
                      <a:pt x="191" y="30"/>
                    </a:lnTo>
                    <a:lnTo>
                      <a:pt x="191" y="23"/>
                    </a:lnTo>
                    <a:lnTo>
                      <a:pt x="187" y="16"/>
                    </a:lnTo>
                    <a:lnTo>
                      <a:pt x="185" y="15"/>
                    </a:lnTo>
                    <a:lnTo>
                      <a:pt x="183" y="16"/>
                    </a:lnTo>
                    <a:lnTo>
                      <a:pt x="183" y="21"/>
                    </a:lnTo>
                    <a:lnTo>
                      <a:pt x="181" y="27"/>
                    </a:lnTo>
                    <a:lnTo>
                      <a:pt x="177" y="34"/>
                    </a:lnTo>
                    <a:lnTo>
                      <a:pt x="171" y="36"/>
                    </a:lnTo>
                    <a:lnTo>
                      <a:pt x="162" y="42"/>
                    </a:lnTo>
                    <a:lnTo>
                      <a:pt x="150" y="50"/>
                    </a:lnTo>
                    <a:lnTo>
                      <a:pt x="139" y="59"/>
                    </a:lnTo>
                    <a:lnTo>
                      <a:pt x="123" y="69"/>
                    </a:lnTo>
                    <a:lnTo>
                      <a:pt x="112" y="81"/>
                    </a:lnTo>
                    <a:lnTo>
                      <a:pt x="100" y="91"/>
                    </a:lnTo>
                    <a:lnTo>
                      <a:pt x="96" y="103"/>
                    </a:lnTo>
                    <a:lnTo>
                      <a:pt x="89" y="110"/>
                    </a:lnTo>
                    <a:lnTo>
                      <a:pt x="81" y="112"/>
                    </a:lnTo>
                    <a:lnTo>
                      <a:pt x="73" y="109"/>
                    </a:lnTo>
                    <a:lnTo>
                      <a:pt x="67" y="105"/>
                    </a:lnTo>
                    <a:lnTo>
                      <a:pt x="62" y="98"/>
                    </a:lnTo>
                    <a:lnTo>
                      <a:pt x="56" y="91"/>
                    </a:lnTo>
                    <a:lnTo>
                      <a:pt x="52" y="86"/>
                    </a:lnTo>
                    <a:lnTo>
                      <a:pt x="52" y="85"/>
                    </a:lnTo>
                    <a:lnTo>
                      <a:pt x="39" y="98"/>
                    </a:lnTo>
                    <a:lnTo>
                      <a:pt x="37" y="101"/>
                    </a:lnTo>
                    <a:lnTo>
                      <a:pt x="35" y="107"/>
                    </a:lnTo>
                    <a:lnTo>
                      <a:pt x="33" y="116"/>
                    </a:lnTo>
                    <a:lnTo>
                      <a:pt x="37" y="124"/>
                    </a:lnTo>
                    <a:lnTo>
                      <a:pt x="42" y="130"/>
                    </a:lnTo>
                    <a:lnTo>
                      <a:pt x="44" y="133"/>
                    </a:lnTo>
                    <a:lnTo>
                      <a:pt x="14" y="177"/>
                    </a:lnTo>
                    <a:lnTo>
                      <a:pt x="0" y="184"/>
                    </a:lnTo>
                    <a:lnTo>
                      <a:pt x="39" y="133"/>
                    </a:lnTo>
                    <a:lnTo>
                      <a:pt x="35" y="129"/>
                    </a:lnTo>
                    <a:lnTo>
                      <a:pt x="31" y="121"/>
                    </a:lnTo>
                    <a:lnTo>
                      <a:pt x="27" y="109"/>
                    </a:lnTo>
                    <a:lnTo>
                      <a:pt x="31" y="97"/>
                    </a:lnTo>
                    <a:lnTo>
                      <a:pt x="33" y="89"/>
                    </a:lnTo>
                    <a:lnTo>
                      <a:pt x="37" y="85"/>
                    </a:lnTo>
                    <a:lnTo>
                      <a:pt x="41" y="81"/>
                    </a:lnTo>
                    <a:lnTo>
                      <a:pt x="46" y="79"/>
                    </a:lnTo>
                    <a:lnTo>
                      <a:pt x="54" y="78"/>
                    </a:lnTo>
                    <a:lnTo>
                      <a:pt x="58" y="79"/>
                    </a:lnTo>
                    <a:lnTo>
                      <a:pt x="58" y="82"/>
                    </a:lnTo>
                    <a:lnTo>
                      <a:pt x="62" y="91"/>
                    </a:lnTo>
                    <a:lnTo>
                      <a:pt x="67" y="101"/>
                    </a:lnTo>
                    <a:lnTo>
                      <a:pt x="75" y="106"/>
                    </a:lnTo>
                    <a:lnTo>
                      <a:pt x="79" y="103"/>
                    </a:lnTo>
                    <a:lnTo>
                      <a:pt x="85" y="99"/>
                    </a:lnTo>
                    <a:lnTo>
                      <a:pt x="91" y="91"/>
                    </a:lnTo>
                    <a:lnTo>
                      <a:pt x="102" y="82"/>
                    </a:lnTo>
                    <a:lnTo>
                      <a:pt x="112" y="70"/>
                    </a:lnTo>
                    <a:lnTo>
                      <a:pt x="127" y="58"/>
                    </a:lnTo>
                    <a:lnTo>
                      <a:pt x="133" y="50"/>
                    </a:lnTo>
                    <a:lnTo>
                      <a:pt x="144" y="44"/>
                    </a:lnTo>
                    <a:lnTo>
                      <a:pt x="154" y="38"/>
                    </a:lnTo>
                    <a:lnTo>
                      <a:pt x="168" y="34"/>
                    </a:lnTo>
                    <a:lnTo>
                      <a:pt x="168" y="31"/>
                    </a:lnTo>
                    <a:lnTo>
                      <a:pt x="171" y="24"/>
                    </a:lnTo>
                    <a:lnTo>
                      <a:pt x="175" y="16"/>
                    </a:lnTo>
                    <a:lnTo>
                      <a:pt x="177" y="8"/>
                    </a:lnTo>
                    <a:lnTo>
                      <a:pt x="175" y="1"/>
                    </a:lnTo>
                    <a:lnTo>
                      <a:pt x="177" y="0"/>
                    </a:lnTo>
                    <a:lnTo>
                      <a:pt x="177" y="1"/>
                    </a:lnTo>
                    <a:lnTo>
                      <a:pt x="179" y="4"/>
                    </a:lnTo>
                    <a:lnTo>
                      <a:pt x="181" y="7"/>
                    </a:lnTo>
                    <a:lnTo>
                      <a:pt x="191" y="13"/>
                    </a:lnTo>
                    <a:lnTo>
                      <a:pt x="196" y="24"/>
                    </a:lnTo>
                    <a:lnTo>
                      <a:pt x="196" y="36"/>
                    </a:lnTo>
                    <a:lnTo>
                      <a:pt x="189" y="44"/>
                    </a:lnTo>
                    <a:lnTo>
                      <a:pt x="187" y="48"/>
                    </a:lnTo>
                    <a:lnTo>
                      <a:pt x="187" y="50"/>
                    </a:lnTo>
                    <a:lnTo>
                      <a:pt x="187" y="51"/>
                    </a:lnTo>
                    <a:lnTo>
                      <a:pt x="193" y="52"/>
                    </a:lnTo>
                    <a:lnTo>
                      <a:pt x="206" y="58"/>
                    </a:lnTo>
                    <a:lnTo>
                      <a:pt x="220" y="66"/>
                    </a:lnTo>
                    <a:lnTo>
                      <a:pt x="227" y="79"/>
                    </a:lnTo>
                    <a:lnTo>
                      <a:pt x="220" y="77"/>
                    </a:lnTo>
                    <a:lnTo>
                      <a:pt x="202" y="73"/>
                    </a:lnTo>
                    <a:lnTo>
                      <a:pt x="191" y="70"/>
                    </a:lnTo>
                    <a:lnTo>
                      <a:pt x="181" y="70"/>
                    </a:lnTo>
                    <a:lnTo>
                      <a:pt x="171" y="70"/>
                    </a:lnTo>
                    <a:lnTo>
                      <a:pt x="166" y="75"/>
                    </a:lnTo>
                    <a:lnTo>
                      <a:pt x="150" y="83"/>
                    </a:lnTo>
                    <a:lnTo>
                      <a:pt x="133" y="93"/>
                    </a:lnTo>
                    <a:lnTo>
                      <a:pt x="123" y="99"/>
                    </a:lnTo>
                    <a:lnTo>
                      <a:pt x="114" y="110"/>
                    </a:lnTo>
                    <a:lnTo>
                      <a:pt x="108" y="117"/>
                    </a:lnTo>
                    <a:lnTo>
                      <a:pt x="102" y="125"/>
                    </a:lnTo>
                    <a:lnTo>
                      <a:pt x="96" y="133"/>
                    </a:lnTo>
                    <a:lnTo>
                      <a:pt x="93" y="145"/>
                    </a:lnTo>
                    <a:lnTo>
                      <a:pt x="81" y="146"/>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29" name="Freeform 187"/>
              <p:cNvSpPr>
                <a:spLocks/>
              </p:cNvSpPr>
              <p:nvPr/>
            </p:nvSpPr>
            <p:spPr bwMode="auto">
              <a:xfrm>
                <a:off x="2094" y="4167"/>
                <a:ext cx="385" cy="133"/>
              </a:xfrm>
              <a:custGeom>
                <a:avLst/>
                <a:gdLst>
                  <a:gd name="T0" fmla="*/ 83 w 385"/>
                  <a:gd name="T1" fmla="*/ 23 h 133"/>
                  <a:gd name="T2" fmla="*/ 113 w 385"/>
                  <a:gd name="T3" fmla="*/ 7 h 133"/>
                  <a:gd name="T4" fmla="*/ 154 w 385"/>
                  <a:gd name="T5" fmla="*/ 19 h 133"/>
                  <a:gd name="T6" fmla="*/ 175 w 385"/>
                  <a:gd name="T7" fmla="*/ 22 h 133"/>
                  <a:gd name="T8" fmla="*/ 198 w 385"/>
                  <a:gd name="T9" fmla="*/ 18 h 133"/>
                  <a:gd name="T10" fmla="*/ 229 w 385"/>
                  <a:gd name="T11" fmla="*/ 11 h 133"/>
                  <a:gd name="T12" fmla="*/ 260 w 385"/>
                  <a:gd name="T13" fmla="*/ 8 h 133"/>
                  <a:gd name="T14" fmla="*/ 290 w 385"/>
                  <a:gd name="T15" fmla="*/ 10 h 133"/>
                  <a:gd name="T16" fmla="*/ 312 w 385"/>
                  <a:gd name="T17" fmla="*/ 15 h 133"/>
                  <a:gd name="T18" fmla="*/ 344 w 385"/>
                  <a:gd name="T19" fmla="*/ 19 h 133"/>
                  <a:gd name="T20" fmla="*/ 367 w 385"/>
                  <a:gd name="T21" fmla="*/ 35 h 133"/>
                  <a:gd name="T22" fmla="*/ 375 w 385"/>
                  <a:gd name="T23" fmla="*/ 57 h 133"/>
                  <a:gd name="T24" fmla="*/ 377 w 385"/>
                  <a:gd name="T25" fmla="*/ 74 h 133"/>
                  <a:gd name="T26" fmla="*/ 354 w 385"/>
                  <a:gd name="T27" fmla="*/ 86 h 133"/>
                  <a:gd name="T28" fmla="*/ 348 w 385"/>
                  <a:gd name="T29" fmla="*/ 98 h 133"/>
                  <a:gd name="T30" fmla="*/ 329 w 385"/>
                  <a:gd name="T31" fmla="*/ 112 h 133"/>
                  <a:gd name="T32" fmla="*/ 281 w 385"/>
                  <a:gd name="T33" fmla="*/ 117 h 133"/>
                  <a:gd name="T34" fmla="*/ 240 w 385"/>
                  <a:gd name="T35" fmla="*/ 108 h 133"/>
                  <a:gd name="T36" fmla="*/ 225 w 385"/>
                  <a:gd name="T37" fmla="*/ 107 h 133"/>
                  <a:gd name="T38" fmla="*/ 204 w 385"/>
                  <a:gd name="T39" fmla="*/ 117 h 133"/>
                  <a:gd name="T40" fmla="*/ 175 w 385"/>
                  <a:gd name="T41" fmla="*/ 115 h 133"/>
                  <a:gd name="T42" fmla="*/ 135 w 385"/>
                  <a:gd name="T43" fmla="*/ 128 h 133"/>
                  <a:gd name="T44" fmla="*/ 83 w 385"/>
                  <a:gd name="T45" fmla="*/ 124 h 133"/>
                  <a:gd name="T46" fmla="*/ 58 w 385"/>
                  <a:gd name="T47" fmla="*/ 109 h 133"/>
                  <a:gd name="T48" fmla="*/ 13 w 385"/>
                  <a:gd name="T49" fmla="*/ 103 h 133"/>
                  <a:gd name="T50" fmla="*/ 4 w 385"/>
                  <a:gd name="T51" fmla="*/ 105 h 133"/>
                  <a:gd name="T52" fmla="*/ 29 w 385"/>
                  <a:gd name="T53" fmla="*/ 113 h 133"/>
                  <a:gd name="T54" fmla="*/ 52 w 385"/>
                  <a:gd name="T55" fmla="*/ 113 h 133"/>
                  <a:gd name="T56" fmla="*/ 77 w 385"/>
                  <a:gd name="T57" fmla="*/ 129 h 133"/>
                  <a:gd name="T58" fmla="*/ 102 w 385"/>
                  <a:gd name="T59" fmla="*/ 132 h 133"/>
                  <a:gd name="T60" fmla="*/ 144 w 385"/>
                  <a:gd name="T61" fmla="*/ 129 h 133"/>
                  <a:gd name="T62" fmla="*/ 183 w 385"/>
                  <a:gd name="T63" fmla="*/ 123 h 133"/>
                  <a:gd name="T64" fmla="*/ 231 w 385"/>
                  <a:gd name="T65" fmla="*/ 115 h 133"/>
                  <a:gd name="T66" fmla="*/ 258 w 385"/>
                  <a:gd name="T67" fmla="*/ 123 h 133"/>
                  <a:gd name="T68" fmla="*/ 300 w 385"/>
                  <a:gd name="T69" fmla="*/ 125 h 133"/>
                  <a:gd name="T70" fmla="*/ 337 w 385"/>
                  <a:gd name="T71" fmla="*/ 116 h 133"/>
                  <a:gd name="T72" fmla="*/ 354 w 385"/>
                  <a:gd name="T73" fmla="*/ 103 h 133"/>
                  <a:gd name="T74" fmla="*/ 373 w 385"/>
                  <a:gd name="T75" fmla="*/ 88 h 133"/>
                  <a:gd name="T76" fmla="*/ 385 w 385"/>
                  <a:gd name="T77" fmla="*/ 65 h 133"/>
                  <a:gd name="T78" fmla="*/ 377 w 385"/>
                  <a:gd name="T79" fmla="*/ 37 h 133"/>
                  <a:gd name="T80" fmla="*/ 354 w 385"/>
                  <a:gd name="T81" fmla="*/ 16 h 133"/>
                  <a:gd name="T82" fmla="*/ 317 w 385"/>
                  <a:gd name="T83" fmla="*/ 6 h 133"/>
                  <a:gd name="T84" fmla="*/ 294 w 385"/>
                  <a:gd name="T85" fmla="*/ 6 h 133"/>
                  <a:gd name="T86" fmla="*/ 260 w 385"/>
                  <a:gd name="T87" fmla="*/ 3 h 133"/>
                  <a:gd name="T88" fmla="*/ 233 w 385"/>
                  <a:gd name="T89" fmla="*/ 8 h 133"/>
                  <a:gd name="T90" fmla="*/ 198 w 385"/>
                  <a:gd name="T91" fmla="*/ 8 h 133"/>
                  <a:gd name="T92" fmla="*/ 175 w 385"/>
                  <a:gd name="T93" fmla="*/ 15 h 133"/>
                  <a:gd name="T94" fmla="*/ 156 w 385"/>
                  <a:gd name="T95" fmla="*/ 8 h 133"/>
                  <a:gd name="T96" fmla="*/ 125 w 385"/>
                  <a:gd name="T97" fmla="*/ 0 h 133"/>
                  <a:gd name="T98" fmla="*/ 90 w 385"/>
                  <a:gd name="T99" fmla="*/ 10 h 133"/>
                  <a:gd name="T100" fmla="*/ 77 w 385"/>
                  <a:gd name="T101" fmla="*/ 30 h 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5"/>
                  <a:gd name="T154" fmla="*/ 0 h 133"/>
                  <a:gd name="T155" fmla="*/ 385 w 385"/>
                  <a:gd name="T156" fmla="*/ 133 h 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5" h="133">
                    <a:moveTo>
                      <a:pt x="77" y="30"/>
                    </a:moveTo>
                    <a:lnTo>
                      <a:pt x="77" y="27"/>
                    </a:lnTo>
                    <a:lnTo>
                      <a:pt x="83" y="23"/>
                    </a:lnTo>
                    <a:lnTo>
                      <a:pt x="90" y="16"/>
                    </a:lnTo>
                    <a:lnTo>
                      <a:pt x="102" y="12"/>
                    </a:lnTo>
                    <a:lnTo>
                      <a:pt x="113" y="7"/>
                    </a:lnTo>
                    <a:lnTo>
                      <a:pt x="127" y="7"/>
                    </a:lnTo>
                    <a:lnTo>
                      <a:pt x="138" y="10"/>
                    </a:lnTo>
                    <a:lnTo>
                      <a:pt x="154" y="19"/>
                    </a:lnTo>
                    <a:lnTo>
                      <a:pt x="158" y="18"/>
                    </a:lnTo>
                    <a:lnTo>
                      <a:pt x="167" y="19"/>
                    </a:lnTo>
                    <a:lnTo>
                      <a:pt x="175" y="22"/>
                    </a:lnTo>
                    <a:lnTo>
                      <a:pt x="183" y="31"/>
                    </a:lnTo>
                    <a:lnTo>
                      <a:pt x="187" y="26"/>
                    </a:lnTo>
                    <a:lnTo>
                      <a:pt x="198" y="18"/>
                    </a:lnTo>
                    <a:lnTo>
                      <a:pt x="206" y="14"/>
                    </a:lnTo>
                    <a:lnTo>
                      <a:pt x="217" y="11"/>
                    </a:lnTo>
                    <a:lnTo>
                      <a:pt x="229" y="11"/>
                    </a:lnTo>
                    <a:lnTo>
                      <a:pt x="242" y="16"/>
                    </a:lnTo>
                    <a:lnTo>
                      <a:pt x="246" y="12"/>
                    </a:lnTo>
                    <a:lnTo>
                      <a:pt x="260" y="8"/>
                    </a:lnTo>
                    <a:lnTo>
                      <a:pt x="267" y="6"/>
                    </a:lnTo>
                    <a:lnTo>
                      <a:pt x="279" y="7"/>
                    </a:lnTo>
                    <a:lnTo>
                      <a:pt x="290" y="10"/>
                    </a:lnTo>
                    <a:lnTo>
                      <a:pt x="302" y="16"/>
                    </a:lnTo>
                    <a:lnTo>
                      <a:pt x="304" y="15"/>
                    </a:lnTo>
                    <a:lnTo>
                      <a:pt x="312" y="15"/>
                    </a:lnTo>
                    <a:lnTo>
                      <a:pt x="321" y="15"/>
                    </a:lnTo>
                    <a:lnTo>
                      <a:pt x="333" y="16"/>
                    </a:lnTo>
                    <a:lnTo>
                      <a:pt x="344" y="19"/>
                    </a:lnTo>
                    <a:lnTo>
                      <a:pt x="358" y="26"/>
                    </a:lnTo>
                    <a:lnTo>
                      <a:pt x="362" y="30"/>
                    </a:lnTo>
                    <a:lnTo>
                      <a:pt x="367" y="35"/>
                    </a:lnTo>
                    <a:lnTo>
                      <a:pt x="371" y="42"/>
                    </a:lnTo>
                    <a:lnTo>
                      <a:pt x="375" y="50"/>
                    </a:lnTo>
                    <a:lnTo>
                      <a:pt x="375" y="57"/>
                    </a:lnTo>
                    <a:lnTo>
                      <a:pt x="377" y="64"/>
                    </a:lnTo>
                    <a:lnTo>
                      <a:pt x="377" y="69"/>
                    </a:lnTo>
                    <a:lnTo>
                      <a:pt x="377" y="74"/>
                    </a:lnTo>
                    <a:lnTo>
                      <a:pt x="371" y="80"/>
                    </a:lnTo>
                    <a:lnTo>
                      <a:pt x="367" y="85"/>
                    </a:lnTo>
                    <a:lnTo>
                      <a:pt x="354" y="86"/>
                    </a:lnTo>
                    <a:lnTo>
                      <a:pt x="348" y="86"/>
                    </a:lnTo>
                    <a:lnTo>
                      <a:pt x="348" y="89"/>
                    </a:lnTo>
                    <a:lnTo>
                      <a:pt x="348" y="98"/>
                    </a:lnTo>
                    <a:lnTo>
                      <a:pt x="344" y="103"/>
                    </a:lnTo>
                    <a:lnTo>
                      <a:pt x="339" y="108"/>
                    </a:lnTo>
                    <a:lnTo>
                      <a:pt x="329" y="112"/>
                    </a:lnTo>
                    <a:lnTo>
                      <a:pt x="315" y="117"/>
                    </a:lnTo>
                    <a:lnTo>
                      <a:pt x="296" y="117"/>
                    </a:lnTo>
                    <a:lnTo>
                      <a:pt x="281" y="117"/>
                    </a:lnTo>
                    <a:lnTo>
                      <a:pt x="264" y="115"/>
                    </a:lnTo>
                    <a:lnTo>
                      <a:pt x="252" y="112"/>
                    </a:lnTo>
                    <a:lnTo>
                      <a:pt x="240" y="108"/>
                    </a:lnTo>
                    <a:lnTo>
                      <a:pt x="233" y="105"/>
                    </a:lnTo>
                    <a:lnTo>
                      <a:pt x="227" y="104"/>
                    </a:lnTo>
                    <a:lnTo>
                      <a:pt x="225" y="107"/>
                    </a:lnTo>
                    <a:lnTo>
                      <a:pt x="219" y="113"/>
                    </a:lnTo>
                    <a:lnTo>
                      <a:pt x="212" y="116"/>
                    </a:lnTo>
                    <a:lnTo>
                      <a:pt x="204" y="117"/>
                    </a:lnTo>
                    <a:lnTo>
                      <a:pt x="190" y="117"/>
                    </a:lnTo>
                    <a:lnTo>
                      <a:pt x="179" y="115"/>
                    </a:lnTo>
                    <a:lnTo>
                      <a:pt x="175" y="115"/>
                    </a:lnTo>
                    <a:lnTo>
                      <a:pt x="165" y="119"/>
                    </a:lnTo>
                    <a:lnTo>
                      <a:pt x="150" y="123"/>
                    </a:lnTo>
                    <a:lnTo>
                      <a:pt x="135" y="128"/>
                    </a:lnTo>
                    <a:lnTo>
                      <a:pt x="113" y="129"/>
                    </a:lnTo>
                    <a:lnTo>
                      <a:pt x="94" y="128"/>
                    </a:lnTo>
                    <a:lnTo>
                      <a:pt x="83" y="124"/>
                    </a:lnTo>
                    <a:lnTo>
                      <a:pt x="75" y="121"/>
                    </a:lnTo>
                    <a:lnTo>
                      <a:pt x="65" y="116"/>
                    </a:lnTo>
                    <a:lnTo>
                      <a:pt x="58" y="109"/>
                    </a:lnTo>
                    <a:lnTo>
                      <a:pt x="48" y="108"/>
                    </a:lnTo>
                    <a:lnTo>
                      <a:pt x="33" y="107"/>
                    </a:lnTo>
                    <a:lnTo>
                      <a:pt x="13" y="103"/>
                    </a:lnTo>
                    <a:lnTo>
                      <a:pt x="6" y="97"/>
                    </a:lnTo>
                    <a:lnTo>
                      <a:pt x="0" y="104"/>
                    </a:lnTo>
                    <a:lnTo>
                      <a:pt x="4" y="105"/>
                    </a:lnTo>
                    <a:lnTo>
                      <a:pt x="13" y="111"/>
                    </a:lnTo>
                    <a:lnTo>
                      <a:pt x="19" y="112"/>
                    </a:lnTo>
                    <a:lnTo>
                      <a:pt x="29" y="113"/>
                    </a:lnTo>
                    <a:lnTo>
                      <a:pt x="40" y="112"/>
                    </a:lnTo>
                    <a:lnTo>
                      <a:pt x="52" y="112"/>
                    </a:lnTo>
                    <a:lnTo>
                      <a:pt x="52" y="113"/>
                    </a:lnTo>
                    <a:lnTo>
                      <a:pt x="56" y="117"/>
                    </a:lnTo>
                    <a:lnTo>
                      <a:pt x="63" y="123"/>
                    </a:lnTo>
                    <a:lnTo>
                      <a:pt x="77" y="129"/>
                    </a:lnTo>
                    <a:lnTo>
                      <a:pt x="83" y="131"/>
                    </a:lnTo>
                    <a:lnTo>
                      <a:pt x="92" y="132"/>
                    </a:lnTo>
                    <a:lnTo>
                      <a:pt x="102" y="132"/>
                    </a:lnTo>
                    <a:lnTo>
                      <a:pt x="115" y="133"/>
                    </a:lnTo>
                    <a:lnTo>
                      <a:pt x="127" y="132"/>
                    </a:lnTo>
                    <a:lnTo>
                      <a:pt x="144" y="129"/>
                    </a:lnTo>
                    <a:lnTo>
                      <a:pt x="160" y="125"/>
                    </a:lnTo>
                    <a:lnTo>
                      <a:pt x="179" y="121"/>
                    </a:lnTo>
                    <a:lnTo>
                      <a:pt x="183" y="123"/>
                    </a:lnTo>
                    <a:lnTo>
                      <a:pt x="198" y="125"/>
                    </a:lnTo>
                    <a:lnTo>
                      <a:pt x="213" y="123"/>
                    </a:lnTo>
                    <a:lnTo>
                      <a:pt x="231" y="115"/>
                    </a:lnTo>
                    <a:lnTo>
                      <a:pt x="238" y="117"/>
                    </a:lnTo>
                    <a:lnTo>
                      <a:pt x="246" y="120"/>
                    </a:lnTo>
                    <a:lnTo>
                      <a:pt x="258" y="123"/>
                    </a:lnTo>
                    <a:lnTo>
                      <a:pt x="269" y="124"/>
                    </a:lnTo>
                    <a:lnTo>
                      <a:pt x="285" y="127"/>
                    </a:lnTo>
                    <a:lnTo>
                      <a:pt x="300" y="125"/>
                    </a:lnTo>
                    <a:lnTo>
                      <a:pt x="315" y="124"/>
                    </a:lnTo>
                    <a:lnTo>
                      <a:pt x="327" y="119"/>
                    </a:lnTo>
                    <a:lnTo>
                      <a:pt x="337" y="116"/>
                    </a:lnTo>
                    <a:lnTo>
                      <a:pt x="342" y="112"/>
                    </a:lnTo>
                    <a:lnTo>
                      <a:pt x="350" y="111"/>
                    </a:lnTo>
                    <a:lnTo>
                      <a:pt x="354" y="103"/>
                    </a:lnTo>
                    <a:lnTo>
                      <a:pt x="356" y="93"/>
                    </a:lnTo>
                    <a:lnTo>
                      <a:pt x="362" y="92"/>
                    </a:lnTo>
                    <a:lnTo>
                      <a:pt x="373" y="88"/>
                    </a:lnTo>
                    <a:lnTo>
                      <a:pt x="379" y="82"/>
                    </a:lnTo>
                    <a:lnTo>
                      <a:pt x="385" y="76"/>
                    </a:lnTo>
                    <a:lnTo>
                      <a:pt x="385" y="65"/>
                    </a:lnTo>
                    <a:lnTo>
                      <a:pt x="385" y="53"/>
                    </a:lnTo>
                    <a:lnTo>
                      <a:pt x="381" y="43"/>
                    </a:lnTo>
                    <a:lnTo>
                      <a:pt x="377" y="37"/>
                    </a:lnTo>
                    <a:lnTo>
                      <a:pt x="371" y="30"/>
                    </a:lnTo>
                    <a:lnTo>
                      <a:pt x="367" y="26"/>
                    </a:lnTo>
                    <a:lnTo>
                      <a:pt x="354" y="16"/>
                    </a:lnTo>
                    <a:lnTo>
                      <a:pt x="342" y="11"/>
                    </a:lnTo>
                    <a:lnTo>
                      <a:pt x="329" y="6"/>
                    </a:lnTo>
                    <a:lnTo>
                      <a:pt x="317" y="6"/>
                    </a:lnTo>
                    <a:lnTo>
                      <a:pt x="306" y="4"/>
                    </a:lnTo>
                    <a:lnTo>
                      <a:pt x="302" y="8"/>
                    </a:lnTo>
                    <a:lnTo>
                      <a:pt x="294" y="6"/>
                    </a:lnTo>
                    <a:lnTo>
                      <a:pt x="281" y="3"/>
                    </a:lnTo>
                    <a:lnTo>
                      <a:pt x="269" y="2"/>
                    </a:lnTo>
                    <a:lnTo>
                      <a:pt x="260" y="3"/>
                    </a:lnTo>
                    <a:lnTo>
                      <a:pt x="250" y="6"/>
                    </a:lnTo>
                    <a:lnTo>
                      <a:pt x="240" y="11"/>
                    </a:lnTo>
                    <a:lnTo>
                      <a:pt x="233" y="8"/>
                    </a:lnTo>
                    <a:lnTo>
                      <a:pt x="217" y="7"/>
                    </a:lnTo>
                    <a:lnTo>
                      <a:pt x="208" y="7"/>
                    </a:lnTo>
                    <a:lnTo>
                      <a:pt x="198" y="8"/>
                    </a:lnTo>
                    <a:lnTo>
                      <a:pt x="190" y="11"/>
                    </a:lnTo>
                    <a:lnTo>
                      <a:pt x="185" y="19"/>
                    </a:lnTo>
                    <a:lnTo>
                      <a:pt x="175" y="15"/>
                    </a:lnTo>
                    <a:lnTo>
                      <a:pt x="162" y="14"/>
                    </a:lnTo>
                    <a:lnTo>
                      <a:pt x="160" y="11"/>
                    </a:lnTo>
                    <a:lnTo>
                      <a:pt x="156" y="8"/>
                    </a:lnTo>
                    <a:lnTo>
                      <a:pt x="148" y="4"/>
                    </a:lnTo>
                    <a:lnTo>
                      <a:pt x="138" y="2"/>
                    </a:lnTo>
                    <a:lnTo>
                      <a:pt x="125" y="0"/>
                    </a:lnTo>
                    <a:lnTo>
                      <a:pt x="110" y="3"/>
                    </a:lnTo>
                    <a:lnTo>
                      <a:pt x="100" y="4"/>
                    </a:lnTo>
                    <a:lnTo>
                      <a:pt x="90" y="10"/>
                    </a:lnTo>
                    <a:lnTo>
                      <a:pt x="81" y="15"/>
                    </a:lnTo>
                    <a:lnTo>
                      <a:pt x="71" y="23"/>
                    </a:lnTo>
                    <a:lnTo>
                      <a:pt x="77" y="3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0" name="Freeform 188"/>
              <p:cNvSpPr>
                <a:spLocks/>
              </p:cNvSpPr>
              <p:nvPr/>
            </p:nvSpPr>
            <p:spPr bwMode="auto">
              <a:xfrm>
                <a:off x="2082" y="4186"/>
                <a:ext cx="89" cy="86"/>
              </a:xfrm>
              <a:custGeom>
                <a:avLst/>
                <a:gdLst>
                  <a:gd name="T0" fmla="*/ 27 w 89"/>
                  <a:gd name="T1" fmla="*/ 86 h 86"/>
                  <a:gd name="T2" fmla="*/ 21 w 89"/>
                  <a:gd name="T3" fmla="*/ 81 h 86"/>
                  <a:gd name="T4" fmla="*/ 16 w 89"/>
                  <a:gd name="T5" fmla="*/ 70 h 86"/>
                  <a:gd name="T6" fmla="*/ 14 w 89"/>
                  <a:gd name="T7" fmla="*/ 62 h 86"/>
                  <a:gd name="T8" fmla="*/ 16 w 89"/>
                  <a:gd name="T9" fmla="*/ 55 h 86"/>
                  <a:gd name="T10" fmla="*/ 23 w 89"/>
                  <a:gd name="T11" fmla="*/ 47 h 86"/>
                  <a:gd name="T12" fmla="*/ 41 w 89"/>
                  <a:gd name="T13" fmla="*/ 42 h 86"/>
                  <a:gd name="T14" fmla="*/ 41 w 89"/>
                  <a:gd name="T15" fmla="*/ 35 h 86"/>
                  <a:gd name="T16" fmla="*/ 48 w 89"/>
                  <a:gd name="T17" fmla="*/ 24 h 86"/>
                  <a:gd name="T18" fmla="*/ 52 w 89"/>
                  <a:gd name="T19" fmla="*/ 18 h 86"/>
                  <a:gd name="T20" fmla="*/ 62 w 89"/>
                  <a:gd name="T21" fmla="*/ 12 h 86"/>
                  <a:gd name="T22" fmla="*/ 73 w 89"/>
                  <a:gd name="T23" fmla="*/ 8 h 86"/>
                  <a:gd name="T24" fmla="*/ 89 w 89"/>
                  <a:gd name="T25" fmla="*/ 10 h 86"/>
                  <a:gd name="T26" fmla="*/ 87 w 89"/>
                  <a:gd name="T27" fmla="*/ 2 h 86"/>
                  <a:gd name="T28" fmla="*/ 79 w 89"/>
                  <a:gd name="T29" fmla="*/ 0 h 86"/>
                  <a:gd name="T30" fmla="*/ 62 w 89"/>
                  <a:gd name="T31" fmla="*/ 4 h 86"/>
                  <a:gd name="T32" fmla="*/ 52 w 89"/>
                  <a:gd name="T33" fmla="*/ 7 h 86"/>
                  <a:gd name="T34" fmla="*/ 45 w 89"/>
                  <a:gd name="T35" fmla="*/ 14 h 86"/>
                  <a:gd name="T36" fmla="*/ 39 w 89"/>
                  <a:gd name="T37" fmla="*/ 22 h 86"/>
                  <a:gd name="T38" fmla="*/ 37 w 89"/>
                  <a:gd name="T39" fmla="*/ 35 h 86"/>
                  <a:gd name="T40" fmla="*/ 33 w 89"/>
                  <a:gd name="T41" fmla="*/ 35 h 86"/>
                  <a:gd name="T42" fmla="*/ 27 w 89"/>
                  <a:gd name="T43" fmla="*/ 36 h 86"/>
                  <a:gd name="T44" fmla="*/ 18 w 89"/>
                  <a:gd name="T45" fmla="*/ 41 h 86"/>
                  <a:gd name="T46" fmla="*/ 10 w 89"/>
                  <a:gd name="T47" fmla="*/ 46 h 86"/>
                  <a:gd name="T48" fmla="*/ 2 w 89"/>
                  <a:gd name="T49" fmla="*/ 53 h 86"/>
                  <a:gd name="T50" fmla="*/ 0 w 89"/>
                  <a:gd name="T51" fmla="*/ 62 h 86"/>
                  <a:gd name="T52" fmla="*/ 2 w 89"/>
                  <a:gd name="T53" fmla="*/ 73 h 86"/>
                  <a:gd name="T54" fmla="*/ 14 w 89"/>
                  <a:gd name="T55" fmla="*/ 86 h 86"/>
                  <a:gd name="T56" fmla="*/ 27 w 89"/>
                  <a:gd name="T57" fmla="*/ 86 h 86"/>
                  <a:gd name="T58" fmla="*/ 27 w 89"/>
                  <a:gd name="T59" fmla="*/ 86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86"/>
                  <a:gd name="T92" fmla="*/ 89 w 89"/>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86">
                    <a:moveTo>
                      <a:pt x="27" y="86"/>
                    </a:moveTo>
                    <a:lnTo>
                      <a:pt x="21" y="81"/>
                    </a:lnTo>
                    <a:lnTo>
                      <a:pt x="16" y="70"/>
                    </a:lnTo>
                    <a:lnTo>
                      <a:pt x="14" y="62"/>
                    </a:lnTo>
                    <a:lnTo>
                      <a:pt x="16" y="55"/>
                    </a:lnTo>
                    <a:lnTo>
                      <a:pt x="23" y="47"/>
                    </a:lnTo>
                    <a:lnTo>
                      <a:pt x="41" y="42"/>
                    </a:lnTo>
                    <a:lnTo>
                      <a:pt x="41" y="35"/>
                    </a:lnTo>
                    <a:lnTo>
                      <a:pt x="48" y="24"/>
                    </a:lnTo>
                    <a:lnTo>
                      <a:pt x="52" y="18"/>
                    </a:lnTo>
                    <a:lnTo>
                      <a:pt x="62" y="12"/>
                    </a:lnTo>
                    <a:lnTo>
                      <a:pt x="73" y="8"/>
                    </a:lnTo>
                    <a:lnTo>
                      <a:pt x="89" y="10"/>
                    </a:lnTo>
                    <a:lnTo>
                      <a:pt x="87" y="2"/>
                    </a:lnTo>
                    <a:lnTo>
                      <a:pt x="79" y="0"/>
                    </a:lnTo>
                    <a:lnTo>
                      <a:pt x="62" y="4"/>
                    </a:lnTo>
                    <a:lnTo>
                      <a:pt x="52" y="7"/>
                    </a:lnTo>
                    <a:lnTo>
                      <a:pt x="45" y="14"/>
                    </a:lnTo>
                    <a:lnTo>
                      <a:pt x="39" y="22"/>
                    </a:lnTo>
                    <a:lnTo>
                      <a:pt x="37" y="35"/>
                    </a:lnTo>
                    <a:lnTo>
                      <a:pt x="33" y="35"/>
                    </a:lnTo>
                    <a:lnTo>
                      <a:pt x="27" y="36"/>
                    </a:lnTo>
                    <a:lnTo>
                      <a:pt x="18" y="41"/>
                    </a:lnTo>
                    <a:lnTo>
                      <a:pt x="10" y="46"/>
                    </a:lnTo>
                    <a:lnTo>
                      <a:pt x="2" y="53"/>
                    </a:lnTo>
                    <a:lnTo>
                      <a:pt x="0" y="62"/>
                    </a:lnTo>
                    <a:lnTo>
                      <a:pt x="2" y="73"/>
                    </a:lnTo>
                    <a:lnTo>
                      <a:pt x="14" y="86"/>
                    </a:lnTo>
                    <a:lnTo>
                      <a:pt x="27" y="86"/>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1" name="Freeform 189"/>
              <p:cNvSpPr>
                <a:spLocks/>
              </p:cNvSpPr>
              <p:nvPr/>
            </p:nvSpPr>
            <p:spPr bwMode="auto">
              <a:xfrm>
                <a:off x="2292" y="4115"/>
                <a:ext cx="360" cy="107"/>
              </a:xfrm>
              <a:custGeom>
                <a:avLst/>
                <a:gdLst>
                  <a:gd name="T0" fmla="*/ 8 w 360"/>
                  <a:gd name="T1" fmla="*/ 60 h 107"/>
                  <a:gd name="T2" fmla="*/ 10 w 360"/>
                  <a:gd name="T3" fmla="*/ 44 h 107"/>
                  <a:gd name="T4" fmla="*/ 17 w 360"/>
                  <a:gd name="T5" fmla="*/ 25 h 107"/>
                  <a:gd name="T6" fmla="*/ 35 w 360"/>
                  <a:gd name="T7" fmla="*/ 16 h 107"/>
                  <a:gd name="T8" fmla="*/ 56 w 360"/>
                  <a:gd name="T9" fmla="*/ 17 h 107"/>
                  <a:gd name="T10" fmla="*/ 73 w 360"/>
                  <a:gd name="T11" fmla="*/ 16 h 107"/>
                  <a:gd name="T12" fmla="*/ 96 w 360"/>
                  <a:gd name="T13" fmla="*/ 5 h 107"/>
                  <a:gd name="T14" fmla="*/ 127 w 360"/>
                  <a:gd name="T15" fmla="*/ 12 h 107"/>
                  <a:gd name="T16" fmla="*/ 148 w 360"/>
                  <a:gd name="T17" fmla="*/ 20 h 107"/>
                  <a:gd name="T18" fmla="*/ 171 w 360"/>
                  <a:gd name="T19" fmla="*/ 12 h 107"/>
                  <a:gd name="T20" fmla="*/ 206 w 360"/>
                  <a:gd name="T21" fmla="*/ 8 h 107"/>
                  <a:gd name="T22" fmla="*/ 233 w 360"/>
                  <a:gd name="T23" fmla="*/ 15 h 107"/>
                  <a:gd name="T24" fmla="*/ 248 w 360"/>
                  <a:gd name="T25" fmla="*/ 28 h 107"/>
                  <a:gd name="T26" fmla="*/ 262 w 360"/>
                  <a:gd name="T27" fmla="*/ 39 h 107"/>
                  <a:gd name="T28" fmla="*/ 281 w 360"/>
                  <a:gd name="T29" fmla="*/ 48 h 107"/>
                  <a:gd name="T30" fmla="*/ 289 w 360"/>
                  <a:gd name="T31" fmla="*/ 60 h 107"/>
                  <a:gd name="T32" fmla="*/ 295 w 360"/>
                  <a:gd name="T33" fmla="*/ 68 h 107"/>
                  <a:gd name="T34" fmla="*/ 323 w 360"/>
                  <a:gd name="T35" fmla="*/ 74 h 107"/>
                  <a:gd name="T36" fmla="*/ 341 w 360"/>
                  <a:gd name="T37" fmla="*/ 89 h 107"/>
                  <a:gd name="T38" fmla="*/ 360 w 360"/>
                  <a:gd name="T39" fmla="*/ 107 h 107"/>
                  <a:gd name="T40" fmla="*/ 354 w 360"/>
                  <a:gd name="T41" fmla="*/ 99 h 107"/>
                  <a:gd name="T42" fmla="*/ 345 w 360"/>
                  <a:gd name="T43" fmla="*/ 83 h 107"/>
                  <a:gd name="T44" fmla="*/ 323 w 360"/>
                  <a:gd name="T45" fmla="*/ 68 h 107"/>
                  <a:gd name="T46" fmla="*/ 295 w 360"/>
                  <a:gd name="T47" fmla="*/ 66 h 107"/>
                  <a:gd name="T48" fmla="*/ 293 w 360"/>
                  <a:gd name="T49" fmla="*/ 50 h 107"/>
                  <a:gd name="T50" fmla="*/ 283 w 360"/>
                  <a:gd name="T51" fmla="*/ 39 h 107"/>
                  <a:gd name="T52" fmla="*/ 264 w 360"/>
                  <a:gd name="T53" fmla="*/ 35 h 107"/>
                  <a:gd name="T54" fmla="*/ 256 w 360"/>
                  <a:gd name="T55" fmla="*/ 25 h 107"/>
                  <a:gd name="T56" fmla="*/ 239 w 360"/>
                  <a:gd name="T57" fmla="*/ 9 h 107"/>
                  <a:gd name="T58" fmla="*/ 204 w 360"/>
                  <a:gd name="T59" fmla="*/ 0 h 107"/>
                  <a:gd name="T60" fmla="*/ 179 w 360"/>
                  <a:gd name="T61" fmla="*/ 3 h 107"/>
                  <a:gd name="T62" fmla="*/ 150 w 360"/>
                  <a:gd name="T63" fmla="*/ 15 h 107"/>
                  <a:gd name="T64" fmla="*/ 141 w 360"/>
                  <a:gd name="T65" fmla="*/ 9 h 107"/>
                  <a:gd name="T66" fmla="*/ 121 w 360"/>
                  <a:gd name="T67" fmla="*/ 3 h 107"/>
                  <a:gd name="T68" fmla="*/ 94 w 360"/>
                  <a:gd name="T69" fmla="*/ 1 h 107"/>
                  <a:gd name="T70" fmla="*/ 69 w 360"/>
                  <a:gd name="T71" fmla="*/ 15 h 107"/>
                  <a:gd name="T72" fmla="*/ 50 w 360"/>
                  <a:gd name="T73" fmla="*/ 11 h 107"/>
                  <a:gd name="T74" fmla="*/ 17 w 360"/>
                  <a:gd name="T75" fmla="*/ 21 h 107"/>
                  <a:gd name="T76" fmla="*/ 6 w 360"/>
                  <a:gd name="T77" fmla="*/ 34 h 107"/>
                  <a:gd name="T78" fmla="*/ 2 w 360"/>
                  <a:gd name="T79" fmla="*/ 48 h 107"/>
                  <a:gd name="T80" fmla="*/ 2 w 360"/>
                  <a:gd name="T81" fmla="*/ 64 h 107"/>
                  <a:gd name="T82" fmla="*/ 10 w 360"/>
                  <a:gd name="T83" fmla="*/ 63 h 1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0"/>
                  <a:gd name="T127" fmla="*/ 0 h 107"/>
                  <a:gd name="T128" fmla="*/ 360 w 360"/>
                  <a:gd name="T129" fmla="*/ 107 h 1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0" h="107">
                    <a:moveTo>
                      <a:pt x="10" y="63"/>
                    </a:moveTo>
                    <a:lnTo>
                      <a:pt x="8" y="60"/>
                    </a:lnTo>
                    <a:lnTo>
                      <a:pt x="8" y="54"/>
                    </a:lnTo>
                    <a:lnTo>
                      <a:pt x="10" y="44"/>
                    </a:lnTo>
                    <a:lnTo>
                      <a:pt x="14" y="35"/>
                    </a:lnTo>
                    <a:lnTo>
                      <a:pt x="17" y="25"/>
                    </a:lnTo>
                    <a:lnTo>
                      <a:pt x="29" y="20"/>
                    </a:lnTo>
                    <a:lnTo>
                      <a:pt x="35" y="16"/>
                    </a:lnTo>
                    <a:lnTo>
                      <a:pt x="46" y="16"/>
                    </a:lnTo>
                    <a:lnTo>
                      <a:pt x="56" y="17"/>
                    </a:lnTo>
                    <a:lnTo>
                      <a:pt x="69" y="21"/>
                    </a:lnTo>
                    <a:lnTo>
                      <a:pt x="73" y="16"/>
                    </a:lnTo>
                    <a:lnTo>
                      <a:pt x="87" y="8"/>
                    </a:lnTo>
                    <a:lnTo>
                      <a:pt x="96" y="5"/>
                    </a:lnTo>
                    <a:lnTo>
                      <a:pt x="110" y="7"/>
                    </a:lnTo>
                    <a:lnTo>
                      <a:pt x="127" y="12"/>
                    </a:lnTo>
                    <a:lnTo>
                      <a:pt x="146" y="23"/>
                    </a:lnTo>
                    <a:lnTo>
                      <a:pt x="148" y="20"/>
                    </a:lnTo>
                    <a:lnTo>
                      <a:pt x="158" y="16"/>
                    </a:lnTo>
                    <a:lnTo>
                      <a:pt x="171" y="12"/>
                    </a:lnTo>
                    <a:lnTo>
                      <a:pt x="189" y="9"/>
                    </a:lnTo>
                    <a:lnTo>
                      <a:pt x="206" y="8"/>
                    </a:lnTo>
                    <a:lnTo>
                      <a:pt x="225" y="12"/>
                    </a:lnTo>
                    <a:lnTo>
                      <a:pt x="233" y="15"/>
                    </a:lnTo>
                    <a:lnTo>
                      <a:pt x="241" y="21"/>
                    </a:lnTo>
                    <a:lnTo>
                      <a:pt x="248" y="28"/>
                    </a:lnTo>
                    <a:lnTo>
                      <a:pt x="256" y="39"/>
                    </a:lnTo>
                    <a:lnTo>
                      <a:pt x="262" y="39"/>
                    </a:lnTo>
                    <a:lnTo>
                      <a:pt x="277" y="44"/>
                    </a:lnTo>
                    <a:lnTo>
                      <a:pt x="281" y="48"/>
                    </a:lnTo>
                    <a:lnTo>
                      <a:pt x="287" y="54"/>
                    </a:lnTo>
                    <a:lnTo>
                      <a:pt x="289" y="60"/>
                    </a:lnTo>
                    <a:lnTo>
                      <a:pt x="287" y="70"/>
                    </a:lnTo>
                    <a:lnTo>
                      <a:pt x="295" y="68"/>
                    </a:lnTo>
                    <a:lnTo>
                      <a:pt x="314" y="71"/>
                    </a:lnTo>
                    <a:lnTo>
                      <a:pt x="323" y="74"/>
                    </a:lnTo>
                    <a:lnTo>
                      <a:pt x="335" y="81"/>
                    </a:lnTo>
                    <a:lnTo>
                      <a:pt x="341" y="89"/>
                    </a:lnTo>
                    <a:lnTo>
                      <a:pt x="346" y="102"/>
                    </a:lnTo>
                    <a:lnTo>
                      <a:pt x="360" y="107"/>
                    </a:lnTo>
                    <a:lnTo>
                      <a:pt x="358" y="105"/>
                    </a:lnTo>
                    <a:lnTo>
                      <a:pt x="354" y="99"/>
                    </a:lnTo>
                    <a:lnTo>
                      <a:pt x="348" y="91"/>
                    </a:lnTo>
                    <a:lnTo>
                      <a:pt x="345" y="83"/>
                    </a:lnTo>
                    <a:lnTo>
                      <a:pt x="335" y="75"/>
                    </a:lnTo>
                    <a:lnTo>
                      <a:pt x="323" y="68"/>
                    </a:lnTo>
                    <a:lnTo>
                      <a:pt x="310" y="64"/>
                    </a:lnTo>
                    <a:lnTo>
                      <a:pt x="295" y="66"/>
                    </a:lnTo>
                    <a:lnTo>
                      <a:pt x="295" y="60"/>
                    </a:lnTo>
                    <a:lnTo>
                      <a:pt x="293" y="50"/>
                    </a:lnTo>
                    <a:lnTo>
                      <a:pt x="289" y="43"/>
                    </a:lnTo>
                    <a:lnTo>
                      <a:pt x="283" y="39"/>
                    </a:lnTo>
                    <a:lnTo>
                      <a:pt x="275" y="35"/>
                    </a:lnTo>
                    <a:lnTo>
                      <a:pt x="264" y="35"/>
                    </a:lnTo>
                    <a:lnTo>
                      <a:pt x="262" y="32"/>
                    </a:lnTo>
                    <a:lnTo>
                      <a:pt x="256" y="25"/>
                    </a:lnTo>
                    <a:lnTo>
                      <a:pt x="248" y="17"/>
                    </a:lnTo>
                    <a:lnTo>
                      <a:pt x="239" y="9"/>
                    </a:lnTo>
                    <a:lnTo>
                      <a:pt x="221" y="3"/>
                    </a:lnTo>
                    <a:lnTo>
                      <a:pt x="204" y="0"/>
                    </a:lnTo>
                    <a:lnTo>
                      <a:pt x="191" y="0"/>
                    </a:lnTo>
                    <a:lnTo>
                      <a:pt x="179" y="3"/>
                    </a:lnTo>
                    <a:lnTo>
                      <a:pt x="164" y="7"/>
                    </a:lnTo>
                    <a:lnTo>
                      <a:pt x="150" y="15"/>
                    </a:lnTo>
                    <a:lnTo>
                      <a:pt x="146" y="12"/>
                    </a:lnTo>
                    <a:lnTo>
                      <a:pt x="141" y="9"/>
                    </a:lnTo>
                    <a:lnTo>
                      <a:pt x="131" y="5"/>
                    </a:lnTo>
                    <a:lnTo>
                      <a:pt x="121" y="3"/>
                    </a:lnTo>
                    <a:lnTo>
                      <a:pt x="106" y="0"/>
                    </a:lnTo>
                    <a:lnTo>
                      <a:pt x="94" y="1"/>
                    </a:lnTo>
                    <a:lnTo>
                      <a:pt x="81" y="5"/>
                    </a:lnTo>
                    <a:lnTo>
                      <a:pt x="69" y="15"/>
                    </a:lnTo>
                    <a:lnTo>
                      <a:pt x="62" y="12"/>
                    </a:lnTo>
                    <a:lnTo>
                      <a:pt x="50" y="11"/>
                    </a:lnTo>
                    <a:lnTo>
                      <a:pt x="33" y="12"/>
                    </a:lnTo>
                    <a:lnTo>
                      <a:pt x="17" y="21"/>
                    </a:lnTo>
                    <a:lnTo>
                      <a:pt x="10" y="25"/>
                    </a:lnTo>
                    <a:lnTo>
                      <a:pt x="6" y="34"/>
                    </a:lnTo>
                    <a:lnTo>
                      <a:pt x="2" y="40"/>
                    </a:lnTo>
                    <a:lnTo>
                      <a:pt x="2" y="48"/>
                    </a:lnTo>
                    <a:lnTo>
                      <a:pt x="0" y="59"/>
                    </a:lnTo>
                    <a:lnTo>
                      <a:pt x="2" y="64"/>
                    </a:lnTo>
                    <a:lnTo>
                      <a:pt x="10" y="63"/>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2" name="Freeform 190"/>
              <p:cNvSpPr>
                <a:spLocks/>
              </p:cNvSpPr>
              <p:nvPr/>
            </p:nvSpPr>
            <p:spPr bwMode="auto">
              <a:xfrm>
                <a:off x="2406" y="4270"/>
                <a:ext cx="207" cy="30"/>
              </a:xfrm>
              <a:custGeom>
                <a:avLst/>
                <a:gdLst>
                  <a:gd name="T0" fmla="*/ 9 w 207"/>
                  <a:gd name="T1" fmla="*/ 20 h 30"/>
                  <a:gd name="T2" fmla="*/ 17 w 207"/>
                  <a:gd name="T3" fmla="*/ 22 h 30"/>
                  <a:gd name="T4" fmla="*/ 27 w 207"/>
                  <a:gd name="T5" fmla="*/ 24 h 30"/>
                  <a:gd name="T6" fmla="*/ 42 w 207"/>
                  <a:gd name="T7" fmla="*/ 25 h 30"/>
                  <a:gd name="T8" fmla="*/ 55 w 207"/>
                  <a:gd name="T9" fmla="*/ 24 h 30"/>
                  <a:gd name="T10" fmla="*/ 71 w 207"/>
                  <a:gd name="T11" fmla="*/ 21 h 30"/>
                  <a:gd name="T12" fmla="*/ 86 w 207"/>
                  <a:gd name="T13" fmla="*/ 13 h 30"/>
                  <a:gd name="T14" fmla="*/ 102 w 207"/>
                  <a:gd name="T15" fmla="*/ 2 h 30"/>
                  <a:gd name="T16" fmla="*/ 109 w 207"/>
                  <a:gd name="T17" fmla="*/ 6 h 30"/>
                  <a:gd name="T18" fmla="*/ 119 w 207"/>
                  <a:gd name="T19" fmla="*/ 10 h 30"/>
                  <a:gd name="T20" fmla="*/ 132 w 207"/>
                  <a:gd name="T21" fmla="*/ 14 h 30"/>
                  <a:gd name="T22" fmla="*/ 146 w 207"/>
                  <a:gd name="T23" fmla="*/ 16 h 30"/>
                  <a:gd name="T24" fmla="*/ 163 w 207"/>
                  <a:gd name="T25" fmla="*/ 14 h 30"/>
                  <a:gd name="T26" fmla="*/ 181 w 207"/>
                  <a:gd name="T27" fmla="*/ 9 h 30"/>
                  <a:gd name="T28" fmla="*/ 200 w 207"/>
                  <a:gd name="T29" fmla="*/ 0 h 30"/>
                  <a:gd name="T30" fmla="*/ 207 w 207"/>
                  <a:gd name="T31" fmla="*/ 6 h 30"/>
                  <a:gd name="T32" fmla="*/ 204 w 207"/>
                  <a:gd name="T33" fmla="*/ 6 h 30"/>
                  <a:gd name="T34" fmla="*/ 194 w 207"/>
                  <a:gd name="T35" fmla="*/ 9 h 30"/>
                  <a:gd name="T36" fmla="*/ 181 w 207"/>
                  <a:gd name="T37" fmla="*/ 13 h 30"/>
                  <a:gd name="T38" fmla="*/ 165 w 207"/>
                  <a:gd name="T39" fmla="*/ 17 h 30"/>
                  <a:gd name="T40" fmla="*/ 146 w 207"/>
                  <a:gd name="T41" fmla="*/ 20 h 30"/>
                  <a:gd name="T42" fmla="*/ 129 w 207"/>
                  <a:gd name="T43" fmla="*/ 20 h 30"/>
                  <a:gd name="T44" fmla="*/ 111 w 207"/>
                  <a:gd name="T45" fmla="*/ 16 h 30"/>
                  <a:gd name="T46" fmla="*/ 102 w 207"/>
                  <a:gd name="T47" fmla="*/ 9 h 30"/>
                  <a:gd name="T48" fmla="*/ 100 w 207"/>
                  <a:gd name="T49" fmla="*/ 9 h 30"/>
                  <a:gd name="T50" fmla="*/ 94 w 207"/>
                  <a:gd name="T51" fmla="*/ 14 h 30"/>
                  <a:gd name="T52" fmla="*/ 86 w 207"/>
                  <a:gd name="T53" fmla="*/ 18 h 30"/>
                  <a:gd name="T54" fmla="*/ 77 w 207"/>
                  <a:gd name="T55" fmla="*/ 25 h 30"/>
                  <a:gd name="T56" fmla="*/ 61 w 207"/>
                  <a:gd name="T57" fmla="*/ 28 h 30"/>
                  <a:gd name="T58" fmla="*/ 46 w 207"/>
                  <a:gd name="T59" fmla="*/ 30 h 30"/>
                  <a:gd name="T60" fmla="*/ 34 w 207"/>
                  <a:gd name="T61" fmla="*/ 29 h 30"/>
                  <a:gd name="T62" fmla="*/ 23 w 207"/>
                  <a:gd name="T63" fmla="*/ 28 h 30"/>
                  <a:gd name="T64" fmla="*/ 11 w 207"/>
                  <a:gd name="T65" fmla="*/ 24 h 30"/>
                  <a:gd name="T66" fmla="*/ 0 w 207"/>
                  <a:gd name="T67" fmla="*/ 21 h 30"/>
                  <a:gd name="T68" fmla="*/ 9 w 207"/>
                  <a:gd name="T69" fmla="*/ 20 h 30"/>
                  <a:gd name="T70" fmla="*/ 9 w 207"/>
                  <a:gd name="T71" fmla="*/ 20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7"/>
                  <a:gd name="T109" fmla="*/ 0 h 30"/>
                  <a:gd name="T110" fmla="*/ 207 w 207"/>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7" h="30">
                    <a:moveTo>
                      <a:pt x="9" y="20"/>
                    </a:moveTo>
                    <a:lnTo>
                      <a:pt x="17" y="22"/>
                    </a:lnTo>
                    <a:lnTo>
                      <a:pt x="27" y="24"/>
                    </a:lnTo>
                    <a:lnTo>
                      <a:pt x="42" y="25"/>
                    </a:lnTo>
                    <a:lnTo>
                      <a:pt x="55" y="24"/>
                    </a:lnTo>
                    <a:lnTo>
                      <a:pt x="71" y="21"/>
                    </a:lnTo>
                    <a:lnTo>
                      <a:pt x="86" y="13"/>
                    </a:lnTo>
                    <a:lnTo>
                      <a:pt x="102" y="2"/>
                    </a:lnTo>
                    <a:lnTo>
                      <a:pt x="109" y="6"/>
                    </a:lnTo>
                    <a:lnTo>
                      <a:pt x="119" y="10"/>
                    </a:lnTo>
                    <a:lnTo>
                      <a:pt x="132" y="14"/>
                    </a:lnTo>
                    <a:lnTo>
                      <a:pt x="146" y="16"/>
                    </a:lnTo>
                    <a:lnTo>
                      <a:pt x="163" y="14"/>
                    </a:lnTo>
                    <a:lnTo>
                      <a:pt x="181" y="9"/>
                    </a:lnTo>
                    <a:lnTo>
                      <a:pt x="200" y="0"/>
                    </a:lnTo>
                    <a:lnTo>
                      <a:pt x="207" y="6"/>
                    </a:lnTo>
                    <a:lnTo>
                      <a:pt x="204" y="6"/>
                    </a:lnTo>
                    <a:lnTo>
                      <a:pt x="194" y="9"/>
                    </a:lnTo>
                    <a:lnTo>
                      <a:pt x="181" y="13"/>
                    </a:lnTo>
                    <a:lnTo>
                      <a:pt x="165" y="17"/>
                    </a:lnTo>
                    <a:lnTo>
                      <a:pt x="146" y="20"/>
                    </a:lnTo>
                    <a:lnTo>
                      <a:pt x="129" y="20"/>
                    </a:lnTo>
                    <a:lnTo>
                      <a:pt x="111" y="16"/>
                    </a:lnTo>
                    <a:lnTo>
                      <a:pt x="102" y="9"/>
                    </a:lnTo>
                    <a:lnTo>
                      <a:pt x="100" y="9"/>
                    </a:lnTo>
                    <a:lnTo>
                      <a:pt x="94" y="14"/>
                    </a:lnTo>
                    <a:lnTo>
                      <a:pt x="86" y="18"/>
                    </a:lnTo>
                    <a:lnTo>
                      <a:pt x="77" y="25"/>
                    </a:lnTo>
                    <a:lnTo>
                      <a:pt x="61" y="28"/>
                    </a:lnTo>
                    <a:lnTo>
                      <a:pt x="46" y="30"/>
                    </a:lnTo>
                    <a:lnTo>
                      <a:pt x="34" y="29"/>
                    </a:lnTo>
                    <a:lnTo>
                      <a:pt x="23" y="28"/>
                    </a:lnTo>
                    <a:lnTo>
                      <a:pt x="11" y="24"/>
                    </a:lnTo>
                    <a:lnTo>
                      <a:pt x="0" y="21"/>
                    </a:lnTo>
                    <a:lnTo>
                      <a:pt x="9" y="2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3" name="Freeform 191"/>
              <p:cNvSpPr>
                <a:spLocks/>
              </p:cNvSpPr>
              <p:nvPr/>
            </p:nvSpPr>
            <p:spPr bwMode="auto">
              <a:xfrm>
                <a:off x="3229" y="3853"/>
                <a:ext cx="718" cy="265"/>
              </a:xfrm>
              <a:custGeom>
                <a:avLst/>
                <a:gdLst>
                  <a:gd name="T0" fmla="*/ 39 w 718"/>
                  <a:gd name="T1" fmla="*/ 251 h 265"/>
                  <a:gd name="T2" fmla="*/ 73 w 718"/>
                  <a:gd name="T3" fmla="*/ 219 h 265"/>
                  <a:gd name="T4" fmla="*/ 56 w 718"/>
                  <a:gd name="T5" fmla="*/ 200 h 265"/>
                  <a:gd name="T6" fmla="*/ 18 w 718"/>
                  <a:gd name="T7" fmla="*/ 187 h 265"/>
                  <a:gd name="T8" fmla="*/ 23 w 718"/>
                  <a:gd name="T9" fmla="*/ 150 h 265"/>
                  <a:gd name="T10" fmla="*/ 56 w 718"/>
                  <a:gd name="T11" fmla="*/ 119 h 265"/>
                  <a:gd name="T12" fmla="*/ 108 w 718"/>
                  <a:gd name="T13" fmla="*/ 101 h 265"/>
                  <a:gd name="T14" fmla="*/ 160 w 718"/>
                  <a:gd name="T15" fmla="*/ 102 h 265"/>
                  <a:gd name="T16" fmla="*/ 173 w 718"/>
                  <a:gd name="T17" fmla="*/ 119 h 265"/>
                  <a:gd name="T18" fmla="*/ 185 w 718"/>
                  <a:gd name="T19" fmla="*/ 148 h 265"/>
                  <a:gd name="T20" fmla="*/ 222 w 718"/>
                  <a:gd name="T21" fmla="*/ 161 h 265"/>
                  <a:gd name="T22" fmla="*/ 289 w 718"/>
                  <a:gd name="T23" fmla="*/ 133 h 265"/>
                  <a:gd name="T24" fmla="*/ 275 w 718"/>
                  <a:gd name="T25" fmla="*/ 95 h 265"/>
                  <a:gd name="T26" fmla="*/ 254 w 718"/>
                  <a:gd name="T27" fmla="*/ 63 h 265"/>
                  <a:gd name="T28" fmla="*/ 279 w 718"/>
                  <a:gd name="T29" fmla="*/ 31 h 265"/>
                  <a:gd name="T30" fmla="*/ 337 w 718"/>
                  <a:gd name="T31" fmla="*/ 20 h 265"/>
                  <a:gd name="T32" fmla="*/ 424 w 718"/>
                  <a:gd name="T33" fmla="*/ 9 h 265"/>
                  <a:gd name="T34" fmla="*/ 526 w 718"/>
                  <a:gd name="T35" fmla="*/ 11 h 265"/>
                  <a:gd name="T36" fmla="*/ 622 w 718"/>
                  <a:gd name="T37" fmla="*/ 39 h 265"/>
                  <a:gd name="T38" fmla="*/ 683 w 718"/>
                  <a:gd name="T39" fmla="*/ 86 h 265"/>
                  <a:gd name="T40" fmla="*/ 701 w 718"/>
                  <a:gd name="T41" fmla="*/ 117 h 265"/>
                  <a:gd name="T42" fmla="*/ 682 w 718"/>
                  <a:gd name="T43" fmla="*/ 141 h 265"/>
                  <a:gd name="T44" fmla="*/ 639 w 718"/>
                  <a:gd name="T45" fmla="*/ 146 h 265"/>
                  <a:gd name="T46" fmla="*/ 581 w 718"/>
                  <a:gd name="T47" fmla="*/ 156 h 265"/>
                  <a:gd name="T48" fmla="*/ 551 w 718"/>
                  <a:gd name="T49" fmla="*/ 195 h 265"/>
                  <a:gd name="T50" fmla="*/ 597 w 718"/>
                  <a:gd name="T51" fmla="*/ 210 h 265"/>
                  <a:gd name="T52" fmla="*/ 657 w 718"/>
                  <a:gd name="T53" fmla="*/ 211 h 265"/>
                  <a:gd name="T54" fmla="*/ 689 w 718"/>
                  <a:gd name="T55" fmla="*/ 215 h 265"/>
                  <a:gd name="T56" fmla="*/ 685 w 718"/>
                  <a:gd name="T57" fmla="*/ 255 h 265"/>
                  <a:gd name="T58" fmla="*/ 701 w 718"/>
                  <a:gd name="T59" fmla="*/ 251 h 265"/>
                  <a:gd name="T60" fmla="*/ 697 w 718"/>
                  <a:gd name="T61" fmla="*/ 212 h 265"/>
                  <a:gd name="T62" fmla="*/ 651 w 718"/>
                  <a:gd name="T63" fmla="*/ 204 h 265"/>
                  <a:gd name="T64" fmla="*/ 589 w 718"/>
                  <a:gd name="T65" fmla="*/ 206 h 265"/>
                  <a:gd name="T66" fmla="*/ 566 w 718"/>
                  <a:gd name="T67" fmla="*/ 183 h 265"/>
                  <a:gd name="T68" fmla="*/ 601 w 718"/>
                  <a:gd name="T69" fmla="*/ 162 h 265"/>
                  <a:gd name="T70" fmla="*/ 657 w 718"/>
                  <a:gd name="T71" fmla="*/ 154 h 265"/>
                  <a:gd name="T72" fmla="*/ 703 w 718"/>
                  <a:gd name="T73" fmla="*/ 142 h 265"/>
                  <a:gd name="T74" fmla="*/ 718 w 718"/>
                  <a:gd name="T75" fmla="*/ 119 h 265"/>
                  <a:gd name="T76" fmla="*/ 701 w 718"/>
                  <a:gd name="T77" fmla="*/ 93 h 265"/>
                  <a:gd name="T78" fmla="*/ 668 w 718"/>
                  <a:gd name="T79" fmla="*/ 59 h 265"/>
                  <a:gd name="T80" fmla="*/ 624 w 718"/>
                  <a:gd name="T81" fmla="*/ 27 h 265"/>
                  <a:gd name="T82" fmla="*/ 580 w 718"/>
                  <a:gd name="T83" fmla="*/ 12 h 265"/>
                  <a:gd name="T84" fmla="*/ 522 w 718"/>
                  <a:gd name="T85" fmla="*/ 5 h 265"/>
                  <a:gd name="T86" fmla="*/ 449 w 718"/>
                  <a:gd name="T87" fmla="*/ 1 h 265"/>
                  <a:gd name="T88" fmla="*/ 368 w 718"/>
                  <a:gd name="T89" fmla="*/ 4 h 265"/>
                  <a:gd name="T90" fmla="*/ 295 w 718"/>
                  <a:gd name="T91" fmla="*/ 19 h 265"/>
                  <a:gd name="T92" fmla="*/ 245 w 718"/>
                  <a:gd name="T93" fmla="*/ 40 h 265"/>
                  <a:gd name="T94" fmla="*/ 237 w 718"/>
                  <a:gd name="T95" fmla="*/ 74 h 265"/>
                  <a:gd name="T96" fmla="*/ 268 w 718"/>
                  <a:gd name="T97" fmla="*/ 99 h 265"/>
                  <a:gd name="T98" fmla="*/ 266 w 718"/>
                  <a:gd name="T99" fmla="*/ 137 h 265"/>
                  <a:gd name="T100" fmla="*/ 212 w 718"/>
                  <a:gd name="T101" fmla="*/ 154 h 265"/>
                  <a:gd name="T102" fmla="*/ 183 w 718"/>
                  <a:gd name="T103" fmla="*/ 125 h 265"/>
                  <a:gd name="T104" fmla="*/ 164 w 718"/>
                  <a:gd name="T105" fmla="*/ 95 h 265"/>
                  <a:gd name="T106" fmla="*/ 102 w 718"/>
                  <a:gd name="T107" fmla="*/ 95 h 265"/>
                  <a:gd name="T108" fmla="*/ 46 w 718"/>
                  <a:gd name="T109" fmla="*/ 117 h 265"/>
                  <a:gd name="T110" fmla="*/ 10 w 718"/>
                  <a:gd name="T111" fmla="*/ 154 h 265"/>
                  <a:gd name="T112" fmla="*/ 4 w 718"/>
                  <a:gd name="T113" fmla="*/ 189 h 265"/>
                  <a:gd name="T114" fmla="*/ 56 w 718"/>
                  <a:gd name="T115" fmla="*/ 207 h 265"/>
                  <a:gd name="T116" fmla="*/ 54 w 718"/>
                  <a:gd name="T117" fmla="*/ 230 h 265"/>
                  <a:gd name="T118" fmla="*/ 12 w 718"/>
                  <a:gd name="T119" fmla="*/ 262 h 2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8"/>
                  <a:gd name="T181" fmla="*/ 0 h 265"/>
                  <a:gd name="T182" fmla="*/ 718 w 718"/>
                  <a:gd name="T183" fmla="*/ 265 h 2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8" h="265">
                    <a:moveTo>
                      <a:pt x="21" y="265"/>
                    </a:moveTo>
                    <a:lnTo>
                      <a:pt x="21" y="262"/>
                    </a:lnTo>
                    <a:lnTo>
                      <a:pt x="29" y="258"/>
                    </a:lnTo>
                    <a:lnTo>
                      <a:pt x="39" y="251"/>
                    </a:lnTo>
                    <a:lnTo>
                      <a:pt x="50" y="244"/>
                    </a:lnTo>
                    <a:lnTo>
                      <a:pt x="60" y="235"/>
                    </a:lnTo>
                    <a:lnTo>
                      <a:pt x="70" y="227"/>
                    </a:lnTo>
                    <a:lnTo>
                      <a:pt x="73" y="219"/>
                    </a:lnTo>
                    <a:lnTo>
                      <a:pt x="77" y="214"/>
                    </a:lnTo>
                    <a:lnTo>
                      <a:pt x="72" y="208"/>
                    </a:lnTo>
                    <a:lnTo>
                      <a:pt x="66" y="204"/>
                    </a:lnTo>
                    <a:lnTo>
                      <a:pt x="56" y="200"/>
                    </a:lnTo>
                    <a:lnTo>
                      <a:pt x="46" y="199"/>
                    </a:lnTo>
                    <a:lnTo>
                      <a:pt x="35" y="195"/>
                    </a:lnTo>
                    <a:lnTo>
                      <a:pt x="25" y="192"/>
                    </a:lnTo>
                    <a:lnTo>
                      <a:pt x="18" y="187"/>
                    </a:lnTo>
                    <a:lnTo>
                      <a:pt x="16" y="181"/>
                    </a:lnTo>
                    <a:lnTo>
                      <a:pt x="14" y="171"/>
                    </a:lnTo>
                    <a:lnTo>
                      <a:pt x="20" y="158"/>
                    </a:lnTo>
                    <a:lnTo>
                      <a:pt x="23" y="150"/>
                    </a:lnTo>
                    <a:lnTo>
                      <a:pt x="31" y="142"/>
                    </a:lnTo>
                    <a:lnTo>
                      <a:pt x="37" y="134"/>
                    </a:lnTo>
                    <a:lnTo>
                      <a:pt x="48" y="128"/>
                    </a:lnTo>
                    <a:lnTo>
                      <a:pt x="56" y="119"/>
                    </a:lnTo>
                    <a:lnTo>
                      <a:pt x="68" y="114"/>
                    </a:lnTo>
                    <a:lnTo>
                      <a:pt x="81" y="107"/>
                    </a:lnTo>
                    <a:lnTo>
                      <a:pt x="95" y="105"/>
                    </a:lnTo>
                    <a:lnTo>
                      <a:pt x="108" y="101"/>
                    </a:lnTo>
                    <a:lnTo>
                      <a:pt x="125" y="99"/>
                    </a:lnTo>
                    <a:lnTo>
                      <a:pt x="143" y="99"/>
                    </a:lnTo>
                    <a:lnTo>
                      <a:pt x="160" y="103"/>
                    </a:lnTo>
                    <a:lnTo>
                      <a:pt x="160" y="102"/>
                    </a:lnTo>
                    <a:lnTo>
                      <a:pt x="166" y="105"/>
                    </a:lnTo>
                    <a:lnTo>
                      <a:pt x="168" y="107"/>
                    </a:lnTo>
                    <a:lnTo>
                      <a:pt x="172" y="115"/>
                    </a:lnTo>
                    <a:lnTo>
                      <a:pt x="173" y="119"/>
                    </a:lnTo>
                    <a:lnTo>
                      <a:pt x="177" y="125"/>
                    </a:lnTo>
                    <a:lnTo>
                      <a:pt x="179" y="132"/>
                    </a:lnTo>
                    <a:lnTo>
                      <a:pt x="183" y="141"/>
                    </a:lnTo>
                    <a:lnTo>
                      <a:pt x="185" y="148"/>
                    </a:lnTo>
                    <a:lnTo>
                      <a:pt x="191" y="154"/>
                    </a:lnTo>
                    <a:lnTo>
                      <a:pt x="197" y="157"/>
                    </a:lnTo>
                    <a:lnTo>
                      <a:pt x="206" y="161"/>
                    </a:lnTo>
                    <a:lnTo>
                      <a:pt x="222" y="161"/>
                    </a:lnTo>
                    <a:lnTo>
                      <a:pt x="243" y="157"/>
                    </a:lnTo>
                    <a:lnTo>
                      <a:pt x="260" y="149"/>
                    </a:lnTo>
                    <a:lnTo>
                      <a:pt x="277" y="141"/>
                    </a:lnTo>
                    <a:lnTo>
                      <a:pt x="289" y="133"/>
                    </a:lnTo>
                    <a:lnTo>
                      <a:pt x="295" y="129"/>
                    </a:lnTo>
                    <a:lnTo>
                      <a:pt x="291" y="118"/>
                    </a:lnTo>
                    <a:lnTo>
                      <a:pt x="285" y="107"/>
                    </a:lnTo>
                    <a:lnTo>
                      <a:pt x="275" y="95"/>
                    </a:lnTo>
                    <a:lnTo>
                      <a:pt x="268" y="86"/>
                    </a:lnTo>
                    <a:lnTo>
                      <a:pt x="260" y="79"/>
                    </a:lnTo>
                    <a:lnTo>
                      <a:pt x="256" y="72"/>
                    </a:lnTo>
                    <a:lnTo>
                      <a:pt x="254" y="63"/>
                    </a:lnTo>
                    <a:lnTo>
                      <a:pt x="256" y="55"/>
                    </a:lnTo>
                    <a:lnTo>
                      <a:pt x="260" y="46"/>
                    </a:lnTo>
                    <a:lnTo>
                      <a:pt x="268" y="38"/>
                    </a:lnTo>
                    <a:lnTo>
                      <a:pt x="279" y="31"/>
                    </a:lnTo>
                    <a:lnTo>
                      <a:pt x="299" y="28"/>
                    </a:lnTo>
                    <a:lnTo>
                      <a:pt x="308" y="25"/>
                    </a:lnTo>
                    <a:lnTo>
                      <a:pt x="322" y="23"/>
                    </a:lnTo>
                    <a:lnTo>
                      <a:pt x="337" y="20"/>
                    </a:lnTo>
                    <a:lnTo>
                      <a:pt x="358" y="17"/>
                    </a:lnTo>
                    <a:lnTo>
                      <a:pt x="376" y="13"/>
                    </a:lnTo>
                    <a:lnTo>
                      <a:pt x="403" y="12"/>
                    </a:lnTo>
                    <a:lnTo>
                      <a:pt x="424" y="9"/>
                    </a:lnTo>
                    <a:lnTo>
                      <a:pt x="451" y="9"/>
                    </a:lnTo>
                    <a:lnTo>
                      <a:pt x="474" y="8"/>
                    </a:lnTo>
                    <a:lnTo>
                      <a:pt x="501" y="9"/>
                    </a:lnTo>
                    <a:lnTo>
                      <a:pt x="526" y="11"/>
                    </a:lnTo>
                    <a:lnTo>
                      <a:pt x="553" y="16"/>
                    </a:lnTo>
                    <a:lnTo>
                      <a:pt x="576" y="20"/>
                    </a:lnTo>
                    <a:lnTo>
                      <a:pt x="601" y="29"/>
                    </a:lnTo>
                    <a:lnTo>
                      <a:pt x="622" y="39"/>
                    </a:lnTo>
                    <a:lnTo>
                      <a:pt x="643" y="52"/>
                    </a:lnTo>
                    <a:lnTo>
                      <a:pt x="658" y="63"/>
                    </a:lnTo>
                    <a:lnTo>
                      <a:pt x="672" y="75"/>
                    </a:lnTo>
                    <a:lnTo>
                      <a:pt x="683" y="86"/>
                    </a:lnTo>
                    <a:lnTo>
                      <a:pt x="691" y="95"/>
                    </a:lnTo>
                    <a:lnTo>
                      <a:pt x="695" y="103"/>
                    </a:lnTo>
                    <a:lnTo>
                      <a:pt x="699" y="111"/>
                    </a:lnTo>
                    <a:lnTo>
                      <a:pt x="701" y="117"/>
                    </a:lnTo>
                    <a:lnTo>
                      <a:pt x="703" y="124"/>
                    </a:lnTo>
                    <a:lnTo>
                      <a:pt x="697" y="132"/>
                    </a:lnTo>
                    <a:lnTo>
                      <a:pt x="689" y="138"/>
                    </a:lnTo>
                    <a:lnTo>
                      <a:pt x="682" y="141"/>
                    </a:lnTo>
                    <a:lnTo>
                      <a:pt x="676" y="145"/>
                    </a:lnTo>
                    <a:lnTo>
                      <a:pt x="666" y="145"/>
                    </a:lnTo>
                    <a:lnTo>
                      <a:pt x="655" y="146"/>
                    </a:lnTo>
                    <a:lnTo>
                      <a:pt x="639" y="146"/>
                    </a:lnTo>
                    <a:lnTo>
                      <a:pt x="626" y="148"/>
                    </a:lnTo>
                    <a:lnTo>
                      <a:pt x="608" y="149"/>
                    </a:lnTo>
                    <a:lnTo>
                      <a:pt x="595" y="152"/>
                    </a:lnTo>
                    <a:lnTo>
                      <a:pt x="581" y="156"/>
                    </a:lnTo>
                    <a:lnTo>
                      <a:pt x="574" y="162"/>
                    </a:lnTo>
                    <a:lnTo>
                      <a:pt x="558" y="173"/>
                    </a:lnTo>
                    <a:lnTo>
                      <a:pt x="553" y="185"/>
                    </a:lnTo>
                    <a:lnTo>
                      <a:pt x="551" y="195"/>
                    </a:lnTo>
                    <a:lnTo>
                      <a:pt x="562" y="204"/>
                    </a:lnTo>
                    <a:lnTo>
                      <a:pt x="570" y="206"/>
                    </a:lnTo>
                    <a:lnTo>
                      <a:pt x="581" y="208"/>
                    </a:lnTo>
                    <a:lnTo>
                      <a:pt x="597" y="210"/>
                    </a:lnTo>
                    <a:lnTo>
                      <a:pt x="614" y="212"/>
                    </a:lnTo>
                    <a:lnTo>
                      <a:pt x="630" y="212"/>
                    </a:lnTo>
                    <a:lnTo>
                      <a:pt x="645" y="212"/>
                    </a:lnTo>
                    <a:lnTo>
                      <a:pt x="657" y="211"/>
                    </a:lnTo>
                    <a:lnTo>
                      <a:pt x="668" y="211"/>
                    </a:lnTo>
                    <a:lnTo>
                      <a:pt x="678" y="207"/>
                    </a:lnTo>
                    <a:lnTo>
                      <a:pt x="685" y="210"/>
                    </a:lnTo>
                    <a:lnTo>
                      <a:pt x="689" y="215"/>
                    </a:lnTo>
                    <a:lnTo>
                      <a:pt x="693" y="226"/>
                    </a:lnTo>
                    <a:lnTo>
                      <a:pt x="691" y="236"/>
                    </a:lnTo>
                    <a:lnTo>
                      <a:pt x="689" y="249"/>
                    </a:lnTo>
                    <a:lnTo>
                      <a:pt x="685" y="255"/>
                    </a:lnTo>
                    <a:lnTo>
                      <a:pt x="685" y="259"/>
                    </a:lnTo>
                    <a:lnTo>
                      <a:pt x="699" y="261"/>
                    </a:lnTo>
                    <a:lnTo>
                      <a:pt x="699" y="258"/>
                    </a:lnTo>
                    <a:lnTo>
                      <a:pt x="701" y="251"/>
                    </a:lnTo>
                    <a:lnTo>
                      <a:pt x="701" y="242"/>
                    </a:lnTo>
                    <a:lnTo>
                      <a:pt x="703" y="232"/>
                    </a:lnTo>
                    <a:lnTo>
                      <a:pt x="701" y="220"/>
                    </a:lnTo>
                    <a:lnTo>
                      <a:pt x="697" y="212"/>
                    </a:lnTo>
                    <a:lnTo>
                      <a:pt x="691" y="206"/>
                    </a:lnTo>
                    <a:lnTo>
                      <a:pt x="682" y="204"/>
                    </a:lnTo>
                    <a:lnTo>
                      <a:pt x="666" y="204"/>
                    </a:lnTo>
                    <a:lnTo>
                      <a:pt x="651" y="204"/>
                    </a:lnTo>
                    <a:lnTo>
                      <a:pt x="633" y="204"/>
                    </a:lnTo>
                    <a:lnTo>
                      <a:pt x="618" y="206"/>
                    </a:lnTo>
                    <a:lnTo>
                      <a:pt x="603" y="206"/>
                    </a:lnTo>
                    <a:lnTo>
                      <a:pt x="589" y="206"/>
                    </a:lnTo>
                    <a:lnTo>
                      <a:pt x="578" y="203"/>
                    </a:lnTo>
                    <a:lnTo>
                      <a:pt x="574" y="201"/>
                    </a:lnTo>
                    <a:lnTo>
                      <a:pt x="566" y="192"/>
                    </a:lnTo>
                    <a:lnTo>
                      <a:pt x="566" y="183"/>
                    </a:lnTo>
                    <a:lnTo>
                      <a:pt x="570" y="173"/>
                    </a:lnTo>
                    <a:lnTo>
                      <a:pt x="581" y="168"/>
                    </a:lnTo>
                    <a:lnTo>
                      <a:pt x="589" y="164"/>
                    </a:lnTo>
                    <a:lnTo>
                      <a:pt x="601" y="162"/>
                    </a:lnTo>
                    <a:lnTo>
                      <a:pt x="614" y="160"/>
                    </a:lnTo>
                    <a:lnTo>
                      <a:pt x="630" y="158"/>
                    </a:lnTo>
                    <a:lnTo>
                      <a:pt x="643" y="156"/>
                    </a:lnTo>
                    <a:lnTo>
                      <a:pt x="657" y="154"/>
                    </a:lnTo>
                    <a:lnTo>
                      <a:pt x="666" y="153"/>
                    </a:lnTo>
                    <a:lnTo>
                      <a:pt x="676" y="153"/>
                    </a:lnTo>
                    <a:lnTo>
                      <a:pt x="687" y="149"/>
                    </a:lnTo>
                    <a:lnTo>
                      <a:pt x="703" y="142"/>
                    </a:lnTo>
                    <a:lnTo>
                      <a:pt x="707" y="137"/>
                    </a:lnTo>
                    <a:lnTo>
                      <a:pt x="712" y="133"/>
                    </a:lnTo>
                    <a:lnTo>
                      <a:pt x="716" y="126"/>
                    </a:lnTo>
                    <a:lnTo>
                      <a:pt x="718" y="119"/>
                    </a:lnTo>
                    <a:lnTo>
                      <a:pt x="714" y="113"/>
                    </a:lnTo>
                    <a:lnTo>
                      <a:pt x="712" y="107"/>
                    </a:lnTo>
                    <a:lnTo>
                      <a:pt x="707" y="99"/>
                    </a:lnTo>
                    <a:lnTo>
                      <a:pt x="701" y="93"/>
                    </a:lnTo>
                    <a:lnTo>
                      <a:pt x="693" y="83"/>
                    </a:lnTo>
                    <a:lnTo>
                      <a:pt x="685" y="75"/>
                    </a:lnTo>
                    <a:lnTo>
                      <a:pt x="676" y="67"/>
                    </a:lnTo>
                    <a:lnTo>
                      <a:pt x="668" y="59"/>
                    </a:lnTo>
                    <a:lnTo>
                      <a:pt x="657" y="50"/>
                    </a:lnTo>
                    <a:lnTo>
                      <a:pt x="645" y="42"/>
                    </a:lnTo>
                    <a:lnTo>
                      <a:pt x="633" y="33"/>
                    </a:lnTo>
                    <a:lnTo>
                      <a:pt x="624" y="27"/>
                    </a:lnTo>
                    <a:lnTo>
                      <a:pt x="612" y="20"/>
                    </a:lnTo>
                    <a:lnTo>
                      <a:pt x="601" y="16"/>
                    </a:lnTo>
                    <a:lnTo>
                      <a:pt x="589" y="12"/>
                    </a:lnTo>
                    <a:lnTo>
                      <a:pt x="580" y="12"/>
                    </a:lnTo>
                    <a:lnTo>
                      <a:pt x="566" y="9"/>
                    </a:lnTo>
                    <a:lnTo>
                      <a:pt x="553" y="8"/>
                    </a:lnTo>
                    <a:lnTo>
                      <a:pt x="537" y="7"/>
                    </a:lnTo>
                    <a:lnTo>
                      <a:pt x="522" y="5"/>
                    </a:lnTo>
                    <a:lnTo>
                      <a:pt x="503" y="3"/>
                    </a:lnTo>
                    <a:lnTo>
                      <a:pt x="485" y="3"/>
                    </a:lnTo>
                    <a:lnTo>
                      <a:pt x="466" y="1"/>
                    </a:lnTo>
                    <a:lnTo>
                      <a:pt x="449" y="1"/>
                    </a:lnTo>
                    <a:lnTo>
                      <a:pt x="429" y="0"/>
                    </a:lnTo>
                    <a:lnTo>
                      <a:pt x="410" y="0"/>
                    </a:lnTo>
                    <a:lnTo>
                      <a:pt x="387" y="1"/>
                    </a:lnTo>
                    <a:lnTo>
                      <a:pt x="368" y="4"/>
                    </a:lnTo>
                    <a:lnTo>
                      <a:pt x="349" y="5"/>
                    </a:lnTo>
                    <a:lnTo>
                      <a:pt x="329" y="9"/>
                    </a:lnTo>
                    <a:lnTo>
                      <a:pt x="312" y="12"/>
                    </a:lnTo>
                    <a:lnTo>
                      <a:pt x="295" y="19"/>
                    </a:lnTo>
                    <a:lnTo>
                      <a:pt x="275" y="23"/>
                    </a:lnTo>
                    <a:lnTo>
                      <a:pt x="264" y="29"/>
                    </a:lnTo>
                    <a:lnTo>
                      <a:pt x="250" y="33"/>
                    </a:lnTo>
                    <a:lnTo>
                      <a:pt x="245" y="40"/>
                    </a:lnTo>
                    <a:lnTo>
                      <a:pt x="235" y="50"/>
                    </a:lnTo>
                    <a:lnTo>
                      <a:pt x="233" y="60"/>
                    </a:lnTo>
                    <a:lnTo>
                      <a:pt x="231" y="67"/>
                    </a:lnTo>
                    <a:lnTo>
                      <a:pt x="237" y="74"/>
                    </a:lnTo>
                    <a:lnTo>
                      <a:pt x="241" y="79"/>
                    </a:lnTo>
                    <a:lnTo>
                      <a:pt x="247" y="83"/>
                    </a:lnTo>
                    <a:lnTo>
                      <a:pt x="254" y="89"/>
                    </a:lnTo>
                    <a:lnTo>
                      <a:pt x="268" y="99"/>
                    </a:lnTo>
                    <a:lnTo>
                      <a:pt x="279" y="111"/>
                    </a:lnTo>
                    <a:lnTo>
                      <a:pt x="281" y="125"/>
                    </a:lnTo>
                    <a:lnTo>
                      <a:pt x="275" y="130"/>
                    </a:lnTo>
                    <a:lnTo>
                      <a:pt x="266" y="137"/>
                    </a:lnTo>
                    <a:lnTo>
                      <a:pt x="254" y="144"/>
                    </a:lnTo>
                    <a:lnTo>
                      <a:pt x="241" y="150"/>
                    </a:lnTo>
                    <a:lnTo>
                      <a:pt x="225" y="153"/>
                    </a:lnTo>
                    <a:lnTo>
                      <a:pt x="212" y="154"/>
                    </a:lnTo>
                    <a:lnTo>
                      <a:pt x="199" y="152"/>
                    </a:lnTo>
                    <a:lnTo>
                      <a:pt x="193" y="145"/>
                    </a:lnTo>
                    <a:lnTo>
                      <a:pt x="187" y="133"/>
                    </a:lnTo>
                    <a:lnTo>
                      <a:pt x="183" y="125"/>
                    </a:lnTo>
                    <a:lnTo>
                      <a:pt x="181" y="117"/>
                    </a:lnTo>
                    <a:lnTo>
                      <a:pt x="181" y="111"/>
                    </a:lnTo>
                    <a:lnTo>
                      <a:pt x="175" y="102"/>
                    </a:lnTo>
                    <a:lnTo>
                      <a:pt x="164" y="95"/>
                    </a:lnTo>
                    <a:lnTo>
                      <a:pt x="150" y="91"/>
                    </a:lnTo>
                    <a:lnTo>
                      <a:pt x="137" y="91"/>
                    </a:lnTo>
                    <a:lnTo>
                      <a:pt x="120" y="91"/>
                    </a:lnTo>
                    <a:lnTo>
                      <a:pt x="102" y="95"/>
                    </a:lnTo>
                    <a:lnTo>
                      <a:pt x="83" y="99"/>
                    </a:lnTo>
                    <a:lnTo>
                      <a:pt x="64" y="107"/>
                    </a:lnTo>
                    <a:lnTo>
                      <a:pt x="54" y="111"/>
                    </a:lnTo>
                    <a:lnTo>
                      <a:pt x="46" y="117"/>
                    </a:lnTo>
                    <a:lnTo>
                      <a:pt x="39" y="124"/>
                    </a:lnTo>
                    <a:lnTo>
                      <a:pt x="33" y="132"/>
                    </a:lnTo>
                    <a:lnTo>
                      <a:pt x="20" y="144"/>
                    </a:lnTo>
                    <a:lnTo>
                      <a:pt x="10" y="154"/>
                    </a:lnTo>
                    <a:lnTo>
                      <a:pt x="4" y="162"/>
                    </a:lnTo>
                    <a:lnTo>
                      <a:pt x="2" y="172"/>
                    </a:lnTo>
                    <a:lnTo>
                      <a:pt x="0" y="181"/>
                    </a:lnTo>
                    <a:lnTo>
                      <a:pt x="4" y="189"/>
                    </a:lnTo>
                    <a:lnTo>
                      <a:pt x="14" y="195"/>
                    </a:lnTo>
                    <a:lnTo>
                      <a:pt x="29" y="200"/>
                    </a:lnTo>
                    <a:lnTo>
                      <a:pt x="43" y="203"/>
                    </a:lnTo>
                    <a:lnTo>
                      <a:pt x="56" y="207"/>
                    </a:lnTo>
                    <a:lnTo>
                      <a:pt x="68" y="212"/>
                    </a:lnTo>
                    <a:lnTo>
                      <a:pt x="68" y="222"/>
                    </a:lnTo>
                    <a:lnTo>
                      <a:pt x="62" y="224"/>
                    </a:lnTo>
                    <a:lnTo>
                      <a:pt x="54" y="230"/>
                    </a:lnTo>
                    <a:lnTo>
                      <a:pt x="45" y="236"/>
                    </a:lnTo>
                    <a:lnTo>
                      <a:pt x="37" y="243"/>
                    </a:lnTo>
                    <a:lnTo>
                      <a:pt x="18" y="255"/>
                    </a:lnTo>
                    <a:lnTo>
                      <a:pt x="12" y="262"/>
                    </a:lnTo>
                    <a:lnTo>
                      <a:pt x="21" y="265"/>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4" name="Freeform 192"/>
              <p:cNvSpPr>
                <a:spLocks/>
              </p:cNvSpPr>
              <p:nvPr/>
            </p:nvSpPr>
            <p:spPr bwMode="auto">
              <a:xfrm>
                <a:off x="3612" y="4194"/>
                <a:ext cx="145" cy="49"/>
              </a:xfrm>
              <a:custGeom>
                <a:avLst/>
                <a:gdLst>
                  <a:gd name="T0" fmla="*/ 14 w 145"/>
                  <a:gd name="T1" fmla="*/ 33 h 49"/>
                  <a:gd name="T2" fmla="*/ 18 w 145"/>
                  <a:gd name="T3" fmla="*/ 30 h 49"/>
                  <a:gd name="T4" fmla="*/ 23 w 145"/>
                  <a:gd name="T5" fmla="*/ 26 h 49"/>
                  <a:gd name="T6" fmla="*/ 37 w 145"/>
                  <a:gd name="T7" fmla="*/ 19 h 49"/>
                  <a:gd name="T8" fmla="*/ 52 w 145"/>
                  <a:gd name="T9" fmla="*/ 12 h 49"/>
                  <a:gd name="T10" fmla="*/ 68 w 145"/>
                  <a:gd name="T11" fmla="*/ 4 h 49"/>
                  <a:gd name="T12" fmla="*/ 85 w 145"/>
                  <a:gd name="T13" fmla="*/ 2 h 49"/>
                  <a:gd name="T14" fmla="*/ 98 w 145"/>
                  <a:gd name="T15" fmla="*/ 0 h 49"/>
                  <a:gd name="T16" fmla="*/ 112 w 145"/>
                  <a:gd name="T17" fmla="*/ 4 h 49"/>
                  <a:gd name="T18" fmla="*/ 127 w 145"/>
                  <a:gd name="T19" fmla="*/ 14 h 49"/>
                  <a:gd name="T20" fmla="*/ 137 w 145"/>
                  <a:gd name="T21" fmla="*/ 22 h 49"/>
                  <a:gd name="T22" fmla="*/ 143 w 145"/>
                  <a:gd name="T23" fmla="*/ 28 h 49"/>
                  <a:gd name="T24" fmla="*/ 145 w 145"/>
                  <a:gd name="T25" fmla="*/ 41 h 49"/>
                  <a:gd name="T26" fmla="*/ 141 w 145"/>
                  <a:gd name="T27" fmla="*/ 41 h 49"/>
                  <a:gd name="T28" fmla="*/ 137 w 145"/>
                  <a:gd name="T29" fmla="*/ 43 h 49"/>
                  <a:gd name="T30" fmla="*/ 125 w 145"/>
                  <a:gd name="T31" fmla="*/ 45 h 49"/>
                  <a:gd name="T32" fmla="*/ 114 w 145"/>
                  <a:gd name="T33" fmla="*/ 47 h 49"/>
                  <a:gd name="T34" fmla="*/ 102 w 145"/>
                  <a:gd name="T35" fmla="*/ 47 h 49"/>
                  <a:gd name="T36" fmla="*/ 93 w 145"/>
                  <a:gd name="T37" fmla="*/ 47 h 49"/>
                  <a:gd name="T38" fmla="*/ 79 w 145"/>
                  <a:gd name="T39" fmla="*/ 47 h 49"/>
                  <a:gd name="T40" fmla="*/ 68 w 145"/>
                  <a:gd name="T41" fmla="*/ 49 h 49"/>
                  <a:gd name="T42" fmla="*/ 50 w 145"/>
                  <a:gd name="T43" fmla="*/ 47 h 49"/>
                  <a:gd name="T44" fmla="*/ 37 w 145"/>
                  <a:gd name="T45" fmla="*/ 46 h 49"/>
                  <a:gd name="T46" fmla="*/ 18 w 145"/>
                  <a:gd name="T47" fmla="*/ 43 h 49"/>
                  <a:gd name="T48" fmla="*/ 0 w 145"/>
                  <a:gd name="T49" fmla="*/ 42 h 49"/>
                  <a:gd name="T50" fmla="*/ 4 w 145"/>
                  <a:gd name="T51" fmla="*/ 37 h 49"/>
                  <a:gd name="T52" fmla="*/ 10 w 145"/>
                  <a:gd name="T53" fmla="*/ 37 h 49"/>
                  <a:gd name="T54" fmla="*/ 20 w 145"/>
                  <a:gd name="T55" fmla="*/ 38 h 49"/>
                  <a:gd name="T56" fmla="*/ 23 w 145"/>
                  <a:gd name="T57" fmla="*/ 38 h 49"/>
                  <a:gd name="T58" fmla="*/ 33 w 145"/>
                  <a:gd name="T59" fmla="*/ 41 h 49"/>
                  <a:gd name="T60" fmla="*/ 46 w 145"/>
                  <a:gd name="T61" fmla="*/ 41 h 49"/>
                  <a:gd name="T62" fmla="*/ 56 w 145"/>
                  <a:gd name="T63" fmla="*/ 43 h 49"/>
                  <a:gd name="T64" fmla="*/ 66 w 145"/>
                  <a:gd name="T65" fmla="*/ 43 h 49"/>
                  <a:gd name="T66" fmla="*/ 77 w 145"/>
                  <a:gd name="T67" fmla="*/ 45 h 49"/>
                  <a:gd name="T68" fmla="*/ 87 w 145"/>
                  <a:gd name="T69" fmla="*/ 45 h 49"/>
                  <a:gd name="T70" fmla="*/ 98 w 145"/>
                  <a:gd name="T71" fmla="*/ 45 h 49"/>
                  <a:gd name="T72" fmla="*/ 108 w 145"/>
                  <a:gd name="T73" fmla="*/ 43 h 49"/>
                  <a:gd name="T74" fmla="*/ 120 w 145"/>
                  <a:gd name="T75" fmla="*/ 43 h 49"/>
                  <a:gd name="T76" fmla="*/ 127 w 145"/>
                  <a:gd name="T77" fmla="*/ 41 h 49"/>
                  <a:gd name="T78" fmla="*/ 137 w 145"/>
                  <a:gd name="T79" fmla="*/ 39 h 49"/>
                  <a:gd name="T80" fmla="*/ 135 w 145"/>
                  <a:gd name="T81" fmla="*/ 35 h 49"/>
                  <a:gd name="T82" fmla="*/ 131 w 145"/>
                  <a:gd name="T83" fmla="*/ 28 h 49"/>
                  <a:gd name="T84" fmla="*/ 123 w 145"/>
                  <a:gd name="T85" fmla="*/ 18 h 49"/>
                  <a:gd name="T86" fmla="*/ 110 w 145"/>
                  <a:gd name="T87" fmla="*/ 11 h 49"/>
                  <a:gd name="T88" fmla="*/ 96 w 145"/>
                  <a:gd name="T89" fmla="*/ 8 h 49"/>
                  <a:gd name="T90" fmla="*/ 85 w 145"/>
                  <a:gd name="T91" fmla="*/ 11 h 49"/>
                  <a:gd name="T92" fmla="*/ 70 w 145"/>
                  <a:gd name="T93" fmla="*/ 15 h 49"/>
                  <a:gd name="T94" fmla="*/ 56 w 145"/>
                  <a:gd name="T95" fmla="*/ 20 h 49"/>
                  <a:gd name="T96" fmla="*/ 41 w 145"/>
                  <a:gd name="T97" fmla="*/ 24 h 49"/>
                  <a:gd name="T98" fmla="*/ 31 w 145"/>
                  <a:gd name="T99" fmla="*/ 30 h 49"/>
                  <a:gd name="T100" fmla="*/ 23 w 145"/>
                  <a:gd name="T101" fmla="*/ 33 h 49"/>
                  <a:gd name="T102" fmla="*/ 21 w 145"/>
                  <a:gd name="T103" fmla="*/ 35 h 49"/>
                  <a:gd name="T104" fmla="*/ 14 w 145"/>
                  <a:gd name="T105" fmla="*/ 33 h 49"/>
                  <a:gd name="T106" fmla="*/ 14 w 145"/>
                  <a:gd name="T107" fmla="*/ 33 h 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5"/>
                  <a:gd name="T163" fmla="*/ 0 h 49"/>
                  <a:gd name="T164" fmla="*/ 145 w 145"/>
                  <a:gd name="T165" fmla="*/ 49 h 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5" h="49">
                    <a:moveTo>
                      <a:pt x="14" y="33"/>
                    </a:moveTo>
                    <a:lnTo>
                      <a:pt x="18" y="30"/>
                    </a:lnTo>
                    <a:lnTo>
                      <a:pt x="23" y="26"/>
                    </a:lnTo>
                    <a:lnTo>
                      <a:pt x="37" y="19"/>
                    </a:lnTo>
                    <a:lnTo>
                      <a:pt x="52" y="12"/>
                    </a:lnTo>
                    <a:lnTo>
                      <a:pt x="68" y="4"/>
                    </a:lnTo>
                    <a:lnTo>
                      <a:pt x="85" y="2"/>
                    </a:lnTo>
                    <a:lnTo>
                      <a:pt x="98" y="0"/>
                    </a:lnTo>
                    <a:lnTo>
                      <a:pt x="112" y="4"/>
                    </a:lnTo>
                    <a:lnTo>
                      <a:pt x="127" y="14"/>
                    </a:lnTo>
                    <a:lnTo>
                      <a:pt x="137" y="22"/>
                    </a:lnTo>
                    <a:lnTo>
                      <a:pt x="143" y="28"/>
                    </a:lnTo>
                    <a:lnTo>
                      <a:pt x="145" y="41"/>
                    </a:lnTo>
                    <a:lnTo>
                      <a:pt x="141" y="41"/>
                    </a:lnTo>
                    <a:lnTo>
                      <a:pt x="137" y="43"/>
                    </a:lnTo>
                    <a:lnTo>
                      <a:pt x="125" y="45"/>
                    </a:lnTo>
                    <a:lnTo>
                      <a:pt x="114" y="47"/>
                    </a:lnTo>
                    <a:lnTo>
                      <a:pt x="102" y="47"/>
                    </a:lnTo>
                    <a:lnTo>
                      <a:pt x="93" y="47"/>
                    </a:lnTo>
                    <a:lnTo>
                      <a:pt x="79" y="47"/>
                    </a:lnTo>
                    <a:lnTo>
                      <a:pt x="68" y="49"/>
                    </a:lnTo>
                    <a:lnTo>
                      <a:pt x="50" y="47"/>
                    </a:lnTo>
                    <a:lnTo>
                      <a:pt x="37" y="46"/>
                    </a:lnTo>
                    <a:lnTo>
                      <a:pt x="18" y="43"/>
                    </a:lnTo>
                    <a:lnTo>
                      <a:pt x="0" y="42"/>
                    </a:lnTo>
                    <a:lnTo>
                      <a:pt x="4" y="37"/>
                    </a:lnTo>
                    <a:lnTo>
                      <a:pt x="10" y="37"/>
                    </a:lnTo>
                    <a:lnTo>
                      <a:pt x="20" y="38"/>
                    </a:lnTo>
                    <a:lnTo>
                      <a:pt x="23" y="38"/>
                    </a:lnTo>
                    <a:lnTo>
                      <a:pt x="33" y="41"/>
                    </a:lnTo>
                    <a:lnTo>
                      <a:pt x="46" y="41"/>
                    </a:lnTo>
                    <a:lnTo>
                      <a:pt x="56" y="43"/>
                    </a:lnTo>
                    <a:lnTo>
                      <a:pt x="66" y="43"/>
                    </a:lnTo>
                    <a:lnTo>
                      <a:pt x="77" y="45"/>
                    </a:lnTo>
                    <a:lnTo>
                      <a:pt x="87" y="45"/>
                    </a:lnTo>
                    <a:lnTo>
                      <a:pt x="98" y="45"/>
                    </a:lnTo>
                    <a:lnTo>
                      <a:pt x="108" y="43"/>
                    </a:lnTo>
                    <a:lnTo>
                      <a:pt x="120" y="43"/>
                    </a:lnTo>
                    <a:lnTo>
                      <a:pt x="127" y="41"/>
                    </a:lnTo>
                    <a:lnTo>
                      <a:pt x="137" y="39"/>
                    </a:lnTo>
                    <a:lnTo>
                      <a:pt x="135" y="35"/>
                    </a:lnTo>
                    <a:lnTo>
                      <a:pt x="131" y="28"/>
                    </a:lnTo>
                    <a:lnTo>
                      <a:pt x="123" y="18"/>
                    </a:lnTo>
                    <a:lnTo>
                      <a:pt x="110" y="11"/>
                    </a:lnTo>
                    <a:lnTo>
                      <a:pt x="96" y="8"/>
                    </a:lnTo>
                    <a:lnTo>
                      <a:pt x="85" y="11"/>
                    </a:lnTo>
                    <a:lnTo>
                      <a:pt x="70" y="15"/>
                    </a:lnTo>
                    <a:lnTo>
                      <a:pt x="56" y="20"/>
                    </a:lnTo>
                    <a:lnTo>
                      <a:pt x="41" y="24"/>
                    </a:lnTo>
                    <a:lnTo>
                      <a:pt x="31" y="30"/>
                    </a:lnTo>
                    <a:lnTo>
                      <a:pt x="23" y="33"/>
                    </a:lnTo>
                    <a:lnTo>
                      <a:pt x="21" y="35"/>
                    </a:lnTo>
                    <a:lnTo>
                      <a:pt x="14" y="33"/>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5" name="Freeform 193"/>
              <p:cNvSpPr>
                <a:spLocks/>
              </p:cNvSpPr>
              <p:nvPr/>
            </p:nvSpPr>
            <p:spPr bwMode="auto">
              <a:xfrm>
                <a:off x="3508" y="4170"/>
                <a:ext cx="277" cy="75"/>
              </a:xfrm>
              <a:custGeom>
                <a:avLst/>
                <a:gdLst>
                  <a:gd name="T0" fmla="*/ 0 w 277"/>
                  <a:gd name="T1" fmla="*/ 63 h 75"/>
                  <a:gd name="T2" fmla="*/ 4 w 277"/>
                  <a:gd name="T3" fmla="*/ 63 h 75"/>
                  <a:gd name="T4" fmla="*/ 14 w 277"/>
                  <a:gd name="T5" fmla="*/ 65 h 75"/>
                  <a:gd name="T6" fmla="*/ 20 w 277"/>
                  <a:gd name="T7" fmla="*/ 65 h 75"/>
                  <a:gd name="T8" fmla="*/ 29 w 277"/>
                  <a:gd name="T9" fmla="*/ 65 h 75"/>
                  <a:gd name="T10" fmla="*/ 41 w 277"/>
                  <a:gd name="T11" fmla="*/ 65 h 75"/>
                  <a:gd name="T12" fmla="*/ 52 w 277"/>
                  <a:gd name="T13" fmla="*/ 66 h 75"/>
                  <a:gd name="T14" fmla="*/ 62 w 277"/>
                  <a:gd name="T15" fmla="*/ 65 h 75"/>
                  <a:gd name="T16" fmla="*/ 75 w 277"/>
                  <a:gd name="T17" fmla="*/ 63 h 75"/>
                  <a:gd name="T18" fmla="*/ 87 w 277"/>
                  <a:gd name="T19" fmla="*/ 61 h 75"/>
                  <a:gd name="T20" fmla="*/ 98 w 277"/>
                  <a:gd name="T21" fmla="*/ 58 h 75"/>
                  <a:gd name="T22" fmla="*/ 112 w 277"/>
                  <a:gd name="T23" fmla="*/ 52 h 75"/>
                  <a:gd name="T24" fmla="*/ 124 w 277"/>
                  <a:gd name="T25" fmla="*/ 48 h 75"/>
                  <a:gd name="T26" fmla="*/ 135 w 277"/>
                  <a:gd name="T27" fmla="*/ 42 h 75"/>
                  <a:gd name="T28" fmla="*/ 150 w 277"/>
                  <a:gd name="T29" fmla="*/ 35 h 75"/>
                  <a:gd name="T30" fmla="*/ 160 w 277"/>
                  <a:gd name="T31" fmla="*/ 26 h 75"/>
                  <a:gd name="T32" fmla="*/ 170 w 277"/>
                  <a:gd name="T33" fmla="*/ 19 h 75"/>
                  <a:gd name="T34" fmla="*/ 181 w 277"/>
                  <a:gd name="T35" fmla="*/ 13 h 75"/>
                  <a:gd name="T36" fmla="*/ 193 w 277"/>
                  <a:gd name="T37" fmla="*/ 9 h 75"/>
                  <a:gd name="T38" fmla="*/ 202 w 277"/>
                  <a:gd name="T39" fmla="*/ 5 h 75"/>
                  <a:gd name="T40" fmla="*/ 214 w 277"/>
                  <a:gd name="T41" fmla="*/ 4 h 75"/>
                  <a:gd name="T42" fmla="*/ 224 w 277"/>
                  <a:gd name="T43" fmla="*/ 1 h 75"/>
                  <a:gd name="T44" fmla="*/ 235 w 277"/>
                  <a:gd name="T45" fmla="*/ 1 h 75"/>
                  <a:gd name="T46" fmla="*/ 251 w 277"/>
                  <a:gd name="T47" fmla="*/ 0 h 75"/>
                  <a:gd name="T48" fmla="*/ 264 w 277"/>
                  <a:gd name="T49" fmla="*/ 0 h 75"/>
                  <a:gd name="T50" fmla="*/ 274 w 277"/>
                  <a:gd name="T51" fmla="*/ 0 h 75"/>
                  <a:gd name="T52" fmla="*/ 277 w 277"/>
                  <a:gd name="T53" fmla="*/ 1 h 75"/>
                  <a:gd name="T54" fmla="*/ 277 w 277"/>
                  <a:gd name="T55" fmla="*/ 9 h 75"/>
                  <a:gd name="T56" fmla="*/ 274 w 277"/>
                  <a:gd name="T57" fmla="*/ 8 h 75"/>
                  <a:gd name="T58" fmla="*/ 266 w 277"/>
                  <a:gd name="T59" fmla="*/ 8 h 75"/>
                  <a:gd name="T60" fmla="*/ 252 w 277"/>
                  <a:gd name="T61" fmla="*/ 8 h 75"/>
                  <a:gd name="T62" fmla="*/ 239 w 277"/>
                  <a:gd name="T63" fmla="*/ 9 h 75"/>
                  <a:gd name="T64" fmla="*/ 220 w 277"/>
                  <a:gd name="T65" fmla="*/ 11 h 75"/>
                  <a:gd name="T66" fmla="*/ 200 w 277"/>
                  <a:gd name="T67" fmla="*/ 18 h 75"/>
                  <a:gd name="T68" fmla="*/ 181 w 277"/>
                  <a:gd name="T69" fmla="*/ 26 h 75"/>
                  <a:gd name="T70" fmla="*/ 164 w 277"/>
                  <a:gd name="T71" fmla="*/ 38 h 75"/>
                  <a:gd name="T72" fmla="*/ 152 w 277"/>
                  <a:gd name="T73" fmla="*/ 43 h 75"/>
                  <a:gd name="T74" fmla="*/ 143 w 277"/>
                  <a:gd name="T75" fmla="*/ 50 h 75"/>
                  <a:gd name="T76" fmla="*/ 133 w 277"/>
                  <a:gd name="T77" fmla="*/ 55 h 75"/>
                  <a:gd name="T78" fmla="*/ 124 w 277"/>
                  <a:gd name="T79" fmla="*/ 61 h 75"/>
                  <a:gd name="T80" fmla="*/ 100 w 277"/>
                  <a:gd name="T81" fmla="*/ 69 h 75"/>
                  <a:gd name="T82" fmla="*/ 81 w 277"/>
                  <a:gd name="T83" fmla="*/ 74 h 75"/>
                  <a:gd name="T84" fmla="*/ 70 w 277"/>
                  <a:gd name="T85" fmla="*/ 74 h 75"/>
                  <a:gd name="T86" fmla="*/ 62 w 277"/>
                  <a:gd name="T87" fmla="*/ 75 h 75"/>
                  <a:gd name="T88" fmla="*/ 50 w 277"/>
                  <a:gd name="T89" fmla="*/ 75 h 75"/>
                  <a:gd name="T90" fmla="*/ 41 w 277"/>
                  <a:gd name="T91" fmla="*/ 75 h 75"/>
                  <a:gd name="T92" fmla="*/ 20 w 277"/>
                  <a:gd name="T93" fmla="*/ 73 h 75"/>
                  <a:gd name="T94" fmla="*/ 0 w 277"/>
                  <a:gd name="T95" fmla="*/ 70 h 75"/>
                  <a:gd name="T96" fmla="*/ 0 w 277"/>
                  <a:gd name="T97" fmla="*/ 63 h 75"/>
                  <a:gd name="T98" fmla="*/ 0 w 277"/>
                  <a:gd name="T99" fmla="*/ 63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7"/>
                  <a:gd name="T151" fmla="*/ 0 h 75"/>
                  <a:gd name="T152" fmla="*/ 277 w 277"/>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7" h="75">
                    <a:moveTo>
                      <a:pt x="0" y="63"/>
                    </a:moveTo>
                    <a:lnTo>
                      <a:pt x="4" y="63"/>
                    </a:lnTo>
                    <a:lnTo>
                      <a:pt x="14" y="65"/>
                    </a:lnTo>
                    <a:lnTo>
                      <a:pt x="20" y="65"/>
                    </a:lnTo>
                    <a:lnTo>
                      <a:pt x="29" y="65"/>
                    </a:lnTo>
                    <a:lnTo>
                      <a:pt x="41" y="65"/>
                    </a:lnTo>
                    <a:lnTo>
                      <a:pt x="52" y="66"/>
                    </a:lnTo>
                    <a:lnTo>
                      <a:pt x="62" y="65"/>
                    </a:lnTo>
                    <a:lnTo>
                      <a:pt x="75" y="63"/>
                    </a:lnTo>
                    <a:lnTo>
                      <a:pt x="87" y="61"/>
                    </a:lnTo>
                    <a:lnTo>
                      <a:pt x="98" y="58"/>
                    </a:lnTo>
                    <a:lnTo>
                      <a:pt x="112" y="52"/>
                    </a:lnTo>
                    <a:lnTo>
                      <a:pt x="124" y="48"/>
                    </a:lnTo>
                    <a:lnTo>
                      <a:pt x="135" y="42"/>
                    </a:lnTo>
                    <a:lnTo>
                      <a:pt x="150" y="35"/>
                    </a:lnTo>
                    <a:lnTo>
                      <a:pt x="160" y="26"/>
                    </a:lnTo>
                    <a:lnTo>
                      <a:pt x="170" y="19"/>
                    </a:lnTo>
                    <a:lnTo>
                      <a:pt x="181" y="13"/>
                    </a:lnTo>
                    <a:lnTo>
                      <a:pt x="193" y="9"/>
                    </a:lnTo>
                    <a:lnTo>
                      <a:pt x="202" y="5"/>
                    </a:lnTo>
                    <a:lnTo>
                      <a:pt x="214" y="4"/>
                    </a:lnTo>
                    <a:lnTo>
                      <a:pt x="224" y="1"/>
                    </a:lnTo>
                    <a:lnTo>
                      <a:pt x="235" y="1"/>
                    </a:lnTo>
                    <a:lnTo>
                      <a:pt x="251" y="0"/>
                    </a:lnTo>
                    <a:lnTo>
                      <a:pt x="264" y="0"/>
                    </a:lnTo>
                    <a:lnTo>
                      <a:pt x="274" y="0"/>
                    </a:lnTo>
                    <a:lnTo>
                      <a:pt x="277" y="1"/>
                    </a:lnTo>
                    <a:lnTo>
                      <a:pt x="277" y="9"/>
                    </a:lnTo>
                    <a:lnTo>
                      <a:pt x="274" y="8"/>
                    </a:lnTo>
                    <a:lnTo>
                      <a:pt x="266" y="8"/>
                    </a:lnTo>
                    <a:lnTo>
                      <a:pt x="252" y="8"/>
                    </a:lnTo>
                    <a:lnTo>
                      <a:pt x="239" y="9"/>
                    </a:lnTo>
                    <a:lnTo>
                      <a:pt x="220" y="11"/>
                    </a:lnTo>
                    <a:lnTo>
                      <a:pt x="200" y="18"/>
                    </a:lnTo>
                    <a:lnTo>
                      <a:pt x="181" y="26"/>
                    </a:lnTo>
                    <a:lnTo>
                      <a:pt x="164" y="38"/>
                    </a:lnTo>
                    <a:lnTo>
                      <a:pt x="152" y="43"/>
                    </a:lnTo>
                    <a:lnTo>
                      <a:pt x="143" y="50"/>
                    </a:lnTo>
                    <a:lnTo>
                      <a:pt x="133" y="55"/>
                    </a:lnTo>
                    <a:lnTo>
                      <a:pt x="124" y="61"/>
                    </a:lnTo>
                    <a:lnTo>
                      <a:pt x="100" y="69"/>
                    </a:lnTo>
                    <a:lnTo>
                      <a:pt x="81" y="74"/>
                    </a:lnTo>
                    <a:lnTo>
                      <a:pt x="70" y="74"/>
                    </a:lnTo>
                    <a:lnTo>
                      <a:pt x="62" y="75"/>
                    </a:lnTo>
                    <a:lnTo>
                      <a:pt x="50" y="75"/>
                    </a:lnTo>
                    <a:lnTo>
                      <a:pt x="41" y="75"/>
                    </a:lnTo>
                    <a:lnTo>
                      <a:pt x="20" y="73"/>
                    </a:lnTo>
                    <a:lnTo>
                      <a:pt x="0" y="70"/>
                    </a:lnTo>
                    <a:lnTo>
                      <a:pt x="0" y="63"/>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6" name="Freeform 194"/>
              <p:cNvSpPr>
                <a:spLocks/>
              </p:cNvSpPr>
              <p:nvPr/>
            </p:nvSpPr>
            <p:spPr bwMode="auto">
              <a:xfrm>
                <a:off x="3299" y="3885"/>
                <a:ext cx="560" cy="327"/>
              </a:xfrm>
              <a:custGeom>
                <a:avLst/>
                <a:gdLst>
                  <a:gd name="T0" fmla="*/ 53 w 560"/>
                  <a:gd name="T1" fmla="*/ 144 h 327"/>
                  <a:gd name="T2" fmla="*/ 67 w 560"/>
                  <a:gd name="T3" fmla="*/ 105 h 327"/>
                  <a:gd name="T4" fmla="*/ 94 w 560"/>
                  <a:gd name="T5" fmla="*/ 143 h 327"/>
                  <a:gd name="T6" fmla="*/ 171 w 560"/>
                  <a:gd name="T7" fmla="*/ 194 h 327"/>
                  <a:gd name="T8" fmla="*/ 209 w 560"/>
                  <a:gd name="T9" fmla="*/ 266 h 327"/>
                  <a:gd name="T10" fmla="*/ 256 w 560"/>
                  <a:gd name="T11" fmla="*/ 246 h 327"/>
                  <a:gd name="T12" fmla="*/ 300 w 560"/>
                  <a:gd name="T13" fmla="*/ 168 h 327"/>
                  <a:gd name="T14" fmla="*/ 344 w 560"/>
                  <a:gd name="T15" fmla="*/ 113 h 327"/>
                  <a:gd name="T16" fmla="*/ 427 w 560"/>
                  <a:gd name="T17" fmla="*/ 49 h 327"/>
                  <a:gd name="T18" fmla="*/ 438 w 560"/>
                  <a:gd name="T19" fmla="*/ 20 h 327"/>
                  <a:gd name="T20" fmla="*/ 500 w 560"/>
                  <a:gd name="T21" fmla="*/ 62 h 327"/>
                  <a:gd name="T22" fmla="*/ 521 w 560"/>
                  <a:gd name="T23" fmla="*/ 66 h 327"/>
                  <a:gd name="T24" fmla="*/ 425 w 560"/>
                  <a:gd name="T25" fmla="*/ 90 h 327"/>
                  <a:gd name="T26" fmla="*/ 336 w 560"/>
                  <a:gd name="T27" fmla="*/ 151 h 327"/>
                  <a:gd name="T28" fmla="*/ 298 w 560"/>
                  <a:gd name="T29" fmla="*/ 229 h 327"/>
                  <a:gd name="T30" fmla="*/ 267 w 560"/>
                  <a:gd name="T31" fmla="*/ 269 h 327"/>
                  <a:gd name="T32" fmla="*/ 334 w 560"/>
                  <a:gd name="T33" fmla="*/ 253 h 327"/>
                  <a:gd name="T34" fmla="*/ 400 w 560"/>
                  <a:gd name="T35" fmla="*/ 230 h 327"/>
                  <a:gd name="T36" fmla="*/ 475 w 560"/>
                  <a:gd name="T37" fmla="*/ 219 h 327"/>
                  <a:gd name="T38" fmla="*/ 521 w 560"/>
                  <a:gd name="T39" fmla="*/ 195 h 327"/>
                  <a:gd name="T40" fmla="*/ 508 w 560"/>
                  <a:gd name="T41" fmla="*/ 238 h 327"/>
                  <a:gd name="T42" fmla="*/ 525 w 560"/>
                  <a:gd name="T43" fmla="*/ 258 h 327"/>
                  <a:gd name="T44" fmla="*/ 460 w 560"/>
                  <a:gd name="T45" fmla="*/ 245 h 327"/>
                  <a:gd name="T46" fmla="*/ 359 w 560"/>
                  <a:gd name="T47" fmla="*/ 261 h 327"/>
                  <a:gd name="T48" fmla="*/ 271 w 560"/>
                  <a:gd name="T49" fmla="*/ 309 h 327"/>
                  <a:gd name="T50" fmla="*/ 192 w 560"/>
                  <a:gd name="T51" fmla="*/ 312 h 327"/>
                  <a:gd name="T52" fmla="*/ 107 w 560"/>
                  <a:gd name="T53" fmla="*/ 294 h 327"/>
                  <a:gd name="T54" fmla="*/ 88 w 560"/>
                  <a:gd name="T55" fmla="*/ 298 h 327"/>
                  <a:gd name="T56" fmla="*/ 165 w 560"/>
                  <a:gd name="T57" fmla="*/ 311 h 327"/>
                  <a:gd name="T58" fmla="*/ 250 w 560"/>
                  <a:gd name="T59" fmla="*/ 324 h 327"/>
                  <a:gd name="T60" fmla="*/ 306 w 560"/>
                  <a:gd name="T61" fmla="*/ 296 h 327"/>
                  <a:gd name="T62" fmla="*/ 394 w 560"/>
                  <a:gd name="T63" fmla="*/ 255 h 327"/>
                  <a:gd name="T64" fmla="*/ 506 w 560"/>
                  <a:gd name="T65" fmla="*/ 260 h 327"/>
                  <a:gd name="T66" fmla="*/ 517 w 560"/>
                  <a:gd name="T67" fmla="*/ 238 h 327"/>
                  <a:gd name="T68" fmla="*/ 535 w 560"/>
                  <a:gd name="T69" fmla="*/ 194 h 327"/>
                  <a:gd name="T70" fmla="*/ 479 w 560"/>
                  <a:gd name="T71" fmla="*/ 200 h 327"/>
                  <a:gd name="T72" fmla="*/ 425 w 560"/>
                  <a:gd name="T73" fmla="*/ 225 h 327"/>
                  <a:gd name="T74" fmla="*/ 336 w 560"/>
                  <a:gd name="T75" fmla="*/ 239 h 327"/>
                  <a:gd name="T76" fmla="*/ 281 w 560"/>
                  <a:gd name="T77" fmla="*/ 262 h 327"/>
                  <a:gd name="T78" fmla="*/ 334 w 560"/>
                  <a:gd name="T79" fmla="*/ 186 h 327"/>
                  <a:gd name="T80" fmla="*/ 379 w 560"/>
                  <a:gd name="T81" fmla="*/ 129 h 327"/>
                  <a:gd name="T82" fmla="*/ 467 w 560"/>
                  <a:gd name="T83" fmla="*/ 83 h 327"/>
                  <a:gd name="T84" fmla="*/ 552 w 560"/>
                  <a:gd name="T85" fmla="*/ 47 h 327"/>
                  <a:gd name="T86" fmla="*/ 458 w 560"/>
                  <a:gd name="T87" fmla="*/ 57 h 327"/>
                  <a:gd name="T88" fmla="*/ 448 w 560"/>
                  <a:gd name="T89" fmla="*/ 6 h 327"/>
                  <a:gd name="T90" fmla="*/ 421 w 560"/>
                  <a:gd name="T91" fmla="*/ 28 h 327"/>
                  <a:gd name="T92" fmla="*/ 342 w 560"/>
                  <a:gd name="T93" fmla="*/ 100 h 327"/>
                  <a:gd name="T94" fmla="*/ 296 w 560"/>
                  <a:gd name="T95" fmla="*/ 153 h 327"/>
                  <a:gd name="T96" fmla="*/ 252 w 560"/>
                  <a:gd name="T97" fmla="*/ 231 h 327"/>
                  <a:gd name="T98" fmla="*/ 213 w 560"/>
                  <a:gd name="T99" fmla="*/ 257 h 327"/>
                  <a:gd name="T100" fmla="*/ 180 w 560"/>
                  <a:gd name="T101" fmla="*/ 186 h 327"/>
                  <a:gd name="T102" fmla="*/ 88 w 560"/>
                  <a:gd name="T103" fmla="*/ 130 h 327"/>
                  <a:gd name="T104" fmla="*/ 55 w 560"/>
                  <a:gd name="T105" fmla="*/ 101 h 327"/>
                  <a:gd name="T106" fmla="*/ 23 w 560"/>
                  <a:gd name="T107" fmla="*/ 137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0"/>
                  <a:gd name="T163" fmla="*/ 0 h 327"/>
                  <a:gd name="T164" fmla="*/ 560 w 560"/>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0" h="327">
                    <a:moveTo>
                      <a:pt x="9" y="160"/>
                    </a:moveTo>
                    <a:lnTo>
                      <a:pt x="7" y="156"/>
                    </a:lnTo>
                    <a:lnTo>
                      <a:pt x="11" y="151"/>
                    </a:lnTo>
                    <a:lnTo>
                      <a:pt x="15" y="147"/>
                    </a:lnTo>
                    <a:lnTo>
                      <a:pt x="25" y="145"/>
                    </a:lnTo>
                    <a:lnTo>
                      <a:pt x="36" y="143"/>
                    </a:lnTo>
                    <a:lnTo>
                      <a:pt x="53" y="144"/>
                    </a:lnTo>
                    <a:lnTo>
                      <a:pt x="52" y="141"/>
                    </a:lnTo>
                    <a:lnTo>
                      <a:pt x="52" y="137"/>
                    </a:lnTo>
                    <a:lnTo>
                      <a:pt x="50" y="130"/>
                    </a:lnTo>
                    <a:lnTo>
                      <a:pt x="52" y="124"/>
                    </a:lnTo>
                    <a:lnTo>
                      <a:pt x="52" y="116"/>
                    </a:lnTo>
                    <a:lnTo>
                      <a:pt x="59" y="110"/>
                    </a:lnTo>
                    <a:lnTo>
                      <a:pt x="67" y="105"/>
                    </a:lnTo>
                    <a:lnTo>
                      <a:pt x="80" y="105"/>
                    </a:lnTo>
                    <a:lnTo>
                      <a:pt x="77" y="108"/>
                    </a:lnTo>
                    <a:lnTo>
                      <a:pt x="75" y="117"/>
                    </a:lnTo>
                    <a:lnTo>
                      <a:pt x="73" y="126"/>
                    </a:lnTo>
                    <a:lnTo>
                      <a:pt x="78" y="136"/>
                    </a:lnTo>
                    <a:lnTo>
                      <a:pt x="82" y="137"/>
                    </a:lnTo>
                    <a:lnTo>
                      <a:pt x="94" y="143"/>
                    </a:lnTo>
                    <a:lnTo>
                      <a:pt x="107" y="148"/>
                    </a:lnTo>
                    <a:lnTo>
                      <a:pt x="125" y="156"/>
                    </a:lnTo>
                    <a:lnTo>
                      <a:pt x="138" y="164"/>
                    </a:lnTo>
                    <a:lnTo>
                      <a:pt x="154" y="175"/>
                    </a:lnTo>
                    <a:lnTo>
                      <a:pt x="159" y="180"/>
                    </a:lnTo>
                    <a:lnTo>
                      <a:pt x="165" y="187"/>
                    </a:lnTo>
                    <a:lnTo>
                      <a:pt x="171" y="194"/>
                    </a:lnTo>
                    <a:lnTo>
                      <a:pt x="177" y="202"/>
                    </a:lnTo>
                    <a:lnTo>
                      <a:pt x="180" y="214"/>
                    </a:lnTo>
                    <a:lnTo>
                      <a:pt x="186" y="227"/>
                    </a:lnTo>
                    <a:lnTo>
                      <a:pt x="192" y="239"/>
                    </a:lnTo>
                    <a:lnTo>
                      <a:pt x="198" y="250"/>
                    </a:lnTo>
                    <a:lnTo>
                      <a:pt x="202" y="258"/>
                    </a:lnTo>
                    <a:lnTo>
                      <a:pt x="209" y="266"/>
                    </a:lnTo>
                    <a:lnTo>
                      <a:pt x="215" y="270"/>
                    </a:lnTo>
                    <a:lnTo>
                      <a:pt x="227" y="274"/>
                    </a:lnTo>
                    <a:lnTo>
                      <a:pt x="231" y="272"/>
                    </a:lnTo>
                    <a:lnTo>
                      <a:pt x="236" y="269"/>
                    </a:lnTo>
                    <a:lnTo>
                      <a:pt x="242" y="262"/>
                    </a:lnTo>
                    <a:lnTo>
                      <a:pt x="250" y="255"/>
                    </a:lnTo>
                    <a:lnTo>
                      <a:pt x="256" y="246"/>
                    </a:lnTo>
                    <a:lnTo>
                      <a:pt x="261" y="235"/>
                    </a:lnTo>
                    <a:lnTo>
                      <a:pt x="271" y="225"/>
                    </a:lnTo>
                    <a:lnTo>
                      <a:pt x="279" y="214"/>
                    </a:lnTo>
                    <a:lnTo>
                      <a:pt x="284" y="200"/>
                    </a:lnTo>
                    <a:lnTo>
                      <a:pt x="288" y="188"/>
                    </a:lnTo>
                    <a:lnTo>
                      <a:pt x="296" y="178"/>
                    </a:lnTo>
                    <a:lnTo>
                      <a:pt x="300" y="168"/>
                    </a:lnTo>
                    <a:lnTo>
                      <a:pt x="306" y="157"/>
                    </a:lnTo>
                    <a:lnTo>
                      <a:pt x="307" y="151"/>
                    </a:lnTo>
                    <a:lnTo>
                      <a:pt x="309" y="145"/>
                    </a:lnTo>
                    <a:lnTo>
                      <a:pt x="315" y="143"/>
                    </a:lnTo>
                    <a:lnTo>
                      <a:pt x="317" y="135"/>
                    </a:lnTo>
                    <a:lnTo>
                      <a:pt x="331" y="125"/>
                    </a:lnTo>
                    <a:lnTo>
                      <a:pt x="344" y="113"/>
                    </a:lnTo>
                    <a:lnTo>
                      <a:pt x="361" y="102"/>
                    </a:lnTo>
                    <a:lnTo>
                      <a:pt x="379" y="90"/>
                    </a:lnTo>
                    <a:lnTo>
                      <a:pt x="392" y="79"/>
                    </a:lnTo>
                    <a:lnTo>
                      <a:pt x="404" y="73"/>
                    </a:lnTo>
                    <a:lnTo>
                      <a:pt x="413" y="70"/>
                    </a:lnTo>
                    <a:lnTo>
                      <a:pt x="419" y="61"/>
                    </a:lnTo>
                    <a:lnTo>
                      <a:pt x="427" y="49"/>
                    </a:lnTo>
                    <a:lnTo>
                      <a:pt x="429" y="40"/>
                    </a:lnTo>
                    <a:lnTo>
                      <a:pt x="431" y="34"/>
                    </a:lnTo>
                    <a:lnTo>
                      <a:pt x="431" y="27"/>
                    </a:lnTo>
                    <a:lnTo>
                      <a:pt x="433" y="24"/>
                    </a:lnTo>
                    <a:lnTo>
                      <a:pt x="436" y="14"/>
                    </a:lnTo>
                    <a:lnTo>
                      <a:pt x="440" y="15"/>
                    </a:lnTo>
                    <a:lnTo>
                      <a:pt x="438" y="20"/>
                    </a:lnTo>
                    <a:lnTo>
                      <a:pt x="436" y="34"/>
                    </a:lnTo>
                    <a:lnTo>
                      <a:pt x="436" y="47"/>
                    </a:lnTo>
                    <a:lnTo>
                      <a:pt x="444" y="58"/>
                    </a:lnTo>
                    <a:lnTo>
                      <a:pt x="456" y="61"/>
                    </a:lnTo>
                    <a:lnTo>
                      <a:pt x="473" y="63"/>
                    </a:lnTo>
                    <a:lnTo>
                      <a:pt x="485" y="62"/>
                    </a:lnTo>
                    <a:lnTo>
                      <a:pt x="500" y="62"/>
                    </a:lnTo>
                    <a:lnTo>
                      <a:pt x="508" y="59"/>
                    </a:lnTo>
                    <a:lnTo>
                      <a:pt x="517" y="58"/>
                    </a:lnTo>
                    <a:lnTo>
                      <a:pt x="527" y="55"/>
                    </a:lnTo>
                    <a:lnTo>
                      <a:pt x="538" y="54"/>
                    </a:lnTo>
                    <a:lnTo>
                      <a:pt x="535" y="55"/>
                    </a:lnTo>
                    <a:lnTo>
                      <a:pt x="531" y="61"/>
                    </a:lnTo>
                    <a:lnTo>
                      <a:pt x="521" y="66"/>
                    </a:lnTo>
                    <a:lnTo>
                      <a:pt x="511" y="71"/>
                    </a:lnTo>
                    <a:lnTo>
                      <a:pt x="496" y="73"/>
                    </a:lnTo>
                    <a:lnTo>
                      <a:pt x="481" y="75"/>
                    </a:lnTo>
                    <a:lnTo>
                      <a:pt x="463" y="77"/>
                    </a:lnTo>
                    <a:lnTo>
                      <a:pt x="450" y="81"/>
                    </a:lnTo>
                    <a:lnTo>
                      <a:pt x="438" y="83"/>
                    </a:lnTo>
                    <a:lnTo>
                      <a:pt x="425" y="90"/>
                    </a:lnTo>
                    <a:lnTo>
                      <a:pt x="408" y="98"/>
                    </a:lnTo>
                    <a:lnTo>
                      <a:pt x="392" y="109"/>
                    </a:lnTo>
                    <a:lnTo>
                      <a:pt x="375" y="118"/>
                    </a:lnTo>
                    <a:lnTo>
                      <a:pt x="359" y="129"/>
                    </a:lnTo>
                    <a:lnTo>
                      <a:pt x="350" y="137"/>
                    </a:lnTo>
                    <a:lnTo>
                      <a:pt x="342" y="145"/>
                    </a:lnTo>
                    <a:lnTo>
                      <a:pt x="336" y="151"/>
                    </a:lnTo>
                    <a:lnTo>
                      <a:pt x="333" y="161"/>
                    </a:lnTo>
                    <a:lnTo>
                      <a:pt x="325" y="174"/>
                    </a:lnTo>
                    <a:lnTo>
                      <a:pt x="321" y="187"/>
                    </a:lnTo>
                    <a:lnTo>
                      <a:pt x="313" y="199"/>
                    </a:lnTo>
                    <a:lnTo>
                      <a:pt x="306" y="211"/>
                    </a:lnTo>
                    <a:lnTo>
                      <a:pt x="300" y="221"/>
                    </a:lnTo>
                    <a:lnTo>
                      <a:pt x="298" y="229"/>
                    </a:lnTo>
                    <a:lnTo>
                      <a:pt x="288" y="235"/>
                    </a:lnTo>
                    <a:lnTo>
                      <a:pt x="284" y="243"/>
                    </a:lnTo>
                    <a:lnTo>
                      <a:pt x="279" y="249"/>
                    </a:lnTo>
                    <a:lnTo>
                      <a:pt x="275" y="254"/>
                    </a:lnTo>
                    <a:lnTo>
                      <a:pt x="271" y="257"/>
                    </a:lnTo>
                    <a:lnTo>
                      <a:pt x="269" y="264"/>
                    </a:lnTo>
                    <a:lnTo>
                      <a:pt x="267" y="269"/>
                    </a:lnTo>
                    <a:lnTo>
                      <a:pt x="271" y="276"/>
                    </a:lnTo>
                    <a:lnTo>
                      <a:pt x="277" y="276"/>
                    </a:lnTo>
                    <a:lnTo>
                      <a:pt x="288" y="274"/>
                    </a:lnTo>
                    <a:lnTo>
                      <a:pt x="296" y="270"/>
                    </a:lnTo>
                    <a:lnTo>
                      <a:pt x="306" y="266"/>
                    </a:lnTo>
                    <a:lnTo>
                      <a:pt x="317" y="260"/>
                    </a:lnTo>
                    <a:lnTo>
                      <a:pt x="334" y="253"/>
                    </a:lnTo>
                    <a:lnTo>
                      <a:pt x="336" y="250"/>
                    </a:lnTo>
                    <a:lnTo>
                      <a:pt x="344" y="247"/>
                    </a:lnTo>
                    <a:lnTo>
                      <a:pt x="354" y="242"/>
                    </a:lnTo>
                    <a:lnTo>
                      <a:pt x="371" y="238"/>
                    </a:lnTo>
                    <a:lnTo>
                      <a:pt x="379" y="234"/>
                    </a:lnTo>
                    <a:lnTo>
                      <a:pt x="388" y="233"/>
                    </a:lnTo>
                    <a:lnTo>
                      <a:pt x="400" y="230"/>
                    </a:lnTo>
                    <a:lnTo>
                      <a:pt x="411" y="230"/>
                    </a:lnTo>
                    <a:lnTo>
                      <a:pt x="423" y="229"/>
                    </a:lnTo>
                    <a:lnTo>
                      <a:pt x="436" y="229"/>
                    </a:lnTo>
                    <a:lnTo>
                      <a:pt x="450" y="230"/>
                    </a:lnTo>
                    <a:lnTo>
                      <a:pt x="465" y="233"/>
                    </a:lnTo>
                    <a:lnTo>
                      <a:pt x="467" y="227"/>
                    </a:lnTo>
                    <a:lnTo>
                      <a:pt x="475" y="219"/>
                    </a:lnTo>
                    <a:lnTo>
                      <a:pt x="485" y="208"/>
                    </a:lnTo>
                    <a:lnTo>
                      <a:pt x="496" y="202"/>
                    </a:lnTo>
                    <a:lnTo>
                      <a:pt x="506" y="196"/>
                    </a:lnTo>
                    <a:lnTo>
                      <a:pt x="517" y="194"/>
                    </a:lnTo>
                    <a:lnTo>
                      <a:pt x="523" y="194"/>
                    </a:lnTo>
                    <a:lnTo>
                      <a:pt x="527" y="194"/>
                    </a:lnTo>
                    <a:lnTo>
                      <a:pt x="521" y="195"/>
                    </a:lnTo>
                    <a:lnTo>
                      <a:pt x="513" y="202"/>
                    </a:lnTo>
                    <a:lnTo>
                      <a:pt x="506" y="208"/>
                    </a:lnTo>
                    <a:lnTo>
                      <a:pt x="502" y="218"/>
                    </a:lnTo>
                    <a:lnTo>
                      <a:pt x="500" y="222"/>
                    </a:lnTo>
                    <a:lnTo>
                      <a:pt x="504" y="230"/>
                    </a:lnTo>
                    <a:lnTo>
                      <a:pt x="506" y="235"/>
                    </a:lnTo>
                    <a:lnTo>
                      <a:pt x="508" y="238"/>
                    </a:lnTo>
                    <a:lnTo>
                      <a:pt x="510" y="238"/>
                    </a:lnTo>
                    <a:lnTo>
                      <a:pt x="519" y="242"/>
                    </a:lnTo>
                    <a:lnTo>
                      <a:pt x="527" y="245"/>
                    </a:lnTo>
                    <a:lnTo>
                      <a:pt x="537" y="250"/>
                    </a:lnTo>
                    <a:lnTo>
                      <a:pt x="544" y="254"/>
                    </a:lnTo>
                    <a:lnTo>
                      <a:pt x="548" y="258"/>
                    </a:lnTo>
                    <a:lnTo>
                      <a:pt x="525" y="258"/>
                    </a:lnTo>
                    <a:lnTo>
                      <a:pt x="521" y="255"/>
                    </a:lnTo>
                    <a:lnTo>
                      <a:pt x="513" y="254"/>
                    </a:lnTo>
                    <a:lnTo>
                      <a:pt x="504" y="251"/>
                    </a:lnTo>
                    <a:lnTo>
                      <a:pt x="494" y="250"/>
                    </a:lnTo>
                    <a:lnTo>
                      <a:pt x="485" y="247"/>
                    </a:lnTo>
                    <a:lnTo>
                      <a:pt x="471" y="246"/>
                    </a:lnTo>
                    <a:lnTo>
                      <a:pt x="460" y="245"/>
                    </a:lnTo>
                    <a:lnTo>
                      <a:pt x="448" y="245"/>
                    </a:lnTo>
                    <a:lnTo>
                      <a:pt x="436" y="245"/>
                    </a:lnTo>
                    <a:lnTo>
                      <a:pt x="425" y="247"/>
                    </a:lnTo>
                    <a:lnTo>
                      <a:pt x="408" y="247"/>
                    </a:lnTo>
                    <a:lnTo>
                      <a:pt x="392" y="251"/>
                    </a:lnTo>
                    <a:lnTo>
                      <a:pt x="375" y="254"/>
                    </a:lnTo>
                    <a:lnTo>
                      <a:pt x="359" y="261"/>
                    </a:lnTo>
                    <a:lnTo>
                      <a:pt x="342" y="268"/>
                    </a:lnTo>
                    <a:lnTo>
                      <a:pt x="325" y="277"/>
                    </a:lnTo>
                    <a:lnTo>
                      <a:pt x="306" y="288"/>
                    </a:lnTo>
                    <a:lnTo>
                      <a:pt x="288" y="303"/>
                    </a:lnTo>
                    <a:lnTo>
                      <a:pt x="284" y="303"/>
                    </a:lnTo>
                    <a:lnTo>
                      <a:pt x="279" y="305"/>
                    </a:lnTo>
                    <a:lnTo>
                      <a:pt x="271" y="309"/>
                    </a:lnTo>
                    <a:lnTo>
                      <a:pt x="261" y="313"/>
                    </a:lnTo>
                    <a:lnTo>
                      <a:pt x="250" y="316"/>
                    </a:lnTo>
                    <a:lnTo>
                      <a:pt x="236" y="319"/>
                    </a:lnTo>
                    <a:lnTo>
                      <a:pt x="223" y="319"/>
                    </a:lnTo>
                    <a:lnTo>
                      <a:pt x="209" y="317"/>
                    </a:lnTo>
                    <a:lnTo>
                      <a:pt x="200" y="313"/>
                    </a:lnTo>
                    <a:lnTo>
                      <a:pt x="192" y="312"/>
                    </a:lnTo>
                    <a:lnTo>
                      <a:pt x="180" y="308"/>
                    </a:lnTo>
                    <a:lnTo>
                      <a:pt x="171" y="307"/>
                    </a:lnTo>
                    <a:lnTo>
                      <a:pt x="159" y="304"/>
                    </a:lnTo>
                    <a:lnTo>
                      <a:pt x="150" y="303"/>
                    </a:lnTo>
                    <a:lnTo>
                      <a:pt x="138" y="300"/>
                    </a:lnTo>
                    <a:lnTo>
                      <a:pt x="129" y="298"/>
                    </a:lnTo>
                    <a:lnTo>
                      <a:pt x="107" y="294"/>
                    </a:lnTo>
                    <a:lnTo>
                      <a:pt x="92" y="292"/>
                    </a:lnTo>
                    <a:lnTo>
                      <a:pt x="82" y="289"/>
                    </a:lnTo>
                    <a:lnTo>
                      <a:pt x="78" y="289"/>
                    </a:lnTo>
                    <a:lnTo>
                      <a:pt x="69" y="298"/>
                    </a:lnTo>
                    <a:lnTo>
                      <a:pt x="73" y="298"/>
                    </a:lnTo>
                    <a:lnTo>
                      <a:pt x="82" y="298"/>
                    </a:lnTo>
                    <a:lnTo>
                      <a:pt x="88" y="298"/>
                    </a:lnTo>
                    <a:lnTo>
                      <a:pt x="98" y="300"/>
                    </a:lnTo>
                    <a:lnTo>
                      <a:pt x="109" y="301"/>
                    </a:lnTo>
                    <a:lnTo>
                      <a:pt x="121" y="304"/>
                    </a:lnTo>
                    <a:lnTo>
                      <a:pt x="130" y="304"/>
                    </a:lnTo>
                    <a:lnTo>
                      <a:pt x="142" y="307"/>
                    </a:lnTo>
                    <a:lnTo>
                      <a:pt x="154" y="308"/>
                    </a:lnTo>
                    <a:lnTo>
                      <a:pt x="165" y="311"/>
                    </a:lnTo>
                    <a:lnTo>
                      <a:pt x="175" y="312"/>
                    </a:lnTo>
                    <a:lnTo>
                      <a:pt x="186" y="315"/>
                    </a:lnTo>
                    <a:lnTo>
                      <a:pt x="196" y="319"/>
                    </a:lnTo>
                    <a:lnTo>
                      <a:pt x="205" y="323"/>
                    </a:lnTo>
                    <a:lnTo>
                      <a:pt x="219" y="325"/>
                    </a:lnTo>
                    <a:lnTo>
                      <a:pt x="234" y="327"/>
                    </a:lnTo>
                    <a:lnTo>
                      <a:pt x="250" y="324"/>
                    </a:lnTo>
                    <a:lnTo>
                      <a:pt x="261" y="321"/>
                    </a:lnTo>
                    <a:lnTo>
                      <a:pt x="271" y="316"/>
                    </a:lnTo>
                    <a:lnTo>
                      <a:pt x="284" y="312"/>
                    </a:lnTo>
                    <a:lnTo>
                      <a:pt x="288" y="308"/>
                    </a:lnTo>
                    <a:lnTo>
                      <a:pt x="294" y="308"/>
                    </a:lnTo>
                    <a:lnTo>
                      <a:pt x="296" y="304"/>
                    </a:lnTo>
                    <a:lnTo>
                      <a:pt x="306" y="296"/>
                    </a:lnTo>
                    <a:lnTo>
                      <a:pt x="315" y="289"/>
                    </a:lnTo>
                    <a:lnTo>
                      <a:pt x="325" y="284"/>
                    </a:lnTo>
                    <a:lnTo>
                      <a:pt x="334" y="278"/>
                    </a:lnTo>
                    <a:lnTo>
                      <a:pt x="352" y="273"/>
                    </a:lnTo>
                    <a:lnTo>
                      <a:pt x="361" y="266"/>
                    </a:lnTo>
                    <a:lnTo>
                      <a:pt x="379" y="261"/>
                    </a:lnTo>
                    <a:lnTo>
                      <a:pt x="394" y="255"/>
                    </a:lnTo>
                    <a:lnTo>
                      <a:pt x="413" y="253"/>
                    </a:lnTo>
                    <a:lnTo>
                      <a:pt x="431" y="249"/>
                    </a:lnTo>
                    <a:lnTo>
                      <a:pt x="450" y="249"/>
                    </a:lnTo>
                    <a:lnTo>
                      <a:pt x="469" y="250"/>
                    </a:lnTo>
                    <a:lnTo>
                      <a:pt x="490" y="254"/>
                    </a:lnTo>
                    <a:lnTo>
                      <a:pt x="494" y="255"/>
                    </a:lnTo>
                    <a:lnTo>
                      <a:pt x="506" y="260"/>
                    </a:lnTo>
                    <a:lnTo>
                      <a:pt x="521" y="262"/>
                    </a:lnTo>
                    <a:lnTo>
                      <a:pt x="542" y="265"/>
                    </a:lnTo>
                    <a:lnTo>
                      <a:pt x="560" y="251"/>
                    </a:lnTo>
                    <a:lnTo>
                      <a:pt x="554" y="249"/>
                    </a:lnTo>
                    <a:lnTo>
                      <a:pt x="544" y="245"/>
                    </a:lnTo>
                    <a:lnTo>
                      <a:pt x="531" y="239"/>
                    </a:lnTo>
                    <a:lnTo>
                      <a:pt x="517" y="238"/>
                    </a:lnTo>
                    <a:lnTo>
                      <a:pt x="511" y="233"/>
                    </a:lnTo>
                    <a:lnTo>
                      <a:pt x="508" y="222"/>
                    </a:lnTo>
                    <a:lnTo>
                      <a:pt x="508" y="214"/>
                    </a:lnTo>
                    <a:lnTo>
                      <a:pt x="515" y="206"/>
                    </a:lnTo>
                    <a:lnTo>
                      <a:pt x="519" y="202"/>
                    </a:lnTo>
                    <a:lnTo>
                      <a:pt x="527" y="198"/>
                    </a:lnTo>
                    <a:lnTo>
                      <a:pt x="535" y="194"/>
                    </a:lnTo>
                    <a:lnTo>
                      <a:pt x="546" y="191"/>
                    </a:lnTo>
                    <a:lnTo>
                      <a:pt x="542" y="190"/>
                    </a:lnTo>
                    <a:lnTo>
                      <a:pt x="535" y="190"/>
                    </a:lnTo>
                    <a:lnTo>
                      <a:pt x="521" y="190"/>
                    </a:lnTo>
                    <a:lnTo>
                      <a:pt x="508" y="191"/>
                    </a:lnTo>
                    <a:lnTo>
                      <a:pt x="492" y="194"/>
                    </a:lnTo>
                    <a:lnTo>
                      <a:pt x="479" y="200"/>
                    </a:lnTo>
                    <a:lnTo>
                      <a:pt x="471" y="204"/>
                    </a:lnTo>
                    <a:lnTo>
                      <a:pt x="465" y="210"/>
                    </a:lnTo>
                    <a:lnTo>
                      <a:pt x="461" y="217"/>
                    </a:lnTo>
                    <a:lnTo>
                      <a:pt x="460" y="226"/>
                    </a:lnTo>
                    <a:lnTo>
                      <a:pt x="454" y="225"/>
                    </a:lnTo>
                    <a:lnTo>
                      <a:pt x="442" y="225"/>
                    </a:lnTo>
                    <a:lnTo>
                      <a:pt x="425" y="225"/>
                    </a:lnTo>
                    <a:lnTo>
                      <a:pt x="406" y="227"/>
                    </a:lnTo>
                    <a:lnTo>
                      <a:pt x="394" y="227"/>
                    </a:lnTo>
                    <a:lnTo>
                      <a:pt x="383" y="229"/>
                    </a:lnTo>
                    <a:lnTo>
                      <a:pt x="371" y="230"/>
                    </a:lnTo>
                    <a:lnTo>
                      <a:pt x="359" y="234"/>
                    </a:lnTo>
                    <a:lnTo>
                      <a:pt x="350" y="235"/>
                    </a:lnTo>
                    <a:lnTo>
                      <a:pt x="336" y="239"/>
                    </a:lnTo>
                    <a:lnTo>
                      <a:pt x="327" y="243"/>
                    </a:lnTo>
                    <a:lnTo>
                      <a:pt x="323" y="250"/>
                    </a:lnTo>
                    <a:lnTo>
                      <a:pt x="306" y="258"/>
                    </a:lnTo>
                    <a:lnTo>
                      <a:pt x="296" y="264"/>
                    </a:lnTo>
                    <a:lnTo>
                      <a:pt x="288" y="266"/>
                    </a:lnTo>
                    <a:lnTo>
                      <a:pt x="284" y="266"/>
                    </a:lnTo>
                    <a:lnTo>
                      <a:pt x="281" y="262"/>
                    </a:lnTo>
                    <a:lnTo>
                      <a:pt x="286" y="255"/>
                    </a:lnTo>
                    <a:lnTo>
                      <a:pt x="290" y="246"/>
                    </a:lnTo>
                    <a:lnTo>
                      <a:pt x="306" y="235"/>
                    </a:lnTo>
                    <a:lnTo>
                      <a:pt x="315" y="222"/>
                    </a:lnTo>
                    <a:lnTo>
                      <a:pt x="323" y="208"/>
                    </a:lnTo>
                    <a:lnTo>
                      <a:pt x="327" y="196"/>
                    </a:lnTo>
                    <a:lnTo>
                      <a:pt x="334" y="186"/>
                    </a:lnTo>
                    <a:lnTo>
                      <a:pt x="336" y="175"/>
                    </a:lnTo>
                    <a:lnTo>
                      <a:pt x="342" y="167"/>
                    </a:lnTo>
                    <a:lnTo>
                      <a:pt x="342" y="159"/>
                    </a:lnTo>
                    <a:lnTo>
                      <a:pt x="346" y="156"/>
                    </a:lnTo>
                    <a:lnTo>
                      <a:pt x="352" y="149"/>
                    </a:lnTo>
                    <a:lnTo>
                      <a:pt x="361" y="141"/>
                    </a:lnTo>
                    <a:lnTo>
                      <a:pt x="379" y="129"/>
                    </a:lnTo>
                    <a:lnTo>
                      <a:pt x="394" y="118"/>
                    </a:lnTo>
                    <a:lnTo>
                      <a:pt x="409" y="105"/>
                    </a:lnTo>
                    <a:lnTo>
                      <a:pt x="427" y="96"/>
                    </a:lnTo>
                    <a:lnTo>
                      <a:pt x="438" y="87"/>
                    </a:lnTo>
                    <a:lnTo>
                      <a:pt x="448" y="85"/>
                    </a:lnTo>
                    <a:lnTo>
                      <a:pt x="454" y="83"/>
                    </a:lnTo>
                    <a:lnTo>
                      <a:pt x="467" y="83"/>
                    </a:lnTo>
                    <a:lnTo>
                      <a:pt x="483" y="81"/>
                    </a:lnTo>
                    <a:lnTo>
                      <a:pt x="502" y="78"/>
                    </a:lnTo>
                    <a:lnTo>
                      <a:pt x="517" y="73"/>
                    </a:lnTo>
                    <a:lnTo>
                      <a:pt x="535" y="67"/>
                    </a:lnTo>
                    <a:lnTo>
                      <a:pt x="546" y="58"/>
                    </a:lnTo>
                    <a:lnTo>
                      <a:pt x="556" y="49"/>
                    </a:lnTo>
                    <a:lnTo>
                      <a:pt x="552" y="47"/>
                    </a:lnTo>
                    <a:lnTo>
                      <a:pt x="546" y="47"/>
                    </a:lnTo>
                    <a:lnTo>
                      <a:pt x="535" y="47"/>
                    </a:lnTo>
                    <a:lnTo>
                      <a:pt x="521" y="51"/>
                    </a:lnTo>
                    <a:lnTo>
                      <a:pt x="502" y="54"/>
                    </a:lnTo>
                    <a:lnTo>
                      <a:pt x="485" y="58"/>
                    </a:lnTo>
                    <a:lnTo>
                      <a:pt x="467" y="59"/>
                    </a:lnTo>
                    <a:lnTo>
                      <a:pt x="458" y="57"/>
                    </a:lnTo>
                    <a:lnTo>
                      <a:pt x="454" y="51"/>
                    </a:lnTo>
                    <a:lnTo>
                      <a:pt x="452" y="44"/>
                    </a:lnTo>
                    <a:lnTo>
                      <a:pt x="450" y="36"/>
                    </a:lnTo>
                    <a:lnTo>
                      <a:pt x="450" y="28"/>
                    </a:lnTo>
                    <a:lnTo>
                      <a:pt x="448" y="20"/>
                    </a:lnTo>
                    <a:lnTo>
                      <a:pt x="448" y="12"/>
                    </a:lnTo>
                    <a:lnTo>
                      <a:pt x="448" y="6"/>
                    </a:lnTo>
                    <a:lnTo>
                      <a:pt x="448" y="3"/>
                    </a:lnTo>
                    <a:lnTo>
                      <a:pt x="438" y="0"/>
                    </a:lnTo>
                    <a:lnTo>
                      <a:pt x="431" y="1"/>
                    </a:lnTo>
                    <a:lnTo>
                      <a:pt x="425" y="6"/>
                    </a:lnTo>
                    <a:lnTo>
                      <a:pt x="423" y="11"/>
                    </a:lnTo>
                    <a:lnTo>
                      <a:pt x="421" y="18"/>
                    </a:lnTo>
                    <a:lnTo>
                      <a:pt x="421" y="28"/>
                    </a:lnTo>
                    <a:lnTo>
                      <a:pt x="419" y="39"/>
                    </a:lnTo>
                    <a:lnTo>
                      <a:pt x="417" y="47"/>
                    </a:lnTo>
                    <a:lnTo>
                      <a:pt x="409" y="51"/>
                    </a:lnTo>
                    <a:lnTo>
                      <a:pt x="398" y="61"/>
                    </a:lnTo>
                    <a:lnTo>
                      <a:pt x="381" y="71"/>
                    </a:lnTo>
                    <a:lnTo>
                      <a:pt x="363" y="86"/>
                    </a:lnTo>
                    <a:lnTo>
                      <a:pt x="342" y="100"/>
                    </a:lnTo>
                    <a:lnTo>
                      <a:pt x="327" y="113"/>
                    </a:lnTo>
                    <a:lnTo>
                      <a:pt x="315" y="124"/>
                    </a:lnTo>
                    <a:lnTo>
                      <a:pt x="309" y="130"/>
                    </a:lnTo>
                    <a:lnTo>
                      <a:pt x="306" y="132"/>
                    </a:lnTo>
                    <a:lnTo>
                      <a:pt x="306" y="137"/>
                    </a:lnTo>
                    <a:lnTo>
                      <a:pt x="298" y="144"/>
                    </a:lnTo>
                    <a:lnTo>
                      <a:pt x="296" y="153"/>
                    </a:lnTo>
                    <a:lnTo>
                      <a:pt x="288" y="163"/>
                    </a:lnTo>
                    <a:lnTo>
                      <a:pt x="284" y="175"/>
                    </a:lnTo>
                    <a:lnTo>
                      <a:pt x="279" y="187"/>
                    </a:lnTo>
                    <a:lnTo>
                      <a:pt x="271" y="199"/>
                    </a:lnTo>
                    <a:lnTo>
                      <a:pt x="265" y="210"/>
                    </a:lnTo>
                    <a:lnTo>
                      <a:pt x="257" y="222"/>
                    </a:lnTo>
                    <a:lnTo>
                      <a:pt x="252" y="231"/>
                    </a:lnTo>
                    <a:lnTo>
                      <a:pt x="246" y="242"/>
                    </a:lnTo>
                    <a:lnTo>
                      <a:pt x="240" y="249"/>
                    </a:lnTo>
                    <a:lnTo>
                      <a:pt x="234" y="257"/>
                    </a:lnTo>
                    <a:lnTo>
                      <a:pt x="231" y="260"/>
                    </a:lnTo>
                    <a:lnTo>
                      <a:pt x="229" y="264"/>
                    </a:lnTo>
                    <a:lnTo>
                      <a:pt x="221" y="261"/>
                    </a:lnTo>
                    <a:lnTo>
                      <a:pt x="213" y="257"/>
                    </a:lnTo>
                    <a:lnTo>
                      <a:pt x="207" y="249"/>
                    </a:lnTo>
                    <a:lnTo>
                      <a:pt x="202" y="242"/>
                    </a:lnTo>
                    <a:lnTo>
                      <a:pt x="196" y="231"/>
                    </a:lnTo>
                    <a:lnTo>
                      <a:pt x="192" y="221"/>
                    </a:lnTo>
                    <a:lnTo>
                      <a:pt x="188" y="210"/>
                    </a:lnTo>
                    <a:lnTo>
                      <a:pt x="188" y="199"/>
                    </a:lnTo>
                    <a:lnTo>
                      <a:pt x="180" y="186"/>
                    </a:lnTo>
                    <a:lnTo>
                      <a:pt x="169" y="174"/>
                    </a:lnTo>
                    <a:lnTo>
                      <a:pt x="152" y="161"/>
                    </a:lnTo>
                    <a:lnTo>
                      <a:pt x="134" y="152"/>
                    </a:lnTo>
                    <a:lnTo>
                      <a:pt x="117" y="143"/>
                    </a:lnTo>
                    <a:lnTo>
                      <a:pt x="102" y="136"/>
                    </a:lnTo>
                    <a:lnTo>
                      <a:pt x="92" y="130"/>
                    </a:lnTo>
                    <a:lnTo>
                      <a:pt x="88" y="130"/>
                    </a:lnTo>
                    <a:lnTo>
                      <a:pt x="86" y="126"/>
                    </a:lnTo>
                    <a:lnTo>
                      <a:pt x="86" y="118"/>
                    </a:lnTo>
                    <a:lnTo>
                      <a:pt x="86" y="108"/>
                    </a:lnTo>
                    <a:lnTo>
                      <a:pt x="90" y="97"/>
                    </a:lnTo>
                    <a:lnTo>
                      <a:pt x="80" y="96"/>
                    </a:lnTo>
                    <a:lnTo>
                      <a:pt x="65" y="98"/>
                    </a:lnTo>
                    <a:lnTo>
                      <a:pt x="55" y="101"/>
                    </a:lnTo>
                    <a:lnTo>
                      <a:pt x="50" y="109"/>
                    </a:lnTo>
                    <a:lnTo>
                      <a:pt x="46" y="113"/>
                    </a:lnTo>
                    <a:lnTo>
                      <a:pt x="44" y="120"/>
                    </a:lnTo>
                    <a:lnTo>
                      <a:pt x="44" y="126"/>
                    </a:lnTo>
                    <a:lnTo>
                      <a:pt x="46" y="136"/>
                    </a:lnTo>
                    <a:lnTo>
                      <a:pt x="38" y="135"/>
                    </a:lnTo>
                    <a:lnTo>
                      <a:pt x="23" y="137"/>
                    </a:lnTo>
                    <a:lnTo>
                      <a:pt x="13" y="139"/>
                    </a:lnTo>
                    <a:lnTo>
                      <a:pt x="5" y="144"/>
                    </a:lnTo>
                    <a:lnTo>
                      <a:pt x="0" y="151"/>
                    </a:lnTo>
                    <a:lnTo>
                      <a:pt x="2" y="160"/>
                    </a:lnTo>
                    <a:lnTo>
                      <a:pt x="9" y="160"/>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7" name="Freeform 195"/>
              <p:cNvSpPr>
                <a:spLocks/>
              </p:cNvSpPr>
              <p:nvPr/>
            </p:nvSpPr>
            <p:spPr bwMode="auto">
              <a:xfrm>
                <a:off x="3302" y="4036"/>
                <a:ext cx="185" cy="130"/>
              </a:xfrm>
              <a:custGeom>
                <a:avLst/>
                <a:gdLst>
                  <a:gd name="T0" fmla="*/ 0 w 185"/>
                  <a:gd name="T1" fmla="*/ 6 h 130"/>
                  <a:gd name="T2" fmla="*/ 4 w 185"/>
                  <a:gd name="T3" fmla="*/ 4 h 130"/>
                  <a:gd name="T4" fmla="*/ 14 w 185"/>
                  <a:gd name="T5" fmla="*/ 2 h 130"/>
                  <a:gd name="T6" fmla="*/ 20 w 185"/>
                  <a:gd name="T7" fmla="*/ 1 h 130"/>
                  <a:gd name="T8" fmla="*/ 29 w 185"/>
                  <a:gd name="T9" fmla="*/ 0 h 130"/>
                  <a:gd name="T10" fmla="*/ 41 w 185"/>
                  <a:gd name="T11" fmla="*/ 0 h 130"/>
                  <a:gd name="T12" fmla="*/ 52 w 185"/>
                  <a:gd name="T13" fmla="*/ 1 h 130"/>
                  <a:gd name="T14" fmla="*/ 62 w 185"/>
                  <a:gd name="T15" fmla="*/ 1 h 130"/>
                  <a:gd name="T16" fmla="*/ 74 w 185"/>
                  <a:gd name="T17" fmla="*/ 2 h 130"/>
                  <a:gd name="T18" fmla="*/ 83 w 185"/>
                  <a:gd name="T19" fmla="*/ 5 h 130"/>
                  <a:gd name="T20" fmla="*/ 95 w 185"/>
                  <a:gd name="T21" fmla="*/ 10 h 130"/>
                  <a:gd name="T22" fmla="*/ 104 w 185"/>
                  <a:gd name="T23" fmla="*/ 14 h 130"/>
                  <a:gd name="T24" fmla="*/ 116 w 185"/>
                  <a:gd name="T25" fmla="*/ 23 h 130"/>
                  <a:gd name="T26" fmla="*/ 124 w 185"/>
                  <a:gd name="T27" fmla="*/ 31 h 130"/>
                  <a:gd name="T28" fmla="*/ 133 w 185"/>
                  <a:gd name="T29" fmla="*/ 43 h 130"/>
                  <a:gd name="T30" fmla="*/ 139 w 185"/>
                  <a:gd name="T31" fmla="*/ 52 h 130"/>
                  <a:gd name="T32" fmla="*/ 145 w 185"/>
                  <a:gd name="T33" fmla="*/ 63 h 130"/>
                  <a:gd name="T34" fmla="*/ 151 w 185"/>
                  <a:gd name="T35" fmla="*/ 71 h 130"/>
                  <a:gd name="T36" fmla="*/ 156 w 185"/>
                  <a:gd name="T37" fmla="*/ 80 h 130"/>
                  <a:gd name="T38" fmla="*/ 160 w 185"/>
                  <a:gd name="T39" fmla="*/ 87 h 130"/>
                  <a:gd name="T40" fmla="*/ 164 w 185"/>
                  <a:gd name="T41" fmla="*/ 95 h 130"/>
                  <a:gd name="T42" fmla="*/ 168 w 185"/>
                  <a:gd name="T43" fmla="*/ 100 h 130"/>
                  <a:gd name="T44" fmla="*/ 174 w 185"/>
                  <a:gd name="T45" fmla="*/ 107 h 130"/>
                  <a:gd name="T46" fmla="*/ 177 w 185"/>
                  <a:gd name="T47" fmla="*/ 115 h 130"/>
                  <a:gd name="T48" fmla="*/ 181 w 185"/>
                  <a:gd name="T49" fmla="*/ 122 h 130"/>
                  <a:gd name="T50" fmla="*/ 183 w 185"/>
                  <a:gd name="T51" fmla="*/ 125 h 130"/>
                  <a:gd name="T52" fmla="*/ 185 w 185"/>
                  <a:gd name="T53" fmla="*/ 127 h 130"/>
                  <a:gd name="T54" fmla="*/ 127 w 185"/>
                  <a:gd name="T55" fmla="*/ 130 h 130"/>
                  <a:gd name="T56" fmla="*/ 137 w 185"/>
                  <a:gd name="T57" fmla="*/ 125 h 130"/>
                  <a:gd name="T58" fmla="*/ 172 w 185"/>
                  <a:gd name="T59" fmla="*/ 123 h 130"/>
                  <a:gd name="T60" fmla="*/ 127 w 185"/>
                  <a:gd name="T61" fmla="*/ 45 h 130"/>
                  <a:gd name="T62" fmla="*/ 124 w 185"/>
                  <a:gd name="T63" fmla="*/ 43 h 130"/>
                  <a:gd name="T64" fmla="*/ 118 w 185"/>
                  <a:gd name="T65" fmla="*/ 36 h 130"/>
                  <a:gd name="T66" fmla="*/ 106 w 185"/>
                  <a:gd name="T67" fmla="*/ 28 h 130"/>
                  <a:gd name="T68" fmla="*/ 95 w 185"/>
                  <a:gd name="T69" fmla="*/ 20 h 130"/>
                  <a:gd name="T70" fmla="*/ 85 w 185"/>
                  <a:gd name="T71" fmla="*/ 16 h 130"/>
                  <a:gd name="T72" fmla="*/ 77 w 185"/>
                  <a:gd name="T73" fmla="*/ 12 h 130"/>
                  <a:gd name="T74" fmla="*/ 66 w 185"/>
                  <a:gd name="T75" fmla="*/ 8 h 130"/>
                  <a:gd name="T76" fmla="*/ 56 w 185"/>
                  <a:gd name="T77" fmla="*/ 8 h 130"/>
                  <a:gd name="T78" fmla="*/ 43 w 185"/>
                  <a:gd name="T79" fmla="*/ 5 h 130"/>
                  <a:gd name="T80" fmla="*/ 31 w 185"/>
                  <a:gd name="T81" fmla="*/ 6 h 130"/>
                  <a:gd name="T82" fmla="*/ 18 w 185"/>
                  <a:gd name="T83" fmla="*/ 8 h 130"/>
                  <a:gd name="T84" fmla="*/ 4 w 185"/>
                  <a:gd name="T85" fmla="*/ 12 h 130"/>
                  <a:gd name="T86" fmla="*/ 0 w 185"/>
                  <a:gd name="T87" fmla="*/ 6 h 130"/>
                  <a:gd name="T88" fmla="*/ 0 w 185"/>
                  <a:gd name="T89" fmla="*/ 6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5"/>
                  <a:gd name="T136" fmla="*/ 0 h 130"/>
                  <a:gd name="T137" fmla="*/ 185 w 185"/>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5" h="130">
                    <a:moveTo>
                      <a:pt x="0" y="6"/>
                    </a:moveTo>
                    <a:lnTo>
                      <a:pt x="4" y="4"/>
                    </a:lnTo>
                    <a:lnTo>
                      <a:pt x="14" y="2"/>
                    </a:lnTo>
                    <a:lnTo>
                      <a:pt x="20" y="1"/>
                    </a:lnTo>
                    <a:lnTo>
                      <a:pt x="29" y="0"/>
                    </a:lnTo>
                    <a:lnTo>
                      <a:pt x="41" y="0"/>
                    </a:lnTo>
                    <a:lnTo>
                      <a:pt x="52" y="1"/>
                    </a:lnTo>
                    <a:lnTo>
                      <a:pt x="62" y="1"/>
                    </a:lnTo>
                    <a:lnTo>
                      <a:pt x="74" y="2"/>
                    </a:lnTo>
                    <a:lnTo>
                      <a:pt x="83" y="5"/>
                    </a:lnTo>
                    <a:lnTo>
                      <a:pt x="95" y="10"/>
                    </a:lnTo>
                    <a:lnTo>
                      <a:pt x="104" y="14"/>
                    </a:lnTo>
                    <a:lnTo>
                      <a:pt x="116" y="23"/>
                    </a:lnTo>
                    <a:lnTo>
                      <a:pt x="124" y="31"/>
                    </a:lnTo>
                    <a:lnTo>
                      <a:pt x="133" y="43"/>
                    </a:lnTo>
                    <a:lnTo>
                      <a:pt x="139" y="52"/>
                    </a:lnTo>
                    <a:lnTo>
                      <a:pt x="145" y="63"/>
                    </a:lnTo>
                    <a:lnTo>
                      <a:pt x="151" y="71"/>
                    </a:lnTo>
                    <a:lnTo>
                      <a:pt x="156" y="80"/>
                    </a:lnTo>
                    <a:lnTo>
                      <a:pt x="160" y="87"/>
                    </a:lnTo>
                    <a:lnTo>
                      <a:pt x="164" y="95"/>
                    </a:lnTo>
                    <a:lnTo>
                      <a:pt x="168" y="100"/>
                    </a:lnTo>
                    <a:lnTo>
                      <a:pt x="174" y="107"/>
                    </a:lnTo>
                    <a:lnTo>
                      <a:pt x="177" y="115"/>
                    </a:lnTo>
                    <a:lnTo>
                      <a:pt x="181" y="122"/>
                    </a:lnTo>
                    <a:lnTo>
                      <a:pt x="183" y="125"/>
                    </a:lnTo>
                    <a:lnTo>
                      <a:pt x="185" y="127"/>
                    </a:lnTo>
                    <a:lnTo>
                      <a:pt x="127" y="130"/>
                    </a:lnTo>
                    <a:lnTo>
                      <a:pt x="137" y="125"/>
                    </a:lnTo>
                    <a:lnTo>
                      <a:pt x="172" y="123"/>
                    </a:lnTo>
                    <a:lnTo>
                      <a:pt x="127" y="45"/>
                    </a:lnTo>
                    <a:lnTo>
                      <a:pt x="124" y="43"/>
                    </a:lnTo>
                    <a:lnTo>
                      <a:pt x="118" y="36"/>
                    </a:lnTo>
                    <a:lnTo>
                      <a:pt x="106" y="28"/>
                    </a:lnTo>
                    <a:lnTo>
                      <a:pt x="95" y="20"/>
                    </a:lnTo>
                    <a:lnTo>
                      <a:pt x="85" y="16"/>
                    </a:lnTo>
                    <a:lnTo>
                      <a:pt x="77" y="12"/>
                    </a:lnTo>
                    <a:lnTo>
                      <a:pt x="66" y="8"/>
                    </a:lnTo>
                    <a:lnTo>
                      <a:pt x="56" y="8"/>
                    </a:lnTo>
                    <a:lnTo>
                      <a:pt x="43" y="5"/>
                    </a:lnTo>
                    <a:lnTo>
                      <a:pt x="31" y="6"/>
                    </a:lnTo>
                    <a:lnTo>
                      <a:pt x="18" y="8"/>
                    </a:lnTo>
                    <a:lnTo>
                      <a:pt x="4" y="12"/>
                    </a:lnTo>
                    <a:lnTo>
                      <a:pt x="0" y="6"/>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8" name="Freeform 196"/>
              <p:cNvSpPr>
                <a:spLocks/>
              </p:cNvSpPr>
              <p:nvPr/>
            </p:nvSpPr>
            <p:spPr bwMode="auto">
              <a:xfrm>
                <a:off x="3778" y="4087"/>
                <a:ext cx="431" cy="160"/>
              </a:xfrm>
              <a:custGeom>
                <a:avLst/>
                <a:gdLst>
                  <a:gd name="T0" fmla="*/ 11 w 431"/>
                  <a:gd name="T1" fmla="*/ 110 h 160"/>
                  <a:gd name="T2" fmla="*/ 13 w 431"/>
                  <a:gd name="T3" fmla="*/ 87 h 160"/>
                  <a:gd name="T4" fmla="*/ 34 w 431"/>
                  <a:gd name="T5" fmla="*/ 75 h 160"/>
                  <a:gd name="T6" fmla="*/ 59 w 431"/>
                  <a:gd name="T7" fmla="*/ 70 h 160"/>
                  <a:gd name="T8" fmla="*/ 92 w 431"/>
                  <a:gd name="T9" fmla="*/ 43 h 160"/>
                  <a:gd name="T10" fmla="*/ 133 w 431"/>
                  <a:gd name="T11" fmla="*/ 29 h 160"/>
                  <a:gd name="T12" fmla="*/ 167 w 431"/>
                  <a:gd name="T13" fmla="*/ 31 h 160"/>
                  <a:gd name="T14" fmla="*/ 185 w 431"/>
                  <a:gd name="T15" fmla="*/ 33 h 160"/>
                  <a:gd name="T16" fmla="*/ 211 w 431"/>
                  <a:gd name="T17" fmla="*/ 20 h 160"/>
                  <a:gd name="T18" fmla="*/ 252 w 431"/>
                  <a:gd name="T19" fmla="*/ 9 h 160"/>
                  <a:gd name="T20" fmla="*/ 287 w 431"/>
                  <a:gd name="T21" fmla="*/ 17 h 160"/>
                  <a:gd name="T22" fmla="*/ 306 w 431"/>
                  <a:gd name="T23" fmla="*/ 28 h 160"/>
                  <a:gd name="T24" fmla="*/ 315 w 431"/>
                  <a:gd name="T25" fmla="*/ 48 h 160"/>
                  <a:gd name="T26" fmla="*/ 348 w 431"/>
                  <a:gd name="T27" fmla="*/ 45 h 160"/>
                  <a:gd name="T28" fmla="*/ 379 w 431"/>
                  <a:gd name="T29" fmla="*/ 51 h 160"/>
                  <a:gd name="T30" fmla="*/ 392 w 431"/>
                  <a:gd name="T31" fmla="*/ 78 h 160"/>
                  <a:gd name="T32" fmla="*/ 410 w 431"/>
                  <a:gd name="T33" fmla="*/ 90 h 160"/>
                  <a:gd name="T34" fmla="*/ 417 w 431"/>
                  <a:gd name="T35" fmla="*/ 107 h 160"/>
                  <a:gd name="T36" fmla="*/ 398 w 431"/>
                  <a:gd name="T37" fmla="*/ 131 h 160"/>
                  <a:gd name="T38" fmla="*/ 365 w 431"/>
                  <a:gd name="T39" fmla="*/ 134 h 160"/>
                  <a:gd name="T40" fmla="*/ 344 w 431"/>
                  <a:gd name="T41" fmla="*/ 135 h 160"/>
                  <a:gd name="T42" fmla="*/ 310 w 431"/>
                  <a:gd name="T43" fmla="*/ 146 h 160"/>
                  <a:gd name="T44" fmla="*/ 273 w 431"/>
                  <a:gd name="T45" fmla="*/ 150 h 160"/>
                  <a:gd name="T46" fmla="*/ 235 w 431"/>
                  <a:gd name="T47" fmla="*/ 144 h 160"/>
                  <a:gd name="T48" fmla="*/ 208 w 431"/>
                  <a:gd name="T49" fmla="*/ 135 h 160"/>
                  <a:gd name="T50" fmla="*/ 186 w 431"/>
                  <a:gd name="T51" fmla="*/ 140 h 160"/>
                  <a:gd name="T52" fmla="*/ 144 w 431"/>
                  <a:gd name="T53" fmla="*/ 150 h 160"/>
                  <a:gd name="T54" fmla="*/ 90 w 431"/>
                  <a:gd name="T55" fmla="*/ 150 h 160"/>
                  <a:gd name="T56" fmla="*/ 56 w 431"/>
                  <a:gd name="T57" fmla="*/ 140 h 160"/>
                  <a:gd name="T58" fmla="*/ 40 w 431"/>
                  <a:gd name="T59" fmla="*/ 135 h 160"/>
                  <a:gd name="T60" fmla="*/ 63 w 431"/>
                  <a:gd name="T61" fmla="*/ 150 h 160"/>
                  <a:gd name="T62" fmla="*/ 108 w 431"/>
                  <a:gd name="T63" fmla="*/ 158 h 160"/>
                  <a:gd name="T64" fmla="*/ 156 w 431"/>
                  <a:gd name="T65" fmla="*/ 152 h 160"/>
                  <a:gd name="T66" fmla="*/ 196 w 431"/>
                  <a:gd name="T67" fmla="*/ 144 h 160"/>
                  <a:gd name="T68" fmla="*/ 213 w 431"/>
                  <a:gd name="T69" fmla="*/ 144 h 160"/>
                  <a:gd name="T70" fmla="*/ 246 w 431"/>
                  <a:gd name="T71" fmla="*/ 153 h 160"/>
                  <a:gd name="T72" fmla="*/ 288 w 431"/>
                  <a:gd name="T73" fmla="*/ 160 h 160"/>
                  <a:gd name="T74" fmla="*/ 317 w 431"/>
                  <a:gd name="T75" fmla="*/ 153 h 160"/>
                  <a:gd name="T76" fmla="*/ 350 w 431"/>
                  <a:gd name="T77" fmla="*/ 146 h 160"/>
                  <a:gd name="T78" fmla="*/ 369 w 431"/>
                  <a:gd name="T79" fmla="*/ 145 h 160"/>
                  <a:gd name="T80" fmla="*/ 408 w 431"/>
                  <a:gd name="T81" fmla="*/ 138 h 160"/>
                  <a:gd name="T82" fmla="*/ 431 w 431"/>
                  <a:gd name="T83" fmla="*/ 113 h 160"/>
                  <a:gd name="T84" fmla="*/ 419 w 431"/>
                  <a:gd name="T85" fmla="*/ 91 h 160"/>
                  <a:gd name="T86" fmla="*/ 398 w 431"/>
                  <a:gd name="T87" fmla="*/ 76 h 160"/>
                  <a:gd name="T88" fmla="*/ 394 w 431"/>
                  <a:gd name="T89" fmla="*/ 55 h 160"/>
                  <a:gd name="T90" fmla="*/ 362 w 431"/>
                  <a:gd name="T91" fmla="*/ 39 h 160"/>
                  <a:gd name="T92" fmla="*/ 323 w 431"/>
                  <a:gd name="T93" fmla="*/ 43 h 160"/>
                  <a:gd name="T94" fmla="*/ 312 w 431"/>
                  <a:gd name="T95" fmla="*/ 20 h 160"/>
                  <a:gd name="T96" fmla="*/ 281 w 431"/>
                  <a:gd name="T97" fmla="*/ 2 h 160"/>
                  <a:gd name="T98" fmla="*/ 240 w 431"/>
                  <a:gd name="T99" fmla="*/ 2 h 160"/>
                  <a:gd name="T100" fmla="*/ 185 w 431"/>
                  <a:gd name="T101" fmla="*/ 27 h 160"/>
                  <a:gd name="T102" fmla="*/ 154 w 431"/>
                  <a:gd name="T103" fmla="*/ 21 h 160"/>
                  <a:gd name="T104" fmla="*/ 111 w 431"/>
                  <a:gd name="T105" fmla="*/ 24 h 160"/>
                  <a:gd name="T106" fmla="*/ 79 w 431"/>
                  <a:gd name="T107" fmla="*/ 37 h 160"/>
                  <a:gd name="T108" fmla="*/ 52 w 431"/>
                  <a:gd name="T109" fmla="*/ 68 h 160"/>
                  <a:gd name="T110" fmla="*/ 29 w 431"/>
                  <a:gd name="T111" fmla="*/ 67 h 160"/>
                  <a:gd name="T112" fmla="*/ 2 w 431"/>
                  <a:gd name="T113" fmla="*/ 87 h 160"/>
                  <a:gd name="T114" fmla="*/ 2 w 431"/>
                  <a:gd name="T115" fmla="*/ 110 h 160"/>
                  <a:gd name="T116" fmla="*/ 15 w 431"/>
                  <a:gd name="T117" fmla="*/ 117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1"/>
                  <a:gd name="T178" fmla="*/ 0 h 160"/>
                  <a:gd name="T179" fmla="*/ 431 w 431"/>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1" h="160">
                    <a:moveTo>
                      <a:pt x="15" y="117"/>
                    </a:moveTo>
                    <a:lnTo>
                      <a:pt x="13" y="114"/>
                    </a:lnTo>
                    <a:lnTo>
                      <a:pt x="11" y="110"/>
                    </a:lnTo>
                    <a:lnTo>
                      <a:pt x="9" y="102"/>
                    </a:lnTo>
                    <a:lnTo>
                      <a:pt x="11" y="95"/>
                    </a:lnTo>
                    <a:lnTo>
                      <a:pt x="13" y="87"/>
                    </a:lnTo>
                    <a:lnTo>
                      <a:pt x="21" y="80"/>
                    </a:lnTo>
                    <a:lnTo>
                      <a:pt x="27" y="76"/>
                    </a:lnTo>
                    <a:lnTo>
                      <a:pt x="34" y="75"/>
                    </a:lnTo>
                    <a:lnTo>
                      <a:pt x="44" y="74"/>
                    </a:lnTo>
                    <a:lnTo>
                      <a:pt x="56" y="75"/>
                    </a:lnTo>
                    <a:lnTo>
                      <a:pt x="59" y="70"/>
                    </a:lnTo>
                    <a:lnTo>
                      <a:pt x="73" y="58"/>
                    </a:lnTo>
                    <a:lnTo>
                      <a:pt x="81" y="49"/>
                    </a:lnTo>
                    <a:lnTo>
                      <a:pt x="92" y="43"/>
                    </a:lnTo>
                    <a:lnTo>
                      <a:pt x="104" y="36"/>
                    </a:lnTo>
                    <a:lnTo>
                      <a:pt x="119" y="33"/>
                    </a:lnTo>
                    <a:lnTo>
                      <a:pt x="133" y="29"/>
                    </a:lnTo>
                    <a:lnTo>
                      <a:pt x="146" y="29"/>
                    </a:lnTo>
                    <a:lnTo>
                      <a:pt x="156" y="29"/>
                    </a:lnTo>
                    <a:lnTo>
                      <a:pt x="167" y="31"/>
                    </a:lnTo>
                    <a:lnTo>
                      <a:pt x="179" y="33"/>
                    </a:lnTo>
                    <a:lnTo>
                      <a:pt x="185" y="36"/>
                    </a:lnTo>
                    <a:lnTo>
                      <a:pt x="185" y="33"/>
                    </a:lnTo>
                    <a:lnTo>
                      <a:pt x="192" y="29"/>
                    </a:lnTo>
                    <a:lnTo>
                      <a:pt x="200" y="24"/>
                    </a:lnTo>
                    <a:lnTo>
                      <a:pt x="211" y="20"/>
                    </a:lnTo>
                    <a:lnTo>
                      <a:pt x="223" y="15"/>
                    </a:lnTo>
                    <a:lnTo>
                      <a:pt x="238" y="10"/>
                    </a:lnTo>
                    <a:lnTo>
                      <a:pt x="252" y="9"/>
                    </a:lnTo>
                    <a:lnTo>
                      <a:pt x="267" y="12"/>
                    </a:lnTo>
                    <a:lnTo>
                      <a:pt x="277" y="13"/>
                    </a:lnTo>
                    <a:lnTo>
                      <a:pt x="287" y="17"/>
                    </a:lnTo>
                    <a:lnTo>
                      <a:pt x="294" y="20"/>
                    </a:lnTo>
                    <a:lnTo>
                      <a:pt x="302" y="24"/>
                    </a:lnTo>
                    <a:lnTo>
                      <a:pt x="306" y="28"/>
                    </a:lnTo>
                    <a:lnTo>
                      <a:pt x="312" y="33"/>
                    </a:lnTo>
                    <a:lnTo>
                      <a:pt x="313" y="39"/>
                    </a:lnTo>
                    <a:lnTo>
                      <a:pt x="315" y="48"/>
                    </a:lnTo>
                    <a:lnTo>
                      <a:pt x="321" y="47"/>
                    </a:lnTo>
                    <a:lnTo>
                      <a:pt x="338" y="45"/>
                    </a:lnTo>
                    <a:lnTo>
                      <a:pt x="348" y="45"/>
                    </a:lnTo>
                    <a:lnTo>
                      <a:pt x="360" y="45"/>
                    </a:lnTo>
                    <a:lnTo>
                      <a:pt x="369" y="47"/>
                    </a:lnTo>
                    <a:lnTo>
                      <a:pt x="379" y="51"/>
                    </a:lnTo>
                    <a:lnTo>
                      <a:pt x="389" y="59"/>
                    </a:lnTo>
                    <a:lnTo>
                      <a:pt x="392" y="70"/>
                    </a:lnTo>
                    <a:lnTo>
                      <a:pt x="392" y="78"/>
                    </a:lnTo>
                    <a:lnTo>
                      <a:pt x="392" y="82"/>
                    </a:lnTo>
                    <a:lnTo>
                      <a:pt x="398" y="83"/>
                    </a:lnTo>
                    <a:lnTo>
                      <a:pt x="410" y="90"/>
                    </a:lnTo>
                    <a:lnTo>
                      <a:pt x="414" y="94"/>
                    </a:lnTo>
                    <a:lnTo>
                      <a:pt x="417" y="101"/>
                    </a:lnTo>
                    <a:lnTo>
                      <a:pt x="417" y="107"/>
                    </a:lnTo>
                    <a:lnTo>
                      <a:pt x="415" y="118"/>
                    </a:lnTo>
                    <a:lnTo>
                      <a:pt x="408" y="126"/>
                    </a:lnTo>
                    <a:lnTo>
                      <a:pt x="398" y="131"/>
                    </a:lnTo>
                    <a:lnTo>
                      <a:pt x="387" y="134"/>
                    </a:lnTo>
                    <a:lnTo>
                      <a:pt x="377" y="135"/>
                    </a:lnTo>
                    <a:lnTo>
                      <a:pt x="365" y="134"/>
                    </a:lnTo>
                    <a:lnTo>
                      <a:pt x="358" y="134"/>
                    </a:lnTo>
                    <a:lnTo>
                      <a:pt x="350" y="134"/>
                    </a:lnTo>
                    <a:lnTo>
                      <a:pt x="344" y="135"/>
                    </a:lnTo>
                    <a:lnTo>
                      <a:pt x="331" y="141"/>
                    </a:lnTo>
                    <a:lnTo>
                      <a:pt x="319" y="144"/>
                    </a:lnTo>
                    <a:lnTo>
                      <a:pt x="310" y="146"/>
                    </a:lnTo>
                    <a:lnTo>
                      <a:pt x="298" y="149"/>
                    </a:lnTo>
                    <a:lnTo>
                      <a:pt x="288" y="152"/>
                    </a:lnTo>
                    <a:lnTo>
                      <a:pt x="273" y="150"/>
                    </a:lnTo>
                    <a:lnTo>
                      <a:pt x="262" y="149"/>
                    </a:lnTo>
                    <a:lnTo>
                      <a:pt x="246" y="146"/>
                    </a:lnTo>
                    <a:lnTo>
                      <a:pt x="235" y="144"/>
                    </a:lnTo>
                    <a:lnTo>
                      <a:pt x="223" y="140"/>
                    </a:lnTo>
                    <a:lnTo>
                      <a:pt x="215" y="137"/>
                    </a:lnTo>
                    <a:lnTo>
                      <a:pt x="208" y="135"/>
                    </a:lnTo>
                    <a:lnTo>
                      <a:pt x="204" y="135"/>
                    </a:lnTo>
                    <a:lnTo>
                      <a:pt x="198" y="137"/>
                    </a:lnTo>
                    <a:lnTo>
                      <a:pt x="186" y="140"/>
                    </a:lnTo>
                    <a:lnTo>
                      <a:pt x="177" y="144"/>
                    </a:lnTo>
                    <a:lnTo>
                      <a:pt x="160" y="146"/>
                    </a:lnTo>
                    <a:lnTo>
                      <a:pt x="144" y="150"/>
                    </a:lnTo>
                    <a:lnTo>
                      <a:pt x="127" y="152"/>
                    </a:lnTo>
                    <a:lnTo>
                      <a:pt x="109" y="153"/>
                    </a:lnTo>
                    <a:lnTo>
                      <a:pt x="90" y="150"/>
                    </a:lnTo>
                    <a:lnTo>
                      <a:pt x="75" y="148"/>
                    </a:lnTo>
                    <a:lnTo>
                      <a:pt x="63" y="144"/>
                    </a:lnTo>
                    <a:lnTo>
                      <a:pt x="56" y="140"/>
                    </a:lnTo>
                    <a:lnTo>
                      <a:pt x="44" y="131"/>
                    </a:lnTo>
                    <a:lnTo>
                      <a:pt x="42" y="129"/>
                    </a:lnTo>
                    <a:lnTo>
                      <a:pt x="40" y="135"/>
                    </a:lnTo>
                    <a:lnTo>
                      <a:pt x="44" y="138"/>
                    </a:lnTo>
                    <a:lnTo>
                      <a:pt x="56" y="146"/>
                    </a:lnTo>
                    <a:lnTo>
                      <a:pt x="63" y="150"/>
                    </a:lnTo>
                    <a:lnTo>
                      <a:pt x="77" y="154"/>
                    </a:lnTo>
                    <a:lnTo>
                      <a:pt x="90" y="157"/>
                    </a:lnTo>
                    <a:lnTo>
                      <a:pt x="108" y="158"/>
                    </a:lnTo>
                    <a:lnTo>
                      <a:pt x="123" y="156"/>
                    </a:lnTo>
                    <a:lnTo>
                      <a:pt x="140" y="154"/>
                    </a:lnTo>
                    <a:lnTo>
                      <a:pt x="156" y="152"/>
                    </a:lnTo>
                    <a:lnTo>
                      <a:pt x="173" y="149"/>
                    </a:lnTo>
                    <a:lnTo>
                      <a:pt x="185" y="145"/>
                    </a:lnTo>
                    <a:lnTo>
                      <a:pt x="196" y="144"/>
                    </a:lnTo>
                    <a:lnTo>
                      <a:pt x="202" y="142"/>
                    </a:lnTo>
                    <a:lnTo>
                      <a:pt x="206" y="142"/>
                    </a:lnTo>
                    <a:lnTo>
                      <a:pt x="213" y="144"/>
                    </a:lnTo>
                    <a:lnTo>
                      <a:pt x="223" y="146"/>
                    </a:lnTo>
                    <a:lnTo>
                      <a:pt x="235" y="150"/>
                    </a:lnTo>
                    <a:lnTo>
                      <a:pt x="246" y="153"/>
                    </a:lnTo>
                    <a:lnTo>
                      <a:pt x="262" y="157"/>
                    </a:lnTo>
                    <a:lnTo>
                      <a:pt x="275" y="158"/>
                    </a:lnTo>
                    <a:lnTo>
                      <a:pt x="288" y="160"/>
                    </a:lnTo>
                    <a:lnTo>
                      <a:pt x="298" y="157"/>
                    </a:lnTo>
                    <a:lnTo>
                      <a:pt x="308" y="156"/>
                    </a:lnTo>
                    <a:lnTo>
                      <a:pt x="317" y="153"/>
                    </a:lnTo>
                    <a:lnTo>
                      <a:pt x="329" y="152"/>
                    </a:lnTo>
                    <a:lnTo>
                      <a:pt x="342" y="148"/>
                    </a:lnTo>
                    <a:lnTo>
                      <a:pt x="350" y="146"/>
                    </a:lnTo>
                    <a:lnTo>
                      <a:pt x="352" y="146"/>
                    </a:lnTo>
                    <a:lnTo>
                      <a:pt x="360" y="146"/>
                    </a:lnTo>
                    <a:lnTo>
                      <a:pt x="369" y="145"/>
                    </a:lnTo>
                    <a:lnTo>
                      <a:pt x="383" y="145"/>
                    </a:lnTo>
                    <a:lnTo>
                      <a:pt x="394" y="142"/>
                    </a:lnTo>
                    <a:lnTo>
                      <a:pt x="408" y="138"/>
                    </a:lnTo>
                    <a:lnTo>
                      <a:pt x="417" y="133"/>
                    </a:lnTo>
                    <a:lnTo>
                      <a:pt x="429" y="125"/>
                    </a:lnTo>
                    <a:lnTo>
                      <a:pt x="431" y="113"/>
                    </a:lnTo>
                    <a:lnTo>
                      <a:pt x="429" y="105"/>
                    </a:lnTo>
                    <a:lnTo>
                      <a:pt x="423" y="96"/>
                    </a:lnTo>
                    <a:lnTo>
                      <a:pt x="419" y="91"/>
                    </a:lnTo>
                    <a:lnTo>
                      <a:pt x="404" y="82"/>
                    </a:lnTo>
                    <a:lnTo>
                      <a:pt x="398" y="79"/>
                    </a:lnTo>
                    <a:lnTo>
                      <a:pt x="398" y="76"/>
                    </a:lnTo>
                    <a:lnTo>
                      <a:pt x="398" y="71"/>
                    </a:lnTo>
                    <a:lnTo>
                      <a:pt x="396" y="63"/>
                    </a:lnTo>
                    <a:lnTo>
                      <a:pt x="394" y="55"/>
                    </a:lnTo>
                    <a:lnTo>
                      <a:pt x="385" y="45"/>
                    </a:lnTo>
                    <a:lnTo>
                      <a:pt x="373" y="40"/>
                    </a:lnTo>
                    <a:lnTo>
                      <a:pt x="362" y="39"/>
                    </a:lnTo>
                    <a:lnTo>
                      <a:pt x="352" y="39"/>
                    </a:lnTo>
                    <a:lnTo>
                      <a:pt x="338" y="39"/>
                    </a:lnTo>
                    <a:lnTo>
                      <a:pt x="323" y="43"/>
                    </a:lnTo>
                    <a:lnTo>
                      <a:pt x="321" y="39"/>
                    </a:lnTo>
                    <a:lnTo>
                      <a:pt x="317" y="31"/>
                    </a:lnTo>
                    <a:lnTo>
                      <a:pt x="312" y="20"/>
                    </a:lnTo>
                    <a:lnTo>
                      <a:pt x="300" y="10"/>
                    </a:lnTo>
                    <a:lnTo>
                      <a:pt x="290" y="5"/>
                    </a:lnTo>
                    <a:lnTo>
                      <a:pt x="281" y="2"/>
                    </a:lnTo>
                    <a:lnTo>
                      <a:pt x="269" y="0"/>
                    </a:lnTo>
                    <a:lnTo>
                      <a:pt x="258" y="1"/>
                    </a:lnTo>
                    <a:lnTo>
                      <a:pt x="240" y="2"/>
                    </a:lnTo>
                    <a:lnTo>
                      <a:pt x="225" y="8"/>
                    </a:lnTo>
                    <a:lnTo>
                      <a:pt x="206" y="15"/>
                    </a:lnTo>
                    <a:lnTo>
                      <a:pt x="185" y="27"/>
                    </a:lnTo>
                    <a:lnTo>
                      <a:pt x="179" y="24"/>
                    </a:lnTo>
                    <a:lnTo>
                      <a:pt x="169" y="23"/>
                    </a:lnTo>
                    <a:lnTo>
                      <a:pt x="154" y="21"/>
                    </a:lnTo>
                    <a:lnTo>
                      <a:pt x="134" y="23"/>
                    </a:lnTo>
                    <a:lnTo>
                      <a:pt x="123" y="23"/>
                    </a:lnTo>
                    <a:lnTo>
                      <a:pt x="111" y="24"/>
                    </a:lnTo>
                    <a:lnTo>
                      <a:pt x="100" y="28"/>
                    </a:lnTo>
                    <a:lnTo>
                      <a:pt x="90" y="33"/>
                    </a:lnTo>
                    <a:lnTo>
                      <a:pt x="79" y="37"/>
                    </a:lnTo>
                    <a:lnTo>
                      <a:pt x="69" y="47"/>
                    </a:lnTo>
                    <a:lnTo>
                      <a:pt x="59" y="55"/>
                    </a:lnTo>
                    <a:lnTo>
                      <a:pt x="52" y="68"/>
                    </a:lnTo>
                    <a:lnTo>
                      <a:pt x="48" y="67"/>
                    </a:lnTo>
                    <a:lnTo>
                      <a:pt x="40" y="67"/>
                    </a:lnTo>
                    <a:lnTo>
                      <a:pt x="29" y="67"/>
                    </a:lnTo>
                    <a:lnTo>
                      <a:pt x="19" y="72"/>
                    </a:lnTo>
                    <a:lnTo>
                      <a:pt x="7" y="78"/>
                    </a:lnTo>
                    <a:lnTo>
                      <a:pt x="2" y="87"/>
                    </a:lnTo>
                    <a:lnTo>
                      <a:pt x="0" y="92"/>
                    </a:lnTo>
                    <a:lnTo>
                      <a:pt x="0" y="101"/>
                    </a:lnTo>
                    <a:lnTo>
                      <a:pt x="2" y="110"/>
                    </a:lnTo>
                    <a:lnTo>
                      <a:pt x="7" y="122"/>
                    </a:lnTo>
                    <a:lnTo>
                      <a:pt x="15" y="11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39" name="Freeform 197"/>
              <p:cNvSpPr>
                <a:spLocks/>
              </p:cNvSpPr>
              <p:nvPr/>
            </p:nvSpPr>
            <p:spPr bwMode="auto">
              <a:xfrm>
                <a:off x="3780" y="4175"/>
                <a:ext cx="40" cy="49"/>
              </a:xfrm>
              <a:custGeom>
                <a:avLst/>
                <a:gdLst>
                  <a:gd name="T0" fmla="*/ 2 w 40"/>
                  <a:gd name="T1" fmla="*/ 17 h 49"/>
                  <a:gd name="T2" fmla="*/ 0 w 40"/>
                  <a:gd name="T3" fmla="*/ 21 h 49"/>
                  <a:gd name="T4" fmla="*/ 4 w 40"/>
                  <a:gd name="T5" fmla="*/ 31 h 49"/>
                  <a:gd name="T6" fmla="*/ 5 w 40"/>
                  <a:gd name="T7" fmla="*/ 37 h 49"/>
                  <a:gd name="T8" fmla="*/ 13 w 40"/>
                  <a:gd name="T9" fmla="*/ 42 h 49"/>
                  <a:gd name="T10" fmla="*/ 23 w 40"/>
                  <a:gd name="T11" fmla="*/ 45 h 49"/>
                  <a:gd name="T12" fmla="*/ 38 w 40"/>
                  <a:gd name="T13" fmla="*/ 49 h 49"/>
                  <a:gd name="T14" fmla="*/ 40 w 40"/>
                  <a:gd name="T15" fmla="*/ 42 h 49"/>
                  <a:gd name="T16" fmla="*/ 34 w 40"/>
                  <a:gd name="T17" fmla="*/ 41 h 49"/>
                  <a:gd name="T18" fmla="*/ 25 w 40"/>
                  <a:gd name="T19" fmla="*/ 37 h 49"/>
                  <a:gd name="T20" fmla="*/ 17 w 40"/>
                  <a:gd name="T21" fmla="*/ 31 h 49"/>
                  <a:gd name="T22" fmla="*/ 11 w 40"/>
                  <a:gd name="T23" fmla="*/ 27 h 49"/>
                  <a:gd name="T24" fmla="*/ 5 w 40"/>
                  <a:gd name="T25" fmla="*/ 21 h 49"/>
                  <a:gd name="T26" fmla="*/ 4 w 40"/>
                  <a:gd name="T27" fmla="*/ 13 h 49"/>
                  <a:gd name="T28" fmla="*/ 0 w 40"/>
                  <a:gd name="T29" fmla="*/ 4 h 49"/>
                  <a:gd name="T30" fmla="*/ 0 w 40"/>
                  <a:gd name="T31" fmla="*/ 2 h 49"/>
                  <a:gd name="T32" fmla="*/ 0 w 40"/>
                  <a:gd name="T33" fmla="*/ 0 h 49"/>
                  <a:gd name="T34" fmla="*/ 0 w 40"/>
                  <a:gd name="T35" fmla="*/ 4 h 49"/>
                  <a:gd name="T36" fmla="*/ 0 w 40"/>
                  <a:gd name="T37" fmla="*/ 11 h 49"/>
                  <a:gd name="T38" fmla="*/ 2 w 40"/>
                  <a:gd name="T39" fmla="*/ 17 h 49"/>
                  <a:gd name="T40" fmla="*/ 2 w 40"/>
                  <a:gd name="T41" fmla="*/ 17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9"/>
                  <a:gd name="T65" fmla="*/ 40 w 40"/>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9">
                    <a:moveTo>
                      <a:pt x="2" y="17"/>
                    </a:moveTo>
                    <a:lnTo>
                      <a:pt x="0" y="21"/>
                    </a:lnTo>
                    <a:lnTo>
                      <a:pt x="4" y="31"/>
                    </a:lnTo>
                    <a:lnTo>
                      <a:pt x="5" y="37"/>
                    </a:lnTo>
                    <a:lnTo>
                      <a:pt x="13" y="42"/>
                    </a:lnTo>
                    <a:lnTo>
                      <a:pt x="23" y="45"/>
                    </a:lnTo>
                    <a:lnTo>
                      <a:pt x="38" y="49"/>
                    </a:lnTo>
                    <a:lnTo>
                      <a:pt x="40" y="42"/>
                    </a:lnTo>
                    <a:lnTo>
                      <a:pt x="34" y="41"/>
                    </a:lnTo>
                    <a:lnTo>
                      <a:pt x="25" y="37"/>
                    </a:lnTo>
                    <a:lnTo>
                      <a:pt x="17" y="31"/>
                    </a:lnTo>
                    <a:lnTo>
                      <a:pt x="11" y="27"/>
                    </a:lnTo>
                    <a:lnTo>
                      <a:pt x="5" y="21"/>
                    </a:lnTo>
                    <a:lnTo>
                      <a:pt x="4" y="13"/>
                    </a:lnTo>
                    <a:lnTo>
                      <a:pt x="0" y="4"/>
                    </a:lnTo>
                    <a:lnTo>
                      <a:pt x="0" y="2"/>
                    </a:lnTo>
                    <a:lnTo>
                      <a:pt x="0" y="0"/>
                    </a:lnTo>
                    <a:lnTo>
                      <a:pt x="0" y="4"/>
                    </a:lnTo>
                    <a:lnTo>
                      <a:pt x="0" y="11"/>
                    </a:lnTo>
                    <a:lnTo>
                      <a:pt x="2" y="1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0" name="Freeform 198"/>
              <p:cNvSpPr>
                <a:spLocks/>
              </p:cNvSpPr>
              <p:nvPr/>
            </p:nvSpPr>
            <p:spPr bwMode="auto">
              <a:xfrm>
                <a:off x="4461" y="4063"/>
                <a:ext cx="31" cy="103"/>
              </a:xfrm>
              <a:custGeom>
                <a:avLst/>
                <a:gdLst>
                  <a:gd name="T0" fmla="*/ 0 w 31"/>
                  <a:gd name="T1" fmla="*/ 6 h 103"/>
                  <a:gd name="T2" fmla="*/ 6 w 31"/>
                  <a:gd name="T3" fmla="*/ 10 h 103"/>
                  <a:gd name="T4" fmla="*/ 12 w 31"/>
                  <a:gd name="T5" fmla="*/ 16 h 103"/>
                  <a:gd name="T6" fmla="*/ 19 w 31"/>
                  <a:gd name="T7" fmla="*/ 25 h 103"/>
                  <a:gd name="T8" fmla="*/ 21 w 31"/>
                  <a:gd name="T9" fmla="*/ 29 h 103"/>
                  <a:gd name="T10" fmla="*/ 23 w 31"/>
                  <a:gd name="T11" fmla="*/ 36 h 103"/>
                  <a:gd name="T12" fmla="*/ 23 w 31"/>
                  <a:gd name="T13" fmla="*/ 43 h 103"/>
                  <a:gd name="T14" fmla="*/ 23 w 31"/>
                  <a:gd name="T15" fmla="*/ 51 h 103"/>
                  <a:gd name="T16" fmla="*/ 21 w 31"/>
                  <a:gd name="T17" fmla="*/ 59 h 103"/>
                  <a:gd name="T18" fmla="*/ 17 w 31"/>
                  <a:gd name="T19" fmla="*/ 69 h 103"/>
                  <a:gd name="T20" fmla="*/ 12 w 31"/>
                  <a:gd name="T21" fmla="*/ 80 h 103"/>
                  <a:gd name="T22" fmla="*/ 8 w 31"/>
                  <a:gd name="T23" fmla="*/ 94 h 103"/>
                  <a:gd name="T24" fmla="*/ 13 w 31"/>
                  <a:gd name="T25" fmla="*/ 103 h 103"/>
                  <a:gd name="T26" fmla="*/ 13 w 31"/>
                  <a:gd name="T27" fmla="*/ 99 h 103"/>
                  <a:gd name="T28" fmla="*/ 19 w 31"/>
                  <a:gd name="T29" fmla="*/ 91 h 103"/>
                  <a:gd name="T30" fmla="*/ 21 w 31"/>
                  <a:gd name="T31" fmla="*/ 84 h 103"/>
                  <a:gd name="T32" fmla="*/ 23 w 31"/>
                  <a:gd name="T33" fmla="*/ 77 h 103"/>
                  <a:gd name="T34" fmla="*/ 25 w 31"/>
                  <a:gd name="T35" fmla="*/ 69 h 103"/>
                  <a:gd name="T36" fmla="*/ 29 w 31"/>
                  <a:gd name="T37" fmla="*/ 63 h 103"/>
                  <a:gd name="T38" fmla="*/ 29 w 31"/>
                  <a:gd name="T39" fmla="*/ 53 h 103"/>
                  <a:gd name="T40" fmla="*/ 31 w 31"/>
                  <a:gd name="T41" fmla="*/ 45 h 103"/>
                  <a:gd name="T42" fmla="*/ 29 w 31"/>
                  <a:gd name="T43" fmla="*/ 37 h 103"/>
                  <a:gd name="T44" fmla="*/ 29 w 31"/>
                  <a:gd name="T45" fmla="*/ 29 h 103"/>
                  <a:gd name="T46" fmla="*/ 23 w 31"/>
                  <a:gd name="T47" fmla="*/ 20 h 103"/>
                  <a:gd name="T48" fmla="*/ 19 w 31"/>
                  <a:gd name="T49" fmla="*/ 12 h 103"/>
                  <a:gd name="T50" fmla="*/ 13 w 31"/>
                  <a:gd name="T51" fmla="*/ 5 h 103"/>
                  <a:gd name="T52" fmla="*/ 6 w 31"/>
                  <a:gd name="T53" fmla="*/ 0 h 103"/>
                  <a:gd name="T54" fmla="*/ 0 w 31"/>
                  <a:gd name="T55" fmla="*/ 6 h 103"/>
                  <a:gd name="T56" fmla="*/ 0 w 31"/>
                  <a:gd name="T57" fmla="*/ 6 h 1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03"/>
                  <a:gd name="T89" fmla="*/ 31 w 31"/>
                  <a:gd name="T90" fmla="*/ 103 h 1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03">
                    <a:moveTo>
                      <a:pt x="0" y="6"/>
                    </a:moveTo>
                    <a:lnTo>
                      <a:pt x="6" y="10"/>
                    </a:lnTo>
                    <a:lnTo>
                      <a:pt x="12" y="16"/>
                    </a:lnTo>
                    <a:lnTo>
                      <a:pt x="19" y="25"/>
                    </a:lnTo>
                    <a:lnTo>
                      <a:pt x="21" y="29"/>
                    </a:lnTo>
                    <a:lnTo>
                      <a:pt x="23" y="36"/>
                    </a:lnTo>
                    <a:lnTo>
                      <a:pt x="23" y="43"/>
                    </a:lnTo>
                    <a:lnTo>
                      <a:pt x="23" y="51"/>
                    </a:lnTo>
                    <a:lnTo>
                      <a:pt x="21" y="59"/>
                    </a:lnTo>
                    <a:lnTo>
                      <a:pt x="17" y="69"/>
                    </a:lnTo>
                    <a:lnTo>
                      <a:pt x="12" y="80"/>
                    </a:lnTo>
                    <a:lnTo>
                      <a:pt x="8" y="94"/>
                    </a:lnTo>
                    <a:lnTo>
                      <a:pt x="13" y="103"/>
                    </a:lnTo>
                    <a:lnTo>
                      <a:pt x="13" y="99"/>
                    </a:lnTo>
                    <a:lnTo>
                      <a:pt x="19" y="91"/>
                    </a:lnTo>
                    <a:lnTo>
                      <a:pt x="21" y="84"/>
                    </a:lnTo>
                    <a:lnTo>
                      <a:pt x="23" y="77"/>
                    </a:lnTo>
                    <a:lnTo>
                      <a:pt x="25" y="69"/>
                    </a:lnTo>
                    <a:lnTo>
                      <a:pt x="29" y="63"/>
                    </a:lnTo>
                    <a:lnTo>
                      <a:pt x="29" y="53"/>
                    </a:lnTo>
                    <a:lnTo>
                      <a:pt x="31" y="45"/>
                    </a:lnTo>
                    <a:lnTo>
                      <a:pt x="29" y="37"/>
                    </a:lnTo>
                    <a:lnTo>
                      <a:pt x="29" y="29"/>
                    </a:lnTo>
                    <a:lnTo>
                      <a:pt x="23" y="20"/>
                    </a:lnTo>
                    <a:lnTo>
                      <a:pt x="19" y="12"/>
                    </a:lnTo>
                    <a:lnTo>
                      <a:pt x="13" y="5"/>
                    </a:lnTo>
                    <a:lnTo>
                      <a:pt x="6" y="0"/>
                    </a:lnTo>
                    <a:lnTo>
                      <a:pt x="0" y="6"/>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1" name="Freeform 199"/>
              <p:cNvSpPr>
                <a:spLocks/>
              </p:cNvSpPr>
              <p:nvPr/>
            </p:nvSpPr>
            <p:spPr bwMode="auto">
              <a:xfrm>
                <a:off x="4474" y="3896"/>
                <a:ext cx="318" cy="316"/>
              </a:xfrm>
              <a:custGeom>
                <a:avLst/>
                <a:gdLst>
                  <a:gd name="T0" fmla="*/ 24 w 318"/>
                  <a:gd name="T1" fmla="*/ 154 h 316"/>
                  <a:gd name="T2" fmla="*/ 43 w 318"/>
                  <a:gd name="T3" fmla="*/ 129 h 316"/>
                  <a:gd name="T4" fmla="*/ 52 w 318"/>
                  <a:gd name="T5" fmla="*/ 89 h 316"/>
                  <a:gd name="T6" fmla="*/ 58 w 318"/>
                  <a:gd name="T7" fmla="*/ 51 h 316"/>
                  <a:gd name="T8" fmla="*/ 60 w 318"/>
                  <a:gd name="T9" fmla="*/ 24 h 316"/>
                  <a:gd name="T10" fmla="*/ 74 w 318"/>
                  <a:gd name="T11" fmla="*/ 9 h 316"/>
                  <a:gd name="T12" fmla="*/ 75 w 318"/>
                  <a:gd name="T13" fmla="*/ 35 h 316"/>
                  <a:gd name="T14" fmla="*/ 87 w 318"/>
                  <a:gd name="T15" fmla="*/ 66 h 316"/>
                  <a:gd name="T16" fmla="*/ 122 w 318"/>
                  <a:gd name="T17" fmla="*/ 64 h 316"/>
                  <a:gd name="T18" fmla="*/ 151 w 318"/>
                  <a:gd name="T19" fmla="*/ 59 h 316"/>
                  <a:gd name="T20" fmla="*/ 127 w 318"/>
                  <a:gd name="T21" fmla="*/ 78 h 316"/>
                  <a:gd name="T22" fmla="*/ 85 w 318"/>
                  <a:gd name="T23" fmla="*/ 107 h 316"/>
                  <a:gd name="T24" fmla="*/ 62 w 318"/>
                  <a:gd name="T25" fmla="*/ 141 h 316"/>
                  <a:gd name="T26" fmla="*/ 54 w 318"/>
                  <a:gd name="T27" fmla="*/ 161 h 316"/>
                  <a:gd name="T28" fmla="*/ 52 w 318"/>
                  <a:gd name="T29" fmla="*/ 191 h 316"/>
                  <a:gd name="T30" fmla="*/ 41 w 318"/>
                  <a:gd name="T31" fmla="*/ 224 h 316"/>
                  <a:gd name="T32" fmla="*/ 54 w 318"/>
                  <a:gd name="T33" fmla="*/ 230 h 316"/>
                  <a:gd name="T34" fmla="*/ 99 w 318"/>
                  <a:gd name="T35" fmla="*/ 216 h 316"/>
                  <a:gd name="T36" fmla="*/ 149 w 318"/>
                  <a:gd name="T37" fmla="*/ 207 h 316"/>
                  <a:gd name="T38" fmla="*/ 191 w 318"/>
                  <a:gd name="T39" fmla="*/ 210 h 316"/>
                  <a:gd name="T40" fmla="*/ 228 w 318"/>
                  <a:gd name="T41" fmla="*/ 185 h 316"/>
                  <a:gd name="T42" fmla="*/ 235 w 318"/>
                  <a:gd name="T43" fmla="*/ 163 h 316"/>
                  <a:gd name="T44" fmla="*/ 249 w 318"/>
                  <a:gd name="T45" fmla="*/ 185 h 316"/>
                  <a:gd name="T46" fmla="*/ 272 w 318"/>
                  <a:gd name="T47" fmla="*/ 199 h 316"/>
                  <a:gd name="T48" fmla="*/ 231 w 318"/>
                  <a:gd name="T49" fmla="*/ 207 h 316"/>
                  <a:gd name="T50" fmla="*/ 214 w 318"/>
                  <a:gd name="T51" fmla="*/ 224 h 316"/>
                  <a:gd name="T52" fmla="*/ 251 w 318"/>
                  <a:gd name="T53" fmla="*/ 247 h 316"/>
                  <a:gd name="T54" fmla="*/ 301 w 318"/>
                  <a:gd name="T55" fmla="*/ 279 h 316"/>
                  <a:gd name="T56" fmla="*/ 264 w 318"/>
                  <a:gd name="T57" fmla="*/ 290 h 316"/>
                  <a:gd name="T58" fmla="*/ 247 w 318"/>
                  <a:gd name="T59" fmla="*/ 273 h 316"/>
                  <a:gd name="T60" fmla="*/ 226 w 318"/>
                  <a:gd name="T61" fmla="*/ 251 h 316"/>
                  <a:gd name="T62" fmla="*/ 166 w 318"/>
                  <a:gd name="T63" fmla="*/ 230 h 316"/>
                  <a:gd name="T64" fmla="*/ 116 w 318"/>
                  <a:gd name="T65" fmla="*/ 236 h 316"/>
                  <a:gd name="T66" fmla="*/ 68 w 318"/>
                  <a:gd name="T67" fmla="*/ 257 h 316"/>
                  <a:gd name="T68" fmla="*/ 29 w 318"/>
                  <a:gd name="T69" fmla="*/ 275 h 316"/>
                  <a:gd name="T70" fmla="*/ 22 w 318"/>
                  <a:gd name="T71" fmla="*/ 290 h 316"/>
                  <a:gd name="T72" fmla="*/ 64 w 318"/>
                  <a:gd name="T73" fmla="*/ 267 h 316"/>
                  <a:gd name="T74" fmla="*/ 110 w 318"/>
                  <a:gd name="T75" fmla="*/ 246 h 316"/>
                  <a:gd name="T76" fmla="*/ 152 w 318"/>
                  <a:gd name="T77" fmla="*/ 235 h 316"/>
                  <a:gd name="T78" fmla="*/ 201 w 318"/>
                  <a:gd name="T79" fmla="*/ 250 h 316"/>
                  <a:gd name="T80" fmla="*/ 229 w 318"/>
                  <a:gd name="T81" fmla="*/ 316 h 316"/>
                  <a:gd name="T82" fmla="*/ 268 w 318"/>
                  <a:gd name="T83" fmla="*/ 258 h 316"/>
                  <a:gd name="T84" fmla="*/ 241 w 318"/>
                  <a:gd name="T85" fmla="*/ 227 h 316"/>
                  <a:gd name="T86" fmla="*/ 243 w 318"/>
                  <a:gd name="T87" fmla="*/ 212 h 316"/>
                  <a:gd name="T88" fmla="*/ 279 w 318"/>
                  <a:gd name="T89" fmla="*/ 204 h 316"/>
                  <a:gd name="T90" fmla="*/ 270 w 318"/>
                  <a:gd name="T91" fmla="*/ 191 h 316"/>
                  <a:gd name="T92" fmla="*/ 239 w 318"/>
                  <a:gd name="T93" fmla="*/ 156 h 316"/>
                  <a:gd name="T94" fmla="*/ 216 w 318"/>
                  <a:gd name="T95" fmla="*/ 179 h 316"/>
                  <a:gd name="T96" fmla="*/ 193 w 318"/>
                  <a:gd name="T97" fmla="*/ 200 h 316"/>
                  <a:gd name="T98" fmla="*/ 141 w 318"/>
                  <a:gd name="T99" fmla="*/ 201 h 316"/>
                  <a:gd name="T100" fmla="*/ 95 w 318"/>
                  <a:gd name="T101" fmla="*/ 207 h 316"/>
                  <a:gd name="T102" fmla="*/ 56 w 318"/>
                  <a:gd name="T103" fmla="*/ 222 h 316"/>
                  <a:gd name="T104" fmla="*/ 60 w 318"/>
                  <a:gd name="T105" fmla="*/ 204 h 316"/>
                  <a:gd name="T106" fmla="*/ 62 w 318"/>
                  <a:gd name="T107" fmla="*/ 158 h 316"/>
                  <a:gd name="T108" fmla="*/ 79 w 318"/>
                  <a:gd name="T109" fmla="*/ 129 h 316"/>
                  <a:gd name="T110" fmla="*/ 124 w 318"/>
                  <a:gd name="T111" fmla="*/ 91 h 316"/>
                  <a:gd name="T112" fmla="*/ 152 w 318"/>
                  <a:gd name="T113" fmla="*/ 47 h 316"/>
                  <a:gd name="T114" fmla="*/ 108 w 318"/>
                  <a:gd name="T115" fmla="*/ 62 h 316"/>
                  <a:gd name="T116" fmla="*/ 85 w 318"/>
                  <a:gd name="T117" fmla="*/ 44 h 316"/>
                  <a:gd name="T118" fmla="*/ 81 w 318"/>
                  <a:gd name="T119" fmla="*/ 7 h 316"/>
                  <a:gd name="T120" fmla="*/ 49 w 318"/>
                  <a:gd name="T121" fmla="*/ 25 h 316"/>
                  <a:gd name="T122" fmla="*/ 29 w 318"/>
                  <a:gd name="T123" fmla="*/ 140 h 316"/>
                  <a:gd name="T124" fmla="*/ 2 w 318"/>
                  <a:gd name="T125" fmla="*/ 138 h 3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8"/>
                  <a:gd name="T190" fmla="*/ 0 h 316"/>
                  <a:gd name="T191" fmla="*/ 318 w 318"/>
                  <a:gd name="T192" fmla="*/ 316 h 3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8" h="316">
                    <a:moveTo>
                      <a:pt x="0" y="146"/>
                    </a:moveTo>
                    <a:lnTo>
                      <a:pt x="4" y="150"/>
                    </a:lnTo>
                    <a:lnTo>
                      <a:pt x="18" y="156"/>
                    </a:lnTo>
                    <a:lnTo>
                      <a:pt x="24" y="154"/>
                    </a:lnTo>
                    <a:lnTo>
                      <a:pt x="31" y="149"/>
                    </a:lnTo>
                    <a:lnTo>
                      <a:pt x="35" y="144"/>
                    </a:lnTo>
                    <a:lnTo>
                      <a:pt x="39" y="138"/>
                    </a:lnTo>
                    <a:lnTo>
                      <a:pt x="43" y="129"/>
                    </a:lnTo>
                    <a:lnTo>
                      <a:pt x="47" y="121"/>
                    </a:lnTo>
                    <a:lnTo>
                      <a:pt x="49" y="109"/>
                    </a:lnTo>
                    <a:lnTo>
                      <a:pt x="50" y="99"/>
                    </a:lnTo>
                    <a:lnTo>
                      <a:pt x="52" y="89"/>
                    </a:lnTo>
                    <a:lnTo>
                      <a:pt x="54" y="79"/>
                    </a:lnTo>
                    <a:lnTo>
                      <a:pt x="54" y="68"/>
                    </a:lnTo>
                    <a:lnTo>
                      <a:pt x="56" y="59"/>
                    </a:lnTo>
                    <a:lnTo>
                      <a:pt x="58" y="51"/>
                    </a:lnTo>
                    <a:lnTo>
                      <a:pt x="60" y="44"/>
                    </a:lnTo>
                    <a:lnTo>
                      <a:pt x="60" y="36"/>
                    </a:lnTo>
                    <a:lnTo>
                      <a:pt x="60" y="29"/>
                    </a:lnTo>
                    <a:lnTo>
                      <a:pt x="60" y="24"/>
                    </a:lnTo>
                    <a:lnTo>
                      <a:pt x="62" y="20"/>
                    </a:lnTo>
                    <a:lnTo>
                      <a:pt x="62" y="13"/>
                    </a:lnTo>
                    <a:lnTo>
                      <a:pt x="64" y="12"/>
                    </a:lnTo>
                    <a:lnTo>
                      <a:pt x="74" y="9"/>
                    </a:lnTo>
                    <a:lnTo>
                      <a:pt x="74" y="11"/>
                    </a:lnTo>
                    <a:lnTo>
                      <a:pt x="74" y="16"/>
                    </a:lnTo>
                    <a:lnTo>
                      <a:pt x="74" y="24"/>
                    </a:lnTo>
                    <a:lnTo>
                      <a:pt x="75" y="35"/>
                    </a:lnTo>
                    <a:lnTo>
                      <a:pt x="75" y="44"/>
                    </a:lnTo>
                    <a:lnTo>
                      <a:pt x="79" y="54"/>
                    </a:lnTo>
                    <a:lnTo>
                      <a:pt x="81" y="60"/>
                    </a:lnTo>
                    <a:lnTo>
                      <a:pt x="87" y="66"/>
                    </a:lnTo>
                    <a:lnTo>
                      <a:pt x="91" y="66"/>
                    </a:lnTo>
                    <a:lnTo>
                      <a:pt x="99" y="67"/>
                    </a:lnTo>
                    <a:lnTo>
                      <a:pt x="110" y="66"/>
                    </a:lnTo>
                    <a:lnTo>
                      <a:pt x="122" y="64"/>
                    </a:lnTo>
                    <a:lnTo>
                      <a:pt x="131" y="62"/>
                    </a:lnTo>
                    <a:lnTo>
                      <a:pt x="141" y="60"/>
                    </a:lnTo>
                    <a:lnTo>
                      <a:pt x="147" y="59"/>
                    </a:lnTo>
                    <a:lnTo>
                      <a:pt x="151" y="59"/>
                    </a:lnTo>
                    <a:lnTo>
                      <a:pt x="145" y="72"/>
                    </a:lnTo>
                    <a:lnTo>
                      <a:pt x="141" y="72"/>
                    </a:lnTo>
                    <a:lnTo>
                      <a:pt x="137" y="75"/>
                    </a:lnTo>
                    <a:lnTo>
                      <a:pt x="127" y="78"/>
                    </a:lnTo>
                    <a:lnTo>
                      <a:pt x="118" y="85"/>
                    </a:lnTo>
                    <a:lnTo>
                      <a:pt x="106" y="90"/>
                    </a:lnTo>
                    <a:lnTo>
                      <a:pt x="97" y="99"/>
                    </a:lnTo>
                    <a:lnTo>
                      <a:pt x="85" y="107"/>
                    </a:lnTo>
                    <a:lnTo>
                      <a:pt x="79" y="119"/>
                    </a:lnTo>
                    <a:lnTo>
                      <a:pt x="72" y="128"/>
                    </a:lnTo>
                    <a:lnTo>
                      <a:pt x="66" y="136"/>
                    </a:lnTo>
                    <a:lnTo>
                      <a:pt x="62" y="141"/>
                    </a:lnTo>
                    <a:lnTo>
                      <a:pt x="60" y="148"/>
                    </a:lnTo>
                    <a:lnTo>
                      <a:pt x="54" y="153"/>
                    </a:lnTo>
                    <a:lnTo>
                      <a:pt x="54" y="156"/>
                    </a:lnTo>
                    <a:lnTo>
                      <a:pt x="54" y="161"/>
                    </a:lnTo>
                    <a:lnTo>
                      <a:pt x="54" y="167"/>
                    </a:lnTo>
                    <a:lnTo>
                      <a:pt x="54" y="175"/>
                    </a:lnTo>
                    <a:lnTo>
                      <a:pt x="52" y="183"/>
                    </a:lnTo>
                    <a:lnTo>
                      <a:pt x="52" y="191"/>
                    </a:lnTo>
                    <a:lnTo>
                      <a:pt x="52" y="197"/>
                    </a:lnTo>
                    <a:lnTo>
                      <a:pt x="52" y="204"/>
                    </a:lnTo>
                    <a:lnTo>
                      <a:pt x="47" y="214"/>
                    </a:lnTo>
                    <a:lnTo>
                      <a:pt x="41" y="224"/>
                    </a:lnTo>
                    <a:lnTo>
                      <a:pt x="37" y="232"/>
                    </a:lnTo>
                    <a:lnTo>
                      <a:pt x="37" y="236"/>
                    </a:lnTo>
                    <a:lnTo>
                      <a:pt x="41" y="234"/>
                    </a:lnTo>
                    <a:lnTo>
                      <a:pt x="54" y="230"/>
                    </a:lnTo>
                    <a:lnTo>
                      <a:pt x="62" y="226"/>
                    </a:lnTo>
                    <a:lnTo>
                      <a:pt x="74" y="223"/>
                    </a:lnTo>
                    <a:lnTo>
                      <a:pt x="85" y="219"/>
                    </a:lnTo>
                    <a:lnTo>
                      <a:pt x="99" y="216"/>
                    </a:lnTo>
                    <a:lnTo>
                      <a:pt x="110" y="212"/>
                    </a:lnTo>
                    <a:lnTo>
                      <a:pt x="122" y="210"/>
                    </a:lnTo>
                    <a:lnTo>
                      <a:pt x="135" y="207"/>
                    </a:lnTo>
                    <a:lnTo>
                      <a:pt x="149" y="207"/>
                    </a:lnTo>
                    <a:lnTo>
                      <a:pt x="158" y="204"/>
                    </a:lnTo>
                    <a:lnTo>
                      <a:pt x="170" y="206"/>
                    </a:lnTo>
                    <a:lnTo>
                      <a:pt x="179" y="206"/>
                    </a:lnTo>
                    <a:lnTo>
                      <a:pt x="191" y="210"/>
                    </a:lnTo>
                    <a:lnTo>
                      <a:pt x="195" y="207"/>
                    </a:lnTo>
                    <a:lnTo>
                      <a:pt x="206" y="203"/>
                    </a:lnTo>
                    <a:lnTo>
                      <a:pt x="218" y="195"/>
                    </a:lnTo>
                    <a:lnTo>
                      <a:pt x="228" y="185"/>
                    </a:lnTo>
                    <a:lnTo>
                      <a:pt x="229" y="173"/>
                    </a:lnTo>
                    <a:lnTo>
                      <a:pt x="231" y="167"/>
                    </a:lnTo>
                    <a:lnTo>
                      <a:pt x="233" y="163"/>
                    </a:lnTo>
                    <a:lnTo>
                      <a:pt x="235" y="163"/>
                    </a:lnTo>
                    <a:lnTo>
                      <a:pt x="235" y="164"/>
                    </a:lnTo>
                    <a:lnTo>
                      <a:pt x="237" y="171"/>
                    </a:lnTo>
                    <a:lnTo>
                      <a:pt x="241" y="177"/>
                    </a:lnTo>
                    <a:lnTo>
                      <a:pt x="249" y="185"/>
                    </a:lnTo>
                    <a:lnTo>
                      <a:pt x="254" y="189"/>
                    </a:lnTo>
                    <a:lnTo>
                      <a:pt x="262" y="195"/>
                    </a:lnTo>
                    <a:lnTo>
                      <a:pt x="268" y="197"/>
                    </a:lnTo>
                    <a:lnTo>
                      <a:pt x="272" y="199"/>
                    </a:lnTo>
                    <a:lnTo>
                      <a:pt x="266" y="197"/>
                    </a:lnTo>
                    <a:lnTo>
                      <a:pt x="256" y="197"/>
                    </a:lnTo>
                    <a:lnTo>
                      <a:pt x="243" y="200"/>
                    </a:lnTo>
                    <a:lnTo>
                      <a:pt x="231" y="207"/>
                    </a:lnTo>
                    <a:lnTo>
                      <a:pt x="220" y="215"/>
                    </a:lnTo>
                    <a:lnTo>
                      <a:pt x="214" y="220"/>
                    </a:lnTo>
                    <a:lnTo>
                      <a:pt x="212" y="223"/>
                    </a:lnTo>
                    <a:lnTo>
                      <a:pt x="214" y="224"/>
                    </a:lnTo>
                    <a:lnTo>
                      <a:pt x="220" y="227"/>
                    </a:lnTo>
                    <a:lnTo>
                      <a:pt x="235" y="235"/>
                    </a:lnTo>
                    <a:lnTo>
                      <a:pt x="241" y="239"/>
                    </a:lnTo>
                    <a:lnTo>
                      <a:pt x="251" y="247"/>
                    </a:lnTo>
                    <a:lnTo>
                      <a:pt x="256" y="255"/>
                    </a:lnTo>
                    <a:lnTo>
                      <a:pt x="262" y="265"/>
                    </a:lnTo>
                    <a:lnTo>
                      <a:pt x="305" y="279"/>
                    </a:lnTo>
                    <a:lnTo>
                      <a:pt x="301" y="279"/>
                    </a:lnTo>
                    <a:lnTo>
                      <a:pt x="295" y="281"/>
                    </a:lnTo>
                    <a:lnTo>
                      <a:pt x="285" y="282"/>
                    </a:lnTo>
                    <a:lnTo>
                      <a:pt x="276" y="286"/>
                    </a:lnTo>
                    <a:lnTo>
                      <a:pt x="264" y="290"/>
                    </a:lnTo>
                    <a:lnTo>
                      <a:pt x="254" y="294"/>
                    </a:lnTo>
                    <a:lnTo>
                      <a:pt x="243" y="298"/>
                    </a:lnTo>
                    <a:lnTo>
                      <a:pt x="239" y="304"/>
                    </a:lnTo>
                    <a:lnTo>
                      <a:pt x="247" y="273"/>
                    </a:lnTo>
                    <a:lnTo>
                      <a:pt x="245" y="270"/>
                    </a:lnTo>
                    <a:lnTo>
                      <a:pt x="241" y="266"/>
                    </a:lnTo>
                    <a:lnTo>
                      <a:pt x="233" y="258"/>
                    </a:lnTo>
                    <a:lnTo>
                      <a:pt x="226" y="251"/>
                    </a:lnTo>
                    <a:lnTo>
                      <a:pt x="212" y="243"/>
                    </a:lnTo>
                    <a:lnTo>
                      <a:pt x="201" y="236"/>
                    </a:lnTo>
                    <a:lnTo>
                      <a:pt x="183" y="231"/>
                    </a:lnTo>
                    <a:lnTo>
                      <a:pt x="166" y="230"/>
                    </a:lnTo>
                    <a:lnTo>
                      <a:pt x="152" y="228"/>
                    </a:lnTo>
                    <a:lnTo>
                      <a:pt x="141" y="230"/>
                    </a:lnTo>
                    <a:lnTo>
                      <a:pt x="127" y="232"/>
                    </a:lnTo>
                    <a:lnTo>
                      <a:pt x="116" y="236"/>
                    </a:lnTo>
                    <a:lnTo>
                      <a:pt x="102" y="240"/>
                    </a:lnTo>
                    <a:lnTo>
                      <a:pt x="91" y="244"/>
                    </a:lnTo>
                    <a:lnTo>
                      <a:pt x="79" y="250"/>
                    </a:lnTo>
                    <a:lnTo>
                      <a:pt x="68" y="257"/>
                    </a:lnTo>
                    <a:lnTo>
                      <a:pt x="56" y="261"/>
                    </a:lnTo>
                    <a:lnTo>
                      <a:pt x="45" y="266"/>
                    </a:lnTo>
                    <a:lnTo>
                      <a:pt x="35" y="270"/>
                    </a:lnTo>
                    <a:lnTo>
                      <a:pt x="29" y="275"/>
                    </a:lnTo>
                    <a:lnTo>
                      <a:pt x="18" y="282"/>
                    </a:lnTo>
                    <a:lnTo>
                      <a:pt x="14" y="285"/>
                    </a:lnTo>
                    <a:lnTo>
                      <a:pt x="18" y="294"/>
                    </a:lnTo>
                    <a:lnTo>
                      <a:pt x="22" y="290"/>
                    </a:lnTo>
                    <a:lnTo>
                      <a:pt x="35" y="283"/>
                    </a:lnTo>
                    <a:lnTo>
                      <a:pt x="41" y="278"/>
                    </a:lnTo>
                    <a:lnTo>
                      <a:pt x="52" y="273"/>
                    </a:lnTo>
                    <a:lnTo>
                      <a:pt x="64" y="267"/>
                    </a:lnTo>
                    <a:lnTo>
                      <a:pt x="75" y="262"/>
                    </a:lnTo>
                    <a:lnTo>
                      <a:pt x="87" y="255"/>
                    </a:lnTo>
                    <a:lnTo>
                      <a:pt x="99" y="250"/>
                    </a:lnTo>
                    <a:lnTo>
                      <a:pt x="110" y="246"/>
                    </a:lnTo>
                    <a:lnTo>
                      <a:pt x="122" y="242"/>
                    </a:lnTo>
                    <a:lnTo>
                      <a:pt x="131" y="238"/>
                    </a:lnTo>
                    <a:lnTo>
                      <a:pt x="143" y="235"/>
                    </a:lnTo>
                    <a:lnTo>
                      <a:pt x="152" y="235"/>
                    </a:lnTo>
                    <a:lnTo>
                      <a:pt x="162" y="236"/>
                    </a:lnTo>
                    <a:lnTo>
                      <a:pt x="176" y="239"/>
                    </a:lnTo>
                    <a:lnTo>
                      <a:pt x="189" y="244"/>
                    </a:lnTo>
                    <a:lnTo>
                      <a:pt x="201" y="250"/>
                    </a:lnTo>
                    <a:lnTo>
                      <a:pt x="212" y="257"/>
                    </a:lnTo>
                    <a:lnTo>
                      <a:pt x="228" y="267"/>
                    </a:lnTo>
                    <a:lnTo>
                      <a:pt x="235" y="273"/>
                    </a:lnTo>
                    <a:lnTo>
                      <a:pt x="229" y="316"/>
                    </a:lnTo>
                    <a:lnTo>
                      <a:pt x="274" y="292"/>
                    </a:lnTo>
                    <a:lnTo>
                      <a:pt x="318" y="282"/>
                    </a:lnTo>
                    <a:lnTo>
                      <a:pt x="270" y="261"/>
                    </a:lnTo>
                    <a:lnTo>
                      <a:pt x="268" y="258"/>
                    </a:lnTo>
                    <a:lnTo>
                      <a:pt x="266" y="254"/>
                    </a:lnTo>
                    <a:lnTo>
                      <a:pt x="260" y="247"/>
                    </a:lnTo>
                    <a:lnTo>
                      <a:pt x="256" y="240"/>
                    </a:lnTo>
                    <a:lnTo>
                      <a:pt x="241" y="227"/>
                    </a:lnTo>
                    <a:lnTo>
                      <a:pt x="228" y="223"/>
                    </a:lnTo>
                    <a:lnTo>
                      <a:pt x="229" y="220"/>
                    </a:lnTo>
                    <a:lnTo>
                      <a:pt x="237" y="215"/>
                    </a:lnTo>
                    <a:lnTo>
                      <a:pt x="243" y="212"/>
                    </a:lnTo>
                    <a:lnTo>
                      <a:pt x="256" y="210"/>
                    </a:lnTo>
                    <a:lnTo>
                      <a:pt x="262" y="207"/>
                    </a:lnTo>
                    <a:lnTo>
                      <a:pt x="270" y="206"/>
                    </a:lnTo>
                    <a:lnTo>
                      <a:pt x="279" y="204"/>
                    </a:lnTo>
                    <a:lnTo>
                      <a:pt x="291" y="204"/>
                    </a:lnTo>
                    <a:lnTo>
                      <a:pt x="287" y="199"/>
                    </a:lnTo>
                    <a:lnTo>
                      <a:pt x="279" y="196"/>
                    </a:lnTo>
                    <a:lnTo>
                      <a:pt x="270" y="191"/>
                    </a:lnTo>
                    <a:lnTo>
                      <a:pt x="262" y="181"/>
                    </a:lnTo>
                    <a:lnTo>
                      <a:pt x="251" y="169"/>
                    </a:lnTo>
                    <a:lnTo>
                      <a:pt x="245" y="161"/>
                    </a:lnTo>
                    <a:lnTo>
                      <a:pt x="239" y="156"/>
                    </a:lnTo>
                    <a:lnTo>
                      <a:pt x="239" y="154"/>
                    </a:lnTo>
                    <a:lnTo>
                      <a:pt x="228" y="161"/>
                    </a:lnTo>
                    <a:lnTo>
                      <a:pt x="224" y="165"/>
                    </a:lnTo>
                    <a:lnTo>
                      <a:pt x="216" y="179"/>
                    </a:lnTo>
                    <a:lnTo>
                      <a:pt x="210" y="185"/>
                    </a:lnTo>
                    <a:lnTo>
                      <a:pt x="204" y="192"/>
                    </a:lnTo>
                    <a:lnTo>
                      <a:pt x="199" y="196"/>
                    </a:lnTo>
                    <a:lnTo>
                      <a:pt x="193" y="200"/>
                    </a:lnTo>
                    <a:lnTo>
                      <a:pt x="187" y="199"/>
                    </a:lnTo>
                    <a:lnTo>
                      <a:pt x="177" y="199"/>
                    </a:lnTo>
                    <a:lnTo>
                      <a:pt x="160" y="199"/>
                    </a:lnTo>
                    <a:lnTo>
                      <a:pt x="141" y="201"/>
                    </a:lnTo>
                    <a:lnTo>
                      <a:pt x="129" y="201"/>
                    </a:lnTo>
                    <a:lnTo>
                      <a:pt x="118" y="203"/>
                    </a:lnTo>
                    <a:lnTo>
                      <a:pt x="106" y="204"/>
                    </a:lnTo>
                    <a:lnTo>
                      <a:pt x="95" y="207"/>
                    </a:lnTo>
                    <a:lnTo>
                      <a:pt x="83" y="210"/>
                    </a:lnTo>
                    <a:lnTo>
                      <a:pt x="72" y="212"/>
                    </a:lnTo>
                    <a:lnTo>
                      <a:pt x="62" y="216"/>
                    </a:lnTo>
                    <a:lnTo>
                      <a:pt x="56" y="222"/>
                    </a:lnTo>
                    <a:lnTo>
                      <a:pt x="56" y="219"/>
                    </a:lnTo>
                    <a:lnTo>
                      <a:pt x="56" y="216"/>
                    </a:lnTo>
                    <a:lnTo>
                      <a:pt x="58" y="211"/>
                    </a:lnTo>
                    <a:lnTo>
                      <a:pt x="60" y="204"/>
                    </a:lnTo>
                    <a:lnTo>
                      <a:pt x="60" y="195"/>
                    </a:lnTo>
                    <a:lnTo>
                      <a:pt x="62" y="184"/>
                    </a:lnTo>
                    <a:lnTo>
                      <a:pt x="62" y="171"/>
                    </a:lnTo>
                    <a:lnTo>
                      <a:pt x="62" y="158"/>
                    </a:lnTo>
                    <a:lnTo>
                      <a:pt x="62" y="156"/>
                    </a:lnTo>
                    <a:lnTo>
                      <a:pt x="66" y="149"/>
                    </a:lnTo>
                    <a:lnTo>
                      <a:pt x="70" y="138"/>
                    </a:lnTo>
                    <a:lnTo>
                      <a:pt x="79" y="129"/>
                    </a:lnTo>
                    <a:lnTo>
                      <a:pt x="87" y="117"/>
                    </a:lnTo>
                    <a:lnTo>
                      <a:pt x="99" y="106"/>
                    </a:lnTo>
                    <a:lnTo>
                      <a:pt x="110" y="97"/>
                    </a:lnTo>
                    <a:lnTo>
                      <a:pt x="124" y="91"/>
                    </a:lnTo>
                    <a:lnTo>
                      <a:pt x="158" y="79"/>
                    </a:lnTo>
                    <a:lnTo>
                      <a:pt x="162" y="43"/>
                    </a:lnTo>
                    <a:lnTo>
                      <a:pt x="158" y="43"/>
                    </a:lnTo>
                    <a:lnTo>
                      <a:pt x="152" y="47"/>
                    </a:lnTo>
                    <a:lnTo>
                      <a:pt x="141" y="50"/>
                    </a:lnTo>
                    <a:lnTo>
                      <a:pt x="131" y="55"/>
                    </a:lnTo>
                    <a:lnTo>
                      <a:pt x="118" y="58"/>
                    </a:lnTo>
                    <a:lnTo>
                      <a:pt x="108" y="62"/>
                    </a:lnTo>
                    <a:lnTo>
                      <a:pt x="97" y="62"/>
                    </a:lnTo>
                    <a:lnTo>
                      <a:pt x="93" y="60"/>
                    </a:lnTo>
                    <a:lnTo>
                      <a:pt x="87" y="52"/>
                    </a:lnTo>
                    <a:lnTo>
                      <a:pt x="85" y="44"/>
                    </a:lnTo>
                    <a:lnTo>
                      <a:pt x="83" y="33"/>
                    </a:lnTo>
                    <a:lnTo>
                      <a:pt x="83" y="24"/>
                    </a:lnTo>
                    <a:lnTo>
                      <a:pt x="81" y="13"/>
                    </a:lnTo>
                    <a:lnTo>
                      <a:pt x="81" y="7"/>
                    </a:lnTo>
                    <a:lnTo>
                      <a:pt x="81" y="1"/>
                    </a:lnTo>
                    <a:lnTo>
                      <a:pt x="81" y="0"/>
                    </a:lnTo>
                    <a:lnTo>
                      <a:pt x="56" y="4"/>
                    </a:lnTo>
                    <a:lnTo>
                      <a:pt x="49" y="25"/>
                    </a:lnTo>
                    <a:lnTo>
                      <a:pt x="39" y="122"/>
                    </a:lnTo>
                    <a:lnTo>
                      <a:pt x="37" y="125"/>
                    </a:lnTo>
                    <a:lnTo>
                      <a:pt x="33" y="132"/>
                    </a:lnTo>
                    <a:lnTo>
                      <a:pt x="29" y="140"/>
                    </a:lnTo>
                    <a:lnTo>
                      <a:pt x="27" y="146"/>
                    </a:lnTo>
                    <a:lnTo>
                      <a:pt x="18" y="146"/>
                    </a:lnTo>
                    <a:lnTo>
                      <a:pt x="10" y="144"/>
                    </a:lnTo>
                    <a:lnTo>
                      <a:pt x="2" y="138"/>
                    </a:lnTo>
                    <a:lnTo>
                      <a:pt x="0" y="137"/>
                    </a:lnTo>
                    <a:lnTo>
                      <a:pt x="0" y="146"/>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2" name="Freeform 200"/>
              <p:cNvSpPr>
                <a:spLocks/>
              </p:cNvSpPr>
              <p:nvPr/>
            </p:nvSpPr>
            <p:spPr bwMode="auto">
              <a:xfrm>
                <a:off x="4634" y="3338"/>
                <a:ext cx="375" cy="540"/>
              </a:xfrm>
              <a:custGeom>
                <a:avLst/>
                <a:gdLst>
                  <a:gd name="T0" fmla="*/ 2 w 375"/>
                  <a:gd name="T1" fmla="*/ 97 h 540"/>
                  <a:gd name="T2" fmla="*/ 10 w 375"/>
                  <a:gd name="T3" fmla="*/ 109 h 540"/>
                  <a:gd name="T4" fmla="*/ 19 w 375"/>
                  <a:gd name="T5" fmla="*/ 122 h 540"/>
                  <a:gd name="T6" fmla="*/ 31 w 375"/>
                  <a:gd name="T7" fmla="*/ 140 h 540"/>
                  <a:gd name="T8" fmla="*/ 41 w 375"/>
                  <a:gd name="T9" fmla="*/ 159 h 540"/>
                  <a:gd name="T10" fmla="*/ 52 w 375"/>
                  <a:gd name="T11" fmla="*/ 180 h 540"/>
                  <a:gd name="T12" fmla="*/ 60 w 375"/>
                  <a:gd name="T13" fmla="*/ 199 h 540"/>
                  <a:gd name="T14" fmla="*/ 66 w 375"/>
                  <a:gd name="T15" fmla="*/ 219 h 540"/>
                  <a:gd name="T16" fmla="*/ 66 w 375"/>
                  <a:gd name="T17" fmla="*/ 235 h 540"/>
                  <a:gd name="T18" fmla="*/ 66 w 375"/>
                  <a:gd name="T19" fmla="*/ 253 h 540"/>
                  <a:gd name="T20" fmla="*/ 66 w 375"/>
                  <a:gd name="T21" fmla="*/ 270 h 540"/>
                  <a:gd name="T22" fmla="*/ 71 w 375"/>
                  <a:gd name="T23" fmla="*/ 288 h 540"/>
                  <a:gd name="T24" fmla="*/ 75 w 375"/>
                  <a:gd name="T25" fmla="*/ 303 h 540"/>
                  <a:gd name="T26" fmla="*/ 83 w 375"/>
                  <a:gd name="T27" fmla="*/ 317 h 540"/>
                  <a:gd name="T28" fmla="*/ 106 w 375"/>
                  <a:gd name="T29" fmla="*/ 339 h 540"/>
                  <a:gd name="T30" fmla="*/ 123 w 375"/>
                  <a:gd name="T31" fmla="*/ 350 h 540"/>
                  <a:gd name="T32" fmla="*/ 152 w 375"/>
                  <a:gd name="T33" fmla="*/ 368 h 540"/>
                  <a:gd name="T34" fmla="*/ 183 w 375"/>
                  <a:gd name="T35" fmla="*/ 391 h 540"/>
                  <a:gd name="T36" fmla="*/ 221 w 375"/>
                  <a:gd name="T37" fmla="*/ 417 h 540"/>
                  <a:gd name="T38" fmla="*/ 256 w 375"/>
                  <a:gd name="T39" fmla="*/ 440 h 540"/>
                  <a:gd name="T40" fmla="*/ 289 w 375"/>
                  <a:gd name="T41" fmla="*/ 462 h 540"/>
                  <a:gd name="T42" fmla="*/ 312 w 375"/>
                  <a:gd name="T43" fmla="*/ 480 h 540"/>
                  <a:gd name="T44" fmla="*/ 327 w 375"/>
                  <a:gd name="T45" fmla="*/ 491 h 540"/>
                  <a:gd name="T46" fmla="*/ 337 w 375"/>
                  <a:gd name="T47" fmla="*/ 504 h 540"/>
                  <a:gd name="T48" fmla="*/ 347 w 375"/>
                  <a:gd name="T49" fmla="*/ 522 h 540"/>
                  <a:gd name="T50" fmla="*/ 352 w 375"/>
                  <a:gd name="T51" fmla="*/ 535 h 540"/>
                  <a:gd name="T52" fmla="*/ 356 w 375"/>
                  <a:gd name="T53" fmla="*/ 540 h 540"/>
                  <a:gd name="T54" fmla="*/ 374 w 375"/>
                  <a:gd name="T55" fmla="*/ 534 h 540"/>
                  <a:gd name="T56" fmla="*/ 358 w 375"/>
                  <a:gd name="T57" fmla="*/ 516 h 540"/>
                  <a:gd name="T58" fmla="*/ 343 w 375"/>
                  <a:gd name="T59" fmla="*/ 499 h 540"/>
                  <a:gd name="T60" fmla="*/ 316 w 375"/>
                  <a:gd name="T61" fmla="*/ 473 h 540"/>
                  <a:gd name="T62" fmla="*/ 277 w 375"/>
                  <a:gd name="T63" fmla="*/ 442 h 540"/>
                  <a:gd name="T64" fmla="*/ 225 w 375"/>
                  <a:gd name="T65" fmla="*/ 405 h 540"/>
                  <a:gd name="T66" fmla="*/ 158 w 375"/>
                  <a:gd name="T67" fmla="*/ 362 h 540"/>
                  <a:gd name="T68" fmla="*/ 116 w 375"/>
                  <a:gd name="T69" fmla="*/ 336 h 540"/>
                  <a:gd name="T70" fmla="*/ 100 w 375"/>
                  <a:gd name="T71" fmla="*/ 319 h 540"/>
                  <a:gd name="T72" fmla="*/ 87 w 375"/>
                  <a:gd name="T73" fmla="*/ 297 h 540"/>
                  <a:gd name="T74" fmla="*/ 79 w 375"/>
                  <a:gd name="T75" fmla="*/ 280 h 540"/>
                  <a:gd name="T76" fmla="*/ 73 w 375"/>
                  <a:gd name="T77" fmla="*/ 258 h 540"/>
                  <a:gd name="T78" fmla="*/ 71 w 375"/>
                  <a:gd name="T79" fmla="*/ 235 h 540"/>
                  <a:gd name="T80" fmla="*/ 73 w 375"/>
                  <a:gd name="T81" fmla="*/ 211 h 540"/>
                  <a:gd name="T82" fmla="*/ 69 w 375"/>
                  <a:gd name="T83" fmla="*/ 187 h 540"/>
                  <a:gd name="T84" fmla="*/ 62 w 375"/>
                  <a:gd name="T85" fmla="*/ 163 h 540"/>
                  <a:gd name="T86" fmla="*/ 50 w 375"/>
                  <a:gd name="T87" fmla="*/ 140 h 540"/>
                  <a:gd name="T88" fmla="*/ 37 w 375"/>
                  <a:gd name="T89" fmla="*/ 122 h 540"/>
                  <a:gd name="T90" fmla="*/ 25 w 375"/>
                  <a:gd name="T91" fmla="*/ 106 h 540"/>
                  <a:gd name="T92" fmla="*/ 12 w 375"/>
                  <a:gd name="T93" fmla="*/ 94 h 540"/>
                  <a:gd name="T94" fmla="*/ 10 w 375"/>
                  <a:gd name="T95" fmla="*/ 0 h 540"/>
                  <a:gd name="T96" fmla="*/ 0 w 375"/>
                  <a:gd name="T97" fmla="*/ 1 h 5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5"/>
                  <a:gd name="T148" fmla="*/ 0 h 540"/>
                  <a:gd name="T149" fmla="*/ 375 w 375"/>
                  <a:gd name="T150" fmla="*/ 540 h 5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5" h="540">
                    <a:moveTo>
                      <a:pt x="0" y="1"/>
                    </a:moveTo>
                    <a:lnTo>
                      <a:pt x="2" y="97"/>
                    </a:lnTo>
                    <a:lnTo>
                      <a:pt x="2" y="100"/>
                    </a:lnTo>
                    <a:lnTo>
                      <a:pt x="10" y="109"/>
                    </a:lnTo>
                    <a:lnTo>
                      <a:pt x="14" y="114"/>
                    </a:lnTo>
                    <a:lnTo>
                      <a:pt x="19" y="122"/>
                    </a:lnTo>
                    <a:lnTo>
                      <a:pt x="25" y="130"/>
                    </a:lnTo>
                    <a:lnTo>
                      <a:pt x="31" y="140"/>
                    </a:lnTo>
                    <a:lnTo>
                      <a:pt x="35" y="148"/>
                    </a:lnTo>
                    <a:lnTo>
                      <a:pt x="41" y="159"/>
                    </a:lnTo>
                    <a:lnTo>
                      <a:pt x="46" y="169"/>
                    </a:lnTo>
                    <a:lnTo>
                      <a:pt x="52" y="180"/>
                    </a:lnTo>
                    <a:lnTo>
                      <a:pt x="56" y="190"/>
                    </a:lnTo>
                    <a:lnTo>
                      <a:pt x="60" y="199"/>
                    </a:lnTo>
                    <a:lnTo>
                      <a:pt x="62" y="208"/>
                    </a:lnTo>
                    <a:lnTo>
                      <a:pt x="66" y="219"/>
                    </a:lnTo>
                    <a:lnTo>
                      <a:pt x="66" y="227"/>
                    </a:lnTo>
                    <a:lnTo>
                      <a:pt x="66" y="235"/>
                    </a:lnTo>
                    <a:lnTo>
                      <a:pt x="66" y="243"/>
                    </a:lnTo>
                    <a:lnTo>
                      <a:pt x="66" y="253"/>
                    </a:lnTo>
                    <a:lnTo>
                      <a:pt x="66" y="261"/>
                    </a:lnTo>
                    <a:lnTo>
                      <a:pt x="66" y="270"/>
                    </a:lnTo>
                    <a:lnTo>
                      <a:pt x="68" y="278"/>
                    </a:lnTo>
                    <a:lnTo>
                      <a:pt x="71" y="288"/>
                    </a:lnTo>
                    <a:lnTo>
                      <a:pt x="71" y="294"/>
                    </a:lnTo>
                    <a:lnTo>
                      <a:pt x="75" y="303"/>
                    </a:lnTo>
                    <a:lnTo>
                      <a:pt x="77" y="309"/>
                    </a:lnTo>
                    <a:lnTo>
                      <a:pt x="83" y="317"/>
                    </a:lnTo>
                    <a:lnTo>
                      <a:pt x="93" y="328"/>
                    </a:lnTo>
                    <a:lnTo>
                      <a:pt x="106" y="339"/>
                    </a:lnTo>
                    <a:lnTo>
                      <a:pt x="112" y="343"/>
                    </a:lnTo>
                    <a:lnTo>
                      <a:pt x="123" y="350"/>
                    </a:lnTo>
                    <a:lnTo>
                      <a:pt x="135" y="358"/>
                    </a:lnTo>
                    <a:lnTo>
                      <a:pt x="152" y="368"/>
                    </a:lnTo>
                    <a:lnTo>
                      <a:pt x="166" y="379"/>
                    </a:lnTo>
                    <a:lnTo>
                      <a:pt x="183" y="391"/>
                    </a:lnTo>
                    <a:lnTo>
                      <a:pt x="202" y="403"/>
                    </a:lnTo>
                    <a:lnTo>
                      <a:pt x="221" y="417"/>
                    </a:lnTo>
                    <a:lnTo>
                      <a:pt x="239" y="428"/>
                    </a:lnTo>
                    <a:lnTo>
                      <a:pt x="256" y="440"/>
                    </a:lnTo>
                    <a:lnTo>
                      <a:pt x="272" y="450"/>
                    </a:lnTo>
                    <a:lnTo>
                      <a:pt x="289" y="462"/>
                    </a:lnTo>
                    <a:lnTo>
                      <a:pt x="300" y="471"/>
                    </a:lnTo>
                    <a:lnTo>
                      <a:pt x="312" y="480"/>
                    </a:lnTo>
                    <a:lnTo>
                      <a:pt x="320" y="485"/>
                    </a:lnTo>
                    <a:lnTo>
                      <a:pt x="327" y="491"/>
                    </a:lnTo>
                    <a:lnTo>
                      <a:pt x="331" y="496"/>
                    </a:lnTo>
                    <a:lnTo>
                      <a:pt x="337" y="504"/>
                    </a:lnTo>
                    <a:lnTo>
                      <a:pt x="341" y="512"/>
                    </a:lnTo>
                    <a:lnTo>
                      <a:pt x="347" y="522"/>
                    </a:lnTo>
                    <a:lnTo>
                      <a:pt x="349" y="528"/>
                    </a:lnTo>
                    <a:lnTo>
                      <a:pt x="352" y="535"/>
                    </a:lnTo>
                    <a:lnTo>
                      <a:pt x="354" y="538"/>
                    </a:lnTo>
                    <a:lnTo>
                      <a:pt x="356" y="540"/>
                    </a:lnTo>
                    <a:lnTo>
                      <a:pt x="375" y="538"/>
                    </a:lnTo>
                    <a:lnTo>
                      <a:pt x="374" y="534"/>
                    </a:lnTo>
                    <a:lnTo>
                      <a:pt x="366" y="524"/>
                    </a:lnTo>
                    <a:lnTo>
                      <a:pt x="358" y="516"/>
                    </a:lnTo>
                    <a:lnTo>
                      <a:pt x="352" y="508"/>
                    </a:lnTo>
                    <a:lnTo>
                      <a:pt x="343" y="499"/>
                    </a:lnTo>
                    <a:lnTo>
                      <a:pt x="333" y="488"/>
                    </a:lnTo>
                    <a:lnTo>
                      <a:pt x="316" y="473"/>
                    </a:lnTo>
                    <a:lnTo>
                      <a:pt x="298" y="458"/>
                    </a:lnTo>
                    <a:lnTo>
                      <a:pt x="277" y="442"/>
                    </a:lnTo>
                    <a:lnTo>
                      <a:pt x="254" y="425"/>
                    </a:lnTo>
                    <a:lnTo>
                      <a:pt x="225" y="405"/>
                    </a:lnTo>
                    <a:lnTo>
                      <a:pt x="195" y="385"/>
                    </a:lnTo>
                    <a:lnTo>
                      <a:pt x="158" y="362"/>
                    </a:lnTo>
                    <a:lnTo>
                      <a:pt x="119" y="339"/>
                    </a:lnTo>
                    <a:lnTo>
                      <a:pt x="116" y="336"/>
                    </a:lnTo>
                    <a:lnTo>
                      <a:pt x="110" y="329"/>
                    </a:lnTo>
                    <a:lnTo>
                      <a:pt x="100" y="319"/>
                    </a:lnTo>
                    <a:lnTo>
                      <a:pt x="93" y="307"/>
                    </a:lnTo>
                    <a:lnTo>
                      <a:pt x="87" y="297"/>
                    </a:lnTo>
                    <a:lnTo>
                      <a:pt x="83" y="289"/>
                    </a:lnTo>
                    <a:lnTo>
                      <a:pt x="79" y="280"/>
                    </a:lnTo>
                    <a:lnTo>
                      <a:pt x="77" y="270"/>
                    </a:lnTo>
                    <a:lnTo>
                      <a:pt x="73" y="258"/>
                    </a:lnTo>
                    <a:lnTo>
                      <a:pt x="73" y="247"/>
                    </a:lnTo>
                    <a:lnTo>
                      <a:pt x="71" y="235"/>
                    </a:lnTo>
                    <a:lnTo>
                      <a:pt x="75" y="225"/>
                    </a:lnTo>
                    <a:lnTo>
                      <a:pt x="73" y="211"/>
                    </a:lnTo>
                    <a:lnTo>
                      <a:pt x="73" y="199"/>
                    </a:lnTo>
                    <a:lnTo>
                      <a:pt x="69" y="187"/>
                    </a:lnTo>
                    <a:lnTo>
                      <a:pt x="68" y="175"/>
                    </a:lnTo>
                    <a:lnTo>
                      <a:pt x="62" y="163"/>
                    </a:lnTo>
                    <a:lnTo>
                      <a:pt x="56" y="151"/>
                    </a:lnTo>
                    <a:lnTo>
                      <a:pt x="50" y="140"/>
                    </a:lnTo>
                    <a:lnTo>
                      <a:pt x="44" y="132"/>
                    </a:lnTo>
                    <a:lnTo>
                      <a:pt x="37" y="122"/>
                    </a:lnTo>
                    <a:lnTo>
                      <a:pt x="31" y="114"/>
                    </a:lnTo>
                    <a:lnTo>
                      <a:pt x="25" y="106"/>
                    </a:lnTo>
                    <a:lnTo>
                      <a:pt x="19" y="102"/>
                    </a:lnTo>
                    <a:lnTo>
                      <a:pt x="12" y="94"/>
                    </a:lnTo>
                    <a:lnTo>
                      <a:pt x="10" y="92"/>
                    </a:lnTo>
                    <a:lnTo>
                      <a:pt x="10" y="0"/>
                    </a:lnTo>
                    <a:lnTo>
                      <a:pt x="0" y="1"/>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3" name="Freeform 201"/>
              <p:cNvSpPr>
                <a:spLocks/>
              </p:cNvSpPr>
              <p:nvPr/>
            </p:nvSpPr>
            <p:spPr bwMode="auto">
              <a:xfrm>
                <a:off x="4642" y="3338"/>
                <a:ext cx="379" cy="477"/>
              </a:xfrm>
              <a:custGeom>
                <a:avLst/>
                <a:gdLst>
                  <a:gd name="T0" fmla="*/ 2 w 379"/>
                  <a:gd name="T1" fmla="*/ 18 h 477"/>
                  <a:gd name="T2" fmla="*/ 15 w 379"/>
                  <a:gd name="T3" fmla="*/ 26 h 477"/>
                  <a:gd name="T4" fmla="*/ 29 w 379"/>
                  <a:gd name="T5" fmla="*/ 39 h 477"/>
                  <a:gd name="T6" fmla="*/ 40 w 379"/>
                  <a:gd name="T7" fmla="*/ 61 h 477"/>
                  <a:gd name="T8" fmla="*/ 52 w 379"/>
                  <a:gd name="T9" fmla="*/ 89 h 477"/>
                  <a:gd name="T10" fmla="*/ 60 w 379"/>
                  <a:gd name="T11" fmla="*/ 126 h 477"/>
                  <a:gd name="T12" fmla="*/ 61 w 379"/>
                  <a:gd name="T13" fmla="*/ 176 h 477"/>
                  <a:gd name="T14" fmla="*/ 61 w 379"/>
                  <a:gd name="T15" fmla="*/ 215 h 477"/>
                  <a:gd name="T16" fmla="*/ 61 w 379"/>
                  <a:gd name="T17" fmla="*/ 239 h 477"/>
                  <a:gd name="T18" fmla="*/ 63 w 379"/>
                  <a:gd name="T19" fmla="*/ 247 h 477"/>
                  <a:gd name="T20" fmla="*/ 79 w 379"/>
                  <a:gd name="T21" fmla="*/ 261 h 477"/>
                  <a:gd name="T22" fmla="*/ 108 w 379"/>
                  <a:gd name="T23" fmla="*/ 288 h 477"/>
                  <a:gd name="T24" fmla="*/ 146 w 379"/>
                  <a:gd name="T25" fmla="*/ 321 h 477"/>
                  <a:gd name="T26" fmla="*/ 192 w 379"/>
                  <a:gd name="T27" fmla="*/ 360 h 477"/>
                  <a:gd name="T28" fmla="*/ 242 w 379"/>
                  <a:gd name="T29" fmla="*/ 398 h 477"/>
                  <a:gd name="T30" fmla="*/ 294 w 379"/>
                  <a:gd name="T31" fmla="*/ 434 h 477"/>
                  <a:gd name="T32" fmla="*/ 346 w 379"/>
                  <a:gd name="T33" fmla="*/ 465 h 477"/>
                  <a:gd name="T34" fmla="*/ 379 w 379"/>
                  <a:gd name="T35" fmla="*/ 468 h 477"/>
                  <a:gd name="T36" fmla="*/ 369 w 379"/>
                  <a:gd name="T37" fmla="*/ 464 h 477"/>
                  <a:gd name="T38" fmla="*/ 350 w 379"/>
                  <a:gd name="T39" fmla="*/ 454 h 477"/>
                  <a:gd name="T40" fmla="*/ 317 w 379"/>
                  <a:gd name="T41" fmla="*/ 437 h 477"/>
                  <a:gd name="T42" fmla="*/ 279 w 379"/>
                  <a:gd name="T43" fmla="*/ 413 h 477"/>
                  <a:gd name="T44" fmla="*/ 231 w 379"/>
                  <a:gd name="T45" fmla="*/ 380 h 477"/>
                  <a:gd name="T46" fmla="*/ 179 w 379"/>
                  <a:gd name="T47" fmla="*/ 341 h 477"/>
                  <a:gd name="T48" fmla="*/ 123 w 379"/>
                  <a:gd name="T49" fmla="*/ 293 h 477"/>
                  <a:gd name="T50" fmla="*/ 67 w 379"/>
                  <a:gd name="T51" fmla="*/ 237 h 477"/>
                  <a:gd name="T52" fmla="*/ 67 w 379"/>
                  <a:gd name="T53" fmla="*/ 231 h 477"/>
                  <a:gd name="T54" fmla="*/ 69 w 379"/>
                  <a:gd name="T55" fmla="*/ 218 h 477"/>
                  <a:gd name="T56" fmla="*/ 71 w 379"/>
                  <a:gd name="T57" fmla="*/ 199 h 477"/>
                  <a:gd name="T58" fmla="*/ 75 w 379"/>
                  <a:gd name="T59" fmla="*/ 176 h 477"/>
                  <a:gd name="T60" fmla="*/ 77 w 379"/>
                  <a:gd name="T61" fmla="*/ 152 h 477"/>
                  <a:gd name="T62" fmla="*/ 79 w 379"/>
                  <a:gd name="T63" fmla="*/ 129 h 477"/>
                  <a:gd name="T64" fmla="*/ 77 w 379"/>
                  <a:gd name="T65" fmla="*/ 109 h 477"/>
                  <a:gd name="T66" fmla="*/ 77 w 379"/>
                  <a:gd name="T67" fmla="*/ 96 h 477"/>
                  <a:gd name="T68" fmla="*/ 67 w 379"/>
                  <a:gd name="T69" fmla="*/ 79 h 477"/>
                  <a:gd name="T70" fmla="*/ 52 w 379"/>
                  <a:gd name="T71" fmla="*/ 53 h 477"/>
                  <a:gd name="T72" fmla="*/ 40 w 379"/>
                  <a:gd name="T73" fmla="*/ 38 h 477"/>
                  <a:gd name="T74" fmla="*/ 29 w 379"/>
                  <a:gd name="T75" fmla="*/ 23 h 477"/>
                  <a:gd name="T76" fmla="*/ 0 w 379"/>
                  <a:gd name="T77" fmla="*/ 0 h 477"/>
                  <a:gd name="T78" fmla="*/ 0 w 379"/>
                  <a:gd name="T79" fmla="*/ 16 h 4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9"/>
                  <a:gd name="T121" fmla="*/ 0 h 477"/>
                  <a:gd name="T122" fmla="*/ 379 w 379"/>
                  <a:gd name="T123" fmla="*/ 477 h 4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9" h="477">
                    <a:moveTo>
                      <a:pt x="0" y="16"/>
                    </a:moveTo>
                    <a:lnTo>
                      <a:pt x="2" y="18"/>
                    </a:lnTo>
                    <a:lnTo>
                      <a:pt x="11" y="23"/>
                    </a:lnTo>
                    <a:lnTo>
                      <a:pt x="15" y="26"/>
                    </a:lnTo>
                    <a:lnTo>
                      <a:pt x="21" y="32"/>
                    </a:lnTo>
                    <a:lnTo>
                      <a:pt x="29" y="39"/>
                    </a:lnTo>
                    <a:lnTo>
                      <a:pt x="36" y="50"/>
                    </a:lnTo>
                    <a:lnTo>
                      <a:pt x="40" y="61"/>
                    </a:lnTo>
                    <a:lnTo>
                      <a:pt x="46" y="74"/>
                    </a:lnTo>
                    <a:lnTo>
                      <a:pt x="52" y="89"/>
                    </a:lnTo>
                    <a:lnTo>
                      <a:pt x="58" y="108"/>
                    </a:lnTo>
                    <a:lnTo>
                      <a:pt x="60" y="126"/>
                    </a:lnTo>
                    <a:lnTo>
                      <a:pt x="61" y="151"/>
                    </a:lnTo>
                    <a:lnTo>
                      <a:pt x="61" y="176"/>
                    </a:lnTo>
                    <a:lnTo>
                      <a:pt x="61" y="207"/>
                    </a:lnTo>
                    <a:lnTo>
                      <a:pt x="61" y="215"/>
                    </a:lnTo>
                    <a:lnTo>
                      <a:pt x="61" y="229"/>
                    </a:lnTo>
                    <a:lnTo>
                      <a:pt x="61" y="239"/>
                    </a:lnTo>
                    <a:lnTo>
                      <a:pt x="63" y="246"/>
                    </a:lnTo>
                    <a:lnTo>
                      <a:pt x="63" y="247"/>
                    </a:lnTo>
                    <a:lnTo>
                      <a:pt x="69" y="253"/>
                    </a:lnTo>
                    <a:lnTo>
                      <a:pt x="79" y="261"/>
                    </a:lnTo>
                    <a:lnTo>
                      <a:pt x="92" y="274"/>
                    </a:lnTo>
                    <a:lnTo>
                      <a:pt x="108" y="288"/>
                    </a:lnTo>
                    <a:lnTo>
                      <a:pt x="125" y="304"/>
                    </a:lnTo>
                    <a:lnTo>
                      <a:pt x="146" y="321"/>
                    </a:lnTo>
                    <a:lnTo>
                      <a:pt x="169" y="341"/>
                    </a:lnTo>
                    <a:lnTo>
                      <a:pt x="192" y="360"/>
                    </a:lnTo>
                    <a:lnTo>
                      <a:pt x="217" y="379"/>
                    </a:lnTo>
                    <a:lnTo>
                      <a:pt x="242" y="398"/>
                    </a:lnTo>
                    <a:lnTo>
                      <a:pt x="269" y="418"/>
                    </a:lnTo>
                    <a:lnTo>
                      <a:pt x="294" y="434"/>
                    </a:lnTo>
                    <a:lnTo>
                      <a:pt x="321" y="452"/>
                    </a:lnTo>
                    <a:lnTo>
                      <a:pt x="346" y="465"/>
                    </a:lnTo>
                    <a:lnTo>
                      <a:pt x="373" y="477"/>
                    </a:lnTo>
                    <a:lnTo>
                      <a:pt x="379" y="468"/>
                    </a:lnTo>
                    <a:lnTo>
                      <a:pt x="375" y="466"/>
                    </a:lnTo>
                    <a:lnTo>
                      <a:pt x="369" y="464"/>
                    </a:lnTo>
                    <a:lnTo>
                      <a:pt x="360" y="458"/>
                    </a:lnTo>
                    <a:lnTo>
                      <a:pt x="350" y="454"/>
                    </a:lnTo>
                    <a:lnTo>
                      <a:pt x="335" y="445"/>
                    </a:lnTo>
                    <a:lnTo>
                      <a:pt x="317" y="437"/>
                    </a:lnTo>
                    <a:lnTo>
                      <a:pt x="298" y="425"/>
                    </a:lnTo>
                    <a:lnTo>
                      <a:pt x="279" y="413"/>
                    </a:lnTo>
                    <a:lnTo>
                      <a:pt x="254" y="397"/>
                    </a:lnTo>
                    <a:lnTo>
                      <a:pt x="231" y="380"/>
                    </a:lnTo>
                    <a:lnTo>
                      <a:pt x="204" y="362"/>
                    </a:lnTo>
                    <a:lnTo>
                      <a:pt x="179" y="341"/>
                    </a:lnTo>
                    <a:lnTo>
                      <a:pt x="150" y="317"/>
                    </a:lnTo>
                    <a:lnTo>
                      <a:pt x="123" y="293"/>
                    </a:lnTo>
                    <a:lnTo>
                      <a:pt x="94" y="265"/>
                    </a:lnTo>
                    <a:lnTo>
                      <a:pt x="67" y="237"/>
                    </a:lnTo>
                    <a:lnTo>
                      <a:pt x="67" y="234"/>
                    </a:lnTo>
                    <a:lnTo>
                      <a:pt x="67" y="231"/>
                    </a:lnTo>
                    <a:lnTo>
                      <a:pt x="67" y="225"/>
                    </a:lnTo>
                    <a:lnTo>
                      <a:pt x="69" y="218"/>
                    </a:lnTo>
                    <a:lnTo>
                      <a:pt x="69" y="208"/>
                    </a:lnTo>
                    <a:lnTo>
                      <a:pt x="71" y="199"/>
                    </a:lnTo>
                    <a:lnTo>
                      <a:pt x="73" y="187"/>
                    </a:lnTo>
                    <a:lnTo>
                      <a:pt x="75" y="176"/>
                    </a:lnTo>
                    <a:lnTo>
                      <a:pt x="75" y="164"/>
                    </a:lnTo>
                    <a:lnTo>
                      <a:pt x="77" y="152"/>
                    </a:lnTo>
                    <a:lnTo>
                      <a:pt x="77" y="140"/>
                    </a:lnTo>
                    <a:lnTo>
                      <a:pt x="79" y="129"/>
                    </a:lnTo>
                    <a:lnTo>
                      <a:pt x="77" y="117"/>
                    </a:lnTo>
                    <a:lnTo>
                      <a:pt x="77" y="109"/>
                    </a:lnTo>
                    <a:lnTo>
                      <a:pt x="77" y="101"/>
                    </a:lnTo>
                    <a:lnTo>
                      <a:pt x="77" y="96"/>
                    </a:lnTo>
                    <a:lnTo>
                      <a:pt x="71" y="89"/>
                    </a:lnTo>
                    <a:lnTo>
                      <a:pt x="67" y="79"/>
                    </a:lnTo>
                    <a:lnTo>
                      <a:pt x="60" y="66"/>
                    </a:lnTo>
                    <a:lnTo>
                      <a:pt x="52" y="53"/>
                    </a:lnTo>
                    <a:lnTo>
                      <a:pt x="46" y="44"/>
                    </a:lnTo>
                    <a:lnTo>
                      <a:pt x="40" y="38"/>
                    </a:lnTo>
                    <a:lnTo>
                      <a:pt x="35" y="30"/>
                    </a:lnTo>
                    <a:lnTo>
                      <a:pt x="29" y="23"/>
                    </a:lnTo>
                    <a:lnTo>
                      <a:pt x="13" y="10"/>
                    </a:lnTo>
                    <a:lnTo>
                      <a:pt x="0" y="0"/>
                    </a:lnTo>
                    <a:lnTo>
                      <a:pt x="0" y="16"/>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4" name="Freeform 202"/>
              <p:cNvSpPr>
                <a:spLocks/>
              </p:cNvSpPr>
              <p:nvPr/>
            </p:nvSpPr>
            <p:spPr bwMode="auto">
              <a:xfrm>
                <a:off x="4786" y="3216"/>
                <a:ext cx="291" cy="656"/>
              </a:xfrm>
              <a:custGeom>
                <a:avLst/>
                <a:gdLst>
                  <a:gd name="T0" fmla="*/ 18 w 291"/>
                  <a:gd name="T1" fmla="*/ 12 h 656"/>
                  <a:gd name="T2" fmla="*/ 100 w 291"/>
                  <a:gd name="T3" fmla="*/ 261 h 656"/>
                  <a:gd name="T4" fmla="*/ 110 w 291"/>
                  <a:gd name="T5" fmla="*/ 271 h 656"/>
                  <a:gd name="T6" fmla="*/ 131 w 291"/>
                  <a:gd name="T7" fmla="*/ 291 h 656"/>
                  <a:gd name="T8" fmla="*/ 156 w 291"/>
                  <a:gd name="T9" fmla="*/ 320 h 656"/>
                  <a:gd name="T10" fmla="*/ 183 w 291"/>
                  <a:gd name="T11" fmla="*/ 353 h 656"/>
                  <a:gd name="T12" fmla="*/ 208 w 291"/>
                  <a:gd name="T13" fmla="*/ 392 h 656"/>
                  <a:gd name="T14" fmla="*/ 229 w 291"/>
                  <a:gd name="T15" fmla="*/ 434 h 656"/>
                  <a:gd name="T16" fmla="*/ 243 w 291"/>
                  <a:gd name="T17" fmla="*/ 478 h 656"/>
                  <a:gd name="T18" fmla="*/ 279 w 291"/>
                  <a:gd name="T19" fmla="*/ 552 h 656"/>
                  <a:gd name="T20" fmla="*/ 279 w 291"/>
                  <a:gd name="T21" fmla="*/ 656 h 656"/>
                  <a:gd name="T22" fmla="*/ 270 w 291"/>
                  <a:gd name="T23" fmla="*/ 650 h 656"/>
                  <a:gd name="T24" fmla="*/ 273 w 291"/>
                  <a:gd name="T25" fmla="*/ 633 h 656"/>
                  <a:gd name="T26" fmla="*/ 277 w 291"/>
                  <a:gd name="T27" fmla="*/ 615 h 656"/>
                  <a:gd name="T28" fmla="*/ 277 w 291"/>
                  <a:gd name="T29" fmla="*/ 595 h 656"/>
                  <a:gd name="T30" fmla="*/ 273 w 291"/>
                  <a:gd name="T31" fmla="*/ 572 h 656"/>
                  <a:gd name="T32" fmla="*/ 264 w 291"/>
                  <a:gd name="T33" fmla="*/ 550 h 656"/>
                  <a:gd name="T34" fmla="*/ 250 w 291"/>
                  <a:gd name="T35" fmla="*/ 525 h 656"/>
                  <a:gd name="T36" fmla="*/ 239 w 291"/>
                  <a:gd name="T37" fmla="*/ 511 h 656"/>
                  <a:gd name="T38" fmla="*/ 235 w 291"/>
                  <a:gd name="T39" fmla="*/ 500 h 656"/>
                  <a:gd name="T40" fmla="*/ 231 w 291"/>
                  <a:gd name="T41" fmla="*/ 484 h 656"/>
                  <a:gd name="T42" fmla="*/ 227 w 291"/>
                  <a:gd name="T43" fmla="*/ 466 h 656"/>
                  <a:gd name="T44" fmla="*/ 223 w 291"/>
                  <a:gd name="T45" fmla="*/ 450 h 656"/>
                  <a:gd name="T46" fmla="*/ 218 w 291"/>
                  <a:gd name="T47" fmla="*/ 429 h 656"/>
                  <a:gd name="T48" fmla="*/ 208 w 291"/>
                  <a:gd name="T49" fmla="*/ 411 h 656"/>
                  <a:gd name="T50" fmla="*/ 195 w 291"/>
                  <a:gd name="T51" fmla="*/ 387 h 656"/>
                  <a:gd name="T52" fmla="*/ 173 w 291"/>
                  <a:gd name="T53" fmla="*/ 356 h 656"/>
                  <a:gd name="T54" fmla="*/ 145 w 291"/>
                  <a:gd name="T55" fmla="*/ 318 h 656"/>
                  <a:gd name="T56" fmla="*/ 108 w 291"/>
                  <a:gd name="T57" fmla="*/ 274 h 656"/>
                  <a:gd name="T58" fmla="*/ 85 w 291"/>
                  <a:gd name="T59" fmla="*/ 248 h 656"/>
                  <a:gd name="T60" fmla="*/ 79 w 291"/>
                  <a:gd name="T61" fmla="*/ 239 h 656"/>
                  <a:gd name="T62" fmla="*/ 69 w 291"/>
                  <a:gd name="T63" fmla="*/ 223 h 656"/>
                  <a:gd name="T64" fmla="*/ 62 w 291"/>
                  <a:gd name="T65" fmla="*/ 203 h 656"/>
                  <a:gd name="T66" fmla="*/ 54 w 291"/>
                  <a:gd name="T67" fmla="*/ 187 h 656"/>
                  <a:gd name="T68" fmla="*/ 46 w 291"/>
                  <a:gd name="T69" fmla="*/ 165 h 656"/>
                  <a:gd name="T70" fmla="*/ 37 w 291"/>
                  <a:gd name="T71" fmla="*/ 137 h 656"/>
                  <a:gd name="T72" fmla="*/ 27 w 291"/>
                  <a:gd name="T73" fmla="*/ 103 h 656"/>
                  <a:gd name="T74" fmla="*/ 18 w 291"/>
                  <a:gd name="T75" fmla="*/ 70 h 656"/>
                  <a:gd name="T76" fmla="*/ 10 w 291"/>
                  <a:gd name="T77" fmla="*/ 37 h 656"/>
                  <a:gd name="T78" fmla="*/ 2 w 291"/>
                  <a:gd name="T79" fmla="*/ 13 h 656"/>
                  <a:gd name="T80" fmla="*/ 0 w 291"/>
                  <a:gd name="T81" fmla="*/ 1 h 656"/>
                  <a:gd name="T82" fmla="*/ 0 w 291"/>
                  <a:gd name="T83" fmla="*/ 0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1"/>
                  <a:gd name="T127" fmla="*/ 0 h 656"/>
                  <a:gd name="T128" fmla="*/ 291 w 291"/>
                  <a:gd name="T129" fmla="*/ 656 h 6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1" h="656">
                    <a:moveTo>
                      <a:pt x="0" y="0"/>
                    </a:moveTo>
                    <a:lnTo>
                      <a:pt x="18" y="12"/>
                    </a:lnTo>
                    <a:lnTo>
                      <a:pt x="71" y="212"/>
                    </a:lnTo>
                    <a:lnTo>
                      <a:pt x="100" y="261"/>
                    </a:lnTo>
                    <a:lnTo>
                      <a:pt x="104" y="265"/>
                    </a:lnTo>
                    <a:lnTo>
                      <a:pt x="110" y="271"/>
                    </a:lnTo>
                    <a:lnTo>
                      <a:pt x="121" y="281"/>
                    </a:lnTo>
                    <a:lnTo>
                      <a:pt x="131" y="291"/>
                    </a:lnTo>
                    <a:lnTo>
                      <a:pt x="143" y="305"/>
                    </a:lnTo>
                    <a:lnTo>
                      <a:pt x="156" y="320"/>
                    </a:lnTo>
                    <a:lnTo>
                      <a:pt x="171" y="337"/>
                    </a:lnTo>
                    <a:lnTo>
                      <a:pt x="183" y="353"/>
                    </a:lnTo>
                    <a:lnTo>
                      <a:pt x="197" y="373"/>
                    </a:lnTo>
                    <a:lnTo>
                      <a:pt x="208" y="392"/>
                    </a:lnTo>
                    <a:lnTo>
                      <a:pt x="222" y="414"/>
                    </a:lnTo>
                    <a:lnTo>
                      <a:pt x="229" y="434"/>
                    </a:lnTo>
                    <a:lnTo>
                      <a:pt x="237" y="457"/>
                    </a:lnTo>
                    <a:lnTo>
                      <a:pt x="243" y="478"/>
                    </a:lnTo>
                    <a:lnTo>
                      <a:pt x="247" y="501"/>
                    </a:lnTo>
                    <a:lnTo>
                      <a:pt x="279" y="552"/>
                    </a:lnTo>
                    <a:lnTo>
                      <a:pt x="291" y="617"/>
                    </a:lnTo>
                    <a:lnTo>
                      <a:pt x="279" y="656"/>
                    </a:lnTo>
                    <a:lnTo>
                      <a:pt x="270" y="654"/>
                    </a:lnTo>
                    <a:lnTo>
                      <a:pt x="270" y="650"/>
                    </a:lnTo>
                    <a:lnTo>
                      <a:pt x="273" y="641"/>
                    </a:lnTo>
                    <a:lnTo>
                      <a:pt x="273" y="633"/>
                    </a:lnTo>
                    <a:lnTo>
                      <a:pt x="275" y="625"/>
                    </a:lnTo>
                    <a:lnTo>
                      <a:pt x="277" y="615"/>
                    </a:lnTo>
                    <a:lnTo>
                      <a:pt x="279" y="607"/>
                    </a:lnTo>
                    <a:lnTo>
                      <a:pt x="277" y="595"/>
                    </a:lnTo>
                    <a:lnTo>
                      <a:pt x="277" y="584"/>
                    </a:lnTo>
                    <a:lnTo>
                      <a:pt x="273" y="572"/>
                    </a:lnTo>
                    <a:lnTo>
                      <a:pt x="272" y="562"/>
                    </a:lnTo>
                    <a:lnTo>
                      <a:pt x="264" y="550"/>
                    </a:lnTo>
                    <a:lnTo>
                      <a:pt x="258" y="537"/>
                    </a:lnTo>
                    <a:lnTo>
                      <a:pt x="250" y="525"/>
                    </a:lnTo>
                    <a:lnTo>
                      <a:pt x="241" y="513"/>
                    </a:lnTo>
                    <a:lnTo>
                      <a:pt x="239" y="511"/>
                    </a:lnTo>
                    <a:lnTo>
                      <a:pt x="237" y="507"/>
                    </a:lnTo>
                    <a:lnTo>
                      <a:pt x="235" y="500"/>
                    </a:lnTo>
                    <a:lnTo>
                      <a:pt x="235" y="493"/>
                    </a:lnTo>
                    <a:lnTo>
                      <a:pt x="231" y="484"/>
                    </a:lnTo>
                    <a:lnTo>
                      <a:pt x="229" y="476"/>
                    </a:lnTo>
                    <a:lnTo>
                      <a:pt x="227" y="466"/>
                    </a:lnTo>
                    <a:lnTo>
                      <a:pt x="227" y="459"/>
                    </a:lnTo>
                    <a:lnTo>
                      <a:pt x="223" y="450"/>
                    </a:lnTo>
                    <a:lnTo>
                      <a:pt x="222" y="438"/>
                    </a:lnTo>
                    <a:lnTo>
                      <a:pt x="218" y="429"/>
                    </a:lnTo>
                    <a:lnTo>
                      <a:pt x="214" y="420"/>
                    </a:lnTo>
                    <a:lnTo>
                      <a:pt x="208" y="411"/>
                    </a:lnTo>
                    <a:lnTo>
                      <a:pt x="204" y="400"/>
                    </a:lnTo>
                    <a:lnTo>
                      <a:pt x="195" y="387"/>
                    </a:lnTo>
                    <a:lnTo>
                      <a:pt x="185" y="372"/>
                    </a:lnTo>
                    <a:lnTo>
                      <a:pt x="173" y="356"/>
                    </a:lnTo>
                    <a:lnTo>
                      <a:pt x="162" y="338"/>
                    </a:lnTo>
                    <a:lnTo>
                      <a:pt x="145" y="318"/>
                    </a:lnTo>
                    <a:lnTo>
                      <a:pt x="129" y="298"/>
                    </a:lnTo>
                    <a:lnTo>
                      <a:pt x="108" y="274"/>
                    </a:lnTo>
                    <a:lnTo>
                      <a:pt x="87" y="251"/>
                    </a:lnTo>
                    <a:lnTo>
                      <a:pt x="85" y="248"/>
                    </a:lnTo>
                    <a:lnTo>
                      <a:pt x="83" y="246"/>
                    </a:lnTo>
                    <a:lnTo>
                      <a:pt x="79" y="239"/>
                    </a:lnTo>
                    <a:lnTo>
                      <a:pt x="75" y="232"/>
                    </a:lnTo>
                    <a:lnTo>
                      <a:pt x="69" y="223"/>
                    </a:lnTo>
                    <a:lnTo>
                      <a:pt x="66" y="214"/>
                    </a:lnTo>
                    <a:lnTo>
                      <a:pt x="62" y="203"/>
                    </a:lnTo>
                    <a:lnTo>
                      <a:pt x="58" y="195"/>
                    </a:lnTo>
                    <a:lnTo>
                      <a:pt x="54" y="187"/>
                    </a:lnTo>
                    <a:lnTo>
                      <a:pt x="50" y="177"/>
                    </a:lnTo>
                    <a:lnTo>
                      <a:pt x="46" y="165"/>
                    </a:lnTo>
                    <a:lnTo>
                      <a:pt x="43" y="153"/>
                    </a:lnTo>
                    <a:lnTo>
                      <a:pt x="37" y="137"/>
                    </a:lnTo>
                    <a:lnTo>
                      <a:pt x="33" y="121"/>
                    </a:lnTo>
                    <a:lnTo>
                      <a:pt x="27" y="103"/>
                    </a:lnTo>
                    <a:lnTo>
                      <a:pt x="23" y="87"/>
                    </a:lnTo>
                    <a:lnTo>
                      <a:pt x="18" y="70"/>
                    </a:lnTo>
                    <a:lnTo>
                      <a:pt x="14" y="54"/>
                    </a:lnTo>
                    <a:lnTo>
                      <a:pt x="10" y="37"/>
                    </a:lnTo>
                    <a:lnTo>
                      <a:pt x="6" y="25"/>
                    </a:lnTo>
                    <a:lnTo>
                      <a:pt x="2" y="13"/>
                    </a:lnTo>
                    <a:lnTo>
                      <a:pt x="0" y="7"/>
                    </a:lnTo>
                    <a:lnTo>
                      <a:pt x="0" y="1"/>
                    </a:lnTo>
                    <a:lnTo>
                      <a:pt x="0" y="0"/>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5" name="Freeform 203"/>
              <p:cNvSpPr>
                <a:spLocks/>
              </p:cNvSpPr>
              <p:nvPr/>
            </p:nvSpPr>
            <p:spPr bwMode="auto">
              <a:xfrm>
                <a:off x="4782" y="3216"/>
                <a:ext cx="256" cy="662"/>
              </a:xfrm>
              <a:custGeom>
                <a:avLst/>
                <a:gdLst>
                  <a:gd name="T0" fmla="*/ 16 w 256"/>
                  <a:gd name="T1" fmla="*/ 12 h 662"/>
                  <a:gd name="T2" fmla="*/ 31 w 256"/>
                  <a:gd name="T3" fmla="*/ 19 h 662"/>
                  <a:gd name="T4" fmla="*/ 45 w 256"/>
                  <a:gd name="T5" fmla="*/ 31 h 662"/>
                  <a:gd name="T6" fmla="*/ 58 w 256"/>
                  <a:gd name="T7" fmla="*/ 51 h 662"/>
                  <a:gd name="T8" fmla="*/ 72 w 256"/>
                  <a:gd name="T9" fmla="*/ 83 h 662"/>
                  <a:gd name="T10" fmla="*/ 79 w 256"/>
                  <a:gd name="T11" fmla="*/ 129 h 662"/>
                  <a:gd name="T12" fmla="*/ 83 w 256"/>
                  <a:gd name="T13" fmla="*/ 191 h 662"/>
                  <a:gd name="T14" fmla="*/ 83 w 256"/>
                  <a:gd name="T15" fmla="*/ 266 h 662"/>
                  <a:gd name="T16" fmla="*/ 93 w 256"/>
                  <a:gd name="T17" fmla="*/ 333 h 662"/>
                  <a:gd name="T18" fmla="*/ 116 w 256"/>
                  <a:gd name="T19" fmla="*/ 387 h 662"/>
                  <a:gd name="T20" fmla="*/ 145 w 256"/>
                  <a:gd name="T21" fmla="*/ 431 h 662"/>
                  <a:gd name="T22" fmla="*/ 177 w 256"/>
                  <a:gd name="T23" fmla="*/ 463 h 662"/>
                  <a:gd name="T24" fmla="*/ 206 w 256"/>
                  <a:gd name="T25" fmla="*/ 486 h 662"/>
                  <a:gd name="T26" fmla="*/ 229 w 256"/>
                  <a:gd name="T27" fmla="*/ 501 h 662"/>
                  <a:gd name="T28" fmla="*/ 245 w 256"/>
                  <a:gd name="T29" fmla="*/ 509 h 662"/>
                  <a:gd name="T30" fmla="*/ 222 w 256"/>
                  <a:gd name="T31" fmla="*/ 662 h 662"/>
                  <a:gd name="T32" fmla="*/ 256 w 256"/>
                  <a:gd name="T33" fmla="*/ 517 h 662"/>
                  <a:gd name="T34" fmla="*/ 247 w 256"/>
                  <a:gd name="T35" fmla="*/ 501 h 662"/>
                  <a:gd name="T36" fmla="*/ 233 w 256"/>
                  <a:gd name="T37" fmla="*/ 490 h 662"/>
                  <a:gd name="T38" fmla="*/ 212 w 256"/>
                  <a:gd name="T39" fmla="*/ 472 h 662"/>
                  <a:gd name="T40" fmla="*/ 185 w 256"/>
                  <a:gd name="T41" fmla="*/ 445 h 662"/>
                  <a:gd name="T42" fmla="*/ 154 w 256"/>
                  <a:gd name="T43" fmla="*/ 411 h 662"/>
                  <a:gd name="T44" fmla="*/ 127 w 256"/>
                  <a:gd name="T45" fmla="*/ 369 h 662"/>
                  <a:gd name="T46" fmla="*/ 104 w 256"/>
                  <a:gd name="T47" fmla="*/ 324 h 662"/>
                  <a:gd name="T48" fmla="*/ 91 w 256"/>
                  <a:gd name="T49" fmla="*/ 273 h 662"/>
                  <a:gd name="T50" fmla="*/ 91 w 256"/>
                  <a:gd name="T51" fmla="*/ 244 h 662"/>
                  <a:gd name="T52" fmla="*/ 91 w 256"/>
                  <a:gd name="T53" fmla="*/ 234 h 662"/>
                  <a:gd name="T54" fmla="*/ 91 w 256"/>
                  <a:gd name="T55" fmla="*/ 215 h 662"/>
                  <a:gd name="T56" fmla="*/ 93 w 256"/>
                  <a:gd name="T57" fmla="*/ 191 h 662"/>
                  <a:gd name="T58" fmla="*/ 95 w 256"/>
                  <a:gd name="T59" fmla="*/ 164 h 662"/>
                  <a:gd name="T60" fmla="*/ 95 w 256"/>
                  <a:gd name="T61" fmla="*/ 136 h 662"/>
                  <a:gd name="T62" fmla="*/ 93 w 256"/>
                  <a:gd name="T63" fmla="*/ 111 h 662"/>
                  <a:gd name="T64" fmla="*/ 91 w 256"/>
                  <a:gd name="T65" fmla="*/ 91 h 662"/>
                  <a:gd name="T66" fmla="*/ 83 w 256"/>
                  <a:gd name="T67" fmla="*/ 70 h 662"/>
                  <a:gd name="T68" fmla="*/ 70 w 256"/>
                  <a:gd name="T69" fmla="*/ 44 h 662"/>
                  <a:gd name="T70" fmla="*/ 48 w 256"/>
                  <a:gd name="T71" fmla="*/ 20 h 662"/>
                  <a:gd name="T72" fmla="*/ 27 w 256"/>
                  <a:gd name="T73" fmla="*/ 8 h 662"/>
                  <a:gd name="T74" fmla="*/ 10 w 256"/>
                  <a:gd name="T75" fmla="*/ 1 h 662"/>
                  <a:gd name="T76" fmla="*/ 6 w 256"/>
                  <a:gd name="T77" fmla="*/ 5 h 662"/>
                  <a:gd name="T78" fmla="*/ 14 w 256"/>
                  <a:gd name="T79" fmla="*/ 12 h 6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6"/>
                  <a:gd name="T121" fmla="*/ 0 h 662"/>
                  <a:gd name="T122" fmla="*/ 256 w 256"/>
                  <a:gd name="T123" fmla="*/ 662 h 6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6" h="662">
                    <a:moveTo>
                      <a:pt x="14" y="12"/>
                    </a:moveTo>
                    <a:lnTo>
                      <a:pt x="16" y="12"/>
                    </a:lnTo>
                    <a:lnTo>
                      <a:pt x="25" y="16"/>
                    </a:lnTo>
                    <a:lnTo>
                      <a:pt x="31" y="19"/>
                    </a:lnTo>
                    <a:lnTo>
                      <a:pt x="37" y="24"/>
                    </a:lnTo>
                    <a:lnTo>
                      <a:pt x="45" y="31"/>
                    </a:lnTo>
                    <a:lnTo>
                      <a:pt x="52" y="40"/>
                    </a:lnTo>
                    <a:lnTo>
                      <a:pt x="58" y="51"/>
                    </a:lnTo>
                    <a:lnTo>
                      <a:pt x="66" y="66"/>
                    </a:lnTo>
                    <a:lnTo>
                      <a:pt x="72" y="83"/>
                    </a:lnTo>
                    <a:lnTo>
                      <a:pt x="77" y="105"/>
                    </a:lnTo>
                    <a:lnTo>
                      <a:pt x="79" y="129"/>
                    </a:lnTo>
                    <a:lnTo>
                      <a:pt x="83" y="158"/>
                    </a:lnTo>
                    <a:lnTo>
                      <a:pt x="83" y="191"/>
                    </a:lnTo>
                    <a:lnTo>
                      <a:pt x="85" y="230"/>
                    </a:lnTo>
                    <a:lnTo>
                      <a:pt x="83" y="266"/>
                    </a:lnTo>
                    <a:lnTo>
                      <a:pt x="87" y="302"/>
                    </a:lnTo>
                    <a:lnTo>
                      <a:pt x="93" y="333"/>
                    </a:lnTo>
                    <a:lnTo>
                      <a:pt x="104" y="363"/>
                    </a:lnTo>
                    <a:lnTo>
                      <a:pt x="116" y="387"/>
                    </a:lnTo>
                    <a:lnTo>
                      <a:pt x="129" y="411"/>
                    </a:lnTo>
                    <a:lnTo>
                      <a:pt x="145" y="431"/>
                    </a:lnTo>
                    <a:lnTo>
                      <a:pt x="162" y="450"/>
                    </a:lnTo>
                    <a:lnTo>
                      <a:pt x="177" y="463"/>
                    </a:lnTo>
                    <a:lnTo>
                      <a:pt x="193" y="477"/>
                    </a:lnTo>
                    <a:lnTo>
                      <a:pt x="206" y="486"/>
                    </a:lnTo>
                    <a:lnTo>
                      <a:pt x="220" y="496"/>
                    </a:lnTo>
                    <a:lnTo>
                      <a:pt x="229" y="501"/>
                    </a:lnTo>
                    <a:lnTo>
                      <a:pt x="239" y="507"/>
                    </a:lnTo>
                    <a:lnTo>
                      <a:pt x="245" y="509"/>
                    </a:lnTo>
                    <a:lnTo>
                      <a:pt x="249" y="511"/>
                    </a:lnTo>
                    <a:lnTo>
                      <a:pt x="222" y="662"/>
                    </a:lnTo>
                    <a:lnTo>
                      <a:pt x="231" y="660"/>
                    </a:lnTo>
                    <a:lnTo>
                      <a:pt x="256" y="517"/>
                    </a:lnTo>
                    <a:lnTo>
                      <a:pt x="251" y="504"/>
                    </a:lnTo>
                    <a:lnTo>
                      <a:pt x="247" y="501"/>
                    </a:lnTo>
                    <a:lnTo>
                      <a:pt x="243" y="497"/>
                    </a:lnTo>
                    <a:lnTo>
                      <a:pt x="233" y="490"/>
                    </a:lnTo>
                    <a:lnTo>
                      <a:pt x="226" y="484"/>
                    </a:lnTo>
                    <a:lnTo>
                      <a:pt x="212" y="472"/>
                    </a:lnTo>
                    <a:lnTo>
                      <a:pt x="199" y="459"/>
                    </a:lnTo>
                    <a:lnTo>
                      <a:pt x="185" y="445"/>
                    </a:lnTo>
                    <a:lnTo>
                      <a:pt x="172" y="430"/>
                    </a:lnTo>
                    <a:lnTo>
                      <a:pt x="154" y="411"/>
                    </a:lnTo>
                    <a:lnTo>
                      <a:pt x="141" y="391"/>
                    </a:lnTo>
                    <a:lnTo>
                      <a:pt x="127" y="369"/>
                    </a:lnTo>
                    <a:lnTo>
                      <a:pt x="116" y="348"/>
                    </a:lnTo>
                    <a:lnTo>
                      <a:pt x="104" y="324"/>
                    </a:lnTo>
                    <a:lnTo>
                      <a:pt x="97" y="300"/>
                    </a:lnTo>
                    <a:lnTo>
                      <a:pt x="91" y="273"/>
                    </a:lnTo>
                    <a:lnTo>
                      <a:pt x="91" y="247"/>
                    </a:lnTo>
                    <a:lnTo>
                      <a:pt x="91" y="244"/>
                    </a:lnTo>
                    <a:lnTo>
                      <a:pt x="91" y="240"/>
                    </a:lnTo>
                    <a:lnTo>
                      <a:pt x="91" y="234"/>
                    </a:lnTo>
                    <a:lnTo>
                      <a:pt x="91" y="226"/>
                    </a:lnTo>
                    <a:lnTo>
                      <a:pt x="91" y="215"/>
                    </a:lnTo>
                    <a:lnTo>
                      <a:pt x="93" y="204"/>
                    </a:lnTo>
                    <a:lnTo>
                      <a:pt x="93" y="191"/>
                    </a:lnTo>
                    <a:lnTo>
                      <a:pt x="95" y="179"/>
                    </a:lnTo>
                    <a:lnTo>
                      <a:pt x="95" y="164"/>
                    </a:lnTo>
                    <a:lnTo>
                      <a:pt x="95" y="150"/>
                    </a:lnTo>
                    <a:lnTo>
                      <a:pt x="95" y="136"/>
                    </a:lnTo>
                    <a:lnTo>
                      <a:pt x="95" y="123"/>
                    </a:lnTo>
                    <a:lnTo>
                      <a:pt x="93" y="111"/>
                    </a:lnTo>
                    <a:lnTo>
                      <a:pt x="93" y="101"/>
                    </a:lnTo>
                    <a:lnTo>
                      <a:pt x="91" y="91"/>
                    </a:lnTo>
                    <a:lnTo>
                      <a:pt x="91" y="84"/>
                    </a:lnTo>
                    <a:lnTo>
                      <a:pt x="83" y="70"/>
                    </a:lnTo>
                    <a:lnTo>
                      <a:pt x="77" y="58"/>
                    </a:lnTo>
                    <a:lnTo>
                      <a:pt x="70" y="44"/>
                    </a:lnTo>
                    <a:lnTo>
                      <a:pt x="62" y="32"/>
                    </a:lnTo>
                    <a:lnTo>
                      <a:pt x="48" y="20"/>
                    </a:lnTo>
                    <a:lnTo>
                      <a:pt x="37" y="12"/>
                    </a:lnTo>
                    <a:lnTo>
                      <a:pt x="27" y="8"/>
                    </a:lnTo>
                    <a:lnTo>
                      <a:pt x="20" y="4"/>
                    </a:lnTo>
                    <a:lnTo>
                      <a:pt x="10" y="1"/>
                    </a:lnTo>
                    <a:lnTo>
                      <a:pt x="0" y="0"/>
                    </a:lnTo>
                    <a:lnTo>
                      <a:pt x="6" y="5"/>
                    </a:lnTo>
                    <a:lnTo>
                      <a:pt x="14" y="12"/>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6" name="Freeform 204"/>
              <p:cNvSpPr>
                <a:spLocks/>
              </p:cNvSpPr>
              <p:nvPr/>
            </p:nvSpPr>
            <p:spPr bwMode="auto">
              <a:xfrm>
                <a:off x="5052" y="3181"/>
                <a:ext cx="192" cy="703"/>
              </a:xfrm>
              <a:custGeom>
                <a:avLst/>
                <a:gdLst>
                  <a:gd name="T0" fmla="*/ 73 w 192"/>
                  <a:gd name="T1" fmla="*/ 700 h 703"/>
                  <a:gd name="T2" fmla="*/ 63 w 192"/>
                  <a:gd name="T3" fmla="*/ 692 h 703"/>
                  <a:gd name="T4" fmla="*/ 48 w 192"/>
                  <a:gd name="T5" fmla="*/ 676 h 703"/>
                  <a:gd name="T6" fmla="*/ 33 w 192"/>
                  <a:gd name="T7" fmla="*/ 652 h 703"/>
                  <a:gd name="T8" fmla="*/ 19 w 192"/>
                  <a:gd name="T9" fmla="*/ 619 h 703"/>
                  <a:gd name="T10" fmla="*/ 13 w 192"/>
                  <a:gd name="T11" fmla="*/ 579 h 703"/>
                  <a:gd name="T12" fmla="*/ 19 w 192"/>
                  <a:gd name="T13" fmla="*/ 532 h 703"/>
                  <a:gd name="T14" fmla="*/ 42 w 192"/>
                  <a:gd name="T15" fmla="*/ 480 h 703"/>
                  <a:gd name="T16" fmla="*/ 79 w 192"/>
                  <a:gd name="T17" fmla="*/ 421 h 703"/>
                  <a:gd name="T18" fmla="*/ 106 w 192"/>
                  <a:gd name="T19" fmla="*/ 357 h 703"/>
                  <a:gd name="T20" fmla="*/ 119 w 192"/>
                  <a:gd name="T21" fmla="*/ 293 h 703"/>
                  <a:gd name="T22" fmla="*/ 121 w 192"/>
                  <a:gd name="T23" fmla="*/ 228 h 703"/>
                  <a:gd name="T24" fmla="*/ 117 w 192"/>
                  <a:gd name="T25" fmla="*/ 171 h 703"/>
                  <a:gd name="T26" fmla="*/ 106 w 192"/>
                  <a:gd name="T27" fmla="*/ 118 h 703"/>
                  <a:gd name="T28" fmla="*/ 90 w 192"/>
                  <a:gd name="T29" fmla="*/ 74 h 703"/>
                  <a:gd name="T30" fmla="*/ 69 w 192"/>
                  <a:gd name="T31" fmla="*/ 29 h 703"/>
                  <a:gd name="T32" fmla="*/ 102 w 192"/>
                  <a:gd name="T33" fmla="*/ 68 h 703"/>
                  <a:gd name="T34" fmla="*/ 127 w 192"/>
                  <a:gd name="T35" fmla="*/ 106 h 703"/>
                  <a:gd name="T36" fmla="*/ 150 w 192"/>
                  <a:gd name="T37" fmla="*/ 150 h 703"/>
                  <a:gd name="T38" fmla="*/ 171 w 192"/>
                  <a:gd name="T39" fmla="*/ 201 h 703"/>
                  <a:gd name="T40" fmla="*/ 183 w 192"/>
                  <a:gd name="T41" fmla="*/ 257 h 703"/>
                  <a:gd name="T42" fmla="*/ 183 w 192"/>
                  <a:gd name="T43" fmla="*/ 314 h 703"/>
                  <a:gd name="T44" fmla="*/ 142 w 192"/>
                  <a:gd name="T45" fmla="*/ 464 h 703"/>
                  <a:gd name="T46" fmla="*/ 160 w 192"/>
                  <a:gd name="T47" fmla="*/ 454 h 703"/>
                  <a:gd name="T48" fmla="*/ 163 w 192"/>
                  <a:gd name="T49" fmla="*/ 437 h 703"/>
                  <a:gd name="T50" fmla="*/ 167 w 192"/>
                  <a:gd name="T51" fmla="*/ 421 h 703"/>
                  <a:gd name="T52" fmla="*/ 173 w 192"/>
                  <a:gd name="T53" fmla="*/ 402 h 703"/>
                  <a:gd name="T54" fmla="*/ 177 w 192"/>
                  <a:gd name="T55" fmla="*/ 384 h 703"/>
                  <a:gd name="T56" fmla="*/ 183 w 192"/>
                  <a:gd name="T57" fmla="*/ 369 h 703"/>
                  <a:gd name="T58" fmla="*/ 186 w 192"/>
                  <a:gd name="T59" fmla="*/ 357 h 703"/>
                  <a:gd name="T60" fmla="*/ 190 w 192"/>
                  <a:gd name="T61" fmla="*/ 348 h 703"/>
                  <a:gd name="T62" fmla="*/ 190 w 192"/>
                  <a:gd name="T63" fmla="*/ 325 h 703"/>
                  <a:gd name="T64" fmla="*/ 190 w 192"/>
                  <a:gd name="T65" fmla="*/ 289 h 703"/>
                  <a:gd name="T66" fmla="*/ 186 w 192"/>
                  <a:gd name="T67" fmla="*/ 244 h 703"/>
                  <a:gd name="T68" fmla="*/ 177 w 192"/>
                  <a:gd name="T69" fmla="*/ 192 h 703"/>
                  <a:gd name="T70" fmla="*/ 156 w 192"/>
                  <a:gd name="T71" fmla="*/ 136 h 703"/>
                  <a:gd name="T72" fmla="*/ 123 w 192"/>
                  <a:gd name="T73" fmla="*/ 79 h 703"/>
                  <a:gd name="T74" fmla="*/ 79 w 192"/>
                  <a:gd name="T75" fmla="*/ 24 h 703"/>
                  <a:gd name="T76" fmla="*/ 52 w 192"/>
                  <a:gd name="T77" fmla="*/ 3 h 703"/>
                  <a:gd name="T78" fmla="*/ 59 w 192"/>
                  <a:gd name="T79" fmla="*/ 23 h 703"/>
                  <a:gd name="T80" fmla="*/ 71 w 192"/>
                  <a:gd name="T81" fmla="*/ 62 h 703"/>
                  <a:gd name="T82" fmla="*/ 83 w 192"/>
                  <a:gd name="T83" fmla="*/ 113 h 703"/>
                  <a:gd name="T84" fmla="*/ 94 w 192"/>
                  <a:gd name="T85" fmla="*/ 171 h 703"/>
                  <a:gd name="T86" fmla="*/ 104 w 192"/>
                  <a:gd name="T87" fmla="*/ 230 h 703"/>
                  <a:gd name="T88" fmla="*/ 104 w 192"/>
                  <a:gd name="T89" fmla="*/ 286 h 703"/>
                  <a:gd name="T90" fmla="*/ 96 w 192"/>
                  <a:gd name="T91" fmla="*/ 337 h 703"/>
                  <a:gd name="T92" fmla="*/ 79 w 192"/>
                  <a:gd name="T93" fmla="*/ 375 h 703"/>
                  <a:gd name="T94" fmla="*/ 58 w 192"/>
                  <a:gd name="T95" fmla="*/ 410 h 703"/>
                  <a:gd name="T96" fmla="*/ 42 w 192"/>
                  <a:gd name="T97" fmla="*/ 443 h 703"/>
                  <a:gd name="T98" fmla="*/ 29 w 192"/>
                  <a:gd name="T99" fmla="*/ 474 h 703"/>
                  <a:gd name="T100" fmla="*/ 17 w 192"/>
                  <a:gd name="T101" fmla="*/ 501 h 703"/>
                  <a:gd name="T102" fmla="*/ 7 w 192"/>
                  <a:gd name="T103" fmla="*/ 524 h 703"/>
                  <a:gd name="T104" fmla="*/ 2 w 192"/>
                  <a:gd name="T105" fmla="*/ 542 h 703"/>
                  <a:gd name="T106" fmla="*/ 0 w 192"/>
                  <a:gd name="T107" fmla="*/ 555 h 703"/>
                  <a:gd name="T108" fmla="*/ 0 w 192"/>
                  <a:gd name="T109" fmla="*/ 562 h 703"/>
                  <a:gd name="T110" fmla="*/ 0 w 192"/>
                  <a:gd name="T111" fmla="*/ 572 h 703"/>
                  <a:gd name="T112" fmla="*/ 2 w 192"/>
                  <a:gd name="T113" fmla="*/ 587 h 703"/>
                  <a:gd name="T114" fmla="*/ 6 w 192"/>
                  <a:gd name="T115" fmla="*/ 606 h 703"/>
                  <a:gd name="T116" fmla="*/ 11 w 192"/>
                  <a:gd name="T117" fmla="*/ 626 h 703"/>
                  <a:gd name="T118" fmla="*/ 17 w 192"/>
                  <a:gd name="T119" fmla="*/ 648 h 703"/>
                  <a:gd name="T120" fmla="*/ 27 w 192"/>
                  <a:gd name="T121" fmla="*/ 669 h 703"/>
                  <a:gd name="T122" fmla="*/ 38 w 192"/>
                  <a:gd name="T123" fmla="*/ 689 h 703"/>
                  <a:gd name="T124" fmla="*/ 77 w 192"/>
                  <a:gd name="T125" fmla="*/ 703 h 7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2"/>
                  <a:gd name="T190" fmla="*/ 0 h 703"/>
                  <a:gd name="T191" fmla="*/ 192 w 192"/>
                  <a:gd name="T192" fmla="*/ 703 h 7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2" h="703">
                    <a:moveTo>
                      <a:pt x="77" y="703"/>
                    </a:moveTo>
                    <a:lnTo>
                      <a:pt x="73" y="700"/>
                    </a:lnTo>
                    <a:lnTo>
                      <a:pt x="69" y="697"/>
                    </a:lnTo>
                    <a:lnTo>
                      <a:pt x="63" y="692"/>
                    </a:lnTo>
                    <a:lnTo>
                      <a:pt x="58" y="685"/>
                    </a:lnTo>
                    <a:lnTo>
                      <a:pt x="48" y="676"/>
                    </a:lnTo>
                    <a:lnTo>
                      <a:pt x="40" y="665"/>
                    </a:lnTo>
                    <a:lnTo>
                      <a:pt x="33" y="652"/>
                    </a:lnTo>
                    <a:lnTo>
                      <a:pt x="27" y="637"/>
                    </a:lnTo>
                    <a:lnTo>
                      <a:pt x="19" y="619"/>
                    </a:lnTo>
                    <a:lnTo>
                      <a:pt x="15" y="601"/>
                    </a:lnTo>
                    <a:lnTo>
                      <a:pt x="13" y="579"/>
                    </a:lnTo>
                    <a:lnTo>
                      <a:pt x="15" y="558"/>
                    </a:lnTo>
                    <a:lnTo>
                      <a:pt x="19" y="532"/>
                    </a:lnTo>
                    <a:lnTo>
                      <a:pt x="29" y="508"/>
                    </a:lnTo>
                    <a:lnTo>
                      <a:pt x="42" y="480"/>
                    </a:lnTo>
                    <a:lnTo>
                      <a:pt x="61" y="453"/>
                    </a:lnTo>
                    <a:lnTo>
                      <a:pt x="79" y="421"/>
                    </a:lnTo>
                    <a:lnTo>
                      <a:pt x="94" y="390"/>
                    </a:lnTo>
                    <a:lnTo>
                      <a:pt x="106" y="357"/>
                    </a:lnTo>
                    <a:lnTo>
                      <a:pt x="115" y="325"/>
                    </a:lnTo>
                    <a:lnTo>
                      <a:pt x="119" y="293"/>
                    </a:lnTo>
                    <a:lnTo>
                      <a:pt x="121" y="261"/>
                    </a:lnTo>
                    <a:lnTo>
                      <a:pt x="121" y="228"/>
                    </a:lnTo>
                    <a:lnTo>
                      <a:pt x="123" y="200"/>
                    </a:lnTo>
                    <a:lnTo>
                      <a:pt x="117" y="171"/>
                    </a:lnTo>
                    <a:lnTo>
                      <a:pt x="113" y="144"/>
                    </a:lnTo>
                    <a:lnTo>
                      <a:pt x="106" y="118"/>
                    </a:lnTo>
                    <a:lnTo>
                      <a:pt x="100" y="95"/>
                    </a:lnTo>
                    <a:lnTo>
                      <a:pt x="90" y="74"/>
                    </a:lnTo>
                    <a:lnTo>
                      <a:pt x="84" y="55"/>
                    </a:lnTo>
                    <a:lnTo>
                      <a:pt x="69" y="29"/>
                    </a:lnTo>
                    <a:lnTo>
                      <a:pt x="92" y="55"/>
                    </a:lnTo>
                    <a:lnTo>
                      <a:pt x="102" y="68"/>
                    </a:lnTo>
                    <a:lnTo>
                      <a:pt x="113" y="86"/>
                    </a:lnTo>
                    <a:lnTo>
                      <a:pt x="127" y="106"/>
                    </a:lnTo>
                    <a:lnTo>
                      <a:pt x="140" y="129"/>
                    </a:lnTo>
                    <a:lnTo>
                      <a:pt x="150" y="150"/>
                    </a:lnTo>
                    <a:lnTo>
                      <a:pt x="161" y="176"/>
                    </a:lnTo>
                    <a:lnTo>
                      <a:pt x="171" y="201"/>
                    </a:lnTo>
                    <a:lnTo>
                      <a:pt x="179" y="230"/>
                    </a:lnTo>
                    <a:lnTo>
                      <a:pt x="183" y="257"/>
                    </a:lnTo>
                    <a:lnTo>
                      <a:pt x="185" y="285"/>
                    </a:lnTo>
                    <a:lnTo>
                      <a:pt x="183" y="314"/>
                    </a:lnTo>
                    <a:lnTo>
                      <a:pt x="177" y="344"/>
                    </a:lnTo>
                    <a:lnTo>
                      <a:pt x="142" y="464"/>
                    </a:lnTo>
                    <a:lnTo>
                      <a:pt x="160" y="460"/>
                    </a:lnTo>
                    <a:lnTo>
                      <a:pt x="160" y="454"/>
                    </a:lnTo>
                    <a:lnTo>
                      <a:pt x="161" y="445"/>
                    </a:lnTo>
                    <a:lnTo>
                      <a:pt x="163" y="437"/>
                    </a:lnTo>
                    <a:lnTo>
                      <a:pt x="165" y="429"/>
                    </a:lnTo>
                    <a:lnTo>
                      <a:pt x="167" y="421"/>
                    </a:lnTo>
                    <a:lnTo>
                      <a:pt x="171" y="412"/>
                    </a:lnTo>
                    <a:lnTo>
                      <a:pt x="173" y="402"/>
                    </a:lnTo>
                    <a:lnTo>
                      <a:pt x="175" y="394"/>
                    </a:lnTo>
                    <a:lnTo>
                      <a:pt x="177" y="384"/>
                    </a:lnTo>
                    <a:lnTo>
                      <a:pt x="181" y="378"/>
                    </a:lnTo>
                    <a:lnTo>
                      <a:pt x="183" y="369"/>
                    </a:lnTo>
                    <a:lnTo>
                      <a:pt x="185" y="363"/>
                    </a:lnTo>
                    <a:lnTo>
                      <a:pt x="186" y="357"/>
                    </a:lnTo>
                    <a:lnTo>
                      <a:pt x="190" y="355"/>
                    </a:lnTo>
                    <a:lnTo>
                      <a:pt x="190" y="348"/>
                    </a:lnTo>
                    <a:lnTo>
                      <a:pt x="190" y="339"/>
                    </a:lnTo>
                    <a:lnTo>
                      <a:pt x="190" y="325"/>
                    </a:lnTo>
                    <a:lnTo>
                      <a:pt x="192" y="309"/>
                    </a:lnTo>
                    <a:lnTo>
                      <a:pt x="190" y="289"/>
                    </a:lnTo>
                    <a:lnTo>
                      <a:pt x="190" y="269"/>
                    </a:lnTo>
                    <a:lnTo>
                      <a:pt x="186" y="244"/>
                    </a:lnTo>
                    <a:lnTo>
                      <a:pt x="185" y="220"/>
                    </a:lnTo>
                    <a:lnTo>
                      <a:pt x="177" y="192"/>
                    </a:lnTo>
                    <a:lnTo>
                      <a:pt x="167" y="165"/>
                    </a:lnTo>
                    <a:lnTo>
                      <a:pt x="156" y="136"/>
                    </a:lnTo>
                    <a:lnTo>
                      <a:pt x="142" y="107"/>
                    </a:lnTo>
                    <a:lnTo>
                      <a:pt x="123" y="79"/>
                    </a:lnTo>
                    <a:lnTo>
                      <a:pt x="104" y="51"/>
                    </a:lnTo>
                    <a:lnTo>
                      <a:pt x="79" y="24"/>
                    </a:lnTo>
                    <a:lnTo>
                      <a:pt x="52" y="0"/>
                    </a:lnTo>
                    <a:lnTo>
                      <a:pt x="52" y="3"/>
                    </a:lnTo>
                    <a:lnTo>
                      <a:pt x="56" y="11"/>
                    </a:lnTo>
                    <a:lnTo>
                      <a:pt x="59" y="23"/>
                    </a:lnTo>
                    <a:lnTo>
                      <a:pt x="65" y="42"/>
                    </a:lnTo>
                    <a:lnTo>
                      <a:pt x="71" y="62"/>
                    </a:lnTo>
                    <a:lnTo>
                      <a:pt x="77" y="86"/>
                    </a:lnTo>
                    <a:lnTo>
                      <a:pt x="83" y="113"/>
                    </a:lnTo>
                    <a:lnTo>
                      <a:pt x="90" y="142"/>
                    </a:lnTo>
                    <a:lnTo>
                      <a:pt x="94" y="171"/>
                    </a:lnTo>
                    <a:lnTo>
                      <a:pt x="100" y="200"/>
                    </a:lnTo>
                    <a:lnTo>
                      <a:pt x="104" y="230"/>
                    </a:lnTo>
                    <a:lnTo>
                      <a:pt x="106" y="259"/>
                    </a:lnTo>
                    <a:lnTo>
                      <a:pt x="104" y="286"/>
                    </a:lnTo>
                    <a:lnTo>
                      <a:pt x="104" y="313"/>
                    </a:lnTo>
                    <a:lnTo>
                      <a:pt x="96" y="337"/>
                    </a:lnTo>
                    <a:lnTo>
                      <a:pt x="90" y="357"/>
                    </a:lnTo>
                    <a:lnTo>
                      <a:pt x="79" y="375"/>
                    </a:lnTo>
                    <a:lnTo>
                      <a:pt x="67" y="392"/>
                    </a:lnTo>
                    <a:lnTo>
                      <a:pt x="58" y="410"/>
                    </a:lnTo>
                    <a:lnTo>
                      <a:pt x="50" y="427"/>
                    </a:lnTo>
                    <a:lnTo>
                      <a:pt x="42" y="443"/>
                    </a:lnTo>
                    <a:lnTo>
                      <a:pt x="34" y="460"/>
                    </a:lnTo>
                    <a:lnTo>
                      <a:pt x="29" y="474"/>
                    </a:lnTo>
                    <a:lnTo>
                      <a:pt x="23" y="489"/>
                    </a:lnTo>
                    <a:lnTo>
                      <a:pt x="17" y="501"/>
                    </a:lnTo>
                    <a:lnTo>
                      <a:pt x="11" y="513"/>
                    </a:lnTo>
                    <a:lnTo>
                      <a:pt x="7" y="524"/>
                    </a:lnTo>
                    <a:lnTo>
                      <a:pt x="6" y="535"/>
                    </a:lnTo>
                    <a:lnTo>
                      <a:pt x="2" y="542"/>
                    </a:lnTo>
                    <a:lnTo>
                      <a:pt x="0" y="550"/>
                    </a:lnTo>
                    <a:lnTo>
                      <a:pt x="0" y="555"/>
                    </a:lnTo>
                    <a:lnTo>
                      <a:pt x="0" y="560"/>
                    </a:lnTo>
                    <a:lnTo>
                      <a:pt x="0" y="562"/>
                    </a:lnTo>
                    <a:lnTo>
                      <a:pt x="0" y="567"/>
                    </a:lnTo>
                    <a:lnTo>
                      <a:pt x="0" y="572"/>
                    </a:lnTo>
                    <a:lnTo>
                      <a:pt x="2" y="580"/>
                    </a:lnTo>
                    <a:lnTo>
                      <a:pt x="2" y="587"/>
                    </a:lnTo>
                    <a:lnTo>
                      <a:pt x="4" y="597"/>
                    </a:lnTo>
                    <a:lnTo>
                      <a:pt x="6" y="606"/>
                    </a:lnTo>
                    <a:lnTo>
                      <a:pt x="9" y="617"/>
                    </a:lnTo>
                    <a:lnTo>
                      <a:pt x="11" y="626"/>
                    </a:lnTo>
                    <a:lnTo>
                      <a:pt x="15" y="637"/>
                    </a:lnTo>
                    <a:lnTo>
                      <a:pt x="17" y="648"/>
                    </a:lnTo>
                    <a:lnTo>
                      <a:pt x="23" y="660"/>
                    </a:lnTo>
                    <a:lnTo>
                      <a:pt x="27" y="669"/>
                    </a:lnTo>
                    <a:lnTo>
                      <a:pt x="33" y="680"/>
                    </a:lnTo>
                    <a:lnTo>
                      <a:pt x="38" y="689"/>
                    </a:lnTo>
                    <a:lnTo>
                      <a:pt x="44" y="700"/>
                    </a:lnTo>
                    <a:lnTo>
                      <a:pt x="77" y="70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7" name="Freeform 205"/>
              <p:cNvSpPr>
                <a:spLocks/>
              </p:cNvSpPr>
              <p:nvPr/>
            </p:nvSpPr>
            <p:spPr bwMode="auto">
              <a:xfrm>
                <a:off x="4971" y="3210"/>
                <a:ext cx="190" cy="402"/>
              </a:xfrm>
              <a:custGeom>
                <a:avLst/>
                <a:gdLst>
                  <a:gd name="T0" fmla="*/ 144 w 190"/>
                  <a:gd name="T1" fmla="*/ 386 h 402"/>
                  <a:gd name="T2" fmla="*/ 142 w 190"/>
                  <a:gd name="T3" fmla="*/ 375 h 402"/>
                  <a:gd name="T4" fmla="*/ 137 w 190"/>
                  <a:gd name="T5" fmla="*/ 359 h 402"/>
                  <a:gd name="T6" fmla="*/ 133 w 190"/>
                  <a:gd name="T7" fmla="*/ 336 h 402"/>
                  <a:gd name="T8" fmla="*/ 125 w 190"/>
                  <a:gd name="T9" fmla="*/ 312 h 402"/>
                  <a:gd name="T10" fmla="*/ 115 w 190"/>
                  <a:gd name="T11" fmla="*/ 287 h 402"/>
                  <a:gd name="T12" fmla="*/ 104 w 190"/>
                  <a:gd name="T13" fmla="*/ 263 h 402"/>
                  <a:gd name="T14" fmla="*/ 92 w 190"/>
                  <a:gd name="T15" fmla="*/ 242 h 402"/>
                  <a:gd name="T16" fmla="*/ 77 w 190"/>
                  <a:gd name="T17" fmla="*/ 228 h 402"/>
                  <a:gd name="T18" fmla="*/ 60 w 190"/>
                  <a:gd name="T19" fmla="*/ 210 h 402"/>
                  <a:gd name="T20" fmla="*/ 46 w 190"/>
                  <a:gd name="T21" fmla="*/ 189 h 402"/>
                  <a:gd name="T22" fmla="*/ 33 w 190"/>
                  <a:gd name="T23" fmla="*/ 166 h 402"/>
                  <a:gd name="T24" fmla="*/ 23 w 190"/>
                  <a:gd name="T25" fmla="*/ 140 h 402"/>
                  <a:gd name="T26" fmla="*/ 15 w 190"/>
                  <a:gd name="T27" fmla="*/ 113 h 402"/>
                  <a:gd name="T28" fmla="*/ 13 w 190"/>
                  <a:gd name="T29" fmla="*/ 85 h 402"/>
                  <a:gd name="T30" fmla="*/ 19 w 190"/>
                  <a:gd name="T31" fmla="*/ 58 h 402"/>
                  <a:gd name="T32" fmla="*/ 25 w 190"/>
                  <a:gd name="T33" fmla="*/ 49 h 402"/>
                  <a:gd name="T34" fmla="*/ 31 w 190"/>
                  <a:gd name="T35" fmla="*/ 64 h 402"/>
                  <a:gd name="T36" fmla="*/ 37 w 190"/>
                  <a:gd name="T37" fmla="*/ 82 h 402"/>
                  <a:gd name="T38" fmla="*/ 48 w 190"/>
                  <a:gd name="T39" fmla="*/ 107 h 402"/>
                  <a:gd name="T40" fmla="*/ 58 w 190"/>
                  <a:gd name="T41" fmla="*/ 131 h 402"/>
                  <a:gd name="T42" fmla="*/ 69 w 190"/>
                  <a:gd name="T43" fmla="*/ 155 h 402"/>
                  <a:gd name="T44" fmla="*/ 83 w 190"/>
                  <a:gd name="T45" fmla="*/ 175 h 402"/>
                  <a:gd name="T46" fmla="*/ 96 w 190"/>
                  <a:gd name="T47" fmla="*/ 190 h 402"/>
                  <a:gd name="T48" fmla="*/ 119 w 190"/>
                  <a:gd name="T49" fmla="*/ 213 h 402"/>
                  <a:gd name="T50" fmla="*/ 135 w 190"/>
                  <a:gd name="T51" fmla="*/ 225 h 402"/>
                  <a:gd name="T52" fmla="*/ 150 w 190"/>
                  <a:gd name="T53" fmla="*/ 241 h 402"/>
                  <a:gd name="T54" fmla="*/ 160 w 190"/>
                  <a:gd name="T55" fmla="*/ 256 h 402"/>
                  <a:gd name="T56" fmla="*/ 171 w 190"/>
                  <a:gd name="T57" fmla="*/ 273 h 402"/>
                  <a:gd name="T58" fmla="*/ 179 w 190"/>
                  <a:gd name="T59" fmla="*/ 292 h 402"/>
                  <a:gd name="T60" fmla="*/ 183 w 190"/>
                  <a:gd name="T61" fmla="*/ 314 h 402"/>
                  <a:gd name="T62" fmla="*/ 187 w 190"/>
                  <a:gd name="T63" fmla="*/ 277 h 402"/>
                  <a:gd name="T64" fmla="*/ 175 w 190"/>
                  <a:gd name="T65" fmla="*/ 263 h 402"/>
                  <a:gd name="T66" fmla="*/ 164 w 190"/>
                  <a:gd name="T67" fmla="*/ 249 h 402"/>
                  <a:gd name="T68" fmla="*/ 152 w 190"/>
                  <a:gd name="T69" fmla="*/ 234 h 402"/>
                  <a:gd name="T70" fmla="*/ 137 w 190"/>
                  <a:gd name="T71" fmla="*/ 218 h 402"/>
                  <a:gd name="T72" fmla="*/ 117 w 190"/>
                  <a:gd name="T73" fmla="*/ 195 h 402"/>
                  <a:gd name="T74" fmla="*/ 98 w 190"/>
                  <a:gd name="T75" fmla="*/ 176 h 402"/>
                  <a:gd name="T76" fmla="*/ 87 w 190"/>
                  <a:gd name="T77" fmla="*/ 155 h 402"/>
                  <a:gd name="T78" fmla="*/ 73 w 190"/>
                  <a:gd name="T79" fmla="*/ 128 h 402"/>
                  <a:gd name="T80" fmla="*/ 60 w 190"/>
                  <a:gd name="T81" fmla="*/ 97 h 402"/>
                  <a:gd name="T82" fmla="*/ 48 w 190"/>
                  <a:gd name="T83" fmla="*/ 66 h 402"/>
                  <a:gd name="T84" fmla="*/ 37 w 190"/>
                  <a:gd name="T85" fmla="*/ 35 h 402"/>
                  <a:gd name="T86" fmla="*/ 27 w 190"/>
                  <a:gd name="T87" fmla="*/ 14 h 402"/>
                  <a:gd name="T88" fmla="*/ 25 w 190"/>
                  <a:gd name="T89" fmla="*/ 0 h 402"/>
                  <a:gd name="T90" fmla="*/ 21 w 190"/>
                  <a:gd name="T91" fmla="*/ 6 h 402"/>
                  <a:gd name="T92" fmla="*/ 13 w 190"/>
                  <a:gd name="T93" fmla="*/ 23 h 402"/>
                  <a:gd name="T94" fmla="*/ 6 w 190"/>
                  <a:gd name="T95" fmla="*/ 50 h 402"/>
                  <a:gd name="T96" fmla="*/ 2 w 190"/>
                  <a:gd name="T97" fmla="*/ 84 h 402"/>
                  <a:gd name="T98" fmla="*/ 2 w 190"/>
                  <a:gd name="T99" fmla="*/ 121 h 402"/>
                  <a:gd name="T100" fmla="*/ 12 w 190"/>
                  <a:gd name="T101" fmla="*/ 160 h 402"/>
                  <a:gd name="T102" fmla="*/ 33 w 190"/>
                  <a:gd name="T103" fmla="*/ 199 h 402"/>
                  <a:gd name="T104" fmla="*/ 71 w 190"/>
                  <a:gd name="T105" fmla="*/ 236 h 402"/>
                  <a:gd name="T106" fmla="*/ 79 w 190"/>
                  <a:gd name="T107" fmla="*/ 248 h 402"/>
                  <a:gd name="T108" fmla="*/ 87 w 190"/>
                  <a:gd name="T109" fmla="*/ 263 h 402"/>
                  <a:gd name="T110" fmla="*/ 98 w 190"/>
                  <a:gd name="T111" fmla="*/ 283 h 402"/>
                  <a:gd name="T112" fmla="*/ 110 w 190"/>
                  <a:gd name="T113" fmla="*/ 307 h 402"/>
                  <a:gd name="T114" fmla="*/ 121 w 190"/>
                  <a:gd name="T115" fmla="*/ 336 h 402"/>
                  <a:gd name="T116" fmla="*/ 131 w 190"/>
                  <a:gd name="T117" fmla="*/ 367 h 402"/>
                  <a:gd name="T118" fmla="*/ 140 w 190"/>
                  <a:gd name="T119" fmla="*/ 402 h 402"/>
                  <a:gd name="T120" fmla="*/ 146 w 190"/>
                  <a:gd name="T121" fmla="*/ 389 h 4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0"/>
                  <a:gd name="T184" fmla="*/ 0 h 402"/>
                  <a:gd name="T185" fmla="*/ 190 w 190"/>
                  <a:gd name="T186" fmla="*/ 402 h 4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0" h="402">
                    <a:moveTo>
                      <a:pt x="146" y="389"/>
                    </a:moveTo>
                    <a:lnTo>
                      <a:pt x="144" y="386"/>
                    </a:lnTo>
                    <a:lnTo>
                      <a:pt x="144" y="382"/>
                    </a:lnTo>
                    <a:lnTo>
                      <a:pt x="142" y="375"/>
                    </a:lnTo>
                    <a:lnTo>
                      <a:pt x="140" y="369"/>
                    </a:lnTo>
                    <a:lnTo>
                      <a:pt x="137" y="359"/>
                    </a:lnTo>
                    <a:lnTo>
                      <a:pt x="135" y="349"/>
                    </a:lnTo>
                    <a:lnTo>
                      <a:pt x="133" y="336"/>
                    </a:lnTo>
                    <a:lnTo>
                      <a:pt x="131" y="326"/>
                    </a:lnTo>
                    <a:lnTo>
                      <a:pt x="125" y="312"/>
                    </a:lnTo>
                    <a:lnTo>
                      <a:pt x="121" y="300"/>
                    </a:lnTo>
                    <a:lnTo>
                      <a:pt x="115" y="287"/>
                    </a:lnTo>
                    <a:lnTo>
                      <a:pt x="112" y="275"/>
                    </a:lnTo>
                    <a:lnTo>
                      <a:pt x="104" y="263"/>
                    </a:lnTo>
                    <a:lnTo>
                      <a:pt x="98" y="252"/>
                    </a:lnTo>
                    <a:lnTo>
                      <a:pt x="92" y="242"/>
                    </a:lnTo>
                    <a:lnTo>
                      <a:pt x="87" y="236"/>
                    </a:lnTo>
                    <a:lnTo>
                      <a:pt x="77" y="228"/>
                    </a:lnTo>
                    <a:lnTo>
                      <a:pt x="69" y="220"/>
                    </a:lnTo>
                    <a:lnTo>
                      <a:pt x="60" y="210"/>
                    </a:lnTo>
                    <a:lnTo>
                      <a:pt x="54" y="201"/>
                    </a:lnTo>
                    <a:lnTo>
                      <a:pt x="46" y="189"/>
                    </a:lnTo>
                    <a:lnTo>
                      <a:pt x="38" y="178"/>
                    </a:lnTo>
                    <a:lnTo>
                      <a:pt x="33" y="166"/>
                    </a:lnTo>
                    <a:lnTo>
                      <a:pt x="29" y="154"/>
                    </a:lnTo>
                    <a:lnTo>
                      <a:pt x="23" y="140"/>
                    </a:lnTo>
                    <a:lnTo>
                      <a:pt x="19" y="127"/>
                    </a:lnTo>
                    <a:lnTo>
                      <a:pt x="15" y="113"/>
                    </a:lnTo>
                    <a:lnTo>
                      <a:pt x="15" y="100"/>
                    </a:lnTo>
                    <a:lnTo>
                      <a:pt x="13" y="85"/>
                    </a:lnTo>
                    <a:lnTo>
                      <a:pt x="15" y="72"/>
                    </a:lnTo>
                    <a:lnTo>
                      <a:pt x="19" y="58"/>
                    </a:lnTo>
                    <a:lnTo>
                      <a:pt x="25" y="45"/>
                    </a:lnTo>
                    <a:lnTo>
                      <a:pt x="25" y="49"/>
                    </a:lnTo>
                    <a:lnTo>
                      <a:pt x="27" y="54"/>
                    </a:lnTo>
                    <a:lnTo>
                      <a:pt x="31" y="64"/>
                    </a:lnTo>
                    <a:lnTo>
                      <a:pt x="33" y="72"/>
                    </a:lnTo>
                    <a:lnTo>
                      <a:pt x="37" y="82"/>
                    </a:lnTo>
                    <a:lnTo>
                      <a:pt x="42" y="95"/>
                    </a:lnTo>
                    <a:lnTo>
                      <a:pt x="48" y="107"/>
                    </a:lnTo>
                    <a:lnTo>
                      <a:pt x="52" y="119"/>
                    </a:lnTo>
                    <a:lnTo>
                      <a:pt x="58" y="131"/>
                    </a:lnTo>
                    <a:lnTo>
                      <a:pt x="63" y="143"/>
                    </a:lnTo>
                    <a:lnTo>
                      <a:pt x="69" y="155"/>
                    </a:lnTo>
                    <a:lnTo>
                      <a:pt x="75" y="164"/>
                    </a:lnTo>
                    <a:lnTo>
                      <a:pt x="83" y="175"/>
                    </a:lnTo>
                    <a:lnTo>
                      <a:pt x="88" y="182"/>
                    </a:lnTo>
                    <a:lnTo>
                      <a:pt x="96" y="190"/>
                    </a:lnTo>
                    <a:lnTo>
                      <a:pt x="106" y="201"/>
                    </a:lnTo>
                    <a:lnTo>
                      <a:pt x="119" y="213"/>
                    </a:lnTo>
                    <a:lnTo>
                      <a:pt x="125" y="218"/>
                    </a:lnTo>
                    <a:lnTo>
                      <a:pt x="135" y="225"/>
                    </a:lnTo>
                    <a:lnTo>
                      <a:pt x="140" y="233"/>
                    </a:lnTo>
                    <a:lnTo>
                      <a:pt x="150" y="241"/>
                    </a:lnTo>
                    <a:lnTo>
                      <a:pt x="154" y="248"/>
                    </a:lnTo>
                    <a:lnTo>
                      <a:pt x="160" y="256"/>
                    </a:lnTo>
                    <a:lnTo>
                      <a:pt x="165" y="264"/>
                    </a:lnTo>
                    <a:lnTo>
                      <a:pt x="171" y="273"/>
                    </a:lnTo>
                    <a:lnTo>
                      <a:pt x="175" y="281"/>
                    </a:lnTo>
                    <a:lnTo>
                      <a:pt x="179" y="292"/>
                    </a:lnTo>
                    <a:lnTo>
                      <a:pt x="181" y="301"/>
                    </a:lnTo>
                    <a:lnTo>
                      <a:pt x="183" y="314"/>
                    </a:lnTo>
                    <a:lnTo>
                      <a:pt x="190" y="281"/>
                    </a:lnTo>
                    <a:lnTo>
                      <a:pt x="187" y="277"/>
                    </a:lnTo>
                    <a:lnTo>
                      <a:pt x="181" y="269"/>
                    </a:lnTo>
                    <a:lnTo>
                      <a:pt x="175" y="263"/>
                    </a:lnTo>
                    <a:lnTo>
                      <a:pt x="169" y="257"/>
                    </a:lnTo>
                    <a:lnTo>
                      <a:pt x="164" y="249"/>
                    </a:lnTo>
                    <a:lnTo>
                      <a:pt x="160" y="242"/>
                    </a:lnTo>
                    <a:lnTo>
                      <a:pt x="152" y="234"/>
                    </a:lnTo>
                    <a:lnTo>
                      <a:pt x="144" y="226"/>
                    </a:lnTo>
                    <a:lnTo>
                      <a:pt x="137" y="218"/>
                    </a:lnTo>
                    <a:lnTo>
                      <a:pt x="131" y="210"/>
                    </a:lnTo>
                    <a:lnTo>
                      <a:pt x="117" y="195"/>
                    </a:lnTo>
                    <a:lnTo>
                      <a:pt x="106" y="185"/>
                    </a:lnTo>
                    <a:lnTo>
                      <a:pt x="98" y="176"/>
                    </a:lnTo>
                    <a:lnTo>
                      <a:pt x="92" y="167"/>
                    </a:lnTo>
                    <a:lnTo>
                      <a:pt x="87" y="155"/>
                    </a:lnTo>
                    <a:lnTo>
                      <a:pt x="81" y="143"/>
                    </a:lnTo>
                    <a:lnTo>
                      <a:pt x="73" y="128"/>
                    </a:lnTo>
                    <a:lnTo>
                      <a:pt x="65" y="113"/>
                    </a:lnTo>
                    <a:lnTo>
                      <a:pt x="60" y="97"/>
                    </a:lnTo>
                    <a:lnTo>
                      <a:pt x="54" y="82"/>
                    </a:lnTo>
                    <a:lnTo>
                      <a:pt x="48" y="66"/>
                    </a:lnTo>
                    <a:lnTo>
                      <a:pt x="42" y="50"/>
                    </a:lnTo>
                    <a:lnTo>
                      <a:pt x="37" y="35"/>
                    </a:lnTo>
                    <a:lnTo>
                      <a:pt x="33" y="25"/>
                    </a:lnTo>
                    <a:lnTo>
                      <a:pt x="27" y="14"/>
                    </a:lnTo>
                    <a:lnTo>
                      <a:pt x="25" y="6"/>
                    </a:lnTo>
                    <a:lnTo>
                      <a:pt x="25" y="0"/>
                    </a:lnTo>
                    <a:lnTo>
                      <a:pt x="23" y="0"/>
                    </a:lnTo>
                    <a:lnTo>
                      <a:pt x="21" y="6"/>
                    </a:lnTo>
                    <a:lnTo>
                      <a:pt x="17" y="13"/>
                    </a:lnTo>
                    <a:lnTo>
                      <a:pt x="13" y="23"/>
                    </a:lnTo>
                    <a:lnTo>
                      <a:pt x="10" y="35"/>
                    </a:lnTo>
                    <a:lnTo>
                      <a:pt x="6" y="50"/>
                    </a:lnTo>
                    <a:lnTo>
                      <a:pt x="2" y="65"/>
                    </a:lnTo>
                    <a:lnTo>
                      <a:pt x="2" y="84"/>
                    </a:lnTo>
                    <a:lnTo>
                      <a:pt x="0" y="101"/>
                    </a:lnTo>
                    <a:lnTo>
                      <a:pt x="2" y="121"/>
                    </a:lnTo>
                    <a:lnTo>
                      <a:pt x="4" y="140"/>
                    </a:lnTo>
                    <a:lnTo>
                      <a:pt x="12" y="160"/>
                    </a:lnTo>
                    <a:lnTo>
                      <a:pt x="19" y="179"/>
                    </a:lnTo>
                    <a:lnTo>
                      <a:pt x="33" y="199"/>
                    </a:lnTo>
                    <a:lnTo>
                      <a:pt x="48" y="217"/>
                    </a:lnTo>
                    <a:lnTo>
                      <a:pt x="71" y="236"/>
                    </a:lnTo>
                    <a:lnTo>
                      <a:pt x="71" y="238"/>
                    </a:lnTo>
                    <a:lnTo>
                      <a:pt x="79" y="248"/>
                    </a:lnTo>
                    <a:lnTo>
                      <a:pt x="81" y="253"/>
                    </a:lnTo>
                    <a:lnTo>
                      <a:pt x="87" y="263"/>
                    </a:lnTo>
                    <a:lnTo>
                      <a:pt x="92" y="271"/>
                    </a:lnTo>
                    <a:lnTo>
                      <a:pt x="98" y="283"/>
                    </a:lnTo>
                    <a:lnTo>
                      <a:pt x="104" y="293"/>
                    </a:lnTo>
                    <a:lnTo>
                      <a:pt x="110" y="307"/>
                    </a:lnTo>
                    <a:lnTo>
                      <a:pt x="115" y="320"/>
                    </a:lnTo>
                    <a:lnTo>
                      <a:pt x="121" y="336"/>
                    </a:lnTo>
                    <a:lnTo>
                      <a:pt x="125" y="351"/>
                    </a:lnTo>
                    <a:lnTo>
                      <a:pt x="131" y="367"/>
                    </a:lnTo>
                    <a:lnTo>
                      <a:pt x="135" y="383"/>
                    </a:lnTo>
                    <a:lnTo>
                      <a:pt x="140" y="402"/>
                    </a:lnTo>
                    <a:lnTo>
                      <a:pt x="146" y="389"/>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8" name="Freeform 206"/>
              <p:cNvSpPr>
                <a:spLocks/>
              </p:cNvSpPr>
              <p:nvPr/>
            </p:nvSpPr>
            <p:spPr bwMode="auto">
              <a:xfrm>
                <a:off x="5204" y="2934"/>
                <a:ext cx="190" cy="662"/>
              </a:xfrm>
              <a:custGeom>
                <a:avLst/>
                <a:gdLst>
                  <a:gd name="T0" fmla="*/ 13 w 190"/>
                  <a:gd name="T1" fmla="*/ 379 h 662"/>
                  <a:gd name="T2" fmla="*/ 27 w 190"/>
                  <a:gd name="T3" fmla="*/ 344 h 662"/>
                  <a:gd name="T4" fmla="*/ 44 w 190"/>
                  <a:gd name="T5" fmla="*/ 307 h 662"/>
                  <a:gd name="T6" fmla="*/ 63 w 190"/>
                  <a:gd name="T7" fmla="*/ 279 h 662"/>
                  <a:gd name="T8" fmla="*/ 56 w 190"/>
                  <a:gd name="T9" fmla="*/ 239 h 662"/>
                  <a:gd name="T10" fmla="*/ 42 w 190"/>
                  <a:gd name="T11" fmla="*/ 200 h 662"/>
                  <a:gd name="T12" fmla="*/ 34 w 190"/>
                  <a:gd name="T13" fmla="*/ 164 h 662"/>
                  <a:gd name="T14" fmla="*/ 36 w 190"/>
                  <a:gd name="T15" fmla="*/ 126 h 662"/>
                  <a:gd name="T16" fmla="*/ 56 w 190"/>
                  <a:gd name="T17" fmla="*/ 88 h 662"/>
                  <a:gd name="T18" fmla="*/ 77 w 190"/>
                  <a:gd name="T19" fmla="*/ 57 h 662"/>
                  <a:gd name="T20" fmla="*/ 92 w 190"/>
                  <a:gd name="T21" fmla="*/ 44 h 662"/>
                  <a:gd name="T22" fmla="*/ 83 w 190"/>
                  <a:gd name="T23" fmla="*/ 82 h 662"/>
                  <a:gd name="T24" fmla="*/ 83 w 190"/>
                  <a:gd name="T25" fmla="*/ 123 h 662"/>
                  <a:gd name="T26" fmla="*/ 98 w 190"/>
                  <a:gd name="T27" fmla="*/ 151 h 662"/>
                  <a:gd name="T28" fmla="*/ 113 w 190"/>
                  <a:gd name="T29" fmla="*/ 203 h 662"/>
                  <a:gd name="T30" fmla="*/ 108 w 190"/>
                  <a:gd name="T31" fmla="*/ 290 h 662"/>
                  <a:gd name="T32" fmla="*/ 79 w 190"/>
                  <a:gd name="T33" fmla="*/ 393 h 662"/>
                  <a:gd name="T34" fmla="*/ 77 w 190"/>
                  <a:gd name="T35" fmla="*/ 423 h 662"/>
                  <a:gd name="T36" fmla="*/ 88 w 190"/>
                  <a:gd name="T37" fmla="*/ 466 h 662"/>
                  <a:gd name="T38" fmla="*/ 121 w 190"/>
                  <a:gd name="T39" fmla="*/ 517 h 662"/>
                  <a:gd name="T40" fmla="*/ 163 w 190"/>
                  <a:gd name="T41" fmla="*/ 569 h 662"/>
                  <a:gd name="T42" fmla="*/ 179 w 190"/>
                  <a:gd name="T43" fmla="*/ 611 h 662"/>
                  <a:gd name="T44" fmla="*/ 177 w 190"/>
                  <a:gd name="T45" fmla="*/ 642 h 662"/>
                  <a:gd name="T46" fmla="*/ 185 w 190"/>
                  <a:gd name="T47" fmla="*/ 662 h 662"/>
                  <a:gd name="T48" fmla="*/ 188 w 190"/>
                  <a:gd name="T49" fmla="*/ 637 h 662"/>
                  <a:gd name="T50" fmla="*/ 186 w 190"/>
                  <a:gd name="T51" fmla="*/ 599 h 662"/>
                  <a:gd name="T52" fmla="*/ 171 w 190"/>
                  <a:gd name="T53" fmla="*/ 553 h 662"/>
                  <a:gd name="T54" fmla="*/ 135 w 190"/>
                  <a:gd name="T55" fmla="*/ 502 h 662"/>
                  <a:gd name="T56" fmla="*/ 108 w 190"/>
                  <a:gd name="T57" fmla="*/ 458 h 662"/>
                  <a:gd name="T58" fmla="*/ 92 w 190"/>
                  <a:gd name="T59" fmla="*/ 423 h 662"/>
                  <a:gd name="T60" fmla="*/ 90 w 190"/>
                  <a:gd name="T61" fmla="*/ 396 h 662"/>
                  <a:gd name="T62" fmla="*/ 100 w 190"/>
                  <a:gd name="T63" fmla="*/ 371 h 662"/>
                  <a:gd name="T64" fmla="*/ 119 w 190"/>
                  <a:gd name="T65" fmla="*/ 325 h 662"/>
                  <a:gd name="T66" fmla="*/ 135 w 190"/>
                  <a:gd name="T67" fmla="*/ 268 h 662"/>
                  <a:gd name="T68" fmla="*/ 138 w 190"/>
                  <a:gd name="T69" fmla="*/ 217 h 662"/>
                  <a:gd name="T70" fmla="*/ 125 w 190"/>
                  <a:gd name="T71" fmla="*/ 176 h 662"/>
                  <a:gd name="T72" fmla="*/ 110 w 190"/>
                  <a:gd name="T73" fmla="*/ 146 h 662"/>
                  <a:gd name="T74" fmla="*/ 94 w 190"/>
                  <a:gd name="T75" fmla="*/ 108 h 662"/>
                  <a:gd name="T76" fmla="*/ 98 w 190"/>
                  <a:gd name="T77" fmla="*/ 83 h 662"/>
                  <a:gd name="T78" fmla="*/ 104 w 190"/>
                  <a:gd name="T79" fmla="*/ 47 h 662"/>
                  <a:gd name="T80" fmla="*/ 110 w 190"/>
                  <a:gd name="T81" fmla="*/ 13 h 662"/>
                  <a:gd name="T82" fmla="*/ 98 w 190"/>
                  <a:gd name="T83" fmla="*/ 12 h 662"/>
                  <a:gd name="T84" fmla="*/ 67 w 190"/>
                  <a:gd name="T85" fmla="*/ 48 h 662"/>
                  <a:gd name="T86" fmla="*/ 34 w 190"/>
                  <a:gd name="T87" fmla="*/ 95 h 662"/>
                  <a:gd name="T88" fmla="*/ 19 w 190"/>
                  <a:gd name="T89" fmla="*/ 150 h 662"/>
                  <a:gd name="T90" fmla="*/ 21 w 190"/>
                  <a:gd name="T91" fmla="*/ 194 h 662"/>
                  <a:gd name="T92" fmla="*/ 34 w 190"/>
                  <a:gd name="T93" fmla="*/ 229 h 662"/>
                  <a:gd name="T94" fmla="*/ 44 w 190"/>
                  <a:gd name="T95" fmla="*/ 283 h 662"/>
                  <a:gd name="T96" fmla="*/ 29 w 190"/>
                  <a:gd name="T97" fmla="*/ 311 h 662"/>
                  <a:gd name="T98" fmla="*/ 15 w 190"/>
                  <a:gd name="T99" fmla="*/ 344 h 662"/>
                  <a:gd name="T100" fmla="*/ 0 w 190"/>
                  <a:gd name="T101" fmla="*/ 379 h 6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0"/>
                  <a:gd name="T154" fmla="*/ 0 h 662"/>
                  <a:gd name="T155" fmla="*/ 190 w 190"/>
                  <a:gd name="T156" fmla="*/ 662 h 6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0" h="662">
                    <a:moveTo>
                      <a:pt x="8" y="401"/>
                    </a:moveTo>
                    <a:lnTo>
                      <a:pt x="8" y="396"/>
                    </a:lnTo>
                    <a:lnTo>
                      <a:pt x="11" y="387"/>
                    </a:lnTo>
                    <a:lnTo>
                      <a:pt x="13" y="379"/>
                    </a:lnTo>
                    <a:lnTo>
                      <a:pt x="17" y="371"/>
                    </a:lnTo>
                    <a:lnTo>
                      <a:pt x="19" y="362"/>
                    </a:lnTo>
                    <a:lnTo>
                      <a:pt x="25" y="354"/>
                    </a:lnTo>
                    <a:lnTo>
                      <a:pt x="27" y="344"/>
                    </a:lnTo>
                    <a:lnTo>
                      <a:pt x="31" y="334"/>
                    </a:lnTo>
                    <a:lnTo>
                      <a:pt x="34" y="325"/>
                    </a:lnTo>
                    <a:lnTo>
                      <a:pt x="40" y="317"/>
                    </a:lnTo>
                    <a:lnTo>
                      <a:pt x="44" y="307"/>
                    </a:lnTo>
                    <a:lnTo>
                      <a:pt x="50" y="301"/>
                    </a:lnTo>
                    <a:lnTo>
                      <a:pt x="54" y="294"/>
                    </a:lnTo>
                    <a:lnTo>
                      <a:pt x="59" y="290"/>
                    </a:lnTo>
                    <a:lnTo>
                      <a:pt x="63" y="279"/>
                    </a:lnTo>
                    <a:lnTo>
                      <a:pt x="63" y="266"/>
                    </a:lnTo>
                    <a:lnTo>
                      <a:pt x="59" y="256"/>
                    </a:lnTo>
                    <a:lnTo>
                      <a:pt x="58" y="248"/>
                    </a:lnTo>
                    <a:lnTo>
                      <a:pt x="56" y="239"/>
                    </a:lnTo>
                    <a:lnTo>
                      <a:pt x="54" y="231"/>
                    </a:lnTo>
                    <a:lnTo>
                      <a:pt x="50" y="220"/>
                    </a:lnTo>
                    <a:lnTo>
                      <a:pt x="46" y="211"/>
                    </a:lnTo>
                    <a:lnTo>
                      <a:pt x="42" y="200"/>
                    </a:lnTo>
                    <a:lnTo>
                      <a:pt x="40" y="190"/>
                    </a:lnTo>
                    <a:lnTo>
                      <a:pt x="36" y="181"/>
                    </a:lnTo>
                    <a:lnTo>
                      <a:pt x="34" y="172"/>
                    </a:lnTo>
                    <a:lnTo>
                      <a:pt x="34" y="164"/>
                    </a:lnTo>
                    <a:lnTo>
                      <a:pt x="34" y="155"/>
                    </a:lnTo>
                    <a:lnTo>
                      <a:pt x="33" y="145"/>
                    </a:lnTo>
                    <a:lnTo>
                      <a:pt x="34" y="135"/>
                    </a:lnTo>
                    <a:lnTo>
                      <a:pt x="36" y="126"/>
                    </a:lnTo>
                    <a:lnTo>
                      <a:pt x="40" y="116"/>
                    </a:lnTo>
                    <a:lnTo>
                      <a:pt x="44" y="106"/>
                    </a:lnTo>
                    <a:lnTo>
                      <a:pt x="50" y="98"/>
                    </a:lnTo>
                    <a:lnTo>
                      <a:pt x="56" y="88"/>
                    </a:lnTo>
                    <a:lnTo>
                      <a:pt x="61" y="80"/>
                    </a:lnTo>
                    <a:lnTo>
                      <a:pt x="65" y="72"/>
                    </a:lnTo>
                    <a:lnTo>
                      <a:pt x="71" y="64"/>
                    </a:lnTo>
                    <a:lnTo>
                      <a:pt x="77" y="57"/>
                    </a:lnTo>
                    <a:lnTo>
                      <a:pt x="83" y="53"/>
                    </a:lnTo>
                    <a:lnTo>
                      <a:pt x="90" y="45"/>
                    </a:lnTo>
                    <a:lnTo>
                      <a:pt x="94" y="43"/>
                    </a:lnTo>
                    <a:lnTo>
                      <a:pt x="92" y="44"/>
                    </a:lnTo>
                    <a:lnTo>
                      <a:pt x="90" y="49"/>
                    </a:lnTo>
                    <a:lnTo>
                      <a:pt x="88" y="57"/>
                    </a:lnTo>
                    <a:lnTo>
                      <a:pt x="86" y="69"/>
                    </a:lnTo>
                    <a:lnTo>
                      <a:pt x="83" y="82"/>
                    </a:lnTo>
                    <a:lnTo>
                      <a:pt x="81" y="94"/>
                    </a:lnTo>
                    <a:lnTo>
                      <a:pt x="81" y="106"/>
                    </a:lnTo>
                    <a:lnTo>
                      <a:pt x="83" y="119"/>
                    </a:lnTo>
                    <a:lnTo>
                      <a:pt x="83" y="123"/>
                    </a:lnTo>
                    <a:lnTo>
                      <a:pt x="84" y="129"/>
                    </a:lnTo>
                    <a:lnTo>
                      <a:pt x="88" y="135"/>
                    </a:lnTo>
                    <a:lnTo>
                      <a:pt x="94" y="143"/>
                    </a:lnTo>
                    <a:lnTo>
                      <a:pt x="98" y="151"/>
                    </a:lnTo>
                    <a:lnTo>
                      <a:pt x="102" y="161"/>
                    </a:lnTo>
                    <a:lnTo>
                      <a:pt x="106" y="173"/>
                    </a:lnTo>
                    <a:lnTo>
                      <a:pt x="111" y="188"/>
                    </a:lnTo>
                    <a:lnTo>
                      <a:pt x="113" y="203"/>
                    </a:lnTo>
                    <a:lnTo>
                      <a:pt x="115" y="220"/>
                    </a:lnTo>
                    <a:lnTo>
                      <a:pt x="113" y="240"/>
                    </a:lnTo>
                    <a:lnTo>
                      <a:pt x="113" y="264"/>
                    </a:lnTo>
                    <a:lnTo>
                      <a:pt x="108" y="290"/>
                    </a:lnTo>
                    <a:lnTo>
                      <a:pt x="102" y="321"/>
                    </a:lnTo>
                    <a:lnTo>
                      <a:pt x="92" y="353"/>
                    </a:lnTo>
                    <a:lnTo>
                      <a:pt x="81" y="391"/>
                    </a:lnTo>
                    <a:lnTo>
                      <a:pt x="79" y="393"/>
                    </a:lnTo>
                    <a:lnTo>
                      <a:pt x="77" y="401"/>
                    </a:lnTo>
                    <a:lnTo>
                      <a:pt x="77" y="407"/>
                    </a:lnTo>
                    <a:lnTo>
                      <a:pt x="77" y="415"/>
                    </a:lnTo>
                    <a:lnTo>
                      <a:pt x="77" y="423"/>
                    </a:lnTo>
                    <a:lnTo>
                      <a:pt x="81" y="434"/>
                    </a:lnTo>
                    <a:lnTo>
                      <a:pt x="81" y="442"/>
                    </a:lnTo>
                    <a:lnTo>
                      <a:pt x="84" y="454"/>
                    </a:lnTo>
                    <a:lnTo>
                      <a:pt x="88" y="466"/>
                    </a:lnTo>
                    <a:lnTo>
                      <a:pt x="94" y="478"/>
                    </a:lnTo>
                    <a:lnTo>
                      <a:pt x="100" y="490"/>
                    </a:lnTo>
                    <a:lnTo>
                      <a:pt x="110" y="504"/>
                    </a:lnTo>
                    <a:lnTo>
                      <a:pt x="121" y="517"/>
                    </a:lnTo>
                    <a:lnTo>
                      <a:pt x="135" y="532"/>
                    </a:lnTo>
                    <a:lnTo>
                      <a:pt x="144" y="544"/>
                    </a:lnTo>
                    <a:lnTo>
                      <a:pt x="156" y="557"/>
                    </a:lnTo>
                    <a:lnTo>
                      <a:pt x="163" y="569"/>
                    </a:lnTo>
                    <a:lnTo>
                      <a:pt x="171" y="582"/>
                    </a:lnTo>
                    <a:lnTo>
                      <a:pt x="173" y="591"/>
                    </a:lnTo>
                    <a:lnTo>
                      <a:pt x="177" y="602"/>
                    </a:lnTo>
                    <a:lnTo>
                      <a:pt x="179" y="611"/>
                    </a:lnTo>
                    <a:lnTo>
                      <a:pt x="181" y="622"/>
                    </a:lnTo>
                    <a:lnTo>
                      <a:pt x="179" y="629"/>
                    </a:lnTo>
                    <a:lnTo>
                      <a:pt x="179" y="637"/>
                    </a:lnTo>
                    <a:lnTo>
                      <a:pt x="177" y="642"/>
                    </a:lnTo>
                    <a:lnTo>
                      <a:pt x="177" y="647"/>
                    </a:lnTo>
                    <a:lnTo>
                      <a:pt x="173" y="654"/>
                    </a:lnTo>
                    <a:lnTo>
                      <a:pt x="173" y="658"/>
                    </a:lnTo>
                    <a:lnTo>
                      <a:pt x="185" y="662"/>
                    </a:lnTo>
                    <a:lnTo>
                      <a:pt x="185" y="658"/>
                    </a:lnTo>
                    <a:lnTo>
                      <a:pt x="186" y="650"/>
                    </a:lnTo>
                    <a:lnTo>
                      <a:pt x="186" y="643"/>
                    </a:lnTo>
                    <a:lnTo>
                      <a:pt x="188" y="637"/>
                    </a:lnTo>
                    <a:lnTo>
                      <a:pt x="188" y="629"/>
                    </a:lnTo>
                    <a:lnTo>
                      <a:pt x="190" y="620"/>
                    </a:lnTo>
                    <a:lnTo>
                      <a:pt x="188" y="610"/>
                    </a:lnTo>
                    <a:lnTo>
                      <a:pt x="186" y="599"/>
                    </a:lnTo>
                    <a:lnTo>
                      <a:pt x="183" y="588"/>
                    </a:lnTo>
                    <a:lnTo>
                      <a:pt x="181" y="577"/>
                    </a:lnTo>
                    <a:lnTo>
                      <a:pt x="175" y="565"/>
                    </a:lnTo>
                    <a:lnTo>
                      <a:pt x="171" y="553"/>
                    </a:lnTo>
                    <a:lnTo>
                      <a:pt x="163" y="541"/>
                    </a:lnTo>
                    <a:lnTo>
                      <a:pt x="156" y="529"/>
                    </a:lnTo>
                    <a:lnTo>
                      <a:pt x="144" y="516"/>
                    </a:lnTo>
                    <a:lnTo>
                      <a:pt x="135" y="502"/>
                    </a:lnTo>
                    <a:lnTo>
                      <a:pt x="125" y="490"/>
                    </a:lnTo>
                    <a:lnTo>
                      <a:pt x="119" y="479"/>
                    </a:lnTo>
                    <a:lnTo>
                      <a:pt x="113" y="467"/>
                    </a:lnTo>
                    <a:lnTo>
                      <a:pt x="108" y="458"/>
                    </a:lnTo>
                    <a:lnTo>
                      <a:pt x="102" y="448"/>
                    </a:lnTo>
                    <a:lnTo>
                      <a:pt x="100" y="440"/>
                    </a:lnTo>
                    <a:lnTo>
                      <a:pt x="94" y="431"/>
                    </a:lnTo>
                    <a:lnTo>
                      <a:pt x="92" y="423"/>
                    </a:lnTo>
                    <a:lnTo>
                      <a:pt x="90" y="415"/>
                    </a:lnTo>
                    <a:lnTo>
                      <a:pt x="90" y="409"/>
                    </a:lnTo>
                    <a:lnTo>
                      <a:pt x="88" y="400"/>
                    </a:lnTo>
                    <a:lnTo>
                      <a:pt x="90" y="396"/>
                    </a:lnTo>
                    <a:lnTo>
                      <a:pt x="90" y="391"/>
                    </a:lnTo>
                    <a:lnTo>
                      <a:pt x="92" y="387"/>
                    </a:lnTo>
                    <a:lnTo>
                      <a:pt x="94" y="379"/>
                    </a:lnTo>
                    <a:lnTo>
                      <a:pt x="100" y="371"/>
                    </a:lnTo>
                    <a:lnTo>
                      <a:pt x="104" y="360"/>
                    </a:lnTo>
                    <a:lnTo>
                      <a:pt x="108" y="349"/>
                    </a:lnTo>
                    <a:lnTo>
                      <a:pt x="113" y="337"/>
                    </a:lnTo>
                    <a:lnTo>
                      <a:pt x="119" y="325"/>
                    </a:lnTo>
                    <a:lnTo>
                      <a:pt x="123" y="310"/>
                    </a:lnTo>
                    <a:lnTo>
                      <a:pt x="127" y="297"/>
                    </a:lnTo>
                    <a:lnTo>
                      <a:pt x="131" y="282"/>
                    </a:lnTo>
                    <a:lnTo>
                      <a:pt x="135" y="268"/>
                    </a:lnTo>
                    <a:lnTo>
                      <a:pt x="136" y="254"/>
                    </a:lnTo>
                    <a:lnTo>
                      <a:pt x="138" y="241"/>
                    </a:lnTo>
                    <a:lnTo>
                      <a:pt x="138" y="228"/>
                    </a:lnTo>
                    <a:lnTo>
                      <a:pt x="138" y="217"/>
                    </a:lnTo>
                    <a:lnTo>
                      <a:pt x="135" y="205"/>
                    </a:lnTo>
                    <a:lnTo>
                      <a:pt x="131" y="194"/>
                    </a:lnTo>
                    <a:lnTo>
                      <a:pt x="127" y="184"/>
                    </a:lnTo>
                    <a:lnTo>
                      <a:pt x="125" y="176"/>
                    </a:lnTo>
                    <a:lnTo>
                      <a:pt x="121" y="168"/>
                    </a:lnTo>
                    <a:lnTo>
                      <a:pt x="117" y="160"/>
                    </a:lnTo>
                    <a:lnTo>
                      <a:pt x="113" y="151"/>
                    </a:lnTo>
                    <a:lnTo>
                      <a:pt x="110" y="146"/>
                    </a:lnTo>
                    <a:lnTo>
                      <a:pt x="102" y="133"/>
                    </a:lnTo>
                    <a:lnTo>
                      <a:pt x="96" y="123"/>
                    </a:lnTo>
                    <a:lnTo>
                      <a:pt x="92" y="114"/>
                    </a:lnTo>
                    <a:lnTo>
                      <a:pt x="94" y="108"/>
                    </a:lnTo>
                    <a:lnTo>
                      <a:pt x="94" y="103"/>
                    </a:lnTo>
                    <a:lnTo>
                      <a:pt x="94" y="98"/>
                    </a:lnTo>
                    <a:lnTo>
                      <a:pt x="96" y="90"/>
                    </a:lnTo>
                    <a:lnTo>
                      <a:pt x="98" y="83"/>
                    </a:lnTo>
                    <a:lnTo>
                      <a:pt x="98" y="73"/>
                    </a:lnTo>
                    <a:lnTo>
                      <a:pt x="100" y="64"/>
                    </a:lnTo>
                    <a:lnTo>
                      <a:pt x="102" y="55"/>
                    </a:lnTo>
                    <a:lnTo>
                      <a:pt x="104" y="47"/>
                    </a:lnTo>
                    <a:lnTo>
                      <a:pt x="104" y="37"/>
                    </a:lnTo>
                    <a:lnTo>
                      <a:pt x="106" y="28"/>
                    </a:lnTo>
                    <a:lnTo>
                      <a:pt x="108" y="20"/>
                    </a:lnTo>
                    <a:lnTo>
                      <a:pt x="110" y="13"/>
                    </a:lnTo>
                    <a:lnTo>
                      <a:pt x="111" y="2"/>
                    </a:lnTo>
                    <a:lnTo>
                      <a:pt x="113" y="0"/>
                    </a:lnTo>
                    <a:lnTo>
                      <a:pt x="108" y="2"/>
                    </a:lnTo>
                    <a:lnTo>
                      <a:pt x="98" y="12"/>
                    </a:lnTo>
                    <a:lnTo>
                      <a:pt x="90" y="18"/>
                    </a:lnTo>
                    <a:lnTo>
                      <a:pt x="83" y="28"/>
                    </a:lnTo>
                    <a:lnTo>
                      <a:pt x="75" y="36"/>
                    </a:lnTo>
                    <a:lnTo>
                      <a:pt x="67" y="48"/>
                    </a:lnTo>
                    <a:lnTo>
                      <a:pt x="58" y="57"/>
                    </a:lnTo>
                    <a:lnTo>
                      <a:pt x="50" y="69"/>
                    </a:lnTo>
                    <a:lnTo>
                      <a:pt x="40" y="82"/>
                    </a:lnTo>
                    <a:lnTo>
                      <a:pt x="34" y="95"/>
                    </a:lnTo>
                    <a:lnTo>
                      <a:pt x="27" y="107"/>
                    </a:lnTo>
                    <a:lnTo>
                      <a:pt x="23" y="122"/>
                    </a:lnTo>
                    <a:lnTo>
                      <a:pt x="19" y="135"/>
                    </a:lnTo>
                    <a:lnTo>
                      <a:pt x="19" y="150"/>
                    </a:lnTo>
                    <a:lnTo>
                      <a:pt x="17" y="162"/>
                    </a:lnTo>
                    <a:lnTo>
                      <a:pt x="17" y="174"/>
                    </a:lnTo>
                    <a:lnTo>
                      <a:pt x="19" y="184"/>
                    </a:lnTo>
                    <a:lnTo>
                      <a:pt x="21" y="194"/>
                    </a:lnTo>
                    <a:lnTo>
                      <a:pt x="23" y="203"/>
                    </a:lnTo>
                    <a:lnTo>
                      <a:pt x="27" y="212"/>
                    </a:lnTo>
                    <a:lnTo>
                      <a:pt x="31" y="220"/>
                    </a:lnTo>
                    <a:lnTo>
                      <a:pt x="34" y="229"/>
                    </a:lnTo>
                    <a:lnTo>
                      <a:pt x="38" y="243"/>
                    </a:lnTo>
                    <a:lnTo>
                      <a:pt x="44" y="256"/>
                    </a:lnTo>
                    <a:lnTo>
                      <a:pt x="46" y="270"/>
                    </a:lnTo>
                    <a:lnTo>
                      <a:pt x="44" y="283"/>
                    </a:lnTo>
                    <a:lnTo>
                      <a:pt x="40" y="289"/>
                    </a:lnTo>
                    <a:lnTo>
                      <a:pt x="36" y="297"/>
                    </a:lnTo>
                    <a:lnTo>
                      <a:pt x="33" y="303"/>
                    </a:lnTo>
                    <a:lnTo>
                      <a:pt x="29" y="311"/>
                    </a:lnTo>
                    <a:lnTo>
                      <a:pt x="25" y="319"/>
                    </a:lnTo>
                    <a:lnTo>
                      <a:pt x="21" y="328"/>
                    </a:lnTo>
                    <a:lnTo>
                      <a:pt x="17" y="336"/>
                    </a:lnTo>
                    <a:lnTo>
                      <a:pt x="15" y="344"/>
                    </a:lnTo>
                    <a:lnTo>
                      <a:pt x="8" y="356"/>
                    </a:lnTo>
                    <a:lnTo>
                      <a:pt x="4" y="368"/>
                    </a:lnTo>
                    <a:lnTo>
                      <a:pt x="0" y="375"/>
                    </a:lnTo>
                    <a:lnTo>
                      <a:pt x="0" y="379"/>
                    </a:lnTo>
                    <a:lnTo>
                      <a:pt x="8" y="401"/>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49" name="Freeform 207"/>
              <p:cNvSpPr>
                <a:spLocks/>
              </p:cNvSpPr>
              <p:nvPr/>
            </p:nvSpPr>
            <p:spPr bwMode="auto">
              <a:xfrm>
                <a:off x="5242" y="3477"/>
                <a:ext cx="62" cy="115"/>
              </a:xfrm>
              <a:custGeom>
                <a:avLst/>
                <a:gdLst>
                  <a:gd name="T0" fmla="*/ 0 w 62"/>
                  <a:gd name="T1" fmla="*/ 17 h 115"/>
                  <a:gd name="T2" fmla="*/ 6 w 62"/>
                  <a:gd name="T3" fmla="*/ 22 h 115"/>
                  <a:gd name="T4" fmla="*/ 12 w 62"/>
                  <a:gd name="T5" fmla="*/ 30 h 115"/>
                  <a:gd name="T6" fmla="*/ 21 w 62"/>
                  <a:gd name="T7" fmla="*/ 43 h 115"/>
                  <a:gd name="T8" fmla="*/ 23 w 62"/>
                  <a:gd name="T9" fmla="*/ 48 h 115"/>
                  <a:gd name="T10" fmla="*/ 27 w 62"/>
                  <a:gd name="T11" fmla="*/ 55 h 115"/>
                  <a:gd name="T12" fmla="*/ 31 w 62"/>
                  <a:gd name="T13" fmla="*/ 63 h 115"/>
                  <a:gd name="T14" fmla="*/ 35 w 62"/>
                  <a:gd name="T15" fmla="*/ 72 h 115"/>
                  <a:gd name="T16" fmla="*/ 37 w 62"/>
                  <a:gd name="T17" fmla="*/ 82 h 115"/>
                  <a:gd name="T18" fmla="*/ 39 w 62"/>
                  <a:gd name="T19" fmla="*/ 92 h 115"/>
                  <a:gd name="T20" fmla="*/ 41 w 62"/>
                  <a:gd name="T21" fmla="*/ 103 h 115"/>
                  <a:gd name="T22" fmla="*/ 43 w 62"/>
                  <a:gd name="T23" fmla="*/ 115 h 115"/>
                  <a:gd name="T24" fmla="*/ 62 w 62"/>
                  <a:gd name="T25" fmla="*/ 108 h 115"/>
                  <a:gd name="T26" fmla="*/ 60 w 62"/>
                  <a:gd name="T27" fmla="*/ 104 h 115"/>
                  <a:gd name="T28" fmla="*/ 60 w 62"/>
                  <a:gd name="T29" fmla="*/ 96 h 115"/>
                  <a:gd name="T30" fmla="*/ 58 w 62"/>
                  <a:gd name="T31" fmla="*/ 90 h 115"/>
                  <a:gd name="T32" fmla="*/ 58 w 62"/>
                  <a:gd name="T33" fmla="*/ 84 h 115"/>
                  <a:gd name="T34" fmla="*/ 56 w 62"/>
                  <a:gd name="T35" fmla="*/ 76 h 115"/>
                  <a:gd name="T36" fmla="*/ 56 w 62"/>
                  <a:gd name="T37" fmla="*/ 69 h 115"/>
                  <a:gd name="T38" fmla="*/ 52 w 62"/>
                  <a:gd name="T39" fmla="*/ 60 h 115"/>
                  <a:gd name="T40" fmla="*/ 48 w 62"/>
                  <a:gd name="T41" fmla="*/ 51 h 115"/>
                  <a:gd name="T42" fmla="*/ 43 w 62"/>
                  <a:gd name="T43" fmla="*/ 41 h 115"/>
                  <a:gd name="T44" fmla="*/ 37 w 62"/>
                  <a:gd name="T45" fmla="*/ 33 h 115"/>
                  <a:gd name="T46" fmla="*/ 27 w 62"/>
                  <a:gd name="T47" fmla="*/ 24 h 115"/>
                  <a:gd name="T48" fmla="*/ 20 w 62"/>
                  <a:gd name="T49" fmla="*/ 14 h 115"/>
                  <a:gd name="T50" fmla="*/ 10 w 62"/>
                  <a:gd name="T51" fmla="*/ 6 h 115"/>
                  <a:gd name="T52" fmla="*/ 0 w 62"/>
                  <a:gd name="T53" fmla="*/ 0 h 115"/>
                  <a:gd name="T54" fmla="*/ 0 w 62"/>
                  <a:gd name="T55" fmla="*/ 17 h 115"/>
                  <a:gd name="T56" fmla="*/ 0 w 62"/>
                  <a:gd name="T57" fmla="*/ 17 h 1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115"/>
                  <a:gd name="T89" fmla="*/ 62 w 62"/>
                  <a:gd name="T90" fmla="*/ 115 h 1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115">
                    <a:moveTo>
                      <a:pt x="0" y="17"/>
                    </a:moveTo>
                    <a:lnTo>
                      <a:pt x="6" y="22"/>
                    </a:lnTo>
                    <a:lnTo>
                      <a:pt x="12" y="30"/>
                    </a:lnTo>
                    <a:lnTo>
                      <a:pt x="21" y="43"/>
                    </a:lnTo>
                    <a:lnTo>
                      <a:pt x="23" y="48"/>
                    </a:lnTo>
                    <a:lnTo>
                      <a:pt x="27" y="55"/>
                    </a:lnTo>
                    <a:lnTo>
                      <a:pt x="31" y="63"/>
                    </a:lnTo>
                    <a:lnTo>
                      <a:pt x="35" y="72"/>
                    </a:lnTo>
                    <a:lnTo>
                      <a:pt x="37" y="82"/>
                    </a:lnTo>
                    <a:lnTo>
                      <a:pt x="39" y="92"/>
                    </a:lnTo>
                    <a:lnTo>
                      <a:pt x="41" y="103"/>
                    </a:lnTo>
                    <a:lnTo>
                      <a:pt x="43" y="115"/>
                    </a:lnTo>
                    <a:lnTo>
                      <a:pt x="62" y="108"/>
                    </a:lnTo>
                    <a:lnTo>
                      <a:pt x="60" y="104"/>
                    </a:lnTo>
                    <a:lnTo>
                      <a:pt x="60" y="96"/>
                    </a:lnTo>
                    <a:lnTo>
                      <a:pt x="58" y="90"/>
                    </a:lnTo>
                    <a:lnTo>
                      <a:pt x="58" y="84"/>
                    </a:lnTo>
                    <a:lnTo>
                      <a:pt x="56" y="76"/>
                    </a:lnTo>
                    <a:lnTo>
                      <a:pt x="56" y="69"/>
                    </a:lnTo>
                    <a:lnTo>
                      <a:pt x="52" y="60"/>
                    </a:lnTo>
                    <a:lnTo>
                      <a:pt x="48" y="51"/>
                    </a:lnTo>
                    <a:lnTo>
                      <a:pt x="43" y="41"/>
                    </a:lnTo>
                    <a:lnTo>
                      <a:pt x="37" y="33"/>
                    </a:lnTo>
                    <a:lnTo>
                      <a:pt x="27" y="24"/>
                    </a:lnTo>
                    <a:lnTo>
                      <a:pt x="20" y="14"/>
                    </a:lnTo>
                    <a:lnTo>
                      <a:pt x="10" y="6"/>
                    </a:lnTo>
                    <a:lnTo>
                      <a:pt x="0" y="0"/>
                    </a:lnTo>
                    <a:lnTo>
                      <a:pt x="0" y="17"/>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0" name="Freeform 208"/>
              <p:cNvSpPr>
                <a:spLocks/>
              </p:cNvSpPr>
              <p:nvPr/>
            </p:nvSpPr>
            <p:spPr bwMode="auto">
              <a:xfrm>
                <a:off x="4786" y="3955"/>
                <a:ext cx="152" cy="112"/>
              </a:xfrm>
              <a:custGeom>
                <a:avLst/>
                <a:gdLst>
                  <a:gd name="T0" fmla="*/ 0 w 152"/>
                  <a:gd name="T1" fmla="*/ 102 h 112"/>
                  <a:gd name="T2" fmla="*/ 4 w 152"/>
                  <a:gd name="T3" fmla="*/ 99 h 112"/>
                  <a:gd name="T4" fmla="*/ 16 w 152"/>
                  <a:gd name="T5" fmla="*/ 97 h 112"/>
                  <a:gd name="T6" fmla="*/ 21 w 152"/>
                  <a:gd name="T7" fmla="*/ 93 h 112"/>
                  <a:gd name="T8" fmla="*/ 33 w 152"/>
                  <a:gd name="T9" fmla="*/ 89 h 112"/>
                  <a:gd name="T10" fmla="*/ 44 w 152"/>
                  <a:gd name="T11" fmla="*/ 83 h 112"/>
                  <a:gd name="T12" fmla="*/ 56 w 152"/>
                  <a:gd name="T13" fmla="*/ 79 h 112"/>
                  <a:gd name="T14" fmla="*/ 68 w 152"/>
                  <a:gd name="T15" fmla="*/ 71 h 112"/>
                  <a:gd name="T16" fmla="*/ 79 w 152"/>
                  <a:gd name="T17" fmla="*/ 65 h 112"/>
                  <a:gd name="T18" fmla="*/ 91 w 152"/>
                  <a:gd name="T19" fmla="*/ 55 h 112"/>
                  <a:gd name="T20" fmla="*/ 102 w 152"/>
                  <a:gd name="T21" fmla="*/ 47 h 112"/>
                  <a:gd name="T22" fmla="*/ 112 w 152"/>
                  <a:gd name="T23" fmla="*/ 36 h 112"/>
                  <a:gd name="T24" fmla="*/ 123 w 152"/>
                  <a:gd name="T25" fmla="*/ 26 h 112"/>
                  <a:gd name="T26" fmla="*/ 133 w 152"/>
                  <a:gd name="T27" fmla="*/ 12 h 112"/>
                  <a:gd name="T28" fmla="*/ 143 w 152"/>
                  <a:gd name="T29" fmla="*/ 0 h 112"/>
                  <a:gd name="T30" fmla="*/ 152 w 152"/>
                  <a:gd name="T31" fmla="*/ 12 h 112"/>
                  <a:gd name="T32" fmla="*/ 148 w 152"/>
                  <a:gd name="T33" fmla="*/ 13 h 112"/>
                  <a:gd name="T34" fmla="*/ 143 w 152"/>
                  <a:gd name="T35" fmla="*/ 22 h 112"/>
                  <a:gd name="T36" fmla="*/ 137 w 152"/>
                  <a:gd name="T37" fmla="*/ 26 h 112"/>
                  <a:gd name="T38" fmla="*/ 131 w 152"/>
                  <a:gd name="T39" fmla="*/ 32 h 112"/>
                  <a:gd name="T40" fmla="*/ 123 w 152"/>
                  <a:gd name="T41" fmla="*/ 39 h 112"/>
                  <a:gd name="T42" fmla="*/ 118 w 152"/>
                  <a:gd name="T43" fmla="*/ 47 h 112"/>
                  <a:gd name="T44" fmla="*/ 106 w 152"/>
                  <a:gd name="T45" fmla="*/ 55 h 112"/>
                  <a:gd name="T46" fmla="*/ 96 w 152"/>
                  <a:gd name="T47" fmla="*/ 63 h 112"/>
                  <a:gd name="T48" fmla="*/ 83 w 152"/>
                  <a:gd name="T49" fmla="*/ 71 h 112"/>
                  <a:gd name="T50" fmla="*/ 71 w 152"/>
                  <a:gd name="T51" fmla="*/ 79 h 112"/>
                  <a:gd name="T52" fmla="*/ 56 w 152"/>
                  <a:gd name="T53" fmla="*/ 87 h 112"/>
                  <a:gd name="T54" fmla="*/ 43 w 152"/>
                  <a:gd name="T55" fmla="*/ 95 h 112"/>
                  <a:gd name="T56" fmla="*/ 25 w 152"/>
                  <a:gd name="T57" fmla="*/ 104 h 112"/>
                  <a:gd name="T58" fmla="*/ 10 w 152"/>
                  <a:gd name="T59" fmla="*/ 112 h 112"/>
                  <a:gd name="T60" fmla="*/ 0 w 152"/>
                  <a:gd name="T61" fmla="*/ 102 h 112"/>
                  <a:gd name="T62" fmla="*/ 0 w 152"/>
                  <a:gd name="T63" fmla="*/ 102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12"/>
                  <a:gd name="T98" fmla="*/ 152 w 15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12">
                    <a:moveTo>
                      <a:pt x="0" y="102"/>
                    </a:moveTo>
                    <a:lnTo>
                      <a:pt x="4" y="99"/>
                    </a:lnTo>
                    <a:lnTo>
                      <a:pt x="16" y="97"/>
                    </a:lnTo>
                    <a:lnTo>
                      <a:pt x="21" y="93"/>
                    </a:lnTo>
                    <a:lnTo>
                      <a:pt x="33" y="89"/>
                    </a:lnTo>
                    <a:lnTo>
                      <a:pt x="44" y="83"/>
                    </a:lnTo>
                    <a:lnTo>
                      <a:pt x="56" y="79"/>
                    </a:lnTo>
                    <a:lnTo>
                      <a:pt x="68" y="71"/>
                    </a:lnTo>
                    <a:lnTo>
                      <a:pt x="79" y="65"/>
                    </a:lnTo>
                    <a:lnTo>
                      <a:pt x="91" y="55"/>
                    </a:lnTo>
                    <a:lnTo>
                      <a:pt x="102" y="47"/>
                    </a:lnTo>
                    <a:lnTo>
                      <a:pt x="112" y="36"/>
                    </a:lnTo>
                    <a:lnTo>
                      <a:pt x="123" y="26"/>
                    </a:lnTo>
                    <a:lnTo>
                      <a:pt x="133" y="12"/>
                    </a:lnTo>
                    <a:lnTo>
                      <a:pt x="143" y="0"/>
                    </a:lnTo>
                    <a:lnTo>
                      <a:pt x="152" y="12"/>
                    </a:lnTo>
                    <a:lnTo>
                      <a:pt x="148" y="13"/>
                    </a:lnTo>
                    <a:lnTo>
                      <a:pt x="143" y="22"/>
                    </a:lnTo>
                    <a:lnTo>
                      <a:pt x="137" y="26"/>
                    </a:lnTo>
                    <a:lnTo>
                      <a:pt x="131" y="32"/>
                    </a:lnTo>
                    <a:lnTo>
                      <a:pt x="123" y="39"/>
                    </a:lnTo>
                    <a:lnTo>
                      <a:pt x="118" y="47"/>
                    </a:lnTo>
                    <a:lnTo>
                      <a:pt x="106" y="55"/>
                    </a:lnTo>
                    <a:lnTo>
                      <a:pt x="96" y="63"/>
                    </a:lnTo>
                    <a:lnTo>
                      <a:pt x="83" y="71"/>
                    </a:lnTo>
                    <a:lnTo>
                      <a:pt x="71" y="79"/>
                    </a:lnTo>
                    <a:lnTo>
                      <a:pt x="56" y="87"/>
                    </a:lnTo>
                    <a:lnTo>
                      <a:pt x="43" y="95"/>
                    </a:lnTo>
                    <a:lnTo>
                      <a:pt x="25" y="104"/>
                    </a:lnTo>
                    <a:lnTo>
                      <a:pt x="10" y="112"/>
                    </a:lnTo>
                    <a:lnTo>
                      <a:pt x="0" y="102"/>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1" name="Freeform 209"/>
              <p:cNvSpPr>
                <a:spLocks/>
              </p:cNvSpPr>
              <p:nvPr/>
            </p:nvSpPr>
            <p:spPr bwMode="auto">
              <a:xfrm>
                <a:off x="4779" y="4115"/>
                <a:ext cx="113" cy="20"/>
              </a:xfrm>
              <a:custGeom>
                <a:avLst/>
                <a:gdLst>
                  <a:gd name="T0" fmla="*/ 0 w 113"/>
                  <a:gd name="T1" fmla="*/ 9 h 20"/>
                  <a:gd name="T2" fmla="*/ 1 w 113"/>
                  <a:gd name="T3" fmla="*/ 9 h 20"/>
                  <a:gd name="T4" fmla="*/ 9 w 113"/>
                  <a:gd name="T5" fmla="*/ 11 h 20"/>
                  <a:gd name="T6" fmla="*/ 19 w 113"/>
                  <a:gd name="T7" fmla="*/ 11 h 20"/>
                  <a:gd name="T8" fmla="*/ 34 w 113"/>
                  <a:gd name="T9" fmla="*/ 12 h 20"/>
                  <a:gd name="T10" fmla="*/ 50 w 113"/>
                  <a:gd name="T11" fmla="*/ 11 h 20"/>
                  <a:gd name="T12" fmla="*/ 65 w 113"/>
                  <a:gd name="T13" fmla="*/ 9 h 20"/>
                  <a:gd name="T14" fmla="*/ 80 w 113"/>
                  <a:gd name="T15" fmla="*/ 5 h 20"/>
                  <a:gd name="T16" fmla="*/ 96 w 113"/>
                  <a:gd name="T17" fmla="*/ 0 h 20"/>
                  <a:gd name="T18" fmla="*/ 113 w 113"/>
                  <a:gd name="T19" fmla="*/ 12 h 20"/>
                  <a:gd name="T20" fmla="*/ 107 w 113"/>
                  <a:gd name="T21" fmla="*/ 12 h 20"/>
                  <a:gd name="T22" fmla="*/ 98 w 113"/>
                  <a:gd name="T23" fmla="*/ 13 h 20"/>
                  <a:gd name="T24" fmla="*/ 82 w 113"/>
                  <a:gd name="T25" fmla="*/ 16 h 20"/>
                  <a:gd name="T26" fmla="*/ 67 w 113"/>
                  <a:gd name="T27" fmla="*/ 19 h 20"/>
                  <a:gd name="T28" fmla="*/ 46 w 113"/>
                  <a:gd name="T29" fmla="*/ 19 h 20"/>
                  <a:gd name="T30" fmla="*/ 28 w 113"/>
                  <a:gd name="T31" fmla="*/ 20 h 20"/>
                  <a:gd name="T32" fmla="*/ 11 w 113"/>
                  <a:gd name="T33" fmla="*/ 19 h 20"/>
                  <a:gd name="T34" fmla="*/ 0 w 113"/>
                  <a:gd name="T35" fmla="*/ 17 h 20"/>
                  <a:gd name="T36" fmla="*/ 0 w 113"/>
                  <a:gd name="T37" fmla="*/ 9 h 20"/>
                  <a:gd name="T38" fmla="*/ 0 w 113"/>
                  <a:gd name="T39" fmla="*/ 9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20"/>
                  <a:gd name="T62" fmla="*/ 113 w 113"/>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20">
                    <a:moveTo>
                      <a:pt x="0" y="9"/>
                    </a:moveTo>
                    <a:lnTo>
                      <a:pt x="1" y="9"/>
                    </a:lnTo>
                    <a:lnTo>
                      <a:pt x="9" y="11"/>
                    </a:lnTo>
                    <a:lnTo>
                      <a:pt x="19" y="11"/>
                    </a:lnTo>
                    <a:lnTo>
                      <a:pt x="34" y="12"/>
                    </a:lnTo>
                    <a:lnTo>
                      <a:pt x="50" y="11"/>
                    </a:lnTo>
                    <a:lnTo>
                      <a:pt x="65" y="9"/>
                    </a:lnTo>
                    <a:lnTo>
                      <a:pt x="80" y="5"/>
                    </a:lnTo>
                    <a:lnTo>
                      <a:pt x="96" y="0"/>
                    </a:lnTo>
                    <a:lnTo>
                      <a:pt x="113" y="12"/>
                    </a:lnTo>
                    <a:lnTo>
                      <a:pt x="107" y="12"/>
                    </a:lnTo>
                    <a:lnTo>
                      <a:pt x="98" y="13"/>
                    </a:lnTo>
                    <a:lnTo>
                      <a:pt x="82" y="16"/>
                    </a:lnTo>
                    <a:lnTo>
                      <a:pt x="67" y="19"/>
                    </a:lnTo>
                    <a:lnTo>
                      <a:pt x="46" y="19"/>
                    </a:lnTo>
                    <a:lnTo>
                      <a:pt x="28" y="20"/>
                    </a:lnTo>
                    <a:lnTo>
                      <a:pt x="11" y="19"/>
                    </a:lnTo>
                    <a:lnTo>
                      <a:pt x="0" y="17"/>
                    </a:lnTo>
                    <a:lnTo>
                      <a:pt x="0" y="9"/>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2" name="Freeform 210"/>
              <p:cNvSpPr>
                <a:spLocks/>
              </p:cNvSpPr>
              <p:nvPr/>
            </p:nvSpPr>
            <p:spPr bwMode="auto">
              <a:xfrm>
                <a:off x="4959" y="3909"/>
                <a:ext cx="254" cy="291"/>
              </a:xfrm>
              <a:custGeom>
                <a:avLst/>
                <a:gdLst>
                  <a:gd name="T0" fmla="*/ 18 w 254"/>
                  <a:gd name="T1" fmla="*/ 3 h 291"/>
                  <a:gd name="T2" fmla="*/ 18 w 254"/>
                  <a:gd name="T3" fmla="*/ 14 h 291"/>
                  <a:gd name="T4" fmla="*/ 20 w 254"/>
                  <a:gd name="T5" fmla="*/ 29 h 291"/>
                  <a:gd name="T6" fmla="*/ 29 w 254"/>
                  <a:gd name="T7" fmla="*/ 45 h 291"/>
                  <a:gd name="T8" fmla="*/ 45 w 254"/>
                  <a:gd name="T9" fmla="*/ 59 h 291"/>
                  <a:gd name="T10" fmla="*/ 49 w 254"/>
                  <a:gd name="T11" fmla="*/ 80 h 291"/>
                  <a:gd name="T12" fmla="*/ 45 w 254"/>
                  <a:gd name="T13" fmla="*/ 101 h 291"/>
                  <a:gd name="T14" fmla="*/ 37 w 254"/>
                  <a:gd name="T15" fmla="*/ 119 h 291"/>
                  <a:gd name="T16" fmla="*/ 27 w 254"/>
                  <a:gd name="T17" fmla="*/ 127 h 291"/>
                  <a:gd name="T18" fmla="*/ 16 w 254"/>
                  <a:gd name="T19" fmla="*/ 139 h 291"/>
                  <a:gd name="T20" fmla="*/ 8 w 254"/>
                  <a:gd name="T21" fmla="*/ 155 h 291"/>
                  <a:gd name="T22" fmla="*/ 14 w 254"/>
                  <a:gd name="T23" fmla="*/ 172 h 291"/>
                  <a:gd name="T24" fmla="*/ 24 w 254"/>
                  <a:gd name="T25" fmla="*/ 178 h 291"/>
                  <a:gd name="T26" fmla="*/ 25 w 254"/>
                  <a:gd name="T27" fmla="*/ 160 h 291"/>
                  <a:gd name="T28" fmla="*/ 37 w 254"/>
                  <a:gd name="T29" fmla="*/ 139 h 291"/>
                  <a:gd name="T30" fmla="*/ 49 w 254"/>
                  <a:gd name="T31" fmla="*/ 123 h 291"/>
                  <a:gd name="T32" fmla="*/ 66 w 254"/>
                  <a:gd name="T33" fmla="*/ 121 h 291"/>
                  <a:gd name="T34" fmla="*/ 89 w 254"/>
                  <a:gd name="T35" fmla="*/ 127 h 291"/>
                  <a:gd name="T36" fmla="*/ 116 w 254"/>
                  <a:gd name="T37" fmla="*/ 133 h 291"/>
                  <a:gd name="T38" fmla="*/ 149 w 254"/>
                  <a:gd name="T39" fmla="*/ 141 h 291"/>
                  <a:gd name="T40" fmla="*/ 183 w 254"/>
                  <a:gd name="T41" fmla="*/ 148 h 291"/>
                  <a:gd name="T42" fmla="*/ 216 w 254"/>
                  <a:gd name="T43" fmla="*/ 160 h 291"/>
                  <a:gd name="T44" fmla="*/ 239 w 254"/>
                  <a:gd name="T45" fmla="*/ 179 h 291"/>
                  <a:gd name="T46" fmla="*/ 251 w 254"/>
                  <a:gd name="T47" fmla="*/ 203 h 291"/>
                  <a:gd name="T48" fmla="*/ 253 w 254"/>
                  <a:gd name="T49" fmla="*/ 229 h 291"/>
                  <a:gd name="T50" fmla="*/ 251 w 254"/>
                  <a:gd name="T51" fmla="*/ 254 h 291"/>
                  <a:gd name="T52" fmla="*/ 249 w 254"/>
                  <a:gd name="T53" fmla="*/ 274 h 291"/>
                  <a:gd name="T54" fmla="*/ 249 w 254"/>
                  <a:gd name="T55" fmla="*/ 288 h 291"/>
                  <a:gd name="T56" fmla="*/ 241 w 254"/>
                  <a:gd name="T57" fmla="*/ 288 h 291"/>
                  <a:gd name="T58" fmla="*/ 241 w 254"/>
                  <a:gd name="T59" fmla="*/ 273 h 291"/>
                  <a:gd name="T60" fmla="*/ 243 w 254"/>
                  <a:gd name="T61" fmla="*/ 258 h 291"/>
                  <a:gd name="T62" fmla="*/ 245 w 254"/>
                  <a:gd name="T63" fmla="*/ 244 h 291"/>
                  <a:gd name="T64" fmla="*/ 243 w 254"/>
                  <a:gd name="T65" fmla="*/ 225 h 291"/>
                  <a:gd name="T66" fmla="*/ 243 w 254"/>
                  <a:gd name="T67" fmla="*/ 209 h 291"/>
                  <a:gd name="T68" fmla="*/ 235 w 254"/>
                  <a:gd name="T69" fmla="*/ 187 h 291"/>
                  <a:gd name="T70" fmla="*/ 202 w 254"/>
                  <a:gd name="T71" fmla="*/ 163 h 291"/>
                  <a:gd name="T72" fmla="*/ 185 w 254"/>
                  <a:gd name="T73" fmla="*/ 155 h 291"/>
                  <a:gd name="T74" fmla="*/ 166 w 254"/>
                  <a:gd name="T75" fmla="*/ 151 h 291"/>
                  <a:gd name="T76" fmla="*/ 135 w 254"/>
                  <a:gd name="T77" fmla="*/ 145 h 291"/>
                  <a:gd name="T78" fmla="*/ 104 w 254"/>
                  <a:gd name="T79" fmla="*/ 139 h 291"/>
                  <a:gd name="T80" fmla="*/ 75 w 254"/>
                  <a:gd name="T81" fmla="*/ 132 h 291"/>
                  <a:gd name="T82" fmla="*/ 62 w 254"/>
                  <a:gd name="T83" fmla="*/ 129 h 291"/>
                  <a:gd name="T84" fmla="*/ 50 w 254"/>
                  <a:gd name="T85" fmla="*/ 137 h 291"/>
                  <a:gd name="T86" fmla="*/ 39 w 254"/>
                  <a:gd name="T87" fmla="*/ 162 h 291"/>
                  <a:gd name="T88" fmla="*/ 29 w 254"/>
                  <a:gd name="T89" fmla="*/ 184 h 291"/>
                  <a:gd name="T90" fmla="*/ 27 w 254"/>
                  <a:gd name="T91" fmla="*/ 197 h 291"/>
                  <a:gd name="T92" fmla="*/ 20 w 254"/>
                  <a:gd name="T93" fmla="*/ 193 h 291"/>
                  <a:gd name="T94" fmla="*/ 6 w 254"/>
                  <a:gd name="T95" fmla="*/ 180 h 291"/>
                  <a:gd name="T96" fmla="*/ 2 w 254"/>
                  <a:gd name="T97" fmla="*/ 158 h 291"/>
                  <a:gd name="T98" fmla="*/ 8 w 254"/>
                  <a:gd name="T99" fmla="*/ 141 h 291"/>
                  <a:gd name="T100" fmla="*/ 24 w 254"/>
                  <a:gd name="T101" fmla="*/ 124 h 291"/>
                  <a:gd name="T102" fmla="*/ 35 w 254"/>
                  <a:gd name="T103" fmla="*/ 104 h 291"/>
                  <a:gd name="T104" fmla="*/ 43 w 254"/>
                  <a:gd name="T105" fmla="*/ 89 h 291"/>
                  <a:gd name="T106" fmla="*/ 37 w 254"/>
                  <a:gd name="T107" fmla="*/ 68 h 291"/>
                  <a:gd name="T108" fmla="*/ 22 w 254"/>
                  <a:gd name="T109" fmla="*/ 53 h 291"/>
                  <a:gd name="T110" fmla="*/ 12 w 254"/>
                  <a:gd name="T111" fmla="*/ 45 h 291"/>
                  <a:gd name="T112" fmla="*/ 10 w 254"/>
                  <a:gd name="T113" fmla="*/ 33 h 291"/>
                  <a:gd name="T114" fmla="*/ 10 w 254"/>
                  <a:gd name="T115" fmla="*/ 18 h 291"/>
                  <a:gd name="T116" fmla="*/ 12 w 254"/>
                  <a:gd name="T117" fmla="*/ 0 h 291"/>
                  <a:gd name="T118" fmla="*/ 20 w 254"/>
                  <a:gd name="T119" fmla="*/ 3 h 2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4"/>
                  <a:gd name="T181" fmla="*/ 0 h 291"/>
                  <a:gd name="T182" fmla="*/ 254 w 254"/>
                  <a:gd name="T183" fmla="*/ 291 h 29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4" h="291">
                    <a:moveTo>
                      <a:pt x="20" y="3"/>
                    </a:moveTo>
                    <a:lnTo>
                      <a:pt x="18" y="3"/>
                    </a:lnTo>
                    <a:lnTo>
                      <a:pt x="18" y="8"/>
                    </a:lnTo>
                    <a:lnTo>
                      <a:pt x="18" y="14"/>
                    </a:lnTo>
                    <a:lnTo>
                      <a:pt x="20" y="22"/>
                    </a:lnTo>
                    <a:lnTo>
                      <a:pt x="20" y="29"/>
                    </a:lnTo>
                    <a:lnTo>
                      <a:pt x="25" y="37"/>
                    </a:lnTo>
                    <a:lnTo>
                      <a:pt x="29" y="45"/>
                    </a:lnTo>
                    <a:lnTo>
                      <a:pt x="39" y="53"/>
                    </a:lnTo>
                    <a:lnTo>
                      <a:pt x="45" y="59"/>
                    </a:lnTo>
                    <a:lnTo>
                      <a:pt x="49" y="69"/>
                    </a:lnTo>
                    <a:lnTo>
                      <a:pt x="49" y="80"/>
                    </a:lnTo>
                    <a:lnTo>
                      <a:pt x="49" y="92"/>
                    </a:lnTo>
                    <a:lnTo>
                      <a:pt x="45" y="101"/>
                    </a:lnTo>
                    <a:lnTo>
                      <a:pt x="41" y="112"/>
                    </a:lnTo>
                    <a:lnTo>
                      <a:pt x="37" y="119"/>
                    </a:lnTo>
                    <a:lnTo>
                      <a:pt x="33" y="124"/>
                    </a:lnTo>
                    <a:lnTo>
                      <a:pt x="27" y="127"/>
                    </a:lnTo>
                    <a:lnTo>
                      <a:pt x="22" y="132"/>
                    </a:lnTo>
                    <a:lnTo>
                      <a:pt x="16" y="139"/>
                    </a:lnTo>
                    <a:lnTo>
                      <a:pt x="14" y="147"/>
                    </a:lnTo>
                    <a:lnTo>
                      <a:pt x="8" y="155"/>
                    </a:lnTo>
                    <a:lnTo>
                      <a:pt x="10" y="164"/>
                    </a:lnTo>
                    <a:lnTo>
                      <a:pt x="14" y="172"/>
                    </a:lnTo>
                    <a:lnTo>
                      <a:pt x="24" y="182"/>
                    </a:lnTo>
                    <a:lnTo>
                      <a:pt x="24" y="178"/>
                    </a:lnTo>
                    <a:lnTo>
                      <a:pt x="24" y="171"/>
                    </a:lnTo>
                    <a:lnTo>
                      <a:pt x="25" y="160"/>
                    </a:lnTo>
                    <a:lnTo>
                      <a:pt x="31" y="151"/>
                    </a:lnTo>
                    <a:lnTo>
                      <a:pt x="37" y="139"/>
                    </a:lnTo>
                    <a:lnTo>
                      <a:pt x="43" y="129"/>
                    </a:lnTo>
                    <a:lnTo>
                      <a:pt x="49" y="123"/>
                    </a:lnTo>
                    <a:lnTo>
                      <a:pt x="58" y="121"/>
                    </a:lnTo>
                    <a:lnTo>
                      <a:pt x="66" y="121"/>
                    </a:lnTo>
                    <a:lnTo>
                      <a:pt x="77" y="124"/>
                    </a:lnTo>
                    <a:lnTo>
                      <a:pt x="89" y="127"/>
                    </a:lnTo>
                    <a:lnTo>
                      <a:pt x="102" y="131"/>
                    </a:lnTo>
                    <a:lnTo>
                      <a:pt x="116" y="133"/>
                    </a:lnTo>
                    <a:lnTo>
                      <a:pt x="131" y="137"/>
                    </a:lnTo>
                    <a:lnTo>
                      <a:pt x="149" y="141"/>
                    </a:lnTo>
                    <a:lnTo>
                      <a:pt x="168" y="145"/>
                    </a:lnTo>
                    <a:lnTo>
                      <a:pt x="183" y="148"/>
                    </a:lnTo>
                    <a:lnTo>
                      <a:pt x="201" y="154"/>
                    </a:lnTo>
                    <a:lnTo>
                      <a:pt x="216" y="160"/>
                    </a:lnTo>
                    <a:lnTo>
                      <a:pt x="229" y="170"/>
                    </a:lnTo>
                    <a:lnTo>
                      <a:pt x="239" y="179"/>
                    </a:lnTo>
                    <a:lnTo>
                      <a:pt x="247" y="191"/>
                    </a:lnTo>
                    <a:lnTo>
                      <a:pt x="251" y="203"/>
                    </a:lnTo>
                    <a:lnTo>
                      <a:pt x="254" y="217"/>
                    </a:lnTo>
                    <a:lnTo>
                      <a:pt x="253" y="229"/>
                    </a:lnTo>
                    <a:lnTo>
                      <a:pt x="253" y="242"/>
                    </a:lnTo>
                    <a:lnTo>
                      <a:pt x="251" y="254"/>
                    </a:lnTo>
                    <a:lnTo>
                      <a:pt x="251" y="266"/>
                    </a:lnTo>
                    <a:lnTo>
                      <a:pt x="249" y="274"/>
                    </a:lnTo>
                    <a:lnTo>
                      <a:pt x="249" y="283"/>
                    </a:lnTo>
                    <a:lnTo>
                      <a:pt x="249" y="288"/>
                    </a:lnTo>
                    <a:lnTo>
                      <a:pt x="249" y="291"/>
                    </a:lnTo>
                    <a:lnTo>
                      <a:pt x="241" y="288"/>
                    </a:lnTo>
                    <a:lnTo>
                      <a:pt x="241" y="284"/>
                    </a:lnTo>
                    <a:lnTo>
                      <a:pt x="241" y="273"/>
                    </a:lnTo>
                    <a:lnTo>
                      <a:pt x="241" y="265"/>
                    </a:lnTo>
                    <a:lnTo>
                      <a:pt x="243" y="258"/>
                    </a:lnTo>
                    <a:lnTo>
                      <a:pt x="243" y="250"/>
                    </a:lnTo>
                    <a:lnTo>
                      <a:pt x="245" y="244"/>
                    </a:lnTo>
                    <a:lnTo>
                      <a:pt x="243" y="234"/>
                    </a:lnTo>
                    <a:lnTo>
                      <a:pt x="243" y="225"/>
                    </a:lnTo>
                    <a:lnTo>
                      <a:pt x="243" y="217"/>
                    </a:lnTo>
                    <a:lnTo>
                      <a:pt x="243" y="209"/>
                    </a:lnTo>
                    <a:lnTo>
                      <a:pt x="239" y="195"/>
                    </a:lnTo>
                    <a:lnTo>
                      <a:pt x="235" y="187"/>
                    </a:lnTo>
                    <a:lnTo>
                      <a:pt x="218" y="174"/>
                    </a:lnTo>
                    <a:lnTo>
                      <a:pt x="202" y="163"/>
                    </a:lnTo>
                    <a:lnTo>
                      <a:pt x="193" y="158"/>
                    </a:lnTo>
                    <a:lnTo>
                      <a:pt x="185" y="155"/>
                    </a:lnTo>
                    <a:lnTo>
                      <a:pt x="176" y="151"/>
                    </a:lnTo>
                    <a:lnTo>
                      <a:pt x="166" y="151"/>
                    </a:lnTo>
                    <a:lnTo>
                      <a:pt x="151" y="148"/>
                    </a:lnTo>
                    <a:lnTo>
                      <a:pt x="135" y="145"/>
                    </a:lnTo>
                    <a:lnTo>
                      <a:pt x="118" y="141"/>
                    </a:lnTo>
                    <a:lnTo>
                      <a:pt x="104" y="139"/>
                    </a:lnTo>
                    <a:lnTo>
                      <a:pt x="87" y="135"/>
                    </a:lnTo>
                    <a:lnTo>
                      <a:pt x="75" y="132"/>
                    </a:lnTo>
                    <a:lnTo>
                      <a:pt x="66" y="129"/>
                    </a:lnTo>
                    <a:lnTo>
                      <a:pt x="62" y="129"/>
                    </a:lnTo>
                    <a:lnTo>
                      <a:pt x="56" y="131"/>
                    </a:lnTo>
                    <a:lnTo>
                      <a:pt x="50" y="137"/>
                    </a:lnTo>
                    <a:lnTo>
                      <a:pt x="45" y="148"/>
                    </a:lnTo>
                    <a:lnTo>
                      <a:pt x="39" y="162"/>
                    </a:lnTo>
                    <a:lnTo>
                      <a:pt x="33" y="174"/>
                    </a:lnTo>
                    <a:lnTo>
                      <a:pt x="29" y="184"/>
                    </a:lnTo>
                    <a:lnTo>
                      <a:pt x="27" y="193"/>
                    </a:lnTo>
                    <a:lnTo>
                      <a:pt x="27" y="197"/>
                    </a:lnTo>
                    <a:lnTo>
                      <a:pt x="24" y="195"/>
                    </a:lnTo>
                    <a:lnTo>
                      <a:pt x="20" y="193"/>
                    </a:lnTo>
                    <a:lnTo>
                      <a:pt x="12" y="187"/>
                    </a:lnTo>
                    <a:lnTo>
                      <a:pt x="6" y="180"/>
                    </a:lnTo>
                    <a:lnTo>
                      <a:pt x="0" y="170"/>
                    </a:lnTo>
                    <a:lnTo>
                      <a:pt x="2" y="158"/>
                    </a:lnTo>
                    <a:lnTo>
                      <a:pt x="2" y="150"/>
                    </a:lnTo>
                    <a:lnTo>
                      <a:pt x="8" y="141"/>
                    </a:lnTo>
                    <a:lnTo>
                      <a:pt x="14" y="132"/>
                    </a:lnTo>
                    <a:lnTo>
                      <a:pt x="24" y="124"/>
                    </a:lnTo>
                    <a:lnTo>
                      <a:pt x="29" y="113"/>
                    </a:lnTo>
                    <a:lnTo>
                      <a:pt x="35" y="104"/>
                    </a:lnTo>
                    <a:lnTo>
                      <a:pt x="39" y="96"/>
                    </a:lnTo>
                    <a:lnTo>
                      <a:pt x="43" y="89"/>
                    </a:lnTo>
                    <a:lnTo>
                      <a:pt x="41" y="77"/>
                    </a:lnTo>
                    <a:lnTo>
                      <a:pt x="37" y="68"/>
                    </a:lnTo>
                    <a:lnTo>
                      <a:pt x="29" y="58"/>
                    </a:lnTo>
                    <a:lnTo>
                      <a:pt x="22" y="53"/>
                    </a:lnTo>
                    <a:lnTo>
                      <a:pt x="14" y="47"/>
                    </a:lnTo>
                    <a:lnTo>
                      <a:pt x="12" y="45"/>
                    </a:lnTo>
                    <a:lnTo>
                      <a:pt x="10" y="38"/>
                    </a:lnTo>
                    <a:lnTo>
                      <a:pt x="10" y="33"/>
                    </a:lnTo>
                    <a:lnTo>
                      <a:pt x="10" y="25"/>
                    </a:lnTo>
                    <a:lnTo>
                      <a:pt x="10" y="18"/>
                    </a:lnTo>
                    <a:lnTo>
                      <a:pt x="10" y="4"/>
                    </a:lnTo>
                    <a:lnTo>
                      <a:pt x="12" y="0"/>
                    </a:lnTo>
                    <a:lnTo>
                      <a:pt x="20" y="3"/>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3" name="Freeform 211"/>
              <p:cNvSpPr>
                <a:spLocks/>
              </p:cNvSpPr>
              <p:nvPr/>
            </p:nvSpPr>
            <p:spPr bwMode="auto">
              <a:xfrm>
                <a:off x="4969" y="3747"/>
                <a:ext cx="391" cy="349"/>
              </a:xfrm>
              <a:custGeom>
                <a:avLst/>
                <a:gdLst>
                  <a:gd name="T0" fmla="*/ 25 w 391"/>
                  <a:gd name="T1" fmla="*/ 180 h 349"/>
                  <a:gd name="T2" fmla="*/ 48 w 391"/>
                  <a:gd name="T3" fmla="*/ 199 h 349"/>
                  <a:gd name="T4" fmla="*/ 52 w 391"/>
                  <a:gd name="T5" fmla="*/ 228 h 349"/>
                  <a:gd name="T6" fmla="*/ 56 w 391"/>
                  <a:gd name="T7" fmla="*/ 256 h 349"/>
                  <a:gd name="T8" fmla="*/ 83 w 391"/>
                  <a:gd name="T9" fmla="*/ 271 h 349"/>
                  <a:gd name="T10" fmla="*/ 131 w 391"/>
                  <a:gd name="T11" fmla="*/ 286 h 349"/>
                  <a:gd name="T12" fmla="*/ 191 w 391"/>
                  <a:gd name="T13" fmla="*/ 295 h 349"/>
                  <a:gd name="T14" fmla="*/ 237 w 391"/>
                  <a:gd name="T15" fmla="*/ 312 h 349"/>
                  <a:gd name="T16" fmla="*/ 264 w 391"/>
                  <a:gd name="T17" fmla="*/ 340 h 349"/>
                  <a:gd name="T18" fmla="*/ 269 w 391"/>
                  <a:gd name="T19" fmla="*/ 345 h 349"/>
                  <a:gd name="T20" fmla="*/ 279 w 391"/>
                  <a:gd name="T21" fmla="*/ 316 h 349"/>
                  <a:gd name="T22" fmla="*/ 310 w 391"/>
                  <a:gd name="T23" fmla="*/ 281 h 349"/>
                  <a:gd name="T24" fmla="*/ 360 w 391"/>
                  <a:gd name="T25" fmla="*/ 260 h 349"/>
                  <a:gd name="T26" fmla="*/ 383 w 391"/>
                  <a:gd name="T27" fmla="*/ 225 h 349"/>
                  <a:gd name="T28" fmla="*/ 391 w 391"/>
                  <a:gd name="T29" fmla="*/ 201 h 349"/>
                  <a:gd name="T30" fmla="*/ 375 w 391"/>
                  <a:gd name="T31" fmla="*/ 174 h 349"/>
                  <a:gd name="T32" fmla="*/ 358 w 391"/>
                  <a:gd name="T33" fmla="*/ 141 h 349"/>
                  <a:gd name="T34" fmla="*/ 358 w 391"/>
                  <a:gd name="T35" fmla="*/ 114 h 349"/>
                  <a:gd name="T36" fmla="*/ 362 w 391"/>
                  <a:gd name="T37" fmla="*/ 78 h 349"/>
                  <a:gd name="T38" fmla="*/ 350 w 391"/>
                  <a:gd name="T39" fmla="*/ 37 h 349"/>
                  <a:gd name="T40" fmla="*/ 314 w 391"/>
                  <a:gd name="T41" fmla="*/ 12 h 349"/>
                  <a:gd name="T42" fmla="*/ 260 w 391"/>
                  <a:gd name="T43" fmla="*/ 0 h 349"/>
                  <a:gd name="T44" fmla="*/ 225 w 391"/>
                  <a:gd name="T45" fmla="*/ 9 h 349"/>
                  <a:gd name="T46" fmla="*/ 210 w 391"/>
                  <a:gd name="T47" fmla="*/ 35 h 349"/>
                  <a:gd name="T48" fmla="*/ 233 w 391"/>
                  <a:gd name="T49" fmla="*/ 16 h 349"/>
                  <a:gd name="T50" fmla="*/ 273 w 391"/>
                  <a:gd name="T51" fmla="*/ 9 h 349"/>
                  <a:gd name="T52" fmla="*/ 316 w 391"/>
                  <a:gd name="T53" fmla="*/ 20 h 349"/>
                  <a:gd name="T54" fmla="*/ 346 w 391"/>
                  <a:gd name="T55" fmla="*/ 51 h 349"/>
                  <a:gd name="T56" fmla="*/ 350 w 391"/>
                  <a:gd name="T57" fmla="*/ 74 h 349"/>
                  <a:gd name="T58" fmla="*/ 348 w 391"/>
                  <a:gd name="T59" fmla="*/ 106 h 349"/>
                  <a:gd name="T60" fmla="*/ 346 w 391"/>
                  <a:gd name="T61" fmla="*/ 130 h 349"/>
                  <a:gd name="T62" fmla="*/ 352 w 391"/>
                  <a:gd name="T63" fmla="*/ 146 h 349"/>
                  <a:gd name="T64" fmla="*/ 364 w 391"/>
                  <a:gd name="T65" fmla="*/ 173 h 349"/>
                  <a:gd name="T66" fmla="*/ 377 w 391"/>
                  <a:gd name="T67" fmla="*/ 199 h 349"/>
                  <a:gd name="T68" fmla="*/ 375 w 391"/>
                  <a:gd name="T69" fmla="*/ 224 h 349"/>
                  <a:gd name="T70" fmla="*/ 354 w 391"/>
                  <a:gd name="T71" fmla="*/ 255 h 349"/>
                  <a:gd name="T72" fmla="*/ 318 w 391"/>
                  <a:gd name="T73" fmla="*/ 268 h 349"/>
                  <a:gd name="T74" fmla="*/ 287 w 391"/>
                  <a:gd name="T75" fmla="*/ 290 h 349"/>
                  <a:gd name="T76" fmla="*/ 266 w 391"/>
                  <a:gd name="T77" fmla="*/ 317 h 349"/>
                  <a:gd name="T78" fmla="*/ 243 w 391"/>
                  <a:gd name="T79" fmla="*/ 309 h 349"/>
                  <a:gd name="T80" fmla="*/ 208 w 391"/>
                  <a:gd name="T81" fmla="*/ 291 h 349"/>
                  <a:gd name="T82" fmla="*/ 162 w 391"/>
                  <a:gd name="T83" fmla="*/ 287 h 349"/>
                  <a:gd name="T84" fmla="*/ 102 w 391"/>
                  <a:gd name="T85" fmla="*/ 271 h 349"/>
                  <a:gd name="T86" fmla="*/ 71 w 391"/>
                  <a:gd name="T87" fmla="*/ 258 h 349"/>
                  <a:gd name="T88" fmla="*/ 62 w 391"/>
                  <a:gd name="T89" fmla="*/ 223 h 349"/>
                  <a:gd name="T90" fmla="*/ 56 w 391"/>
                  <a:gd name="T91" fmla="*/ 199 h 349"/>
                  <a:gd name="T92" fmla="*/ 33 w 391"/>
                  <a:gd name="T93" fmla="*/ 174 h 349"/>
                  <a:gd name="T94" fmla="*/ 0 w 391"/>
                  <a:gd name="T95" fmla="*/ 162 h 3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349"/>
                  <a:gd name="T146" fmla="*/ 391 w 391"/>
                  <a:gd name="T147" fmla="*/ 349 h 3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349">
                    <a:moveTo>
                      <a:pt x="4" y="173"/>
                    </a:moveTo>
                    <a:lnTo>
                      <a:pt x="10" y="174"/>
                    </a:lnTo>
                    <a:lnTo>
                      <a:pt x="25" y="180"/>
                    </a:lnTo>
                    <a:lnTo>
                      <a:pt x="33" y="184"/>
                    </a:lnTo>
                    <a:lnTo>
                      <a:pt x="42" y="191"/>
                    </a:lnTo>
                    <a:lnTo>
                      <a:pt x="48" y="199"/>
                    </a:lnTo>
                    <a:lnTo>
                      <a:pt x="54" y="209"/>
                    </a:lnTo>
                    <a:lnTo>
                      <a:pt x="52" y="219"/>
                    </a:lnTo>
                    <a:lnTo>
                      <a:pt x="52" y="228"/>
                    </a:lnTo>
                    <a:lnTo>
                      <a:pt x="52" y="236"/>
                    </a:lnTo>
                    <a:lnTo>
                      <a:pt x="54" y="244"/>
                    </a:lnTo>
                    <a:lnTo>
                      <a:pt x="56" y="256"/>
                    </a:lnTo>
                    <a:lnTo>
                      <a:pt x="65" y="264"/>
                    </a:lnTo>
                    <a:lnTo>
                      <a:pt x="71" y="267"/>
                    </a:lnTo>
                    <a:lnTo>
                      <a:pt x="83" y="271"/>
                    </a:lnTo>
                    <a:lnTo>
                      <a:pt x="96" y="275"/>
                    </a:lnTo>
                    <a:lnTo>
                      <a:pt x="114" y="282"/>
                    </a:lnTo>
                    <a:lnTo>
                      <a:pt x="131" y="286"/>
                    </a:lnTo>
                    <a:lnTo>
                      <a:pt x="150" y="290"/>
                    </a:lnTo>
                    <a:lnTo>
                      <a:pt x="169" y="293"/>
                    </a:lnTo>
                    <a:lnTo>
                      <a:pt x="191" y="295"/>
                    </a:lnTo>
                    <a:lnTo>
                      <a:pt x="208" y="298"/>
                    </a:lnTo>
                    <a:lnTo>
                      <a:pt x="225" y="305"/>
                    </a:lnTo>
                    <a:lnTo>
                      <a:pt x="237" y="312"/>
                    </a:lnTo>
                    <a:lnTo>
                      <a:pt x="250" y="322"/>
                    </a:lnTo>
                    <a:lnTo>
                      <a:pt x="256" y="332"/>
                    </a:lnTo>
                    <a:lnTo>
                      <a:pt x="264" y="340"/>
                    </a:lnTo>
                    <a:lnTo>
                      <a:pt x="268" y="346"/>
                    </a:lnTo>
                    <a:lnTo>
                      <a:pt x="269" y="349"/>
                    </a:lnTo>
                    <a:lnTo>
                      <a:pt x="269" y="345"/>
                    </a:lnTo>
                    <a:lnTo>
                      <a:pt x="271" y="338"/>
                    </a:lnTo>
                    <a:lnTo>
                      <a:pt x="273" y="326"/>
                    </a:lnTo>
                    <a:lnTo>
                      <a:pt x="279" y="316"/>
                    </a:lnTo>
                    <a:lnTo>
                      <a:pt x="285" y="302"/>
                    </a:lnTo>
                    <a:lnTo>
                      <a:pt x="296" y="290"/>
                    </a:lnTo>
                    <a:lnTo>
                      <a:pt x="310" y="281"/>
                    </a:lnTo>
                    <a:lnTo>
                      <a:pt x="329" y="275"/>
                    </a:lnTo>
                    <a:lnTo>
                      <a:pt x="345" y="268"/>
                    </a:lnTo>
                    <a:lnTo>
                      <a:pt x="360" y="260"/>
                    </a:lnTo>
                    <a:lnTo>
                      <a:pt x="370" y="248"/>
                    </a:lnTo>
                    <a:lnTo>
                      <a:pt x="379" y="238"/>
                    </a:lnTo>
                    <a:lnTo>
                      <a:pt x="383" y="225"/>
                    </a:lnTo>
                    <a:lnTo>
                      <a:pt x="387" y="215"/>
                    </a:lnTo>
                    <a:lnTo>
                      <a:pt x="389" y="205"/>
                    </a:lnTo>
                    <a:lnTo>
                      <a:pt x="391" y="201"/>
                    </a:lnTo>
                    <a:lnTo>
                      <a:pt x="385" y="195"/>
                    </a:lnTo>
                    <a:lnTo>
                      <a:pt x="381" y="187"/>
                    </a:lnTo>
                    <a:lnTo>
                      <a:pt x="375" y="174"/>
                    </a:lnTo>
                    <a:lnTo>
                      <a:pt x="370" y="164"/>
                    </a:lnTo>
                    <a:lnTo>
                      <a:pt x="364" y="152"/>
                    </a:lnTo>
                    <a:lnTo>
                      <a:pt x="358" y="141"/>
                    </a:lnTo>
                    <a:lnTo>
                      <a:pt x="356" y="130"/>
                    </a:lnTo>
                    <a:lnTo>
                      <a:pt x="358" y="123"/>
                    </a:lnTo>
                    <a:lnTo>
                      <a:pt x="358" y="114"/>
                    </a:lnTo>
                    <a:lnTo>
                      <a:pt x="360" y="103"/>
                    </a:lnTo>
                    <a:lnTo>
                      <a:pt x="360" y="90"/>
                    </a:lnTo>
                    <a:lnTo>
                      <a:pt x="362" y="78"/>
                    </a:lnTo>
                    <a:lnTo>
                      <a:pt x="360" y="63"/>
                    </a:lnTo>
                    <a:lnTo>
                      <a:pt x="358" y="49"/>
                    </a:lnTo>
                    <a:lnTo>
                      <a:pt x="350" y="37"/>
                    </a:lnTo>
                    <a:lnTo>
                      <a:pt x="343" y="28"/>
                    </a:lnTo>
                    <a:lnTo>
                      <a:pt x="327" y="19"/>
                    </a:lnTo>
                    <a:lnTo>
                      <a:pt x="314" y="12"/>
                    </a:lnTo>
                    <a:lnTo>
                      <a:pt x="296" y="4"/>
                    </a:lnTo>
                    <a:lnTo>
                      <a:pt x="279" y="1"/>
                    </a:lnTo>
                    <a:lnTo>
                      <a:pt x="260" y="0"/>
                    </a:lnTo>
                    <a:lnTo>
                      <a:pt x="243" y="2"/>
                    </a:lnTo>
                    <a:lnTo>
                      <a:pt x="233" y="5"/>
                    </a:lnTo>
                    <a:lnTo>
                      <a:pt x="225" y="9"/>
                    </a:lnTo>
                    <a:lnTo>
                      <a:pt x="218" y="14"/>
                    </a:lnTo>
                    <a:lnTo>
                      <a:pt x="212" y="23"/>
                    </a:lnTo>
                    <a:lnTo>
                      <a:pt x="210" y="35"/>
                    </a:lnTo>
                    <a:lnTo>
                      <a:pt x="212" y="29"/>
                    </a:lnTo>
                    <a:lnTo>
                      <a:pt x="225" y="21"/>
                    </a:lnTo>
                    <a:lnTo>
                      <a:pt x="233" y="16"/>
                    </a:lnTo>
                    <a:lnTo>
                      <a:pt x="244" y="12"/>
                    </a:lnTo>
                    <a:lnTo>
                      <a:pt x="256" y="9"/>
                    </a:lnTo>
                    <a:lnTo>
                      <a:pt x="273" y="9"/>
                    </a:lnTo>
                    <a:lnTo>
                      <a:pt x="287" y="9"/>
                    </a:lnTo>
                    <a:lnTo>
                      <a:pt x="302" y="14"/>
                    </a:lnTo>
                    <a:lnTo>
                      <a:pt x="316" y="20"/>
                    </a:lnTo>
                    <a:lnTo>
                      <a:pt x="329" y="29"/>
                    </a:lnTo>
                    <a:lnTo>
                      <a:pt x="339" y="39"/>
                    </a:lnTo>
                    <a:lnTo>
                      <a:pt x="346" y="51"/>
                    </a:lnTo>
                    <a:lnTo>
                      <a:pt x="348" y="57"/>
                    </a:lnTo>
                    <a:lnTo>
                      <a:pt x="350" y="66"/>
                    </a:lnTo>
                    <a:lnTo>
                      <a:pt x="350" y="74"/>
                    </a:lnTo>
                    <a:lnTo>
                      <a:pt x="352" y="82"/>
                    </a:lnTo>
                    <a:lnTo>
                      <a:pt x="350" y="94"/>
                    </a:lnTo>
                    <a:lnTo>
                      <a:pt x="348" y="106"/>
                    </a:lnTo>
                    <a:lnTo>
                      <a:pt x="346" y="114"/>
                    </a:lnTo>
                    <a:lnTo>
                      <a:pt x="346" y="122"/>
                    </a:lnTo>
                    <a:lnTo>
                      <a:pt x="346" y="130"/>
                    </a:lnTo>
                    <a:lnTo>
                      <a:pt x="348" y="137"/>
                    </a:lnTo>
                    <a:lnTo>
                      <a:pt x="348" y="139"/>
                    </a:lnTo>
                    <a:lnTo>
                      <a:pt x="352" y="146"/>
                    </a:lnTo>
                    <a:lnTo>
                      <a:pt x="354" y="154"/>
                    </a:lnTo>
                    <a:lnTo>
                      <a:pt x="360" y="164"/>
                    </a:lnTo>
                    <a:lnTo>
                      <a:pt x="364" y="173"/>
                    </a:lnTo>
                    <a:lnTo>
                      <a:pt x="368" y="182"/>
                    </a:lnTo>
                    <a:lnTo>
                      <a:pt x="371" y="191"/>
                    </a:lnTo>
                    <a:lnTo>
                      <a:pt x="377" y="199"/>
                    </a:lnTo>
                    <a:lnTo>
                      <a:pt x="377" y="204"/>
                    </a:lnTo>
                    <a:lnTo>
                      <a:pt x="377" y="213"/>
                    </a:lnTo>
                    <a:lnTo>
                      <a:pt x="375" y="224"/>
                    </a:lnTo>
                    <a:lnTo>
                      <a:pt x="371" y="236"/>
                    </a:lnTo>
                    <a:lnTo>
                      <a:pt x="364" y="246"/>
                    </a:lnTo>
                    <a:lnTo>
                      <a:pt x="354" y="255"/>
                    </a:lnTo>
                    <a:lnTo>
                      <a:pt x="343" y="263"/>
                    </a:lnTo>
                    <a:lnTo>
                      <a:pt x="333" y="267"/>
                    </a:lnTo>
                    <a:lnTo>
                      <a:pt x="318" y="268"/>
                    </a:lnTo>
                    <a:lnTo>
                      <a:pt x="306" y="274"/>
                    </a:lnTo>
                    <a:lnTo>
                      <a:pt x="294" y="281"/>
                    </a:lnTo>
                    <a:lnTo>
                      <a:pt x="287" y="290"/>
                    </a:lnTo>
                    <a:lnTo>
                      <a:pt x="277" y="298"/>
                    </a:lnTo>
                    <a:lnTo>
                      <a:pt x="271" y="309"/>
                    </a:lnTo>
                    <a:lnTo>
                      <a:pt x="266" y="317"/>
                    </a:lnTo>
                    <a:lnTo>
                      <a:pt x="266" y="328"/>
                    </a:lnTo>
                    <a:lnTo>
                      <a:pt x="258" y="321"/>
                    </a:lnTo>
                    <a:lnTo>
                      <a:pt x="243" y="309"/>
                    </a:lnTo>
                    <a:lnTo>
                      <a:pt x="231" y="301"/>
                    </a:lnTo>
                    <a:lnTo>
                      <a:pt x="221" y="295"/>
                    </a:lnTo>
                    <a:lnTo>
                      <a:pt x="208" y="291"/>
                    </a:lnTo>
                    <a:lnTo>
                      <a:pt x="196" y="291"/>
                    </a:lnTo>
                    <a:lnTo>
                      <a:pt x="179" y="290"/>
                    </a:lnTo>
                    <a:lnTo>
                      <a:pt x="162" y="287"/>
                    </a:lnTo>
                    <a:lnTo>
                      <a:pt x="141" y="282"/>
                    </a:lnTo>
                    <a:lnTo>
                      <a:pt x="123" y="278"/>
                    </a:lnTo>
                    <a:lnTo>
                      <a:pt x="102" y="271"/>
                    </a:lnTo>
                    <a:lnTo>
                      <a:pt x="89" y="267"/>
                    </a:lnTo>
                    <a:lnTo>
                      <a:pt x="77" y="262"/>
                    </a:lnTo>
                    <a:lnTo>
                      <a:pt x="71" y="258"/>
                    </a:lnTo>
                    <a:lnTo>
                      <a:pt x="65" y="247"/>
                    </a:lnTo>
                    <a:lnTo>
                      <a:pt x="64" y="235"/>
                    </a:lnTo>
                    <a:lnTo>
                      <a:pt x="62" y="223"/>
                    </a:lnTo>
                    <a:lnTo>
                      <a:pt x="62" y="213"/>
                    </a:lnTo>
                    <a:lnTo>
                      <a:pt x="60" y="205"/>
                    </a:lnTo>
                    <a:lnTo>
                      <a:pt x="56" y="199"/>
                    </a:lnTo>
                    <a:lnTo>
                      <a:pt x="50" y="191"/>
                    </a:lnTo>
                    <a:lnTo>
                      <a:pt x="44" y="182"/>
                    </a:lnTo>
                    <a:lnTo>
                      <a:pt x="33" y="174"/>
                    </a:lnTo>
                    <a:lnTo>
                      <a:pt x="23" y="168"/>
                    </a:lnTo>
                    <a:lnTo>
                      <a:pt x="12" y="164"/>
                    </a:lnTo>
                    <a:lnTo>
                      <a:pt x="0" y="162"/>
                    </a:lnTo>
                    <a:lnTo>
                      <a:pt x="4" y="173"/>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4" name="Freeform 212"/>
              <p:cNvSpPr>
                <a:spLocks/>
              </p:cNvSpPr>
              <p:nvPr/>
            </p:nvSpPr>
            <p:spPr bwMode="auto">
              <a:xfrm>
                <a:off x="5177" y="3623"/>
                <a:ext cx="281" cy="562"/>
              </a:xfrm>
              <a:custGeom>
                <a:avLst/>
                <a:gdLst>
                  <a:gd name="T0" fmla="*/ 56 w 281"/>
                  <a:gd name="T1" fmla="*/ 555 h 562"/>
                  <a:gd name="T2" fmla="*/ 60 w 281"/>
                  <a:gd name="T3" fmla="*/ 528 h 562"/>
                  <a:gd name="T4" fmla="*/ 73 w 281"/>
                  <a:gd name="T5" fmla="*/ 492 h 562"/>
                  <a:gd name="T6" fmla="*/ 88 w 281"/>
                  <a:gd name="T7" fmla="*/ 454 h 562"/>
                  <a:gd name="T8" fmla="*/ 110 w 281"/>
                  <a:gd name="T9" fmla="*/ 427 h 562"/>
                  <a:gd name="T10" fmla="*/ 142 w 281"/>
                  <a:gd name="T11" fmla="*/ 418 h 562"/>
                  <a:gd name="T12" fmla="*/ 185 w 281"/>
                  <a:gd name="T13" fmla="*/ 388 h 562"/>
                  <a:gd name="T14" fmla="*/ 204 w 281"/>
                  <a:gd name="T15" fmla="*/ 352 h 562"/>
                  <a:gd name="T16" fmla="*/ 208 w 281"/>
                  <a:gd name="T17" fmla="*/ 332 h 562"/>
                  <a:gd name="T18" fmla="*/ 192 w 281"/>
                  <a:gd name="T19" fmla="*/ 294 h 562"/>
                  <a:gd name="T20" fmla="*/ 177 w 281"/>
                  <a:gd name="T21" fmla="*/ 265 h 562"/>
                  <a:gd name="T22" fmla="*/ 173 w 281"/>
                  <a:gd name="T23" fmla="*/ 242 h 562"/>
                  <a:gd name="T24" fmla="*/ 179 w 281"/>
                  <a:gd name="T25" fmla="*/ 211 h 562"/>
                  <a:gd name="T26" fmla="*/ 192 w 281"/>
                  <a:gd name="T27" fmla="*/ 167 h 562"/>
                  <a:gd name="T28" fmla="*/ 210 w 281"/>
                  <a:gd name="T29" fmla="*/ 121 h 562"/>
                  <a:gd name="T30" fmla="*/ 225 w 281"/>
                  <a:gd name="T31" fmla="*/ 85 h 562"/>
                  <a:gd name="T32" fmla="*/ 242 w 281"/>
                  <a:gd name="T33" fmla="*/ 71 h 562"/>
                  <a:gd name="T34" fmla="*/ 267 w 281"/>
                  <a:gd name="T35" fmla="*/ 71 h 562"/>
                  <a:gd name="T36" fmla="*/ 262 w 281"/>
                  <a:gd name="T37" fmla="*/ 65 h 562"/>
                  <a:gd name="T38" fmla="*/ 242 w 281"/>
                  <a:gd name="T39" fmla="*/ 36 h 562"/>
                  <a:gd name="T40" fmla="*/ 227 w 281"/>
                  <a:gd name="T41" fmla="*/ 16 h 562"/>
                  <a:gd name="T42" fmla="*/ 227 w 281"/>
                  <a:gd name="T43" fmla="*/ 22 h 562"/>
                  <a:gd name="T44" fmla="*/ 227 w 281"/>
                  <a:gd name="T45" fmla="*/ 47 h 562"/>
                  <a:gd name="T46" fmla="*/ 227 w 281"/>
                  <a:gd name="T47" fmla="*/ 56 h 562"/>
                  <a:gd name="T48" fmla="*/ 204 w 281"/>
                  <a:gd name="T49" fmla="*/ 87 h 562"/>
                  <a:gd name="T50" fmla="*/ 188 w 281"/>
                  <a:gd name="T51" fmla="*/ 110 h 562"/>
                  <a:gd name="T52" fmla="*/ 177 w 281"/>
                  <a:gd name="T53" fmla="*/ 138 h 562"/>
                  <a:gd name="T54" fmla="*/ 167 w 281"/>
                  <a:gd name="T55" fmla="*/ 161 h 562"/>
                  <a:gd name="T56" fmla="*/ 140 w 281"/>
                  <a:gd name="T57" fmla="*/ 134 h 562"/>
                  <a:gd name="T58" fmla="*/ 100 w 281"/>
                  <a:gd name="T59" fmla="*/ 110 h 562"/>
                  <a:gd name="T60" fmla="*/ 65 w 281"/>
                  <a:gd name="T61" fmla="*/ 104 h 562"/>
                  <a:gd name="T62" fmla="*/ 29 w 281"/>
                  <a:gd name="T63" fmla="*/ 116 h 562"/>
                  <a:gd name="T64" fmla="*/ 2 w 281"/>
                  <a:gd name="T65" fmla="*/ 95 h 562"/>
                  <a:gd name="T66" fmla="*/ 10 w 281"/>
                  <a:gd name="T67" fmla="*/ 85 h 562"/>
                  <a:gd name="T68" fmla="*/ 27 w 281"/>
                  <a:gd name="T69" fmla="*/ 106 h 562"/>
                  <a:gd name="T70" fmla="*/ 54 w 281"/>
                  <a:gd name="T71" fmla="*/ 98 h 562"/>
                  <a:gd name="T72" fmla="*/ 94 w 281"/>
                  <a:gd name="T73" fmla="*/ 100 h 562"/>
                  <a:gd name="T74" fmla="*/ 129 w 281"/>
                  <a:gd name="T75" fmla="*/ 113 h 562"/>
                  <a:gd name="T76" fmla="*/ 165 w 281"/>
                  <a:gd name="T77" fmla="*/ 147 h 562"/>
                  <a:gd name="T78" fmla="*/ 171 w 281"/>
                  <a:gd name="T79" fmla="*/ 124 h 562"/>
                  <a:gd name="T80" fmla="*/ 183 w 281"/>
                  <a:gd name="T81" fmla="*/ 102 h 562"/>
                  <a:gd name="T82" fmla="*/ 194 w 281"/>
                  <a:gd name="T83" fmla="*/ 77 h 562"/>
                  <a:gd name="T84" fmla="*/ 221 w 281"/>
                  <a:gd name="T85" fmla="*/ 55 h 562"/>
                  <a:gd name="T86" fmla="*/ 244 w 281"/>
                  <a:gd name="T87" fmla="*/ 74 h 562"/>
                  <a:gd name="T88" fmla="*/ 237 w 281"/>
                  <a:gd name="T89" fmla="*/ 83 h 562"/>
                  <a:gd name="T90" fmla="*/ 221 w 281"/>
                  <a:gd name="T91" fmla="*/ 114 h 562"/>
                  <a:gd name="T92" fmla="*/ 202 w 281"/>
                  <a:gd name="T93" fmla="*/ 155 h 562"/>
                  <a:gd name="T94" fmla="*/ 187 w 281"/>
                  <a:gd name="T95" fmla="*/ 199 h 562"/>
                  <a:gd name="T96" fmla="*/ 179 w 281"/>
                  <a:gd name="T97" fmla="*/ 238 h 562"/>
                  <a:gd name="T98" fmla="*/ 187 w 281"/>
                  <a:gd name="T99" fmla="*/ 258 h 562"/>
                  <a:gd name="T100" fmla="*/ 206 w 281"/>
                  <a:gd name="T101" fmla="*/ 293 h 562"/>
                  <a:gd name="T102" fmla="*/ 217 w 281"/>
                  <a:gd name="T103" fmla="*/ 328 h 562"/>
                  <a:gd name="T104" fmla="*/ 210 w 281"/>
                  <a:gd name="T105" fmla="*/ 358 h 562"/>
                  <a:gd name="T106" fmla="*/ 200 w 281"/>
                  <a:gd name="T107" fmla="*/ 383 h 562"/>
                  <a:gd name="T108" fmla="*/ 181 w 281"/>
                  <a:gd name="T109" fmla="*/ 405 h 562"/>
                  <a:gd name="T110" fmla="*/ 156 w 281"/>
                  <a:gd name="T111" fmla="*/ 423 h 562"/>
                  <a:gd name="T112" fmla="*/ 131 w 281"/>
                  <a:gd name="T113" fmla="*/ 430 h 562"/>
                  <a:gd name="T114" fmla="*/ 104 w 281"/>
                  <a:gd name="T115" fmla="*/ 452 h 562"/>
                  <a:gd name="T116" fmla="*/ 90 w 281"/>
                  <a:gd name="T117" fmla="*/ 468 h 562"/>
                  <a:gd name="T118" fmla="*/ 81 w 281"/>
                  <a:gd name="T119" fmla="*/ 493 h 562"/>
                  <a:gd name="T120" fmla="*/ 71 w 281"/>
                  <a:gd name="T121" fmla="*/ 520 h 562"/>
                  <a:gd name="T122" fmla="*/ 65 w 281"/>
                  <a:gd name="T123" fmla="*/ 543 h 562"/>
                  <a:gd name="T124" fmla="*/ 56 w 281"/>
                  <a:gd name="T125" fmla="*/ 562 h 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1"/>
                  <a:gd name="T190" fmla="*/ 0 h 562"/>
                  <a:gd name="T191" fmla="*/ 281 w 281"/>
                  <a:gd name="T192" fmla="*/ 562 h 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1" h="562">
                    <a:moveTo>
                      <a:pt x="56" y="562"/>
                    </a:moveTo>
                    <a:lnTo>
                      <a:pt x="56" y="559"/>
                    </a:lnTo>
                    <a:lnTo>
                      <a:pt x="56" y="555"/>
                    </a:lnTo>
                    <a:lnTo>
                      <a:pt x="56" y="547"/>
                    </a:lnTo>
                    <a:lnTo>
                      <a:pt x="60" y="539"/>
                    </a:lnTo>
                    <a:lnTo>
                      <a:pt x="60" y="528"/>
                    </a:lnTo>
                    <a:lnTo>
                      <a:pt x="63" y="517"/>
                    </a:lnTo>
                    <a:lnTo>
                      <a:pt x="67" y="504"/>
                    </a:lnTo>
                    <a:lnTo>
                      <a:pt x="73" y="492"/>
                    </a:lnTo>
                    <a:lnTo>
                      <a:pt x="77" y="479"/>
                    </a:lnTo>
                    <a:lnTo>
                      <a:pt x="83" y="466"/>
                    </a:lnTo>
                    <a:lnTo>
                      <a:pt x="88" y="454"/>
                    </a:lnTo>
                    <a:lnTo>
                      <a:pt x="96" y="445"/>
                    </a:lnTo>
                    <a:lnTo>
                      <a:pt x="102" y="434"/>
                    </a:lnTo>
                    <a:lnTo>
                      <a:pt x="110" y="427"/>
                    </a:lnTo>
                    <a:lnTo>
                      <a:pt x="117" y="422"/>
                    </a:lnTo>
                    <a:lnTo>
                      <a:pt x="127" y="422"/>
                    </a:lnTo>
                    <a:lnTo>
                      <a:pt x="142" y="418"/>
                    </a:lnTo>
                    <a:lnTo>
                      <a:pt x="158" y="410"/>
                    </a:lnTo>
                    <a:lnTo>
                      <a:pt x="171" y="399"/>
                    </a:lnTo>
                    <a:lnTo>
                      <a:pt x="185" y="388"/>
                    </a:lnTo>
                    <a:lnTo>
                      <a:pt x="194" y="374"/>
                    </a:lnTo>
                    <a:lnTo>
                      <a:pt x="202" y="360"/>
                    </a:lnTo>
                    <a:lnTo>
                      <a:pt x="204" y="352"/>
                    </a:lnTo>
                    <a:lnTo>
                      <a:pt x="206" y="344"/>
                    </a:lnTo>
                    <a:lnTo>
                      <a:pt x="206" y="337"/>
                    </a:lnTo>
                    <a:lnTo>
                      <a:pt x="208" y="332"/>
                    </a:lnTo>
                    <a:lnTo>
                      <a:pt x="202" y="319"/>
                    </a:lnTo>
                    <a:lnTo>
                      <a:pt x="198" y="306"/>
                    </a:lnTo>
                    <a:lnTo>
                      <a:pt x="192" y="294"/>
                    </a:lnTo>
                    <a:lnTo>
                      <a:pt x="187" y="285"/>
                    </a:lnTo>
                    <a:lnTo>
                      <a:pt x="181" y="274"/>
                    </a:lnTo>
                    <a:lnTo>
                      <a:pt x="177" y="265"/>
                    </a:lnTo>
                    <a:lnTo>
                      <a:pt x="173" y="257"/>
                    </a:lnTo>
                    <a:lnTo>
                      <a:pt x="173" y="249"/>
                    </a:lnTo>
                    <a:lnTo>
                      <a:pt x="173" y="242"/>
                    </a:lnTo>
                    <a:lnTo>
                      <a:pt x="173" y="234"/>
                    </a:lnTo>
                    <a:lnTo>
                      <a:pt x="175" y="222"/>
                    </a:lnTo>
                    <a:lnTo>
                      <a:pt x="179" y="211"/>
                    </a:lnTo>
                    <a:lnTo>
                      <a:pt x="183" y="196"/>
                    </a:lnTo>
                    <a:lnTo>
                      <a:pt x="187" y="181"/>
                    </a:lnTo>
                    <a:lnTo>
                      <a:pt x="192" y="167"/>
                    </a:lnTo>
                    <a:lnTo>
                      <a:pt x="198" y="152"/>
                    </a:lnTo>
                    <a:lnTo>
                      <a:pt x="204" y="136"/>
                    </a:lnTo>
                    <a:lnTo>
                      <a:pt x="210" y="121"/>
                    </a:lnTo>
                    <a:lnTo>
                      <a:pt x="215" y="106"/>
                    </a:lnTo>
                    <a:lnTo>
                      <a:pt x="221" y="95"/>
                    </a:lnTo>
                    <a:lnTo>
                      <a:pt x="225" y="85"/>
                    </a:lnTo>
                    <a:lnTo>
                      <a:pt x="231" y="77"/>
                    </a:lnTo>
                    <a:lnTo>
                      <a:pt x="237" y="71"/>
                    </a:lnTo>
                    <a:lnTo>
                      <a:pt x="242" y="71"/>
                    </a:lnTo>
                    <a:lnTo>
                      <a:pt x="254" y="70"/>
                    </a:lnTo>
                    <a:lnTo>
                      <a:pt x="262" y="71"/>
                    </a:lnTo>
                    <a:lnTo>
                      <a:pt x="267" y="71"/>
                    </a:lnTo>
                    <a:lnTo>
                      <a:pt x="269" y="73"/>
                    </a:lnTo>
                    <a:lnTo>
                      <a:pt x="264" y="70"/>
                    </a:lnTo>
                    <a:lnTo>
                      <a:pt x="262" y="65"/>
                    </a:lnTo>
                    <a:lnTo>
                      <a:pt x="254" y="55"/>
                    </a:lnTo>
                    <a:lnTo>
                      <a:pt x="250" y="47"/>
                    </a:lnTo>
                    <a:lnTo>
                      <a:pt x="242" y="36"/>
                    </a:lnTo>
                    <a:lnTo>
                      <a:pt x="237" y="28"/>
                    </a:lnTo>
                    <a:lnTo>
                      <a:pt x="231" y="20"/>
                    </a:lnTo>
                    <a:lnTo>
                      <a:pt x="227" y="16"/>
                    </a:lnTo>
                    <a:lnTo>
                      <a:pt x="227" y="13"/>
                    </a:lnTo>
                    <a:lnTo>
                      <a:pt x="227" y="16"/>
                    </a:lnTo>
                    <a:lnTo>
                      <a:pt x="227" y="22"/>
                    </a:lnTo>
                    <a:lnTo>
                      <a:pt x="227" y="31"/>
                    </a:lnTo>
                    <a:lnTo>
                      <a:pt x="227" y="39"/>
                    </a:lnTo>
                    <a:lnTo>
                      <a:pt x="227" y="47"/>
                    </a:lnTo>
                    <a:lnTo>
                      <a:pt x="227" y="52"/>
                    </a:lnTo>
                    <a:lnTo>
                      <a:pt x="231" y="55"/>
                    </a:lnTo>
                    <a:lnTo>
                      <a:pt x="227" y="56"/>
                    </a:lnTo>
                    <a:lnTo>
                      <a:pt x="221" y="63"/>
                    </a:lnTo>
                    <a:lnTo>
                      <a:pt x="212" y="74"/>
                    </a:lnTo>
                    <a:lnTo>
                      <a:pt x="204" y="87"/>
                    </a:lnTo>
                    <a:lnTo>
                      <a:pt x="198" y="94"/>
                    </a:lnTo>
                    <a:lnTo>
                      <a:pt x="192" y="102"/>
                    </a:lnTo>
                    <a:lnTo>
                      <a:pt x="188" y="110"/>
                    </a:lnTo>
                    <a:lnTo>
                      <a:pt x="185" y="120"/>
                    </a:lnTo>
                    <a:lnTo>
                      <a:pt x="179" y="128"/>
                    </a:lnTo>
                    <a:lnTo>
                      <a:pt x="177" y="138"/>
                    </a:lnTo>
                    <a:lnTo>
                      <a:pt x="177" y="147"/>
                    </a:lnTo>
                    <a:lnTo>
                      <a:pt x="177" y="157"/>
                    </a:lnTo>
                    <a:lnTo>
                      <a:pt x="167" y="161"/>
                    </a:lnTo>
                    <a:lnTo>
                      <a:pt x="163" y="156"/>
                    </a:lnTo>
                    <a:lnTo>
                      <a:pt x="154" y="148"/>
                    </a:lnTo>
                    <a:lnTo>
                      <a:pt x="140" y="134"/>
                    </a:lnTo>
                    <a:lnTo>
                      <a:pt x="123" y="122"/>
                    </a:lnTo>
                    <a:lnTo>
                      <a:pt x="111" y="116"/>
                    </a:lnTo>
                    <a:lnTo>
                      <a:pt x="100" y="110"/>
                    </a:lnTo>
                    <a:lnTo>
                      <a:pt x="88" y="106"/>
                    </a:lnTo>
                    <a:lnTo>
                      <a:pt x="79" y="105"/>
                    </a:lnTo>
                    <a:lnTo>
                      <a:pt x="65" y="104"/>
                    </a:lnTo>
                    <a:lnTo>
                      <a:pt x="54" y="105"/>
                    </a:lnTo>
                    <a:lnTo>
                      <a:pt x="40" y="108"/>
                    </a:lnTo>
                    <a:lnTo>
                      <a:pt x="29" y="116"/>
                    </a:lnTo>
                    <a:lnTo>
                      <a:pt x="23" y="113"/>
                    </a:lnTo>
                    <a:lnTo>
                      <a:pt x="11" y="106"/>
                    </a:lnTo>
                    <a:lnTo>
                      <a:pt x="2" y="95"/>
                    </a:lnTo>
                    <a:lnTo>
                      <a:pt x="0" y="85"/>
                    </a:lnTo>
                    <a:lnTo>
                      <a:pt x="10" y="82"/>
                    </a:lnTo>
                    <a:lnTo>
                      <a:pt x="10" y="85"/>
                    </a:lnTo>
                    <a:lnTo>
                      <a:pt x="11" y="91"/>
                    </a:lnTo>
                    <a:lnTo>
                      <a:pt x="17" y="100"/>
                    </a:lnTo>
                    <a:lnTo>
                      <a:pt x="27" y="106"/>
                    </a:lnTo>
                    <a:lnTo>
                      <a:pt x="29" y="104"/>
                    </a:lnTo>
                    <a:lnTo>
                      <a:pt x="38" y="101"/>
                    </a:lnTo>
                    <a:lnTo>
                      <a:pt x="54" y="98"/>
                    </a:lnTo>
                    <a:lnTo>
                      <a:pt x="73" y="98"/>
                    </a:lnTo>
                    <a:lnTo>
                      <a:pt x="83" y="98"/>
                    </a:lnTo>
                    <a:lnTo>
                      <a:pt x="94" y="100"/>
                    </a:lnTo>
                    <a:lnTo>
                      <a:pt x="106" y="102"/>
                    </a:lnTo>
                    <a:lnTo>
                      <a:pt x="117" y="108"/>
                    </a:lnTo>
                    <a:lnTo>
                      <a:pt x="129" y="113"/>
                    </a:lnTo>
                    <a:lnTo>
                      <a:pt x="140" y="122"/>
                    </a:lnTo>
                    <a:lnTo>
                      <a:pt x="152" y="133"/>
                    </a:lnTo>
                    <a:lnTo>
                      <a:pt x="165" y="147"/>
                    </a:lnTo>
                    <a:lnTo>
                      <a:pt x="165" y="143"/>
                    </a:lnTo>
                    <a:lnTo>
                      <a:pt x="169" y="132"/>
                    </a:lnTo>
                    <a:lnTo>
                      <a:pt x="171" y="124"/>
                    </a:lnTo>
                    <a:lnTo>
                      <a:pt x="175" y="117"/>
                    </a:lnTo>
                    <a:lnTo>
                      <a:pt x="177" y="109"/>
                    </a:lnTo>
                    <a:lnTo>
                      <a:pt x="183" y="102"/>
                    </a:lnTo>
                    <a:lnTo>
                      <a:pt x="187" y="93"/>
                    </a:lnTo>
                    <a:lnTo>
                      <a:pt x="190" y="85"/>
                    </a:lnTo>
                    <a:lnTo>
                      <a:pt x="194" y="77"/>
                    </a:lnTo>
                    <a:lnTo>
                      <a:pt x="200" y="71"/>
                    </a:lnTo>
                    <a:lnTo>
                      <a:pt x="210" y="59"/>
                    </a:lnTo>
                    <a:lnTo>
                      <a:pt x="221" y="55"/>
                    </a:lnTo>
                    <a:lnTo>
                      <a:pt x="217" y="0"/>
                    </a:lnTo>
                    <a:lnTo>
                      <a:pt x="281" y="77"/>
                    </a:lnTo>
                    <a:lnTo>
                      <a:pt x="244" y="74"/>
                    </a:lnTo>
                    <a:lnTo>
                      <a:pt x="242" y="74"/>
                    </a:lnTo>
                    <a:lnTo>
                      <a:pt x="240" y="78"/>
                    </a:lnTo>
                    <a:lnTo>
                      <a:pt x="237" y="83"/>
                    </a:lnTo>
                    <a:lnTo>
                      <a:pt x="233" y="93"/>
                    </a:lnTo>
                    <a:lnTo>
                      <a:pt x="227" y="102"/>
                    </a:lnTo>
                    <a:lnTo>
                      <a:pt x="221" y="114"/>
                    </a:lnTo>
                    <a:lnTo>
                      <a:pt x="215" y="126"/>
                    </a:lnTo>
                    <a:lnTo>
                      <a:pt x="210" y="141"/>
                    </a:lnTo>
                    <a:lnTo>
                      <a:pt x="202" y="155"/>
                    </a:lnTo>
                    <a:lnTo>
                      <a:pt x="196" y="169"/>
                    </a:lnTo>
                    <a:lnTo>
                      <a:pt x="190" y="184"/>
                    </a:lnTo>
                    <a:lnTo>
                      <a:pt x="187" y="199"/>
                    </a:lnTo>
                    <a:lnTo>
                      <a:pt x="181" y="212"/>
                    </a:lnTo>
                    <a:lnTo>
                      <a:pt x="181" y="226"/>
                    </a:lnTo>
                    <a:lnTo>
                      <a:pt x="179" y="238"/>
                    </a:lnTo>
                    <a:lnTo>
                      <a:pt x="183" y="250"/>
                    </a:lnTo>
                    <a:lnTo>
                      <a:pt x="183" y="251"/>
                    </a:lnTo>
                    <a:lnTo>
                      <a:pt x="187" y="258"/>
                    </a:lnTo>
                    <a:lnTo>
                      <a:pt x="192" y="268"/>
                    </a:lnTo>
                    <a:lnTo>
                      <a:pt x="200" y="281"/>
                    </a:lnTo>
                    <a:lnTo>
                      <a:pt x="206" y="293"/>
                    </a:lnTo>
                    <a:lnTo>
                      <a:pt x="212" y="306"/>
                    </a:lnTo>
                    <a:lnTo>
                      <a:pt x="213" y="317"/>
                    </a:lnTo>
                    <a:lnTo>
                      <a:pt x="217" y="328"/>
                    </a:lnTo>
                    <a:lnTo>
                      <a:pt x="215" y="336"/>
                    </a:lnTo>
                    <a:lnTo>
                      <a:pt x="213" y="349"/>
                    </a:lnTo>
                    <a:lnTo>
                      <a:pt x="210" y="358"/>
                    </a:lnTo>
                    <a:lnTo>
                      <a:pt x="206" y="366"/>
                    </a:lnTo>
                    <a:lnTo>
                      <a:pt x="202" y="374"/>
                    </a:lnTo>
                    <a:lnTo>
                      <a:pt x="200" y="383"/>
                    </a:lnTo>
                    <a:lnTo>
                      <a:pt x="194" y="390"/>
                    </a:lnTo>
                    <a:lnTo>
                      <a:pt x="188" y="398"/>
                    </a:lnTo>
                    <a:lnTo>
                      <a:pt x="181" y="405"/>
                    </a:lnTo>
                    <a:lnTo>
                      <a:pt x="175" y="413"/>
                    </a:lnTo>
                    <a:lnTo>
                      <a:pt x="165" y="418"/>
                    </a:lnTo>
                    <a:lnTo>
                      <a:pt x="156" y="423"/>
                    </a:lnTo>
                    <a:lnTo>
                      <a:pt x="144" y="426"/>
                    </a:lnTo>
                    <a:lnTo>
                      <a:pt x="133" y="430"/>
                    </a:lnTo>
                    <a:lnTo>
                      <a:pt x="131" y="430"/>
                    </a:lnTo>
                    <a:lnTo>
                      <a:pt x="125" y="434"/>
                    </a:lnTo>
                    <a:lnTo>
                      <a:pt x="115" y="440"/>
                    </a:lnTo>
                    <a:lnTo>
                      <a:pt x="104" y="452"/>
                    </a:lnTo>
                    <a:lnTo>
                      <a:pt x="98" y="454"/>
                    </a:lnTo>
                    <a:lnTo>
                      <a:pt x="94" y="461"/>
                    </a:lnTo>
                    <a:lnTo>
                      <a:pt x="90" y="468"/>
                    </a:lnTo>
                    <a:lnTo>
                      <a:pt x="86" y="476"/>
                    </a:lnTo>
                    <a:lnTo>
                      <a:pt x="83" y="484"/>
                    </a:lnTo>
                    <a:lnTo>
                      <a:pt x="81" y="493"/>
                    </a:lnTo>
                    <a:lnTo>
                      <a:pt x="77" y="501"/>
                    </a:lnTo>
                    <a:lnTo>
                      <a:pt x="75" y="512"/>
                    </a:lnTo>
                    <a:lnTo>
                      <a:pt x="71" y="520"/>
                    </a:lnTo>
                    <a:lnTo>
                      <a:pt x="69" y="528"/>
                    </a:lnTo>
                    <a:lnTo>
                      <a:pt x="65" y="535"/>
                    </a:lnTo>
                    <a:lnTo>
                      <a:pt x="65" y="543"/>
                    </a:lnTo>
                    <a:lnTo>
                      <a:pt x="63" y="554"/>
                    </a:lnTo>
                    <a:lnTo>
                      <a:pt x="63" y="558"/>
                    </a:lnTo>
                    <a:lnTo>
                      <a:pt x="56" y="562"/>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5" name="Freeform 213"/>
              <p:cNvSpPr>
                <a:spLocks/>
              </p:cNvSpPr>
              <p:nvPr/>
            </p:nvSpPr>
            <p:spPr bwMode="auto">
              <a:xfrm>
                <a:off x="1361" y="4159"/>
                <a:ext cx="225" cy="22"/>
              </a:xfrm>
              <a:custGeom>
                <a:avLst/>
                <a:gdLst>
                  <a:gd name="T0" fmla="*/ 7 w 225"/>
                  <a:gd name="T1" fmla="*/ 0 h 22"/>
                  <a:gd name="T2" fmla="*/ 9 w 225"/>
                  <a:gd name="T3" fmla="*/ 0 h 22"/>
                  <a:gd name="T4" fmla="*/ 19 w 225"/>
                  <a:gd name="T5" fmla="*/ 4 h 22"/>
                  <a:gd name="T6" fmla="*/ 30 w 225"/>
                  <a:gd name="T7" fmla="*/ 6 h 22"/>
                  <a:gd name="T8" fmla="*/ 48 w 225"/>
                  <a:gd name="T9" fmla="*/ 4 h 22"/>
                  <a:gd name="T10" fmla="*/ 59 w 225"/>
                  <a:gd name="T11" fmla="*/ 0 h 22"/>
                  <a:gd name="T12" fmla="*/ 67 w 225"/>
                  <a:gd name="T13" fmla="*/ 0 h 22"/>
                  <a:gd name="T14" fmla="*/ 69 w 225"/>
                  <a:gd name="T15" fmla="*/ 2 h 22"/>
                  <a:gd name="T16" fmla="*/ 77 w 225"/>
                  <a:gd name="T17" fmla="*/ 6 h 22"/>
                  <a:gd name="T18" fmla="*/ 86 w 225"/>
                  <a:gd name="T19" fmla="*/ 10 h 22"/>
                  <a:gd name="T20" fmla="*/ 102 w 225"/>
                  <a:gd name="T21" fmla="*/ 15 h 22"/>
                  <a:gd name="T22" fmla="*/ 109 w 225"/>
                  <a:gd name="T23" fmla="*/ 16 h 22"/>
                  <a:gd name="T24" fmla="*/ 121 w 225"/>
                  <a:gd name="T25" fmla="*/ 18 h 22"/>
                  <a:gd name="T26" fmla="*/ 130 w 225"/>
                  <a:gd name="T27" fmla="*/ 16 h 22"/>
                  <a:gd name="T28" fmla="*/ 146 w 225"/>
                  <a:gd name="T29" fmla="*/ 16 h 22"/>
                  <a:gd name="T30" fmla="*/ 159 w 225"/>
                  <a:gd name="T31" fmla="*/ 14 h 22"/>
                  <a:gd name="T32" fmla="*/ 177 w 225"/>
                  <a:gd name="T33" fmla="*/ 11 h 22"/>
                  <a:gd name="T34" fmla="*/ 194 w 225"/>
                  <a:gd name="T35" fmla="*/ 7 h 22"/>
                  <a:gd name="T36" fmla="*/ 217 w 225"/>
                  <a:gd name="T37" fmla="*/ 2 h 22"/>
                  <a:gd name="T38" fmla="*/ 225 w 225"/>
                  <a:gd name="T39" fmla="*/ 4 h 22"/>
                  <a:gd name="T40" fmla="*/ 217 w 225"/>
                  <a:gd name="T41" fmla="*/ 4 h 22"/>
                  <a:gd name="T42" fmla="*/ 204 w 225"/>
                  <a:gd name="T43" fmla="*/ 10 h 22"/>
                  <a:gd name="T44" fmla="*/ 192 w 225"/>
                  <a:gd name="T45" fmla="*/ 11 h 22"/>
                  <a:gd name="T46" fmla="*/ 181 w 225"/>
                  <a:gd name="T47" fmla="*/ 14 h 22"/>
                  <a:gd name="T48" fmla="*/ 167 w 225"/>
                  <a:gd name="T49" fmla="*/ 16 h 22"/>
                  <a:gd name="T50" fmla="*/ 155 w 225"/>
                  <a:gd name="T51" fmla="*/ 19 h 22"/>
                  <a:gd name="T52" fmla="*/ 140 w 225"/>
                  <a:gd name="T53" fmla="*/ 20 h 22"/>
                  <a:gd name="T54" fmla="*/ 127 w 225"/>
                  <a:gd name="T55" fmla="*/ 22 h 22"/>
                  <a:gd name="T56" fmla="*/ 113 w 225"/>
                  <a:gd name="T57" fmla="*/ 22 h 22"/>
                  <a:gd name="T58" fmla="*/ 102 w 225"/>
                  <a:gd name="T59" fmla="*/ 22 h 22"/>
                  <a:gd name="T60" fmla="*/ 90 w 225"/>
                  <a:gd name="T61" fmla="*/ 19 h 22"/>
                  <a:gd name="T62" fmla="*/ 80 w 225"/>
                  <a:gd name="T63" fmla="*/ 18 h 22"/>
                  <a:gd name="T64" fmla="*/ 71 w 225"/>
                  <a:gd name="T65" fmla="*/ 14 h 22"/>
                  <a:gd name="T66" fmla="*/ 65 w 225"/>
                  <a:gd name="T67" fmla="*/ 10 h 22"/>
                  <a:gd name="T68" fmla="*/ 61 w 225"/>
                  <a:gd name="T69" fmla="*/ 10 h 22"/>
                  <a:gd name="T70" fmla="*/ 55 w 225"/>
                  <a:gd name="T71" fmla="*/ 10 h 22"/>
                  <a:gd name="T72" fmla="*/ 44 w 225"/>
                  <a:gd name="T73" fmla="*/ 11 h 22"/>
                  <a:gd name="T74" fmla="*/ 34 w 225"/>
                  <a:gd name="T75" fmla="*/ 12 h 22"/>
                  <a:gd name="T76" fmla="*/ 23 w 225"/>
                  <a:gd name="T77" fmla="*/ 11 h 22"/>
                  <a:gd name="T78" fmla="*/ 13 w 225"/>
                  <a:gd name="T79" fmla="*/ 10 h 22"/>
                  <a:gd name="T80" fmla="*/ 3 w 225"/>
                  <a:gd name="T81" fmla="*/ 7 h 22"/>
                  <a:gd name="T82" fmla="*/ 0 w 225"/>
                  <a:gd name="T83" fmla="*/ 4 h 22"/>
                  <a:gd name="T84" fmla="*/ 7 w 225"/>
                  <a:gd name="T85" fmla="*/ 0 h 22"/>
                  <a:gd name="T86" fmla="*/ 7 w 225"/>
                  <a:gd name="T87" fmla="*/ 0 h 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5"/>
                  <a:gd name="T133" fmla="*/ 0 h 22"/>
                  <a:gd name="T134" fmla="*/ 225 w 225"/>
                  <a:gd name="T135" fmla="*/ 22 h 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5" h="22">
                    <a:moveTo>
                      <a:pt x="7" y="0"/>
                    </a:moveTo>
                    <a:lnTo>
                      <a:pt x="9" y="0"/>
                    </a:lnTo>
                    <a:lnTo>
                      <a:pt x="19" y="4"/>
                    </a:lnTo>
                    <a:lnTo>
                      <a:pt x="30" y="6"/>
                    </a:lnTo>
                    <a:lnTo>
                      <a:pt x="48" y="4"/>
                    </a:lnTo>
                    <a:lnTo>
                      <a:pt x="59" y="0"/>
                    </a:lnTo>
                    <a:lnTo>
                      <a:pt x="67" y="0"/>
                    </a:lnTo>
                    <a:lnTo>
                      <a:pt x="69" y="2"/>
                    </a:lnTo>
                    <a:lnTo>
                      <a:pt x="77" y="6"/>
                    </a:lnTo>
                    <a:lnTo>
                      <a:pt x="86" y="10"/>
                    </a:lnTo>
                    <a:lnTo>
                      <a:pt x="102" y="15"/>
                    </a:lnTo>
                    <a:lnTo>
                      <a:pt x="109" y="16"/>
                    </a:lnTo>
                    <a:lnTo>
                      <a:pt x="121" y="18"/>
                    </a:lnTo>
                    <a:lnTo>
                      <a:pt x="130" y="16"/>
                    </a:lnTo>
                    <a:lnTo>
                      <a:pt x="146" y="16"/>
                    </a:lnTo>
                    <a:lnTo>
                      <a:pt x="159" y="14"/>
                    </a:lnTo>
                    <a:lnTo>
                      <a:pt x="177" y="11"/>
                    </a:lnTo>
                    <a:lnTo>
                      <a:pt x="194" y="7"/>
                    </a:lnTo>
                    <a:lnTo>
                      <a:pt x="217" y="2"/>
                    </a:lnTo>
                    <a:lnTo>
                      <a:pt x="225" y="4"/>
                    </a:lnTo>
                    <a:lnTo>
                      <a:pt x="217" y="4"/>
                    </a:lnTo>
                    <a:lnTo>
                      <a:pt x="204" y="10"/>
                    </a:lnTo>
                    <a:lnTo>
                      <a:pt x="192" y="11"/>
                    </a:lnTo>
                    <a:lnTo>
                      <a:pt x="181" y="14"/>
                    </a:lnTo>
                    <a:lnTo>
                      <a:pt x="167" y="16"/>
                    </a:lnTo>
                    <a:lnTo>
                      <a:pt x="155" y="19"/>
                    </a:lnTo>
                    <a:lnTo>
                      <a:pt x="140" y="20"/>
                    </a:lnTo>
                    <a:lnTo>
                      <a:pt x="127" y="22"/>
                    </a:lnTo>
                    <a:lnTo>
                      <a:pt x="113" y="22"/>
                    </a:lnTo>
                    <a:lnTo>
                      <a:pt x="102" y="22"/>
                    </a:lnTo>
                    <a:lnTo>
                      <a:pt x="90" y="19"/>
                    </a:lnTo>
                    <a:lnTo>
                      <a:pt x="80" y="18"/>
                    </a:lnTo>
                    <a:lnTo>
                      <a:pt x="71" y="14"/>
                    </a:lnTo>
                    <a:lnTo>
                      <a:pt x="65" y="10"/>
                    </a:lnTo>
                    <a:lnTo>
                      <a:pt x="61" y="10"/>
                    </a:lnTo>
                    <a:lnTo>
                      <a:pt x="55" y="10"/>
                    </a:lnTo>
                    <a:lnTo>
                      <a:pt x="44" y="11"/>
                    </a:lnTo>
                    <a:lnTo>
                      <a:pt x="34" y="12"/>
                    </a:lnTo>
                    <a:lnTo>
                      <a:pt x="23" y="11"/>
                    </a:lnTo>
                    <a:lnTo>
                      <a:pt x="13" y="10"/>
                    </a:lnTo>
                    <a:lnTo>
                      <a:pt x="3" y="7"/>
                    </a:lnTo>
                    <a:lnTo>
                      <a:pt x="0" y="4"/>
                    </a:lnTo>
                    <a:lnTo>
                      <a:pt x="7" y="0"/>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6" name="Freeform 214"/>
              <p:cNvSpPr>
                <a:spLocks/>
              </p:cNvSpPr>
              <p:nvPr/>
            </p:nvSpPr>
            <p:spPr bwMode="auto">
              <a:xfrm>
                <a:off x="1557" y="4040"/>
                <a:ext cx="38" cy="80"/>
              </a:xfrm>
              <a:custGeom>
                <a:avLst/>
                <a:gdLst>
                  <a:gd name="T0" fmla="*/ 10 w 38"/>
                  <a:gd name="T1" fmla="*/ 80 h 80"/>
                  <a:gd name="T2" fmla="*/ 10 w 38"/>
                  <a:gd name="T3" fmla="*/ 78 h 80"/>
                  <a:gd name="T4" fmla="*/ 11 w 38"/>
                  <a:gd name="T5" fmla="*/ 72 h 80"/>
                  <a:gd name="T6" fmla="*/ 11 w 38"/>
                  <a:gd name="T7" fmla="*/ 64 h 80"/>
                  <a:gd name="T8" fmla="*/ 10 w 38"/>
                  <a:gd name="T9" fmla="*/ 53 h 80"/>
                  <a:gd name="T10" fmla="*/ 6 w 38"/>
                  <a:gd name="T11" fmla="*/ 45 h 80"/>
                  <a:gd name="T12" fmla="*/ 6 w 38"/>
                  <a:gd name="T13" fmla="*/ 39 h 80"/>
                  <a:gd name="T14" fmla="*/ 6 w 38"/>
                  <a:gd name="T15" fmla="*/ 31 h 80"/>
                  <a:gd name="T16" fmla="*/ 10 w 38"/>
                  <a:gd name="T17" fmla="*/ 25 h 80"/>
                  <a:gd name="T18" fmla="*/ 15 w 38"/>
                  <a:gd name="T19" fmla="*/ 12 h 80"/>
                  <a:gd name="T20" fmla="*/ 21 w 38"/>
                  <a:gd name="T21" fmla="*/ 5 h 80"/>
                  <a:gd name="T22" fmla="*/ 19 w 38"/>
                  <a:gd name="T23" fmla="*/ 9 h 80"/>
                  <a:gd name="T24" fmla="*/ 21 w 38"/>
                  <a:gd name="T25" fmla="*/ 21 h 80"/>
                  <a:gd name="T26" fmla="*/ 21 w 38"/>
                  <a:gd name="T27" fmla="*/ 27 h 80"/>
                  <a:gd name="T28" fmla="*/ 25 w 38"/>
                  <a:gd name="T29" fmla="*/ 33 h 80"/>
                  <a:gd name="T30" fmla="*/ 29 w 38"/>
                  <a:gd name="T31" fmla="*/ 40 h 80"/>
                  <a:gd name="T32" fmla="*/ 35 w 38"/>
                  <a:gd name="T33" fmla="*/ 47 h 80"/>
                  <a:gd name="T34" fmla="*/ 38 w 38"/>
                  <a:gd name="T35" fmla="*/ 43 h 80"/>
                  <a:gd name="T36" fmla="*/ 35 w 38"/>
                  <a:gd name="T37" fmla="*/ 37 h 80"/>
                  <a:gd name="T38" fmla="*/ 29 w 38"/>
                  <a:gd name="T39" fmla="*/ 25 h 80"/>
                  <a:gd name="T40" fmla="*/ 25 w 38"/>
                  <a:gd name="T41" fmla="*/ 17 h 80"/>
                  <a:gd name="T42" fmla="*/ 23 w 38"/>
                  <a:gd name="T43" fmla="*/ 10 h 80"/>
                  <a:gd name="T44" fmla="*/ 23 w 38"/>
                  <a:gd name="T45" fmla="*/ 4 h 80"/>
                  <a:gd name="T46" fmla="*/ 25 w 38"/>
                  <a:gd name="T47" fmla="*/ 0 h 80"/>
                  <a:gd name="T48" fmla="*/ 19 w 38"/>
                  <a:gd name="T49" fmla="*/ 2 h 80"/>
                  <a:gd name="T50" fmla="*/ 10 w 38"/>
                  <a:gd name="T51" fmla="*/ 13 h 80"/>
                  <a:gd name="T52" fmla="*/ 4 w 38"/>
                  <a:gd name="T53" fmla="*/ 20 h 80"/>
                  <a:gd name="T54" fmla="*/ 2 w 38"/>
                  <a:gd name="T55" fmla="*/ 29 h 80"/>
                  <a:gd name="T56" fmla="*/ 0 w 38"/>
                  <a:gd name="T57" fmla="*/ 40 h 80"/>
                  <a:gd name="T58" fmla="*/ 4 w 38"/>
                  <a:gd name="T59" fmla="*/ 53 h 80"/>
                  <a:gd name="T60" fmla="*/ 6 w 38"/>
                  <a:gd name="T61" fmla="*/ 63 h 80"/>
                  <a:gd name="T62" fmla="*/ 8 w 38"/>
                  <a:gd name="T63" fmla="*/ 70 h 80"/>
                  <a:gd name="T64" fmla="*/ 6 w 38"/>
                  <a:gd name="T65" fmla="*/ 74 h 80"/>
                  <a:gd name="T66" fmla="*/ 6 w 38"/>
                  <a:gd name="T67" fmla="*/ 76 h 80"/>
                  <a:gd name="T68" fmla="*/ 2 w 38"/>
                  <a:gd name="T69" fmla="*/ 75 h 80"/>
                  <a:gd name="T70" fmla="*/ 10 w 38"/>
                  <a:gd name="T71" fmla="*/ 80 h 80"/>
                  <a:gd name="T72" fmla="*/ 10 w 38"/>
                  <a:gd name="T73" fmla="*/ 80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80"/>
                  <a:gd name="T113" fmla="*/ 38 w 38"/>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80">
                    <a:moveTo>
                      <a:pt x="10" y="80"/>
                    </a:moveTo>
                    <a:lnTo>
                      <a:pt x="10" y="78"/>
                    </a:lnTo>
                    <a:lnTo>
                      <a:pt x="11" y="72"/>
                    </a:lnTo>
                    <a:lnTo>
                      <a:pt x="11" y="64"/>
                    </a:lnTo>
                    <a:lnTo>
                      <a:pt x="10" y="53"/>
                    </a:lnTo>
                    <a:lnTo>
                      <a:pt x="6" y="45"/>
                    </a:lnTo>
                    <a:lnTo>
                      <a:pt x="6" y="39"/>
                    </a:lnTo>
                    <a:lnTo>
                      <a:pt x="6" y="31"/>
                    </a:lnTo>
                    <a:lnTo>
                      <a:pt x="10" y="25"/>
                    </a:lnTo>
                    <a:lnTo>
                      <a:pt x="15" y="12"/>
                    </a:lnTo>
                    <a:lnTo>
                      <a:pt x="21" y="5"/>
                    </a:lnTo>
                    <a:lnTo>
                      <a:pt x="19" y="9"/>
                    </a:lnTo>
                    <a:lnTo>
                      <a:pt x="21" y="21"/>
                    </a:lnTo>
                    <a:lnTo>
                      <a:pt x="21" y="27"/>
                    </a:lnTo>
                    <a:lnTo>
                      <a:pt x="25" y="33"/>
                    </a:lnTo>
                    <a:lnTo>
                      <a:pt x="29" y="40"/>
                    </a:lnTo>
                    <a:lnTo>
                      <a:pt x="35" y="47"/>
                    </a:lnTo>
                    <a:lnTo>
                      <a:pt x="38" y="43"/>
                    </a:lnTo>
                    <a:lnTo>
                      <a:pt x="35" y="37"/>
                    </a:lnTo>
                    <a:lnTo>
                      <a:pt x="29" y="25"/>
                    </a:lnTo>
                    <a:lnTo>
                      <a:pt x="25" y="17"/>
                    </a:lnTo>
                    <a:lnTo>
                      <a:pt x="23" y="10"/>
                    </a:lnTo>
                    <a:lnTo>
                      <a:pt x="23" y="4"/>
                    </a:lnTo>
                    <a:lnTo>
                      <a:pt x="25" y="0"/>
                    </a:lnTo>
                    <a:lnTo>
                      <a:pt x="19" y="2"/>
                    </a:lnTo>
                    <a:lnTo>
                      <a:pt x="10" y="13"/>
                    </a:lnTo>
                    <a:lnTo>
                      <a:pt x="4" y="20"/>
                    </a:lnTo>
                    <a:lnTo>
                      <a:pt x="2" y="29"/>
                    </a:lnTo>
                    <a:lnTo>
                      <a:pt x="0" y="40"/>
                    </a:lnTo>
                    <a:lnTo>
                      <a:pt x="4" y="53"/>
                    </a:lnTo>
                    <a:lnTo>
                      <a:pt x="6" y="63"/>
                    </a:lnTo>
                    <a:lnTo>
                      <a:pt x="8" y="70"/>
                    </a:lnTo>
                    <a:lnTo>
                      <a:pt x="6" y="74"/>
                    </a:lnTo>
                    <a:lnTo>
                      <a:pt x="6" y="76"/>
                    </a:lnTo>
                    <a:lnTo>
                      <a:pt x="2" y="75"/>
                    </a:lnTo>
                    <a:lnTo>
                      <a:pt x="10" y="80"/>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7" name="Freeform 215"/>
              <p:cNvSpPr>
                <a:spLocks/>
              </p:cNvSpPr>
              <p:nvPr/>
            </p:nvSpPr>
            <p:spPr bwMode="auto">
              <a:xfrm>
                <a:off x="1582" y="3950"/>
                <a:ext cx="112" cy="205"/>
              </a:xfrm>
              <a:custGeom>
                <a:avLst/>
                <a:gdLst>
                  <a:gd name="T0" fmla="*/ 25 w 112"/>
                  <a:gd name="T1" fmla="*/ 201 h 205"/>
                  <a:gd name="T2" fmla="*/ 17 w 112"/>
                  <a:gd name="T3" fmla="*/ 186 h 205"/>
                  <a:gd name="T4" fmla="*/ 6 w 112"/>
                  <a:gd name="T5" fmla="*/ 165 h 205"/>
                  <a:gd name="T6" fmla="*/ 8 w 112"/>
                  <a:gd name="T7" fmla="*/ 142 h 205"/>
                  <a:gd name="T8" fmla="*/ 27 w 112"/>
                  <a:gd name="T9" fmla="*/ 126 h 205"/>
                  <a:gd name="T10" fmla="*/ 48 w 112"/>
                  <a:gd name="T11" fmla="*/ 113 h 205"/>
                  <a:gd name="T12" fmla="*/ 63 w 112"/>
                  <a:gd name="T13" fmla="*/ 96 h 205"/>
                  <a:gd name="T14" fmla="*/ 71 w 112"/>
                  <a:gd name="T15" fmla="*/ 82 h 205"/>
                  <a:gd name="T16" fmla="*/ 77 w 112"/>
                  <a:gd name="T17" fmla="*/ 59 h 205"/>
                  <a:gd name="T18" fmla="*/ 81 w 112"/>
                  <a:gd name="T19" fmla="*/ 32 h 205"/>
                  <a:gd name="T20" fmla="*/ 83 w 112"/>
                  <a:gd name="T21" fmla="*/ 18 h 205"/>
                  <a:gd name="T22" fmla="*/ 90 w 112"/>
                  <a:gd name="T23" fmla="*/ 37 h 205"/>
                  <a:gd name="T24" fmla="*/ 96 w 112"/>
                  <a:gd name="T25" fmla="*/ 56 h 205"/>
                  <a:gd name="T26" fmla="*/ 102 w 112"/>
                  <a:gd name="T27" fmla="*/ 76 h 205"/>
                  <a:gd name="T28" fmla="*/ 102 w 112"/>
                  <a:gd name="T29" fmla="*/ 95 h 205"/>
                  <a:gd name="T30" fmla="*/ 98 w 112"/>
                  <a:gd name="T31" fmla="*/ 113 h 205"/>
                  <a:gd name="T32" fmla="*/ 88 w 112"/>
                  <a:gd name="T33" fmla="*/ 127 h 205"/>
                  <a:gd name="T34" fmla="*/ 65 w 112"/>
                  <a:gd name="T35" fmla="*/ 139 h 205"/>
                  <a:gd name="T36" fmla="*/ 48 w 112"/>
                  <a:gd name="T37" fmla="*/ 153 h 205"/>
                  <a:gd name="T38" fmla="*/ 46 w 112"/>
                  <a:gd name="T39" fmla="*/ 172 h 205"/>
                  <a:gd name="T40" fmla="*/ 56 w 112"/>
                  <a:gd name="T41" fmla="*/ 174 h 205"/>
                  <a:gd name="T42" fmla="*/ 56 w 112"/>
                  <a:gd name="T43" fmla="*/ 160 h 205"/>
                  <a:gd name="T44" fmla="*/ 65 w 112"/>
                  <a:gd name="T45" fmla="*/ 147 h 205"/>
                  <a:gd name="T46" fmla="*/ 87 w 112"/>
                  <a:gd name="T47" fmla="*/ 138 h 205"/>
                  <a:gd name="T48" fmla="*/ 106 w 112"/>
                  <a:gd name="T49" fmla="*/ 118 h 205"/>
                  <a:gd name="T50" fmla="*/ 108 w 112"/>
                  <a:gd name="T51" fmla="*/ 102 h 205"/>
                  <a:gd name="T52" fmla="*/ 112 w 112"/>
                  <a:gd name="T53" fmla="*/ 84 h 205"/>
                  <a:gd name="T54" fmla="*/ 108 w 112"/>
                  <a:gd name="T55" fmla="*/ 63 h 205"/>
                  <a:gd name="T56" fmla="*/ 104 w 112"/>
                  <a:gd name="T57" fmla="*/ 43 h 205"/>
                  <a:gd name="T58" fmla="*/ 94 w 112"/>
                  <a:gd name="T59" fmla="*/ 20 h 205"/>
                  <a:gd name="T60" fmla="*/ 83 w 112"/>
                  <a:gd name="T61" fmla="*/ 0 h 205"/>
                  <a:gd name="T62" fmla="*/ 79 w 112"/>
                  <a:gd name="T63" fmla="*/ 18 h 205"/>
                  <a:gd name="T64" fmla="*/ 77 w 112"/>
                  <a:gd name="T65" fmla="*/ 33 h 205"/>
                  <a:gd name="T66" fmla="*/ 75 w 112"/>
                  <a:gd name="T67" fmla="*/ 49 h 205"/>
                  <a:gd name="T68" fmla="*/ 71 w 112"/>
                  <a:gd name="T69" fmla="*/ 67 h 205"/>
                  <a:gd name="T70" fmla="*/ 62 w 112"/>
                  <a:gd name="T71" fmla="*/ 86 h 205"/>
                  <a:gd name="T72" fmla="*/ 48 w 112"/>
                  <a:gd name="T73" fmla="*/ 103 h 205"/>
                  <a:gd name="T74" fmla="*/ 29 w 112"/>
                  <a:gd name="T75" fmla="*/ 119 h 205"/>
                  <a:gd name="T76" fmla="*/ 15 w 112"/>
                  <a:gd name="T77" fmla="*/ 127 h 205"/>
                  <a:gd name="T78" fmla="*/ 4 w 112"/>
                  <a:gd name="T79" fmla="*/ 134 h 205"/>
                  <a:gd name="T80" fmla="*/ 0 w 112"/>
                  <a:gd name="T81" fmla="*/ 145 h 205"/>
                  <a:gd name="T82" fmla="*/ 0 w 112"/>
                  <a:gd name="T83" fmla="*/ 160 h 205"/>
                  <a:gd name="T84" fmla="*/ 6 w 112"/>
                  <a:gd name="T85" fmla="*/ 177 h 205"/>
                  <a:gd name="T86" fmla="*/ 13 w 112"/>
                  <a:gd name="T87" fmla="*/ 192 h 205"/>
                  <a:gd name="T88" fmla="*/ 19 w 112"/>
                  <a:gd name="T89" fmla="*/ 201 h 205"/>
                  <a:gd name="T90" fmla="*/ 29 w 112"/>
                  <a:gd name="T91" fmla="*/ 205 h 205"/>
                  <a:gd name="T92" fmla="*/ 29 w 112"/>
                  <a:gd name="T93" fmla="*/ 204 h 2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
                  <a:gd name="T142" fmla="*/ 0 h 205"/>
                  <a:gd name="T143" fmla="*/ 112 w 112"/>
                  <a:gd name="T144" fmla="*/ 205 h 2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 h="205">
                    <a:moveTo>
                      <a:pt x="29" y="204"/>
                    </a:moveTo>
                    <a:lnTo>
                      <a:pt x="25" y="201"/>
                    </a:lnTo>
                    <a:lnTo>
                      <a:pt x="23" y="196"/>
                    </a:lnTo>
                    <a:lnTo>
                      <a:pt x="17" y="186"/>
                    </a:lnTo>
                    <a:lnTo>
                      <a:pt x="11" y="177"/>
                    </a:lnTo>
                    <a:lnTo>
                      <a:pt x="6" y="165"/>
                    </a:lnTo>
                    <a:lnTo>
                      <a:pt x="6" y="153"/>
                    </a:lnTo>
                    <a:lnTo>
                      <a:pt x="8" y="142"/>
                    </a:lnTo>
                    <a:lnTo>
                      <a:pt x="17" y="134"/>
                    </a:lnTo>
                    <a:lnTo>
                      <a:pt x="27" y="126"/>
                    </a:lnTo>
                    <a:lnTo>
                      <a:pt x="38" y="121"/>
                    </a:lnTo>
                    <a:lnTo>
                      <a:pt x="48" y="113"/>
                    </a:lnTo>
                    <a:lnTo>
                      <a:pt x="60" y="104"/>
                    </a:lnTo>
                    <a:lnTo>
                      <a:pt x="63" y="96"/>
                    </a:lnTo>
                    <a:lnTo>
                      <a:pt x="67" y="90"/>
                    </a:lnTo>
                    <a:lnTo>
                      <a:pt x="71" y="82"/>
                    </a:lnTo>
                    <a:lnTo>
                      <a:pt x="75" y="72"/>
                    </a:lnTo>
                    <a:lnTo>
                      <a:pt x="77" y="59"/>
                    </a:lnTo>
                    <a:lnTo>
                      <a:pt x="79" y="47"/>
                    </a:lnTo>
                    <a:lnTo>
                      <a:pt x="81" y="32"/>
                    </a:lnTo>
                    <a:lnTo>
                      <a:pt x="83" y="16"/>
                    </a:lnTo>
                    <a:lnTo>
                      <a:pt x="83" y="18"/>
                    </a:lnTo>
                    <a:lnTo>
                      <a:pt x="88" y="31"/>
                    </a:lnTo>
                    <a:lnTo>
                      <a:pt x="90" y="37"/>
                    </a:lnTo>
                    <a:lnTo>
                      <a:pt x="94" y="47"/>
                    </a:lnTo>
                    <a:lnTo>
                      <a:pt x="96" y="56"/>
                    </a:lnTo>
                    <a:lnTo>
                      <a:pt x="100" y="67"/>
                    </a:lnTo>
                    <a:lnTo>
                      <a:pt x="102" y="76"/>
                    </a:lnTo>
                    <a:lnTo>
                      <a:pt x="104" y="86"/>
                    </a:lnTo>
                    <a:lnTo>
                      <a:pt x="102" y="95"/>
                    </a:lnTo>
                    <a:lnTo>
                      <a:pt x="102" y="106"/>
                    </a:lnTo>
                    <a:lnTo>
                      <a:pt x="98" y="113"/>
                    </a:lnTo>
                    <a:lnTo>
                      <a:pt x="94" y="121"/>
                    </a:lnTo>
                    <a:lnTo>
                      <a:pt x="88" y="127"/>
                    </a:lnTo>
                    <a:lnTo>
                      <a:pt x="83" y="133"/>
                    </a:lnTo>
                    <a:lnTo>
                      <a:pt x="65" y="139"/>
                    </a:lnTo>
                    <a:lnTo>
                      <a:pt x="56" y="146"/>
                    </a:lnTo>
                    <a:lnTo>
                      <a:pt x="48" y="153"/>
                    </a:lnTo>
                    <a:lnTo>
                      <a:pt x="46" y="161"/>
                    </a:lnTo>
                    <a:lnTo>
                      <a:pt x="46" y="172"/>
                    </a:lnTo>
                    <a:lnTo>
                      <a:pt x="48" y="177"/>
                    </a:lnTo>
                    <a:lnTo>
                      <a:pt x="56" y="174"/>
                    </a:lnTo>
                    <a:lnTo>
                      <a:pt x="54" y="169"/>
                    </a:lnTo>
                    <a:lnTo>
                      <a:pt x="56" y="160"/>
                    </a:lnTo>
                    <a:lnTo>
                      <a:pt x="58" y="153"/>
                    </a:lnTo>
                    <a:lnTo>
                      <a:pt x="65" y="147"/>
                    </a:lnTo>
                    <a:lnTo>
                      <a:pt x="73" y="142"/>
                    </a:lnTo>
                    <a:lnTo>
                      <a:pt x="87" y="138"/>
                    </a:lnTo>
                    <a:lnTo>
                      <a:pt x="96" y="130"/>
                    </a:lnTo>
                    <a:lnTo>
                      <a:pt x="106" y="118"/>
                    </a:lnTo>
                    <a:lnTo>
                      <a:pt x="108" y="110"/>
                    </a:lnTo>
                    <a:lnTo>
                      <a:pt x="108" y="102"/>
                    </a:lnTo>
                    <a:lnTo>
                      <a:pt x="108" y="92"/>
                    </a:lnTo>
                    <a:lnTo>
                      <a:pt x="112" y="84"/>
                    </a:lnTo>
                    <a:lnTo>
                      <a:pt x="108" y="74"/>
                    </a:lnTo>
                    <a:lnTo>
                      <a:pt x="108" y="63"/>
                    </a:lnTo>
                    <a:lnTo>
                      <a:pt x="106" y="52"/>
                    </a:lnTo>
                    <a:lnTo>
                      <a:pt x="104" y="43"/>
                    </a:lnTo>
                    <a:lnTo>
                      <a:pt x="98" y="31"/>
                    </a:lnTo>
                    <a:lnTo>
                      <a:pt x="94" y="20"/>
                    </a:lnTo>
                    <a:lnTo>
                      <a:pt x="88" y="9"/>
                    </a:lnTo>
                    <a:lnTo>
                      <a:pt x="83" y="0"/>
                    </a:lnTo>
                    <a:lnTo>
                      <a:pt x="79" y="16"/>
                    </a:lnTo>
                    <a:lnTo>
                      <a:pt x="79" y="18"/>
                    </a:lnTo>
                    <a:lnTo>
                      <a:pt x="79" y="28"/>
                    </a:lnTo>
                    <a:lnTo>
                      <a:pt x="77" y="33"/>
                    </a:lnTo>
                    <a:lnTo>
                      <a:pt x="77" y="41"/>
                    </a:lnTo>
                    <a:lnTo>
                      <a:pt x="75" y="49"/>
                    </a:lnTo>
                    <a:lnTo>
                      <a:pt x="75" y="59"/>
                    </a:lnTo>
                    <a:lnTo>
                      <a:pt x="71" y="67"/>
                    </a:lnTo>
                    <a:lnTo>
                      <a:pt x="67" y="76"/>
                    </a:lnTo>
                    <a:lnTo>
                      <a:pt x="62" y="86"/>
                    </a:lnTo>
                    <a:lnTo>
                      <a:pt x="58" y="95"/>
                    </a:lnTo>
                    <a:lnTo>
                      <a:pt x="48" y="103"/>
                    </a:lnTo>
                    <a:lnTo>
                      <a:pt x="40" y="113"/>
                    </a:lnTo>
                    <a:lnTo>
                      <a:pt x="29" y="119"/>
                    </a:lnTo>
                    <a:lnTo>
                      <a:pt x="19" y="127"/>
                    </a:lnTo>
                    <a:lnTo>
                      <a:pt x="15" y="127"/>
                    </a:lnTo>
                    <a:lnTo>
                      <a:pt x="10" y="131"/>
                    </a:lnTo>
                    <a:lnTo>
                      <a:pt x="4" y="134"/>
                    </a:lnTo>
                    <a:lnTo>
                      <a:pt x="2" y="139"/>
                    </a:lnTo>
                    <a:lnTo>
                      <a:pt x="0" y="145"/>
                    </a:lnTo>
                    <a:lnTo>
                      <a:pt x="0" y="153"/>
                    </a:lnTo>
                    <a:lnTo>
                      <a:pt x="0" y="160"/>
                    </a:lnTo>
                    <a:lnTo>
                      <a:pt x="2" y="169"/>
                    </a:lnTo>
                    <a:lnTo>
                      <a:pt x="6" y="177"/>
                    </a:lnTo>
                    <a:lnTo>
                      <a:pt x="10" y="185"/>
                    </a:lnTo>
                    <a:lnTo>
                      <a:pt x="13" y="192"/>
                    </a:lnTo>
                    <a:lnTo>
                      <a:pt x="17" y="199"/>
                    </a:lnTo>
                    <a:lnTo>
                      <a:pt x="19" y="201"/>
                    </a:lnTo>
                    <a:lnTo>
                      <a:pt x="21" y="204"/>
                    </a:lnTo>
                    <a:lnTo>
                      <a:pt x="29" y="205"/>
                    </a:lnTo>
                    <a:lnTo>
                      <a:pt x="29" y="204"/>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58" name="Freeform 216"/>
              <p:cNvSpPr>
                <a:spLocks/>
              </p:cNvSpPr>
              <p:nvPr/>
            </p:nvSpPr>
            <p:spPr bwMode="auto">
              <a:xfrm>
                <a:off x="1582" y="4135"/>
                <a:ext cx="17" cy="24"/>
              </a:xfrm>
              <a:custGeom>
                <a:avLst/>
                <a:gdLst>
                  <a:gd name="T0" fmla="*/ 0 w 17"/>
                  <a:gd name="T1" fmla="*/ 19 h 24"/>
                  <a:gd name="T2" fmla="*/ 0 w 17"/>
                  <a:gd name="T3" fmla="*/ 15 h 24"/>
                  <a:gd name="T4" fmla="*/ 6 w 17"/>
                  <a:gd name="T5" fmla="*/ 10 h 24"/>
                  <a:gd name="T6" fmla="*/ 8 w 17"/>
                  <a:gd name="T7" fmla="*/ 3 h 24"/>
                  <a:gd name="T8" fmla="*/ 11 w 17"/>
                  <a:gd name="T9" fmla="*/ 0 h 24"/>
                  <a:gd name="T10" fmla="*/ 13 w 17"/>
                  <a:gd name="T11" fmla="*/ 0 h 24"/>
                  <a:gd name="T12" fmla="*/ 17 w 17"/>
                  <a:gd name="T13" fmla="*/ 4 h 24"/>
                  <a:gd name="T14" fmla="*/ 2 w 17"/>
                  <a:gd name="T15" fmla="*/ 24 h 24"/>
                  <a:gd name="T16" fmla="*/ 0 w 17"/>
                  <a:gd name="T17" fmla="*/ 19 h 24"/>
                  <a:gd name="T18" fmla="*/ 0 w 17"/>
                  <a:gd name="T19" fmla="*/ 19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4"/>
                  <a:gd name="T32" fmla="*/ 17 w 17"/>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4">
                    <a:moveTo>
                      <a:pt x="0" y="19"/>
                    </a:moveTo>
                    <a:lnTo>
                      <a:pt x="0" y="15"/>
                    </a:lnTo>
                    <a:lnTo>
                      <a:pt x="6" y="10"/>
                    </a:lnTo>
                    <a:lnTo>
                      <a:pt x="8" y="3"/>
                    </a:lnTo>
                    <a:lnTo>
                      <a:pt x="11" y="0"/>
                    </a:lnTo>
                    <a:lnTo>
                      <a:pt x="13" y="0"/>
                    </a:lnTo>
                    <a:lnTo>
                      <a:pt x="17" y="4"/>
                    </a:lnTo>
                    <a:lnTo>
                      <a:pt x="2" y="24"/>
                    </a:lnTo>
                    <a:lnTo>
                      <a:pt x="0" y="19"/>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811" name="Freeform 224"/>
            <p:cNvSpPr>
              <a:spLocks/>
            </p:cNvSpPr>
            <p:nvPr/>
          </p:nvSpPr>
          <p:spPr bwMode="auto">
            <a:xfrm>
              <a:off x="1411" y="3679"/>
              <a:ext cx="111" cy="89"/>
            </a:xfrm>
            <a:custGeom>
              <a:avLst/>
              <a:gdLst>
                <a:gd name="T0" fmla="*/ 0 w 111"/>
                <a:gd name="T1" fmla="*/ 84 h 89"/>
                <a:gd name="T2" fmla="*/ 7 w 111"/>
                <a:gd name="T3" fmla="*/ 84 h 89"/>
                <a:gd name="T4" fmla="*/ 15 w 111"/>
                <a:gd name="T5" fmla="*/ 84 h 89"/>
                <a:gd name="T6" fmla="*/ 27 w 111"/>
                <a:gd name="T7" fmla="*/ 84 h 89"/>
                <a:gd name="T8" fmla="*/ 36 w 111"/>
                <a:gd name="T9" fmla="*/ 81 h 89"/>
                <a:gd name="T10" fmla="*/ 48 w 111"/>
                <a:gd name="T11" fmla="*/ 78 h 89"/>
                <a:gd name="T12" fmla="*/ 55 w 111"/>
                <a:gd name="T13" fmla="*/ 74 h 89"/>
                <a:gd name="T14" fmla="*/ 63 w 111"/>
                <a:gd name="T15" fmla="*/ 69 h 89"/>
                <a:gd name="T16" fmla="*/ 57 w 111"/>
                <a:gd name="T17" fmla="*/ 65 h 89"/>
                <a:gd name="T18" fmla="*/ 48 w 111"/>
                <a:gd name="T19" fmla="*/ 56 h 89"/>
                <a:gd name="T20" fmla="*/ 42 w 111"/>
                <a:gd name="T21" fmla="*/ 46 h 89"/>
                <a:gd name="T22" fmla="*/ 42 w 111"/>
                <a:gd name="T23" fmla="*/ 38 h 89"/>
                <a:gd name="T24" fmla="*/ 44 w 111"/>
                <a:gd name="T25" fmla="*/ 29 h 89"/>
                <a:gd name="T26" fmla="*/ 52 w 111"/>
                <a:gd name="T27" fmla="*/ 18 h 89"/>
                <a:gd name="T28" fmla="*/ 55 w 111"/>
                <a:gd name="T29" fmla="*/ 14 h 89"/>
                <a:gd name="T30" fmla="*/ 71 w 111"/>
                <a:gd name="T31" fmla="*/ 7 h 89"/>
                <a:gd name="T32" fmla="*/ 79 w 111"/>
                <a:gd name="T33" fmla="*/ 3 h 89"/>
                <a:gd name="T34" fmla="*/ 90 w 111"/>
                <a:gd name="T35" fmla="*/ 2 h 89"/>
                <a:gd name="T36" fmla="*/ 100 w 111"/>
                <a:gd name="T37" fmla="*/ 0 h 89"/>
                <a:gd name="T38" fmla="*/ 111 w 111"/>
                <a:gd name="T39" fmla="*/ 5 h 89"/>
                <a:gd name="T40" fmla="*/ 109 w 111"/>
                <a:gd name="T41" fmla="*/ 10 h 89"/>
                <a:gd name="T42" fmla="*/ 102 w 111"/>
                <a:gd name="T43" fmla="*/ 9 h 89"/>
                <a:gd name="T44" fmla="*/ 88 w 111"/>
                <a:gd name="T45" fmla="*/ 9 h 89"/>
                <a:gd name="T46" fmla="*/ 69 w 111"/>
                <a:gd name="T47" fmla="*/ 13 h 89"/>
                <a:gd name="T48" fmla="*/ 57 w 111"/>
                <a:gd name="T49" fmla="*/ 23 h 89"/>
                <a:gd name="T50" fmla="*/ 50 w 111"/>
                <a:gd name="T51" fmla="*/ 35 h 89"/>
                <a:gd name="T52" fmla="*/ 54 w 111"/>
                <a:gd name="T53" fmla="*/ 50 h 89"/>
                <a:gd name="T54" fmla="*/ 61 w 111"/>
                <a:gd name="T55" fmla="*/ 61 h 89"/>
                <a:gd name="T56" fmla="*/ 77 w 111"/>
                <a:gd name="T57" fmla="*/ 69 h 89"/>
                <a:gd name="T58" fmla="*/ 71 w 111"/>
                <a:gd name="T59" fmla="*/ 73 h 89"/>
                <a:gd name="T60" fmla="*/ 61 w 111"/>
                <a:gd name="T61" fmla="*/ 81 h 89"/>
                <a:gd name="T62" fmla="*/ 50 w 111"/>
                <a:gd name="T63" fmla="*/ 84 h 89"/>
                <a:gd name="T64" fmla="*/ 38 w 111"/>
                <a:gd name="T65" fmla="*/ 88 h 89"/>
                <a:gd name="T66" fmla="*/ 23 w 111"/>
                <a:gd name="T67" fmla="*/ 89 h 89"/>
                <a:gd name="T68" fmla="*/ 5 w 111"/>
                <a:gd name="T69" fmla="*/ 89 h 89"/>
                <a:gd name="T70" fmla="*/ 0 w 111"/>
                <a:gd name="T71" fmla="*/ 84 h 89"/>
                <a:gd name="T72" fmla="*/ 0 w 111"/>
                <a:gd name="T73" fmla="*/ 84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89"/>
                <a:gd name="T113" fmla="*/ 111 w 111"/>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89">
                  <a:moveTo>
                    <a:pt x="0" y="84"/>
                  </a:moveTo>
                  <a:lnTo>
                    <a:pt x="7" y="84"/>
                  </a:lnTo>
                  <a:lnTo>
                    <a:pt x="15" y="84"/>
                  </a:lnTo>
                  <a:lnTo>
                    <a:pt x="27" y="84"/>
                  </a:lnTo>
                  <a:lnTo>
                    <a:pt x="36" y="81"/>
                  </a:lnTo>
                  <a:lnTo>
                    <a:pt x="48" y="78"/>
                  </a:lnTo>
                  <a:lnTo>
                    <a:pt x="55" y="74"/>
                  </a:lnTo>
                  <a:lnTo>
                    <a:pt x="63" y="69"/>
                  </a:lnTo>
                  <a:lnTo>
                    <a:pt x="57" y="65"/>
                  </a:lnTo>
                  <a:lnTo>
                    <a:pt x="48" y="56"/>
                  </a:lnTo>
                  <a:lnTo>
                    <a:pt x="42" y="46"/>
                  </a:lnTo>
                  <a:lnTo>
                    <a:pt x="42" y="38"/>
                  </a:lnTo>
                  <a:lnTo>
                    <a:pt x="44" y="29"/>
                  </a:lnTo>
                  <a:lnTo>
                    <a:pt x="52" y="18"/>
                  </a:lnTo>
                  <a:lnTo>
                    <a:pt x="55" y="14"/>
                  </a:lnTo>
                  <a:lnTo>
                    <a:pt x="71" y="7"/>
                  </a:lnTo>
                  <a:lnTo>
                    <a:pt x="79" y="3"/>
                  </a:lnTo>
                  <a:lnTo>
                    <a:pt x="90" y="2"/>
                  </a:lnTo>
                  <a:lnTo>
                    <a:pt x="100" y="0"/>
                  </a:lnTo>
                  <a:lnTo>
                    <a:pt x="111" y="5"/>
                  </a:lnTo>
                  <a:lnTo>
                    <a:pt x="109" y="10"/>
                  </a:lnTo>
                  <a:lnTo>
                    <a:pt x="102" y="9"/>
                  </a:lnTo>
                  <a:lnTo>
                    <a:pt x="88" y="9"/>
                  </a:lnTo>
                  <a:lnTo>
                    <a:pt x="69" y="13"/>
                  </a:lnTo>
                  <a:lnTo>
                    <a:pt x="57" y="23"/>
                  </a:lnTo>
                  <a:lnTo>
                    <a:pt x="50" y="35"/>
                  </a:lnTo>
                  <a:lnTo>
                    <a:pt x="54" y="50"/>
                  </a:lnTo>
                  <a:lnTo>
                    <a:pt x="61" y="61"/>
                  </a:lnTo>
                  <a:lnTo>
                    <a:pt x="77" y="69"/>
                  </a:lnTo>
                  <a:lnTo>
                    <a:pt x="71" y="73"/>
                  </a:lnTo>
                  <a:lnTo>
                    <a:pt x="61" y="81"/>
                  </a:lnTo>
                  <a:lnTo>
                    <a:pt x="50" y="84"/>
                  </a:lnTo>
                  <a:lnTo>
                    <a:pt x="38" y="88"/>
                  </a:lnTo>
                  <a:lnTo>
                    <a:pt x="23" y="89"/>
                  </a:lnTo>
                  <a:lnTo>
                    <a:pt x="5" y="89"/>
                  </a:lnTo>
                  <a:lnTo>
                    <a:pt x="0" y="84"/>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2" name="Freeform 225"/>
            <p:cNvSpPr>
              <a:spLocks/>
            </p:cNvSpPr>
            <p:nvPr/>
          </p:nvSpPr>
          <p:spPr bwMode="auto">
            <a:xfrm>
              <a:off x="1478" y="3682"/>
              <a:ext cx="83" cy="75"/>
            </a:xfrm>
            <a:custGeom>
              <a:avLst/>
              <a:gdLst>
                <a:gd name="T0" fmla="*/ 2 w 83"/>
                <a:gd name="T1" fmla="*/ 66 h 75"/>
                <a:gd name="T2" fmla="*/ 4 w 83"/>
                <a:gd name="T3" fmla="*/ 66 h 75"/>
                <a:gd name="T4" fmla="*/ 12 w 83"/>
                <a:gd name="T5" fmla="*/ 67 h 75"/>
                <a:gd name="T6" fmla="*/ 21 w 83"/>
                <a:gd name="T7" fmla="*/ 69 h 75"/>
                <a:gd name="T8" fmla="*/ 35 w 83"/>
                <a:gd name="T9" fmla="*/ 70 h 75"/>
                <a:gd name="T10" fmla="*/ 46 w 83"/>
                <a:gd name="T11" fmla="*/ 69 h 75"/>
                <a:gd name="T12" fmla="*/ 58 w 83"/>
                <a:gd name="T13" fmla="*/ 65 h 75"/>
                <a:gd name="T14" fmla="*/ 62 w 83"/>
                <a:gd name="T15" fmla="*/ 59 h 75"/>
                <a:gd name="T16" fmla="*/ 67 w 83"/>
                <a:gd name="T17" fmla="*/ 55 h 75"/>
                <a:gd name="T18" fmla="*/ 69 w 83"/>
                <a:gd name="T19" fmla="*/ 50 h 75"/>
                <a:gd name="T20" fmla="*/ 73 w 83"/>
                <a:gd name="T21" fmla="*/ 43 h 75"/>
                <a:gd name="T22" fmla="*/ 73 w 83"/>
                <a:gd name="T23" fmla="*/ 35 h 75"/>
                <a:gd name="T24" fmla="*/ 73 w 83"/>
                <a:gd name="T25" fmla="*/ 28 h 75"/>
                <a:gd name="T26" fmla="*/ 69 w 83"/>
                <a:gd name="T27" fmla="*/ 23 h 75"/>
                <a:gd name="T28" fmla="*/ 67 w 83"/>
                <a:gd name="T29" fmla="*/ 19 h 75"/>
                <a:gd name="T30" fmla="*/ 60 w 83"/>
                <a:gd name="T31" fmla="*/ 11 h 75"/>
                <a:gd name="T32" fmla="*/ 52 w 83"/>
                <a:gd name="T33" fmla="*/ 8 h 75"/>
                <a:gd name="T34" fmla="*/ 35 w 83"/>
                <a:gd name="T35" fmla="*/ 4 h 75"/>
                <a:gd name="T36" fmla="*/ 27 w 83"/>
                <a:gd name="T37" fmla="*/ 6 h 75"/>
                <a:gd name="T38" fmla="*/ 29 w 83"/>
                <a:gd name="T39" fmla="*/ 2 h 75"/>
                <a:gd name="T40" fmla="*/ 31 w 83"/>
                <a:gd name="T41" fmla="*/ 0 h 75"/>
                <a:gd name="T42" fmla="*/ 37 w 83"/>
                <a:gd name="T43" fmla="*/ 2 h 75"/>
                <a:gd name="T44" fmla="*/ 46 w 83"/>
                <a:gd name="T45" fmla="*/ 2 h 75"/>
                <a:gd name="T46" fmla="*/ 58 w 83"/>
                <a:gd name="T47" fmla="*/ 6 h 75"/>
                <a:gd name="T48" fmla="*/ 67 w 83"/>
                <a:gd name="T49" fmla="*/ 10 h 75"/>
                <a:gd name="T50" fmla="*/ 77 w 83"/>
                <a:gd name="T51" fmla="*/ 19 h 75"/>
                <a:gd name="T52" fmla="*/ 79 w 83"/>
                <a:gd name="T53" fmla="*/ 23 h 75"/>
                <a:gd name="T54" fmla="*/ 81 w 83"/>
                <a:gd name="T55" fmla="*/ 31 h 75"/>
                <a:gd name="T56" fmla="*/ 81 w 83"/>
                <a:gd name="T57" fmla="*/ 38 h 75"/>
                <a:gd name="T58" fmla="*/ 83 w 83"/>
                <a:gd name="T59" fmla="*/ 47 h 75"/>
                <a:gd name="T60" fmla="*/ 79 w 83"/>
                <a:gd name="T61" fmla="*/ 54 h 75"/>
                <a:gd name="T62" fmla="*/ 75 w 83"/>
                <a:gd name="T63" fmla="*/ 61 h 75"/>
                <a:gd name="T64" fmla="*/ 69 w 83"/>
                <a:gd name="T65" fmla="*/ 65 h 75"/>
                <a:gd name="T66" fmla="*/ 65 w 83"/>
                <a:gd name="T67" fmla="*/ 70 h 75"/>
                <a:gd name="T68" fmla="*/ 52 w 83"/>
                <a:gd name="T69" fmla="*/ 74 h 75"/>
                <a:gd name="T70" fmla="*/ 38 w 83"/>
                <a:gd name="T71" fmla="*/ 75 h 75"/>
                <a:gd name="T72" fmla="*/ 23 w 83"/>
                <a:gd name="T73" fmla="*/ 73 h 75"/>
                <a:gd name="T74" fmla="*/ 12 w 83"/>
                <a:gd name="T75" fmla="*/ 71 h 75"/>
                <a:gd name="T76" fmla="*/ 2 w 83"/>
                <a:gd name="T77" fmla="*/ 69 h 75"/>
                <a:gd name="T78" fmla="*/ 0 w 83"/>
                <a:gd name="T79" fmla="*/ 69 h 75"/>
                <a:gd name="T80" fmla="*/ 2 w 83"/>
                <a:gd name="T81" fmla="*/ 66 h 75"/>
                <a:gd name="T82" fmla="*/ 2 w 83"/>
                <a:gd name="T83" fmla="*/ 66 h 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3"/>
                <a:gd name="T127" fmla="*/ 0 h 75"/>
                <a:gd name="T128" fmla="*/ 83 w 83"/>
                <a:gd name="T129" fmla="*/ 75 h 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3" h="75">
                  <a:moveTo>
                    <a:pt x="2" y="66"/>
                  </a:moveTo>
                  <a:lnTo>
                    <a:pt x="4" y="66"/>
                  </a:lnTo>
                  <a:lnTo>
                    <a:pt x="12" y="67"/>
                  </a:lnTo>
                  <a:lnTo>
                    <a:pt x="21" y="69"/>
                  </a:lnTo>
                  <a:lnTo>
                    <a:pt x="35" y="70"/>
                  </a:lnTo>
                  <a:lnTo>
                    <a:pt x="46" y="69"/>
                  </a:lnTo>
                  <a:lnTo>
                    <a:pt x="58" y="65"/>
                  </a:lnTo>
                  <a:lnTo>
                    <a:pt x="62" y="59"/>
                  </a:lnTo>
                  <a:lnTo>
                    <a:pt x="67" y="55"/>
                  </a:lnTo>
                  <a:lnTo>
                    <a:pt x="69" y="50"/>
                  </a:lnTo>
                  <a:lnTo>
                    <a:pt x="73" y="43"/>
                  </a:lnTo>
                  <a:lnTo>
                    <a:pt x="73" y="35"/>
                  </a:lnTo>
                  <a:lnTo>
                    <a:pt x="73" y="28"/>
                  </a:lnTo>
                  <a:lnTo>
                    <a:pt x="69" y="23"/>
                  </a:lnTo>
                  <a:lnTo>
                    <a:pt x="67" y="19"/>
                  </a:lnTo>
                  <a:lnTo>
                    <a:pt x="60" y="11"/>
                  </a:lnTo>
                  <a:lnTo>
                    <a:pt x="52" y="8"/>
                  </a:lnTo>
                  <a:lnTo>
                    <a:pt x="35" y="4"/>
                  </a:lnTo>
                  <a:lnTo>
                    <a:pt x="27" y="6"/>
                  </a:lnTo>
                  <a:lnTo>
                    <a:pt x="29" y="2"/>
                  </a:lnTo>
                  <a:lnTo>
                    <a:pt x="31" y="0"/>
                  </a:lnTo>
                  <a:lnTo>
                    <a:pt x="37" y="2"/>
                  </a:lnTo>
                  <a:lnTo>
                    <a:pt x="46" y="2"/>
                  </a:lnTo>
                  <a:lnTo>
                    <a:pt x="58" y="6"/>
                  </a:lnTo>
                  <a:lnTo>
                    <a:pt x="67" y="10"/>
                  </a:lnTo>
                  <a:lnTo>
                    <a:pt x="77" y="19"/>
                  </a:lnTo>
                  <a:lnTo>
                    <a:pt x="79" y="23"/>
                  </a:lnTo>
                  <a:lnTo>
                    <a:pt x="81" y="31"/>
                  </a:lnTo>
                  <a:lnTo>
                    <a:pt x="81" y="38"/>
                  </a:lnTo>
                  <a:lnTo>
                    <a:pt x="83" y="47"/>
                  </a:lnTo>
                  <a:lnTo>
                    <a:pt x="79" y="54"/>
                  </a:lnTo>
                  <a:lnTo>
                    <a:pt x="75" y="61"/>
                  </a:lnTo>
                  <a:lnTo>
                    <a:pt x="69" y="65"/>
                  </a:lnTo>
                  <a:lnTo>
                    <a:pt x="65" y="70"/>
                  </a:lnTo>
                  <a:lnTo>
                    <a:pt x="52" y="74"/>
                  </a:lnTo>
                  <a:lnTo>
                    <a:pt x="38" y="75"/>
                  </a:lnTo>
                  <a:lnTo>
                    <a:pt x="23" y="73"/>
                  </a:lnTo>
                  <a:lnTo>
                    <a:pt x="12" y="71"/>
                  </a:lnTo>
                  <a:lnTo>
                    <a:pt x="2" y="69"/>
                  </a:lnTo>
                  <a:lnTo>
                    <a:pt x="0" y="69"/>
                  </a:lnTo>
                  <a:lnTo>
                    <a:pt x="2" y="66"/>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3" name="Freeform 226"/>
            <p:cNvSpPr>
              <a:spLocks/>
            </p:cNvSpPr>
            <p:nvPr/>
          </p:nvSpPr>
          <p:spPr bwMode="auto">
            <a:xfrm>
              <a:off x="1195" y="3448"/>
              <a:ext cx="75" cy="61"/>
            </a:xfrm>
            <a:custGeom>
              <a:avLst/>
              <a:gdLst>
                <a:gd name="T0" fmla="*/ 0 w 75"/>
                <a:gd name="T1" fmla="*/ 6 h 61"/>
                <a:gd name="T2" fmla="*/ 8 w 75"/>
                <a:gd name="T3" fmla="*/ 11 h 61"/>
                <a:gd name="T4" fmla="*/ 12 w 75"/>
                <a:gd name="T5" fmla="*/ 7 h 61"/>
                <a:gd name="T6" fmla="*/ 27 w 75"/>
                <a:gd name="T7" fmla="*/ 4 h 61"/>
                <a:gd name="T8" fmla="*/ 35 w 75"/>
                <a:gd name="T9" fmla="*/ 3 h 61"/>
                <a:gd name="T10" fmla="*/ 44 w 75"/>
                <a:gd name="T11" fmla="*/ 4 h 61"/>
                <a:gd name="T12" fmla="*/ 52 w 75"/>
                <a:gd name="T13" fmla="*/ 8 h 61"/>
                <a:gd name="T14" fmla="*/ 62 w 75"/>
                <a:gd name="T15" fmla="*/ 18 h 61"/>
                <a:gd name="T16" fmla="*/ 66 w 75"/>
                <a:gd name="T17" fmla="*/ 25 h 61"/>
                <a:gd name="T18" fmla="*/ 67 w 75"/>
                <a:gd name="T19" fmla="*/ 33 h 61"/>
                <a:gd name="T20" fmla="*/ 66 w 75"/>
                <a:gd name="T21" fmla="*/ 39 h 61"/>
                <a:gd name="T22" fmla="*/ 64 w 75"/>
                <a:gd name="T23" fmla="*/ 45 h 61"/>
                <a:gd name="T24" fmla="*/ 54 w 75"/>
                <a:gd name="T25" fmla="*/ 51 h 61"/>
                <a:gd name="T26" fmla="*/ 50 w 75"/>
                <a:gd name="T27" fmla="*/ 55 h 61"/>
                <a:gd name="T28" fmla="*/ 60 w 75"/>
                <a:gd name="T29" fmla="*/ 61 h 61"/>
                <a:gd name="T30" fmla="*/ 62 w 75"/>
                <a:gd name="T31" fmla="*/ 57 h 61"/>
                <a:gd name="T32" fmla="*/ 71 w 75"/>
                <a:gd name="T33" fmla="*/ 46 h 61"/>
                <a:gd name="T34" fmla="*/ 73 w 75"/>
                <a:gd name="T35" fmla="*/ 38 h 61"/>
                <a:gd name="T36" fmla="*/ 75 w 75"/>
                <a:gd name="T37" fmla="*/ 31 h 61"/>
                <a:gd name="T38" fmla="*/ 73 w 75"/>
                <a:gd name="T39" fmla="*/ 23 h 61"/>
                <a:gd name="T40" fmla="*/ 71 w 75"/>
                <a:gd name="T41" fmla="*/ 15 h 61"/>
                <a:gd name="T42" fmla="*/ 60 w 75"/>
                <a:gd name="T43" fmla="*/ 7 h 61"/>
                <a:gd name="T44" fmla="*/ 50 w 75"/>
                <a:gd name="T45" fmla="*/ 3 h 61"/>
                <a:gd name="T46" fmla="*/ 39 w 75"/>
                <a:gd name="T47" fmla="*/ 0 h 61"/>
                <a:gd name="T48" fmla="*/ 27 w 75"/>
                <a:gd name="T49" fmla="*/ 0 h 61"/>
                <a:gd name="T50" fmla="*/ 16 w 75"/>
                <a:gd name="T51" fmla="*/ 0 h 61"/>
                <a:gd name="T52" fmla="*/ 8 w 75"/>
                <a:gd name="T53" fmla="*/ 3 h 61"/>
                <a:gd name="T54" fmla="*/ 0 w 75"/>
                <a:gd name="T55" fmla="*/ 4 h 61"/>
                <a:gd name="T56" fmla="*/ 0 w 75"/>
                <a:gd name="T57" fmla="*/ 6 h 61"/>
                <a:gd name="T58" fmla="*/ 0 w 75"/>
                <a:gd name="T59" fmla="*/ 6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5"/>
                <a:gd name="T91" fmla="*/ 0 h 61"/>
                <a:gd name="T92" fmla="*/ 75 w 75"/>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5" h="61">
                  <a:moveTo>
                    <a:pt x="0" y="6"/>
                  </a:moveTo>
                  <a:lnTo>
                    <a:pt x="8" y="11"/>
                  </a:lnTo>
                  <a:lnTo>
                    <a:pt x="12" y="7"/>
                  </a:lnTo>
                  <a:lnTo>
                    <a:pt x="27" y="4"/>
                  </a:lnTo>
                  <a:lnTo>
                    <a:pt x="35" y="3"/>
                  </a:lnTo>
                  <a:lnTo>
                    <a:pt x="44" y="4"/>
                  </a:lnTo>
                  <a:lnTo>
                    <a:pt x="52" y="8"/>
                  </a:lnTo>
                  <a:lnTo>
                    <a:pt x="62" y="18"/>
                  </a:lnTo>
                  <a:lnTo>
                    <a:pt x="66" y="25"/>
                  </a:lnTo>
                  <a:lnTo>
                    <a:pt x="67" y="33"/>
                  </a:lnTo>
                  <a:lnTo>
                    <a:pt x="66" y="39"/>
                  </a:lnTo>
                  <a:lnTo>
                    <a:pt x="64" y="45"/>
                  </a:lnTo>
                  <a:lnTo>
                    <a:pt x="54" y="51"/>
                  </a:lnTo>
                  <a:lnTo>
                    <a:pt x="50" y="55"/>
                  </a:lnTo>
                  <a:lnTo>
                    <a:pt x="60" y="61"/>
                  </a:lnTo>
                  <a:lnTo>
                    <a:pt x="62" y="57"/>
                  </a:lnTo>
                  <a:lnTo>
                    <a:pt x="71" y="46"/>
                  </a:lnTo>
                  <a:lnTo>
                    <a:pt x="73" y="38"/>
                  </a:lnTo>
                  <a:lnTo>
                    <a:pt x="75" y="31"/>
                  </a:lnTo>
                  <a:lnTo>
                    <a:pt x="73" y="23"/>
                  </a:lnTo>
                  <a:lnTo>
                    <a:pt x="71" y="15"/>
                  </a:lnTo>
                  <a:lnTo>
                    <a:pt x="60" y="7"/>
                  </a:lnTo>
                  <a:lnTo>
                    <a:pt x="50" y="3"/>
                  </a:lnTo>
                  <a:lnTo>
                    <a:pt x="39" y="0"/>
                  </a:lnTo>
                  <a:lnTo>
                    <a:pt x="27" y="0"/>
                  </a:lnTo>
                  <a:lnTo>
                    <a:pt x="16" y="0"/>
                  </a:lnTo>
                  <a:lnTo>
                    <a:pt x="8" y="3"/>
                  </a:lnTo>
                  <a:lnTo>
                    <a:pt x="0" y="4"/>
                  </a:lnTo>
                  <a:lnTo>
                    <a:pt x="0" y="6"/>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4" name="Freeform 227"/>
            <p:cNvSpPr>
              <a:spLocks/>
            </p:cNvSpPr>
            <p:nvPr/>
          </p:nvSpPr>
          <p:spPr bwMode="auto">
            <a:xfrm>
              <a:off x="395" y="3688"/>
              <a:ext cx="184" cy="133"/>
            </a:xfrm>
            <a:custGeom>
              <a:avLst/>
              <a:gdLst>
                <a:gd name="T0" fmla="*/ 153 w 184"/>
                <a:gd name="T1" fmla="*/ 116 h 133"/>
                <a:gd name="T2" fmla="*/ 125 w 184"/>
                <a:gd name="T3" fmla="*/ 96 h 133"/>
                <a:gd name="T4" fmla="*/ 103 w 184"/>
                <a:gd name="T5" fmla="*/ 86 h 133"/>
                <a:gd name="T6" fmla="*/ 82 w 184"/>
                <a:gd name="T7" fmla="*/ 87 h 133"/>
                <a:gd name="T8" fmla="*/ 51 w 184"/>
                <a:gd name="T9" fmla="*/ 95 h 133"/>
                <a:gd name="T10" fmla="*/ 25 w 184"/>
                <a:gd name="T11" fmla="*/ 98 h 133"/>
                <a:gd name="T12" fmla="*/ 15 w 184"/>
                <a:gd name="T13" fmla="*/ 98 h 133"/>
                <a:gd name="T14" fmla="*/ 25 w 184"/>
                <a:gd name="T15" fmla="*/ 95 h 133"/>
                <a:gd name="T16" fmla="*/ 48 w 184"/>
                <a:gd name="T17" fmla="*/ 90 h 133"/>
                <a:gd name="T18" fmla="*/ 69 w 184"/>
                <a:gd name="T19" fmla="*/ 82 h 133"/>
                <a:gd name="T20" fmla="*/ 80 w 184"/>
                <a:gd name="T21" fmla="*/ 75 h 133"/>
                <a:gd name="T22" fmla="*/ 80 w 184"/>
                <a:gd name="T23" fmla="*/ 61 h 133"/>
                <a:gd name="T24" fmla="*/ 82 w 184"/>
                <a:gd name="T25" fmla="*/ 45 h 133"/>
                <a:gd name="T26" fmla="*/ 82 w 184"/>
                <a:gd name="T27" fmla="*/ 26 h 133"/>
                <a:gd name="T28" fmla="*/ 90 w 184"/>
                <a:gd name="T29" fmla="*/ 13 h 133"/>
                <a:gd name="T30" fmla="*/ 90 w 184"/>
                <a:gd name="T31" fmla="*/ 25 h 133"/>
                <a:gd name="T32" fmla="*/ 92 w 184"/>
                <a:gd name="T33" fmla="*/ 41 h 133"/>
                <a:gd name="T34" fmla="*/ 98 w 184"/>
                <a:gd name="T35" fmla="*/ 56 h 133"/>
                <a:gd name="T36" fmla="*/ 107 w 184"/>
                <a:gd name="T37" fmla="*/ 67 h 133"/>
                <a:gd name="T38" fmla="*/ 127 w 184"/>
                <a:gd name="T39" fmla="*/ 76 h 133"/>
                <a:gd name="T40" fmla="*/ 150 w 184"/>
                <a:gd name="T41" fmla="*/ 90 h 133"/>
                <a:gd name="T42" fmla="*/ 169 w 184"/>
                <a:gd name="T43" fmla="*/ 103 h 133"/>
                <a:gd name="T44" fmla="*/ 184 w 184"/>
                <a:gd name="T45" fmla="*/ 106 h 133"/>
                <a:gd name="T46" fmla="*/ 175 w 184"/>
                <a:gd name="T47" fmla="*/ 99 h 133"/>
                <a:gd name="T48" fmla="*/ 153 w 184"/>
                <a:gd name="T49" fmla="*/ 86 h 133"/>
                <a:gd name="T50" fmla="*/ 128 w 184"/>
                <a:gd name="T51" fmla="*/ 71 h 133"/>
                <a:gd name="T52" fmla="*/ 117 w 184"/>
                <a:gd name="T53" fmla="*/ 65 h 133"/>
                <a:gd name="T54" fmla="*/ 109 w 184"/>
                <a:gd name="T55" fmla="*/ 55 h 133"/>
                <a:gd name="T56" fmla="*/ 103 w 184"/>
                <a:gd name="T57" fmla="*/ 36 h 133"/>
                <a:gd name="T58" fmla="*/ 98 w 184"/>
                <a:gd name="T59" fmla="*/ 14 h 133"/>
                <a:gd name="T60" fmla="*/ 98 w 184"/>
                <a:gd name="T61" fmla="*/ 0 h 133"/>
                <a:gd name="T62" fmla="*/ 82 w 184"/>
                <a:gd name="T63" fmla="*/ 9 h 133"/>
                <a:gd name="T64" fmla="*/ 75 w 184"/>
                <a:gd name="T65" fmla="*/ 26 h 133"/>
                <a:gd name="T66" fmla="*/ 73 w 184"/>
                <a:gd name="T67" fmla="*/ 41 h 133"/>
                <a:gd name="T68" fmla="*/ 77 w 184"/>
                <a:gd name="T69" fmla="*/ 61 h 133"/>
                <a:gd name="T70" fmla="*/ 69 w 184"/>
                <a:gd name="T71" fmla="*/ 73 h 133"/>
                <a:gd name="T72" fmla="*/ 50 w 184"/>
                <a:gd name="T73" fmla="*/ 80 h 133"/>
                <a:gd name="T74" fmla="*/ 26 w 184"/>
                <a:gd name="T75" fmla="*/ 90 h 133"/>
                <a:gd name="T76" fmla="*/ 3 w 184"/>
                <a:gd name="T77" fmla="*/ 95 h 133"/>
                <a:gd name="T78" fmla="*/ 3 w 184"/>
                <a:gd name="T79" fmla="*/ 99 h 133"/>
                <a:gd name="T80" fmla="*/ 21 w 184"/>
                <a:gd name="T81" fmla="*/ 103 h 133"/>
                <a:gd name="T82" fmla="*/ 48 w 184"/>
                <a:gd name="T83" fmla="*/ 102 h 133"/>
                <a:gd name="T84" fmla="*/ 69 w 184"/>
                <a:gd name="T85" fmla="*/ 98 h 133"/>
                <a:gd name="T86" fmla="*/ 94 w 184"/>
                <a:gd name="T87" fmla="*/ 92 h 133"/>
                <a:gd name="T88" fmla="*/ 115 w 184"/>
                <a:gd name="T89" fmla="*/ 99 h 133"/>
                <a:gd name="T90" fmla="*/ 136 w 184"/>
                <a:gd name="T91" fmla="*/ 111 h 133"/>
                <a:gd name="T92" fmla="*/ 163 w 184"/>
                <a:gd name="T93" fmla="*/ 133 h 133"/>
                <a:gd name="T94" fmla="*/ 163 w 184"/>
                <a:gd name="T95" fmla="*/ 123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
                <a:gd name="T145" fmla="*/ 0 h 133"/>
                <a:gd name="T146" fmla="*/ 184 w 184"/>
                <a:gd name="T147" fmla="*/ 133 h 1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 h="133">
                  <a:moveTo>
                    <a:pt x="163" y="123"/>
                  </a:moveTo>
                  <a:lnTo>
                    <a:pt x="153" y="116"/>
                  </a:lnTo>
                  <a:lnTo>
                    <a:pt x="136" y="104"/>
                  </a:lnTo>
                  <a:lnTo>
                    <a:pt x="125" y="96"/>
                  </a:lnTo>
                  <a:lnTo>
                    <a:pt x="113" y="91"/>
                  </a:lnTo>
                  <a:lnTo>
                    <a:pt x="103" y="86"/>
                  </a:lnTo>
                  <a:lnTo>
                    <a:pt x="98" y="86"/>
                  </a:lnTo>
                  <a:lnTo>
                    <a:pt x="82" y="87"/>
                  </a:lnTo>
                  <a:lnTo>
                    <a:pt x="67" y="91"/>
                  </a:lnTo>
                  <a:lnTo>
                    <a:pt x="51" y="95"/>
                  </a:lnTo>
                  <a:lnTo>
                    <a:pt x="38" y="98"/>
                  </a:lnTo>
                  <a:lnTo>
                    <a:pt x="25" y="98"/>
                  </a:lnTo>
                  <a:lnTo>
                    <a:pt x="17" y="98"/>
                  </a:lnTo>
                  <a:lnTo>
                    <a:pt x="15" y="98"/>
                  </a:lnTo>
                  <a:lnTo>
                    <a:pt x="17" y="96"/>
                  </a:lnTo>
                  <a:lnTo>
                    <a:pt x="25" y="95"/>
                  </a:lnTo>
                  <a:lnTo>
                    <a:pt x="34" y="92"/>
                  </a:lnTo>
                  <a:lnTo>
                    <a:pt x="48" y="90"/>
                  </a:lnTo>
                  <a:lnTo>
                    <a:pt x="57" y="86"/>
                  </a:lnTo>
                  <a:lnTo>
                    <a:pt x="69" y="82"/>
                  </a:lnTo>
                  <a:lnTo>
                    <a:pt x="77" y="78"/>
                  </a:lnTo>
                  <a:lnTo>
                    <a:pt x="80" y="75"/>
                  </a:lnTo>
                  <a:lnTo>
                    <a:pt x="80" y="68"/>
                  </a:lnTo>
                  <a:lnTo>
                    <a:pt x="80" y="61"/>
                  </a:lnTo>
                  <a:lnTo>
                    <a:pt x="80" y="53"/>
                  </a:lnTo>
                  <a:lnTo>
                    <a:pt x="82" y="45"/>
                  </a:lnTo>
                  <a:lnTo>
                    <a:pt x="82" y="35"/>
                  </a:lnTo>
                  <a:lnTo>
                    <a:pt x="82" y="26"/>
                  </a:lnTo>
                  <a:lnTo>
                    <a:pt x="84" y="18"/>
                  </a:lnTo>
                  <a:lnTo>
                    <a:pt x="90" y="13"/>
                  </a:lnTo>
                  <a:lnTo>
                    <a:pt x="90" y="18"/>
                  </a:lnTo>
                  <a:lnTo>
                    <a:pt x="90" y="25"/>
                  </a:lnTo>
                  <a:lnTo>
                    <a:pt x="92" y="33"/>
                  </a:lnTo>
                  <a:lnTo>
                    <a:pt x="92" y="41"/>
                  </a:lnTo>
                  <a:lnTo>
                    <a:pt x="96" y="49"/>
                  </a:lnTo>
                  <a:lnTo>
                    <a:pt x="98" y="56"/>
                  </a:lnTo>
                  <a:lnTo>
                    <a:pt x="103" y="63"/>
                  </a:lnTo>
                  <a:lnTo>
                    <a:pt x="107" y="67"/>
                  </a:lnTo>
                  <a:lnTo>
                    <a:pt x="115" y="71"/>
                  </a:lnTo>
                  <a:lnTo>
                    <a:pt x="127" y="76"/>
                  </a:lnTo>
                  <a:lnTo>
                    <a:pt x="138" y="84"/>
                  </a:lnTo>
                  <a:lnTo>
                    <a:pt x="150" y="90"/>
                  </a:lnTo>
                  <a:lnTo>
                    <a:pt x="161" y="96"/>
                  </a:lnTo>
                  <a:lnTo>
                    <a:pt x="169" y="103"/>
                  </a:lnTo>
                  <a:lnTo>
                    <a:pt x="175" y="110"/>
                  </a:lnTo>
                  <a:lnTo>
                    <a:pt x="184" y="106"/>
                  </a:lnTo>
                  <a:lnTo>
                    <a:pt x="180" y="103"/>
                  </a:lnTo>
                  <a:lnTo>
                    <a:pt x="175" y="99"/>
                  </a:lnTo>
                  <a:lnTo>
                    <a:pt x="163" y="92"/>
                  </a:lnTo>
                  <a:lnTo>
                    <a:pt x="153" y="86"/>
                  </a:lnTo>
                  <a:lnTo>
                    <a:pt x="140" y="78"/>
                  </a:lnTo>
                  <a:lnTo>
                    <a:pt x="128" y="71"/>
                  </a:lnTo>
                  <a:lnTo>
                    <a:pt x="121" y="67"/>
                  </a:lnTo>
                  <a:lnTo>
                    <a:pt x="117" y="65"/>
                  </a:lnTo>
                  <a:lnTo>
                    <a:pt x="113" y="61"/>
                  </a:lnTo>
                  <a:lnTo>
                    <a:pt x="109" y="55"/>
                  </a:lnTo>
                  <a:lnTo>
                    <a:pt x="105" y="45"/>
                  </a:lnTo>
                  <a:lnTo>
                    <a:pt x="103" y="36"/>
                  </a:lnTo>
                  <a:lnTo>
                    <a:pt x="98" y="24"/>
                  </a:lnTo>
                  <a:lnTo>
                    <a:pt x="98" y="14"/>
                  </a:lnTo>
                  <a:lnTo>
                    <a:pt x="96" y="5"/>
                  </a:lnTo>
                  <a:lnTo>
                    <a:pt x="98" y="0"/>
                  </a:lnTo>
                  <a:lnTo>
                    <a:pt x="92" y="1"/>
                  </a:lnTo>
                  <a:lnTo>
                    <a:pt x="82" y="9"/>
                  </a:lnTo>
                  <a:lnTo>
                    <a:pt x="77" y="16"/>
                  </a:lnTo>
                  <a:lnTo>
                    <a:pt x="75" y="26"/>
                  </a:lnTo>
                  <a:lnTo>
                    <a:pt x="73" y="33"/>
                  </a:lnTo>
                  <a:lnTo>
                    <a:pt x="73" y="41"/>
                  </a:lnTo>
                  <a:lnTo>
                    <a:pt x="73" y="49"/>
                  </a:lnTo>
                  <a:lnTo>
                    <a:pt x="77" y="61"/>
                  </a:lnTo>
                  <a:lnTo>
                    <a:pt x="73" y="73"/>
                  </a:lnTo>
                  <a:lnTo>
                    <a:pt x="69" y="73"/>
                  </a:lnTo>
                  <a:lnTo>
                    <a:pt x="61" y="76"/>
                  </a:lnTo>
                  <a:lnTo>
                    <a:pt x="50" y="80"/>
                  </a:lnTo>
                  <a:lnTo>
                    <a:pt x="40" y="86"/>
                  </a:lnTo>
                  <a:lnTo>
                    <a:pt x="26" y="90"/>
                  </a:lnTo>
                  <a:lnTo>
                    <a:pt x="15" y="94"/>
                  </a:lnTo>
                  <a:lnTo>
                    <a:pt x="3" y="95"/>
                  </a:lnTo>
                  <a:lnTo>
                    <a:pt x="0" y="98"/>
                  </a:lnTo>
                  <a:lnTo>
                    <a:pt x="3" y="99"/>
                  </a:lnTo>
                  <a:lnTo>
                    <a:pt x="9" y="100"/>
                  </a:lnTo>
                  <a:lnTo>
                    <a:pt x="21" y="103"/>
                  </a:lnTo>
                  <a:lnTo>
                    <a:pt x="30" y="102"/>
                  </a:lnTo>
                  <a:lnTo>
                    <a:pt x="48" y="102"/>
                  </a:lnTo>
                  <a:lnTo>
                    <a:pt x="57" y="99"/>
                  </a:lnTo>
                  <a:lnTo>
                    <a:pt x="69" y="98"/>
                  </a:lnTo>
                  <a:lnTo>
                    <a:pt x="80" y="95"/>
                  </a:lnTo>
                  <a:lnTo>
                    <a:pt x="94" y="92"/>
                  </a:lnTo>
                  <a:lnTo>
                    <a:pt x="98" y="94"/>
                  </a:lnTo>
                  <a:lnTo>
                    <a:pt x="115" y="99"/>
                  </a:lnTo>
                  <a:lnTo>
                    <a:pt x="125" y="103"/>
                  </a:lnTo>
                  <a:lnTo>
                    <a:pt x="136" y="111"/>
                  </a:lnTo>
                  <a:lnTo>
                    <a:pt x="150" y="119"/>
                  </a:lnTo>
                  <a:lnTo>
                    <a:pt x="163" y="133"/>
                  </a:lnTo>
                  <a:lnTo>
                    <a:pt x="163" y="123"/>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5" name="Freeform 228"/>
            <p:cNvSpPr>
              <a:spLocks/>
            </p:cNvSpPr>
            <p:nvPr/>
          </p:nvSpPr>
          <p:spPr bwMode="auto">
            <a:xfrm>
              <a:off x="250" y="3841"/>
              <a:ext cx="347" cy="150"/>
            </a:xfrm>
            <a:custGeom>
              <a:avLst/>
              <a:gdLst>
                <a:gd name="T0" fmla="*/ 19 w 347"/>
                <a:gd name="T1" fmla="*/ 9 h 150"/>
                <a:gd name="T2" fmla="*/ 39 w 347"/>
                <a:gd name="T3" fmla="*/ 21 h 150"/>
                <a:gd name="T4" fmla="*/ 64 w 347"/>
                <a:gd name="T5" fmla="*/ 40 h 150"/>
                <a:gd name="T6" fmla="*/ 83 w 347"/>
                <a:gd name="T7" fmla="*/ 56 h 150"/>
                <a:gd name="T8" fmla="*/ 81 w 347"/>
                <a:gd name="T9" fmla="*/ 64 h 150"/>
                <a:gd name="T10" fmla="*/ 66 w 347"/>
                <a:gd name="T11" fmla="*/ 75 h 150"/>
                <a:gd name="T12" fmla="*/ 46 w 347"/>
                <a:gd name="T13" fmla="*/ 93 h 150"/>
                <a:gd name="T14" fmla="*/ 35 w 347"/>
                <a:gd name="T15" fmla="*/ 110 h 150"/>
                <a:gd name="T16" fmla="*/ 31 w 347"/>
                <a:gd name="T17" fmla="*/ 125 h 150"/>
                <a:gd name="T18" fmla="*/ 50 w 347"/>
                <a:gd name="T19" fmla="*/ 138 h 150"/>
                <a:gd name="T20" fmla="*/ 52 w 347"/>
                <a:gd name="T21" fmla="*/ 129 h 150"/>
                <a:gd name="T22" fmla="*/ 60 w 347"/>
                <a:gd name="T23" fmla="*/ 111 h 150"/>
                <a:gd name="T24" fmla="*/ 77 w 347"/>
                <a:gd name="T25" fmla="*/ 91 h 150"/>
                <a:gd name="T26" fmla="*/ 104 w 347"/>
                <a:gd name="T27" fmla="*/ 79 h 150"/>
                <a:gd name="T28" fmla="*/ 121 w 347"/>
                <a:gd name="T29" fmla="*/ 75 h 150"/>
                <a:gd name="T30" fmla="*/ 146 w 347"/>
                <a:gd name="T31" fmla="*/ 74 h 150"/>
                <a:gd name="T32" fmla="*/ 171 w 347"/>
                <a:gd name="T33" fmla="*/ 72 h 150"/>
                <a:gd name="T34" fmla="*/ 200 w 347"/>
                <a:gd name="T35" fmla="*/ 72 h 150"/>
                <a:gd name="T36" fmla="*/ 227 w 347"/>
                <a:gd name="T37" fmla="*/ 71 h 150"/>
                <a:gd name="T38" fmla="*/ 252 w 347"/>
                <a:gd name="T39" fmla="*/ 71 h 150"/>
                <a:gd name="T40" fmla="*/ 272 w 347"/>
                <a:gd name="T41" fmla="*/ 72 h 150"/>
                <a:gd name="T42" fmla="*/ 285 w 347"/>
                <a:gd name="T43" fmla="*/ 74 h 150"/>
                <a:gd name="T44" fmla="*/ 304 w 347"/>
                <a:gd name="T45" fmla="*/ 78 h 150"/>
                <a:gd name="T46" fmla="*/ 323 w 347"/>
                <a:gd name="T47" fmla="*/ 83 h 150"/>
                <a:gd name="T48" fmla="*/ 347 w 347"/>
                <a:gd name="T49" fmla="*/ 88 h 150"/>
                <a:gd name="T50" fmla="*/ 339 w 347"/>
                <a:gd name="T51" fmla="*/ 90 h 150"/>
                <a:gd name="T52" fmla="*/ 314 w 347"/>
                <a:gd name="T53" fmla="*/ 84 h 150"/>
                <a:gd name="T54" fmla="*/ 293 w 347"/>
                <a:gd name="T55" fmla="*/ 80 h 150"/>
                <a:gd name="T56" fmla="*/ 275 w 347"/>
                <a:gd name="T57" fmla="*/ 79 h 150"/>
                <a:gd name="T58" fmla="*/ 254 w 347"/>
                <a:gd name="T59" fmla="*/ 78 h 150"/>
                <a:gd name="T60" fmla="*/ 229 w 347"/>
                <a:gd name="T61" fmla="*/ 78 h 150"/>
                <a:gd name="T62" fmla="*/ 202 w 347"/>
                <a:gd name="T63" fmla="*/ 78 h 150"/>
                <a:gd name="T64" fmla="*/ 175 w 347"/>
                <a:gd name="T65" fmla="*/ 78 h 150"/>
                <a:gd name="T66" fmla="*/ 150 w 347"/>
                <a:gd name="T67" fmla="*/ 78 h 150"/>
                <a:gd name="T68" fmla="*/ 127 w 347"/>
                <a:gd name="T69" fmla="*/ 79 h 150"/>
                <a:gd name="T70" fmla="*/ 112 w 347"/>
                <a:gd name="T71" fmla="*/ 82 h 150"/>
                <a:gd name="T72" fmla="*/ 102 w 347"/>
                <a:gd name="T73" fmla="*/ 88 h 150"/>
                <a:gd name="T74" fmla="*/ 85 w 347"/>
                <a:gd name="T75" fmla="*/ 105 h 150"/>
                <a:gd name="T76" fmla="*/ 68 w 347"/>
                <a:gd name="T77" fmla="*/ 122 h 150"/>
                <a:gd name="T78" fmla="*/ 56 w 347"/>
                <a:gd name="T79" fmla="*/ 138 h 150"/>
                <a:gd name="T80" fmla="*/ 48 w 347"/>
                <a:gd name="T81" fmla="*/ 149 h 150"/>
                <a:gd name="T82" fmla="*/ 31 w 347"/>
                <a:gd name="T83" fmla="*/ 148 h 150"/>
                <a:gd name="T84" fmla="*/ 25 w 347"/>
                <a:gd name="T85" fmla="*/ 140 h 150"/>
                <a:gd name="T86" fmla="*/ 29 w 347"/>
                <a:gd name="T87" fmla="*/ 121 h 150"/>
                <a:gd name="T88" fmla="*/ 39 w 347"/>
                <a:gd name="T89" fmla="*/ 95 h 150"/>
                <a:gd name="T90" fmla="*/ 60 w 347"/>
                <a:gd name="T91" fmla="*/ 71 h 150"/>
                <a:gd name="T92" fmla="*/ 0 w 347"/>
                <a:gd name="T93" fmla="*/ 0 h 150"/>
                <a:gd name="T94" fmla="*/ 18 w 347"/>
                <a:gd name="T95" fmla="*/ 8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7"/>
                <a:gd name="T145" fmla="*/ 0 h 150"/>
                <a:gd name="T146" fmla="*/ 347 w 347"/>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7" h="150">
                  <a:moveTo>
                    <a:pt x="18" y="8"/>
                  </a:moveTo>
                  <a:lnTo>
                    <a:pt x="19" y="9"/>
                  </a:lnTo>
                  <a:lnTo>
                    <a:pt x="27" y="15"/>
                  </a:lnTo>
                  <a:lnTo>
                    <a:pt x="39" y="21"/>
                  </a:lnTo>
                  <a:lnTo>
                    <a:pt x="52" y="32"/>
                  </a:lnTo>
                  <a:lnTo>
                    <a:pt x="64" y="40"/>
                  </a:lnTo>
                  <a:lnTo>
                    <a:pt x="77" y="50"/>
                  </a:lnTo>
                  <a:lnTo>
                    <a:pt x="83" y="56"/>
                  </a:lnTo>
                  <a:lnTo>
                    <a:pt x="87" y="62"/>
                  </a:lnTo>
                  <a:lnTo>
                    <a:pt x="81" y="64"/>
                  </a:lnTo>
                  <a:lnTo>
                    <a:pt x="75" y="70"/>
                  </a:lnTo>
                  <a:lnTo>
                    <a:pt x="66" y="75"/>
                  </a:lnTo>
                  <a:lnTo>
                    <a:pt x="58" y="84"/>
                  </a:lnTo>
                  <a:lnTo>
                    <a:pt x="46" y="93"/>
                  </a:lnTo>
                  <a:lnTo>
                    <a:pt x="39" y="105"/>
                  </a:lnTo>
                  <a:lnTo>
                    <a:pt x="35" y="110"/>
                  </a:lnTo>
                  <a:lnTo>
                    <a:pt x="33" y="117"/>
                  </a:lnTo>
                  <a:lnTo>
                    <a:pt x="31" y="125"/>
                  </a:lnTo>
                  <a:lnTo>
                    <a:pt x="33" y="134"/>
                  </a:lnTo>
                  <a:lnTo>
                    <a:pt x="50" y="138"/>
                  </a:lnTo>
                  <a:lnTo>
                    <a:pt x="50" y="136"/>
                  </a:lnTo>
                  <a:lnTo>
                    <a:pt x="52" y="129"/>
                  </a:lnTo>
                  <a:lnTo>
                    <a:pt x="54" y="121"/>
                  </a:lnTo>
                  <a:lnTo>
                    <a:pt x="60" y="111"/>
                  </a:lnTo>
                  <a:lnTo>
                    <a:pt x="66" y="101"/>
                  </a:lnTo>
                  <a:lnTo>
                    <a:pt x="77" y="91"/>
                  </a:lnTo>
                  <a:lnTo>
                    <a:pt x="89" y="83"/>
                  </a:lnTo>
                  <a:lnTo>
                    <a:pt x="104" y="79"/>
                  </a:lnTo>
                  <a:lnTo>
                    <a:pt x="110" y="76"/>
                  </a:lnTo>
                  <a:lnTo>
                    <a:pt x="121" y="75"/>
                  </a:lnTo>
                  <a:lnTo>
                    <a:pt x="133" y="74"/>
                  </a:lnTo>
                  <a:lnTo>
                    <a:pt x="146" y="74"/>
                  </a:lnTo>
                  <a:lnTo>
                    <a:pt x="158" y="72"/>
                  </a:lnTo>
                  <a:lnTo>
                    <a:pt x="171" y="72"/>
                  </a:lnTo>
                  <a:lnTo>
                    <a:pt x="185" y="72"/>
                  </a:lnTo>
                  <a:lnTo>
                    <a:pt x="200" y="72"/>
                  </a:lnTo>
                  <a:lnTo>
                    <a:pt x="214" y="71"/>
                  </a:lnTo>
                  <a:lnTo>
                    <a:pt x="227" y="71"/>
                  </a:lnTo>
                  <a:lnTo>
                    <a:pt x="239" y="71"/>
                  </a:lnTo>
                  <a:lnTo>
                    <a:pt x="252" y="71"/>
                  </a:lnTo>
                  <a:lnTo>
                    <a:pt x="262" y="71"/>
                  </a:lnTo>
                  <a:lnTo>
                    <a:pt x="272" y="72"/>
                  </a:lnTo>
                  <a:lnTo>
                    <a:pt x="277" y="72"/>
                  </a:lnTo>
                  <a:lnTo>
                    <a:pt x="285" y="74"/>
                  </a:lnTo>
                  <a:lnTo>
                    <a:pt x="293" y="75"/>
                  </a:lnTo>
                  <a:lnTo>
                    <a:pt x="304" y="78"/>
                  </a:lnTo>
                  <a:lnTo>
                    <a:pt x="314" y="79"/>
                  </a:lnTo>
                  <a:lnTo>
                    <a:pt x="323" y="83"/>
                  </a:lnTo>
                  <a:lnTo>
                    <a:pt x="339" y="86"/>
                  </a:lnTo>
                  <a:lnTo>
                    <a:pt x="347" y="88"/>
                  </a:lnTo>
                  <a:lnTo>
                    <a:pt x="347" y="93"/>
                  </a:lnTo>
                  <a:lnTo>
                    <a:pt x="339" y="90"/>
                  </a:lnTo>
                  <a:lnTo>
                    <a:pt x="325" y="87"/>
                  </a:lnTo>
                  <a:lnTo>
                    <a:pt x="314" y="84"/>
                  </a:lnTo>
                  <a:lnTo>
                    <a:pt x="304" y="83"/>
                  </a:lnTo>
                  <a:lnTo>
                    <a:pt x="293" y="80"/>
                  </a:lnTo>
                  <a:lnTo>
                    <a:pt x="283" y="80"/>
                  </a:lnTo>
                  <a:lnTo>
                    <a:pt x="275" y="79"/>
                  </a:lnTo>
                  <a:lnTo>
                    <a:pt x="266" y="79"/>
                  </a:lnTo>
                  <a:lnTo>
                    <a:pt x="254" y="78"/>
                  </a:lnTo>
                  <a:lnTo>
                    <a:pt x="245" y="78"/>
                  </a:lnTo>
                  <a:lnTo>
                    <a:pt x="229" y="78"/>
                  </a:lnTo>
                  <a:lnTo>
                    <a:pt x="218" y="78"/>
                  </a:lnTo>
                  <a:lnTo>
                    <a:pt x="202" y="78"/>
                  </a:lnTo>
                  <a:lnTo>
                    <a:pt x="191" y="78"/>
                  </a:lnTo>
                  <a:lnTo>
                    <a:pt x="175" y="78"/>
                  </a:lnTo>
                  <a:lnTo>
                    <a:pt x="162" y="78"/>
                  </a:lnTo>
                  <a:lnTo>
                    <a:pt x="150" y="78"/>
                  </a:lnTo>
                  <a:lnTo>
                    <a:pt x="139" y="79"/>
                  </a:lnTo>
                  <a:lnTo>
                    <a:pt x="127" y="79"/>
                  </a:lnTo>
                  <a:lnTo>
                    <a:pt x="120" y="80"/>
                  </a:lnTo>
                  <a:lnTo>
                    <a:pt x="112" y="82"/>
                  </a:lnTo>
                  <a:lnTo>
                    <a:pt x="110" y="84"/>
                  </a:lnTo>
                  <a:lnTo>
                    <a:pt x="102" y="88"/>
                  </a:lnTo>
                  <a:lnTo>
                    <a:pt x="94" y="97"/>
                  </a:lnTo>
                  <a:lnTo>
                    <a:pt x="85" y="105"/>
                  </a:lnTo>
                  <a:lnTo>
                    <a:pt x="77" y="114"/>
                  </a:lnTo>
                  <a:lnTo>
                    <a:pt x="68" y="122"/>
                  </a:lnTo>
                  <a:lnTo>
                    <a:pt x="62" y="131"/>
                  </a:lnTo>
                  <a:lnTo>
                    <a:pt x="56" y="138"/>
                  </a:lnTo>
                  <a:lnTo>
                    <a:pt x="56" y="145"/>
                  </a:lnTo>
                  <a:lnTo>
                    <a:pt x="48" y="149"/>
                  </a:lnTo>
                  <a:lnTo>
                    <a:pt x="41" y="150"/>
                  </a:lnTo>
                  <a:lnTo>
                    <a:pt x="31" y="148"/>
                  </a:lnTo>
                  <a:lnTo>
                    <a:pt x="27" y="145"/>
                  </a:lnTo>
                  <a:lnTo>
                    <a:pt x="25" y="140"/>
                  </a:lnTo>
                  <a:lnTo>
                    <a:pt x="27" y="131"/>
                  </a:lnTo>
                  <a:lnTo>
                    <a:pt x="29" y="121"/>
                  </a:lnTo>
                  <a:lnTo>
                    <a:pt x="35" y="110"/>
                  </a:lnTo>
                  <a:lnTo>
                    <a:pt x="39" y="95"/>
                  </a:lnTo>
                  <a:lnTo>
                    <a:pt x="48" y="83"/>
                  </a:lnTo>
                  <a:lnTo>
                    <a:pt x="60" y="71"/>
                  </a:lnTo>
                  <a:lnTo>
                    <a:pt x="77" y="64"/>
                  </a:lnTo>
                  <a:lnTo>
                    <a:pt x="0" y="0"/>
                  </a:lnTo>
                  <a:lnTo>
                    <a:pt x="18" y="8"/>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6" name="Freeform 229"/>
            <p:cNvSpPr>
              <a:spLocks/>
            </p:cNvSpPr>
            <p:nvPr/>
          </p:nvSpPr>
          <p:spPr bwMode="auto">
            <a:xfrm>
              <a:off x="250" y="3834"/>
              <a:ext cx="360" cy="69"/>
            </a:xfrm>
            <a:custGeom>
              <a:avLst/>
              <a:gdLst>
                <a:gd name="T0" fmla="*/ 16 w 360"/>
                <a:gd name="T1" fmla="*/ 15 h 69"/>
                <a:gd name="T2" fmla="*/ 112 w 360"/>
                <a:gd name="T3" fmla="*/ 62 h 69"/>
                <a:gd name="T4" fmla="*/ 260 w 360"/>
                <a:gd name="T5" fmla="*/ 66 h 69"/>
                <a:gd name="T6" fmla="*/ 254 w 360"/>
                <a:gd name="T7" fmla="*/ 62 h 69"/>
                <a:gd name="T8" fmla="*/ 247 w 360"/>
                <a:gd name="T9" fmla="*/ 52 h 69"/>
                <a:gd name="T10" fmla="*/ 241 w 360"/>
                <a:gd name="T11" fmla="*/ 44 h 69"/>
                <a:gd name="T12" fmla="*/ 239 w 360"/>
                <a:gd name="T13" fmla="*/ 38 h 69"/>
                <a:gd name="T14" fmla="*/ 239 w 360"/>
                <a:gd name="T15" fmla="*/ 28 h 69"/>
                <a:gd name="T16" fmla="*/ 243 w 360"/>
                <a:gd name="T17" fmla="*/ 20 h 69"/>
                <a:gd name="T18" fmla="*/ 247 w 360"/>
                <a:gd name="T19" fmla="*/ 26 h 69"/>
                <a:gd name="T20" fmla="*/ 250 w 360"/>
                <a:gd name="T21" fmla="*/ 31 h 69"/>
                <a:gd name="T22" fmla="*/ 256 w 360"/>
                <a:gd name="T23" fmla="*/ 39 h 69"/>
                <a:gd name="T24" fmla="*/ 262 w 360"/>
                <a:gd name="T25" fmla="*/ 46 h 69"/>
                <a:gd name="T26" fmla="*/ 268 w 360"/>
                <a:gd name="T27" fmla="*/ 52 h 69"/>
                <a:gd name="T28" fmla="*/ 275 w 360"/>
                <a:gd name="T29" fmla="*/ 58 h 69"/>
                <a:gd name="T30" fmla="*/ 283 w 360"/>
                <a:gd name="T31" fmla="*/ 63 h 69"/>
                <a:gd name="T32" fmla="*/ 291 w 360"/>
                <a:gd name="T33" fmla="*/ 66 h 69"/>
                <a:gd name="T34" fmla="*/ 293 w 360"/>
                <a:gd name="T35" fmla="*/ 67 h 69"/>
                <a:gd name="T36" fmla="*/ 291 w 360"/>
                <a:gd name="T37" fmla="*/ 66 h 69"/>
                <a:gd name="T38" fmla="*/ 360 w 360"/>
                <a:gd name="T39" fmla="*/ 69 h 69"/>
                <a:gd name="T40" fmla="*/ 352 w 360"/>
                <a:gd name="T41" fmla="*/ 62 h 69"/>
                <a:gd name="T42" fmla="*/ 291 w 360"/>
                <a:gd name="T43" fmla="*/ 61 h 69"/>
                <a:gd name="T44" fmla="*/ 287 w 360"/>
                <a:gd name="T45" fmla="*/ 58 h 69"/>
                <a:gd name="T46" fmla="*/ 281 w 360"/>
                <a:gd name="T47" fmla="*/ 52 h 69"/>
                <a:gd name="T48" fmla="*/ 273 w 360"/>
                <a:gd name="T49" fmla="*/ 44 h 69"/>
                <a:gd name="T50" fmla="*/ 266 w 360"/>
                <a:gd name="T51" fmla="*/ 38 h 69"/>
                <a:gd name="T52" fmla="*/ 256 w 360"/>
                <a:gd name="T53" fmla="*/ 28 h 69"/>
                <a:gd name="T54" fmla="*/ 248 w 360"/>
                <a:gd name="T55" fmla="*/ 20 h 69"/>
                <a:gd name="T56" fmla="*/ 243 w 360"/>
                <a:gd name="T57" fmla="*/ 12 h 69"/>
                <a:gd name="T58" fmla="*/ 243 w 360"/>
                <a:gd name="T59" fmla="*/ 8 h 69"/>
                <a:gd name="T60" fmla="*/ 241 w 360"/>
                <a:gd name="T61" fmla="*/ 8 h 69"/>
                <a:gd name="T62" fmla="*/ 239 w 360"/>
                <a:gd name="T63" fmla="*/ 13 h 69"/>
                <a:gd name="T64" fmla="*/ 237 w 360"/>
                <a:gd name="T65" fmla="*/ 19 h 69"/>
                <a:gd name="T66" fmla="*/ 237 w 360"/>
                <a:gd name="T67" fmla="*/ 27 h 69"/>
                <a:gd name="T68" fmla="*/ 235 w 360"/>
                <a:gd name="T69" fmla="*/ 35 h 69"/>
                <a:gd name="T70" fmla="*/ 237 w 360"/>
                <a:gd name="T71" fmla="*/ 43 h 69"/>
                <a:gd name="T72" fmla="*/ 241 w 360"/>
                <a:gd name="T73" fmla="*/ 50 h 69"/>
                <a:gd name="T74" fmla="*/ 248 w 360"/>
                <a:gd name="T75" fmla="*/ 57 h 69"/>
                <a:gd name="T76" fmla="*/ 118 w 360"/>
                <a:gd name="T77" fmla="*/ 57 h 69"/>
                <a:gd name="T78" fmla="*/ 0 w 360"/>
                <a:gd name="T79" fmla="*/ 0 h 69"/>
                <a:gd name="T80" fmla="*/ 0 w 360"/>
                <a:gd name="T81" fmla="*/ 5 h 69"/>
                <a:gd name="T82" fmla="*/ 16 w 360"/>
                <a:gd name="T83" fmla="*/ 15 h 69"/>
                <a:gd name="T84" fmla="*/ 16 w 360"/>
                <a:gd name="T85" fmla="*/ 15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0"/>
                <a:gd name="T130" fmla="*/ 0 h 69"/>
                <a:gd name="T131" fmla="*/ 360 w 3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0" h="69">
                  <a:moveTo>
                    <a:pt x="16" y="15"/>
                  </a:moveTo>
                  <a:lnTo>
                    <a:pt x="112" y="62"/>
                  </a:lnTo>
                  <a:lnTo>
                    <a:pt x="260" y="66"/>
                  </a:lnTo>
                  <a:lnTo>
                    <a:pt x="254" y="62"/>
                  </a:lnTo>
                  <a:lnTo>
                    <a:pt x="247" y="52"/>
                  </a:lnTo>
                  <a:lnTo>
                    <a:pt x="241" y="44"/>
                  </a:lnTo>
                  <a:lnTo>
                    <a:pt x="239" y="38"/>
                  </a:lnTo>
                  <a:lnTo>
                    <a:pt x="239" y="28"/>
                  </a:lnTo>
                  <a:lnTo>
                    <a:pt x="243" y="20"/>
                  </a:lnTo>
                  <a:lnTo>
                    <a:pt x="247" y="26"/>
                  </a:lnTo>
                  <a:lnTo>
                    <a:pt x="250" y="31"/>
                  </a:lnTo>
                  <a:lnTo>
                    <a:pt x="256" y="39"/>
                  </a:lnTo>
                  <a:lnTo>
                    <a:pt x="262" y="46"/>
                  </a:lnTo>
                  <a:lnTo>
                    <a:pt x="268" y="52"/>
                  </a:lnTo>
                  <a:lnTo>
                    <a:pt x="275" y="58"/>
                  </a:lnTo>
                  <a:lnTo>
                    <a:pt x="283" y="63"/>
                  </a:lnTo>
                  <a:lnTo>
                    <a:pt x="291" y="66"/>
                  </a:lnTo>
                  <a:lnTo>
                    <a:pt x="293" y="67"/>
                  </a:lnTo>
                  <a:lnTo>
                    <a:pt x="291" y="66"/>
                  </a:lnTo>
                  <a:lnTo>
                    <a:pt x="360" y="69"/>
                  </a:lnTo>
                  <a:lnTo>
                    <a:pt x="352" y="62"/>
                  </a:lnTo>
                  <a:lnTo>
                    <a:pt x="291" y="61"/>
                  </a:lnTo>
                  <a:lnTo>
                    <a:pt x="287" y="58"/>
                  </a:lnTo>
                  <a:lnTo>
                    <a:pt x="281" y="52"/>
                  </a:lnTo>
                  <a:lnTo>
                    <a:pt x="273" y="44"/>
                  </a:lnTo>
                  <a:lnTo>
                    <a:pt x="266" y="38"/>
                  </a:lnTo>
                  <a:lnTo>
                    <a:pt x="256" y="28"/>
                  </a:lnTo>
                  <a:lnTo>
                    <a:pt x="248" y="20"/>
                  </a:lnTo>
                  <a:lnTo>
                    <a:pt x="243" y="12"/>
                  </a:lnTo>
                  <a:lnTo>
                    <a:pt x="243" y="8"/>
                  </a:lnTo>
                  <a:lnTo>
                    <a:pt x="241" y="8"/>
                  </a:lnTo>
                  <a:lnTo>
                    <a:pt x="239" y="13"/>
                  </a:lnTo>
                  <a:lnTo>
                    <a:pt x="237" y="19"/>
                  </a:lnTo>
                  <a:lnTo>
                    <a:pt x="237" y="27"/>
                  </a:lnTo>
                  <a:lnTo>
                    <a:pt x="235" y="35"/>
                  </a:lnTo>
                  <a:lnTo>
                    <a:pt x="237" y="43"/>
                  </a:lnTo>
                  <a:lnTo>
                    <a:pt x="241" y="50"/>
                  </a:lnTo>
                  <a:lnTo>
                    <a:pt x="248" y="57"/>
                  </a:lnTo>
                  <a:lnTo>
                    <a:pt x="118" y="57"/>
                  </a:lnTo>
                  <a:lnTo>
                    <a:pt x="0" y="0"/>
                  </a:lnTo>
                  <a:lnTo>
                    <a:pt x="0" y="5"/>
                  </a:lnTo>
                  <a:lnTo>
                    <a:pt x="16" y="15"/>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7" name="Freeform 230"/>
            <p:cNvSpPr>
              <a:spLocks/>
            </p:cNvSpPr>
            <p:nvPr/>
          </p:nvSpPr>
          <p:spPr bwMode="auto">
            <a:xfrm>
              <a:off x="475" y="4053"/>
              <a:ext cx="170" cy="22"/>
            </a:xfrm>
            <a:custGeom>
              <a:avLst/>
              <a:gdLst>
                <a:gd name="T0" fmla="*/ 12 w 170"/>
                <a:gd name="T1" fmla="*/ 0 h 22"/>
                <a:gd name="T2" fmla="*/ 14 w 170"/>
                <a:gd name="T3" fmla="*/ 3 h 22"/>
                <a:gd name="T4" fmla="*/ 18 w 170"/>
                <a:gd name="T5" fmla="*/ 4 h 22"/>
                <a:gd name="T6" fmla="*/ 25 w 170"/>
                <a:gd name="T7" fmla="*/ 7 h 22"/>
                <a:gd name="T8" fmla="*/ 31 w 170"/>
                <a:gd name="T9" fmla="*/ 7 h 22"/>
                <a:gd name="T10" fmla="*/ 39 w 170"/>
                <a:gd name="T11" fmla="*/ 8 h 22"/>
                <a:gd name="T12" fmla="*/ 47 w 170"/>
                <a:gd name="T13" fmla="*/ 10 h 22"/>
                <a:gd name="T14" fmla="*/ 58 w 170"/>
                <a:gd name="T15" fmla="*/ 12 h 22"/>
                <a:gd name="T16" fmla="*/ 75 w 170"/>
                <a:gd name="T17" fmla="*/ 12 h 22"/>
                <a:gd name="T18" fmla="*/ 87 w 170"/>
                <a:gd name="T19" fmla="*/ 14 h 22"/>
                <a:gd name="T20" fmla="*/ 95 w 170"/>
                <a:gd name="T21" fmla="*/ 12 h 22"/>
                <a:gd name="T22" fmla="*/ 100 w 170"/>
                <a:gd name="T23" fmla="*/ 11 h 22"/>
                <a:gd name="T24" fmla="*/ 102 w 170"/>
                <a:gd name="T25" fmla="*/ 7 h 22"/>
                <a:gd name="T26" fmla="*/ 102 w 170"/>
                <a:gd name="T27" fmla="*/ 6 h 22"/>
                <a:gd name="T28" fmla="*/ 112 w 170"/>
                <a:gd name="T29" fmla="*/ 7 h 22"/>
                <a:gd name="T30" fmla="*/ 112 w 170"/>
                <a:gd name="T31" fmla="*/ 10 h 22"/>
                <a:gd name="T32" fmla="*/ 110 w 170"/>
                <a:gd name="T33" fmla="*/ 16 h 22"/>
                <a:gd name="T34" fmla="*/ 158 w 170"/>
                <a:gd name="T35" fmla="*/ 18 h 22"/>
                <a:gd name="T36" fmla="*/ 170 w 170"/>
                <a:gd name="T37" fmla="*/ 22 h 22"/>
                <a:gd name="T38" fmla="*/ 166 w 170"/>
                <a:gd name="T39" fmla="*/ 22 h 22"/>
                <a:gd name="T40" fmla="*/ 160 w 170"/>
                <a:gd name="T41" fmla="*/ 22 h 22"/>
                <a:gd name="T42" fmla="*/ 150 w 170"/>
                <a:gd name="T43" fmla="*/ 22 h 22"/>
                <a:gd name="T44" fmla="*/ 141 w 170"/>
                <a:gd name="T45" fmla="*/ 22 h 22"/>
                <a:gd name="T46" fmla="*/ 129 w 170"/>
                <a:gd name="T47" fmla="*/ 22 h 22"/>
                <a:gd name="T48" fmla="*/ 120 w 170"/>
                <a:gd name="T49" fmla="*/ 22 h 22"/>
                <a:gd name="T50" fmla="*/ 108 w 170"/>
                <a:gd name="T51" fmla="*/ 22 h 22"/>
                <a:gd name="T52" fmla="*/ 104 w 170"/>
                <a:gd name="T53" fmla="*/ 22 h 22"/>
                <a:gd name="T54" fmla="*/ 98 w 170"/>
                <a:gd name="T55" fmla="*/ 20 h 22"/>
                <a:gd name="T56" fmla="*/ 89 w 170"/>
                <a:gd name="T57" fmla="*/ 20 h 22"/>
                <a:gd name="T58" fmla="*/ 73 w 170"/>
                <a:gd name="T59" fmla="*/ 19 h 22"/>
                <a:gd name="T60" fmla="*/ 58 w 170"/>
                <a:gd name="T61" fmla="*/ 18 h 22"/>
                <a:gd name="T62" fmla="*/ 39 w 170"/>
                <a:gd name="T63" fmla="*/ 15 h 22"/>
                <a:gd name="T64" fmla="*/ 23 w 170"/>
                <a:gd name="T65" fmla="*/ 12 h 22"/>
                <a:gd name="T66" fmla="*/ 8 w 170"/>
                <a:gd name="T67" fmla="*/ 8 h 22"/>
                <a:gd name="T68" fmla="*/ 0 w 170"/>
                <a:gd name="T69" fmla="*/ 4 h 22"/>
                <a:gd name="T70" fmla="*/ 12 w 170"/>
                <a:gd name="T71" fmla="*/ 0 h 22"/>
                <a:gd name="T72" fmla="*/ 12 w 170"/>
                <a:gd name="T73" fmla="*/ 0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0"/>
                <a:gd name="T112" fmla="*/ 0 h 22"/>
                <a:gd name="T113" fmla="*/ 170 w 170"/>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0" h="22">
                  <a:moveTo>
                    <a:pt x="12" y="0"/>
                  </a:moveTo>
                  <a:lnTo>
                    <a:pt x="14" y="3"/>
                  </a:lnTo>
                  <a:lnTo>
                    <a:pt x="18" y="4"/>
                  </a:lnTo>
                  <a:lnTo>
                    <a:pt x="25" y="7"/>
                  </a:lnTo>
                  <a:lnTo>
                    <a:pt x="31" y="7"/>
                  </a:lnTo>
                  <a:lnTo>
                    <a:pt x="39" y="8"/>
                  </a:lnTo>
                  <a:lnTo>
                    <a:pt x="47" y="10"/>
                  </a:lnTo>
                  <a:lnTo>
                    <a:pt x="58" y="12"/>
                  </a:lnTo>
                  <a:lnTo>
                    <a:pt x="75" y="12"/>
                  </a:lnTo>
                  <a:lnTo>
                    <a:pt x="87" y="14"/>
                  </a:lnTo>
                  <a:lnTo>
                    <a:pt x="95" y="12"/>
                  </a:lnTo>
                  <a:lnTo>
                    <a:pt x="100" y="11"/>
                  </a:lnTo>
                  <a:lnTo>
                    <a:pt x="102" y="7"/>
                  </a:lnTo>
                  <a:lnTo>
                    <a:pt x="102" y="6"/>
                  </a:lnTo>
                  <a:lnTo>
                    <a:pt x="112" y="7"/>
                  </a:lnTo>
                  <a:lnTo>
                    <a:pt x="112" y="10"/>
                  </a:lnTo>
                  <a:lnTo>
                    <a:pt x="110" y="16"/>
                  </a:lnTo>
                  <a:lnTo>
                    <a:pt x="158" y="18"/>
                  </a:lnTo>
                  <a:lnTo>
                    <a:pt x="170" y="22"/>
                  </a:lnTo>
                  <a:lnTo>
                    <a:pt x="166" y="22"/>
                  </a:lnTo>
                  <a:lnTo>
                    <a:pt x="160" y="22"/>
                  </a:lnTo>
                  <a:lnTo>
                    <a:pt x="150" y="22"/>
                  </a:lnTo>
                  <a:lnTo>
                    <a:pt x="141" y="22"/>
                  </a:lnTo>
                  <a:lnTo>
                    <a:pt x="129" y="22"/>
                  </a:lnTo>
                  <a:lnTo>
                    <a:pt x="120" y="22"/>
                  </a:lnTo>
                  <a:lnTo>
                    <a:pt x="108" y="22"/>
                  </a:lnTo>
                  <a:lnTo>
                    <a:pt x="104" y="22"/>
                  </a:lnTo>
                  <a:lnTo>
                    <a:pt x="98" y="20"/>
                  </a:lnTo>
                  <a:lnTo>
                    <a:pt x="89" y="20"/>
                  </a:lnTo>
                  <a:lnTo>
                    <a:pt x="73" y="19"/>
                  </a:lnTo>
                  <a:lnTo>
                    <a:pt x="58" y="18"/>
                  </a:lnTo>
                  <a:lnTo>
                    <a:pt x="39" y="15"/>
                  </a:lnTo>
                  <a:lnTo>
                    <a:pt x="23" y="12"/>
                  </a:lnTo>
                  <a:lnTo>
                    <a:pt x="8" y="8"/>
                  </a:lnTo>
                  <a:lnTo>
                    <a:pt x="0" y="4"/>
                  </a:lnTo>
                  <a:lnTo>
                    <a:pt x="12" y="0"/>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8" name="Freeform 231"/>
            <p:cNvSpPr>
              <a:spLocks/>
            </p:cNvSpPr>
            <p:nvPr/>
          </p:nvSpPr>
          <p:spPr bwMode="auto">
            <a:xfrm>
              <a:off x="581" y="3598"/>
              <a:ext cx="135" cy="120"/>
            </a:xfrm>
            <a:custGeom>
              <a:avLst/>
              <a:gdLst>
                <a:gd name="T0" fmla="*/ 6 w 135"/>
                <a:gd name="T1" fmla="*/ 12 h 120"/>
                <a:gd name="T2" fmla="*/ 12 w 135"/>
                <a:gd name="T3" fmla="*/ 16 h 120"/>
                <a:gd name="T4" fmla="*/ 31 w 135"/>
                <a:gd name="T5" fmla="*/ 26 h 120"/>
                <a:gd name="T6" fmla="*/ 41 w 135"/>
                <a:gd name="T7" fmla="*/ 32 h 120"/>
                <a:gd name="T8" fmla="*/ 52 w 135"/>
                <a:gd name="T9" fmla="*/ 38 h 120"/>
                <a:gd name="T10" fmla="*/ 62 w 135"/>
                <a:gd name="T11" fmla="*/ 44 h 120"/>
                <a:gd name="T12" fmla="*/ 69 w 135"/>
                <a:gd name="T13" fmla="*/ 51 h 120"/>
                <a:gd name="T14" fmla="*/ 75 w 135"/>
                <a:gd name="T15" fmla="*/ 60 h 120"/>
                <a:gd name="T16" fmla="*/ 77 w 135"/>
                <a:gd name="T17" fmla="*/ 75 h 120"/>
                <a:gd name="T18" fmla="*/ 75 w 135"/>
                <a:gd name="T19" fmla="*/ 87 h 120"/>
                <a:gd name="T20" fmla="*/ 75 w 135"/>
                <a:gd name="T21" fmla="*/ 92 h 120"/>
                <a:gd name="T22" fmla="*/ 83 w 135"/>
                <a:gd name="T23" fmla="*/ 99 h 120"/>
                <a:gd name="T24" fmla="*/ 83 w 135"/>
                <a:gd name="T25" fmla="*/ 96 h 120"/>
                <a:gd name="T26" fmla="*/ 83 w 135"/>
                <a:gd name="T27" fmla="*/ 91 h 120"/>
                <a:gd name="T28" fmla="*/ 83 w 135"/>
                <a:gd name="T29" fmla="*/ 81 h 120"/>
                <a:gd name="T30" fmla="*/ 85 w 135"/>
                <a:gd name="T31" fmla="*/ 73 h 120"/>
                <a:gd name="T32" fmla="*/ 83 w 135"/>
                <a:gd name="T33" fmla="*/ 61 h 120"/>
                <a:gd name="T34" fmla="*/ 77 w 135"/>
                <a:gd name="T35" fmla="*/ 49 h 120"/>
                <a:gd name="T36" fmla="*/ 66 w 135"/>
                <a:gd name="T37" fmla="*/ 38 h 120"/>
                <a:gd name="T38" fmla="*/ 52 w 135"/>
                <a:gd name="T39" fmla="*/ 29 h 120"/>
                <a:gd name="T40" fmla="*/ 94 w 135"/>
                <a:gd name="T41" fmla="*/ 20 h 120"/>
                <a:gd name="T42" fmla="*/ 118 w 135"/>
                <a:gd name="T43" fmla="*/ 32 h 120"/>
                <a:gd name="T44" fmla="*/ 102 w 135"/>
                <a:gd name="T45" fmla="*/ 41 h 120"/>
                <a:gd name="T46" fmla="*/ 104 w 135"/>
                <a:gd name="T47" fmla="*/ 110 h 120"/>
                <a:gd name="T48" fmla="*/ 116 w 135"/>
                <a:gd name="T49" fmla="*/ 120 h 120"/>
                <a:gd name="T50" fmla="*/ 110 w 135"/>
                <a:gd name="T51" fmla="*/ 47 h 120"/>
                <a:gd name="T52" fmla="*/ 135 w 135"/>
                <a:gd name="T53" fmla="*/ 36 h 120"/>
                <a:gd name="T54" fmla="*/ 94 w 135"/>
                <a:gd name="T55" fmla="*/ 17 h 120"/>
                <a:gd name="T56" fmla="*/ 91 w 135"/>
                <a:gd name="T57" fmla="*/ 17 h 120"/>
                <a:gd name="T58" fmla="*/ 85 w 135"/>
                <a:gd name="T59" fmla="*/ 18 h 120"/>
                <a:gd name="T60" fmla="*/ 73 w 135"/>
                <a:gd name="T61" fmla="*/ 18 h 120"/>
                <a:gd name="T62" fmla="*/ 62 w 135"/>
                <a:gd name="T63" fmla="*/ 20 h 120"/>
                <a:gd name="T64" fmla="*/ 46 w 135"/>
                <a:gd name="T65" fmla="*/ 18 h 120"/>
                <a:gd name="T66" fmla="*/ 31 w 135"/>
                <a:gd name="T67" fmla="*/ 16 h 120"/>
                <a:gd name="T68" fmla="*/ 14 w 135"/>
                <a:gd name="T69" fmla="*/ 9 h 120"/>
                <a:gd name="T70" fmla="*/ 0 w 135"/>
                <a:gd name="T71" fmla="*/ 0 h 120"/>
                <a:gd name="T72" fmla="*/ 6 w 135"/>
                <a:gd name="T73" fmla="*/ 12 h 120"/>
                <a:gd name="T74" fmla="*/ 6 w 135"/>
                <a:gd name="T75" fmla="*/ 12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20"/>
                <a:gd name="T116" fmla="*/ 135 w 135"/>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20">
                  <a:moveTo>
                    <a:pt x="6" y="12"/>
                  </a:moveTo>
                  <a:lnTo>
                    <a:pt x="12" y="16"/>
                  </a:lnTo>
                  <a:lnTo>
                    <a:pt x="31" y="26"/>
                  </a:lnTo>
                  <a:lnTo>
                    <a:pt x="41" y="32"/>
                  </a:lnTo>
                  <a:lnTo>
                    <a:pt x="52" y="38"/>
                  </a:lnTo>
                  <a:lnTo>
                    <a:pt x="62" y="44"/>
                  </a:lnTo>
                  <a:lnTo>
                    <a:pt x="69" y="51"/>
                  </a:lnTo>
                  <a:lnTo>
                    <a:pt x="75" y="60"/>
                  </a:lnTo>
                  <a:lnTo>
                    <a:pt x="77" y="75"/>
                  </a:lnTo>
                  <a:lnTo>
                    <a:pt x="75" y="87"/>
                  </a:lnTo>
                  <a:lnTo>
                    <a:pt x="75" y="92"/>
                  </a:lnTo>
                  <a:lnTo>
                    <a:pt x="83" y="99"/>
                  </a:lnTo>
                  <a:lnTo>
                    <a:pt x="83" y="96"/>
                  </a:lnTo>
                  <a:lnTo>
                    <a:pt x="83" y="91"/>
                  </a:lnTo>
                  <a:lnTo>
                    <a:pt x="83" y="81"/>
                  </a:lnTo>
                  <a:lnTo>
                    <a:pt x="85" y="73"/>
                  </a:lnTo>
                  <a:lnTo>
                    <a:pt x="83" y="61"/>
                  </a:lnTo>
                  <a:lnTo>
                    <a:pt x="77" y="49"/>
                  </a:lnTo>
                  <a:lnTo>
                    <a:pt x="66" y="38"/>
                  </a:lnTo>
                  <a:lnTo>
                    <a:pt x="52" y="29"/>
                  </a:lnTo>
                  <a:lnTo>
                    <a:pt x="94" y="20"/>
                  </a:lnTo>
                  <a:lnTo>
                    <a:pt x="118" y="32"/>
                  </a:lnTo>
                  <a:lnTo>
                    <a:pt x="102" y="41"/>
                  </a:lnTo>
                  <a:lnTo>
                    <a:pt x="104" y="110"/>
                  </a:lnTo>
                  <a:lnTo>
                    <a:pt x="116" y="120"/>
                  </a:lnTo>
                  <a:lnTo>
                    <a:pt x="110" y="47"/>
                  </a:lnTo>
                  <a:lnTo>
                    <a:pt x="135" y="36"/>
                  </a:lnTo>
                  <a:lnTo>
                    <a:pt x="94" y="17"/>
                  </a:lnTo>
                  <a:lnTo>
                    <a:pt x="91" y="17"/>
                  </a:lnTo>
                  <a:lnTo>
                    <a:pt x="85" y="18"/>
                  </a:lnTo>
                  <a:lnTo>
                    <a:pt x="73" y="18"/>
                  </a:lnTo>
                  <a:lnTo>
                    <a:pt x="62" y="20"/>
                  </a:lnTo>
                  <a:lnTo>
                    <a:pt x="46" y="18"/>
                  </a:lnTo>
                  <a:lnTo>
                    <a:pt x="31" y="16"/>
                  </a:lnTo>
                  <a:lnTo>
                    <a:pt x="14" y="9"/>
                  </a:lnTo>
                  <a:lnTo>
                    <a:pt x="0" y="0"/>
                  </a:lnTo>
                  <a:lnTo>
                    <a:pt x="6" y="12"/>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19" name="Freeform 232"/>
            <p:cNvSpPr>
              <a:spLocks/>
            </p:cNvSpPr>
            <p:nvPr/>
          </p:nvSpPr>
          <p:spPr bwMode="auto">
            <a:xfrm>
              <a:off x="674" y="3561"/>
              <a:ext cx="75" cy="50"/>
            </a:xfrm>
            <a:custGeom>
              <a:avLst/>
              <a:gdLst>
                <a:gd name="T0" fmla="*/ 9 w 75"/>
                <a:gd name="T1" fmla="*/ 50 h 50"/>
                <a:gd name="T2" fmla="*/ 61 w 75"/>
                <a:gd name="T3" fmla="*/ 15 h 50"/>
                <a:gd name="T4" fmla="*/ 46 w 75"/>
                <a:gd name="T5" fmla="*/ 45 h 50"/>
                <a:gd name="T6" fmla="*/ 59 w 75"/>
                <a:gd name="T7" fmla="*/ 45 h 50"/>
                <a:gd name="T8" fmla="*/ 75 w 75"/>
                <a:gd name="T9" fmla="*/ 0 h 50"/>
                <a:gd name="T10" fmla="*/ 0 w 75"/>
                <a:gd name="T11" fmla="*/ 50 h 50"/>
                <a:gd name="T12" fmla="*/ 9 w 75"/>
                <a:gd name="T13" fmla="*/ 50 h 50"/>
                <a:gd name="T14" fmla="*/ 9 w 75"/>
                <a:gd name="T15" fmla="*/ 50 h 50"/>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50"/>
                <a:gd name="T26" fmla="*/ 75 w 75"/>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50">
                  <a:moveTo>
                    <a:pt x="9" y="50"/>
                  </a:moveTo>
                  <a:lnTo>
                    <a:pt x="61" y="15"/>
                  </a:lnTo>
                  <a:lnTo>
                    <a:pt x="46" y="45"/>
                  </a:lnTo>
                  <a:lnTo>
                    <a:pt x="59" y="45"/>
                  </a:lnTo>
                  <a:lnTo>
                    <a:pt x="75" y="0"/>
                  </a:lnTo>
                  <a:lnTo>
                    <a:pt x="0" y="50"/>
                  </a:lnTo>
                  <a:lnTo>
                    <a:pt x="9" y="50"/>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0" name="Freeform 233"/>
            <p:cNvSpPr>
              <a:spLocks/>
            </p:cNvSpPr>
            <p:nvPr/>
          </p:nvSpPr>
          <p:spPr bwMode="auto">
            <a:xfrm>
              <a:off x="477" y="3475"/>
              <a:ext cx="31" cy="93"/>
            </a:xfrm>
            <a:custGeom>
              <a:avLst/>
              <a:gdLst>
                <a:gd name="T0" fmla="*/ 2 w 31"/>
                <a:gd name="T1" fmla="*/ 93 h 93"/>
                <a:gd name="T2" fmla="*/ 0 w 31"/>
                <a:gd name="T3" fmla="*/ 89 h 93"/>
                <a:gd name="T4" fmla="*/ 0 w 31"/>
                <a:gd name="T5" fmla="*/ 79 h 93"/>
                <a:gd name="T6" fmla="*/ 0 w 31"/>
                <a:gd name="T7" fmla="*/ 73 h 93"/>
                <a:gd name="T8" fmla="*/ 0 w 31"/>
                <a:gd name="T9" fmla="*/ 66 h 93"/>
                <a:gd name="T10" fmla="*/ 0 w 31"/>
                <a:gd name="T11" fmla="*/ 59 h 93"/>
                <a:gd name="T12" fmla="*/ 2 w 31"/>
                <a:gd name="T13" fmla="*/ 53 h 93"/>
                <a:gd name="T14" fmla="*/ 2 w 31"/>
                <a:gd name="T15" fmla="*/ 43 h 93"/>
                <a:gd name="T16" fmla="*/ 2 w 31"/>
                <a:gd name="T17" fmla="*/ 35 h 93"/>
                <a:gd name="T18" fmla="*/ 4 w 31"/>
                <a:gd name="T19" fmla="*/ 27 h 93"/>
                <a:gd name="T20" fmla="*/ 8 w 31"/>
                <a:gd name="T21" fmla="*/ 20 h 93"/>
                <a:gd name="T22" fmla="*/ 14 w 31"/>
                <a:gd name="T23" fmla="*/ 8 h 93"/>
                <a:gd name="T24" fmla="*/ 23 w 31"/>
                <a:gd name="T25" fmla="*/ 0 h 93"/>
                <a:gd name="T26" fmla="*/ 31 w 31"/>
                <a:gd name="T27" fmla="*/ 7 h 93"/>
                <a:gd name="T28" fmla="*/ 29 w 31"/>
                <a:gd name="T29" fmla="*/ 7 h 93"/>
                <a:gd name="T30" fmla="*/ 25 w 31"/>
                <a:gd name="T31" fmla="*/ 11 h 93"/>
                <a:gd name="T32" fmla="*/ 21 w 31"/>
                <a:gd name="T33" fmla="*/ 15 h 93"/>
                <a:gd name="T34" fmla="*/ 18 w 31"/>
                <a:gd name="T35" fmla="*/ 24 h 93"/>
                <a:gd name="T36" fmla="*/ 14 w 31"/>
                <a:gd name="T37" fmla="*/ 28 h 93"/>
                <a:gd name="T38" fmla="*/ 12 w 31"/>
                <a:gd name="T39" fmla="*/ 35 h 93"/>
                <a:gd name="T40" fmla="*/ 10 w 31"/>
                <a:gd name="T41" fmla="*/ 42 h 93"/>
                <a:gd name="T42" fmla="*/ 10 w 31"/>
                <a:gd name="T43" fmla="*/ 50 h 93"/>
                <a:gd name="T44" fmla="*/ 10 w 31"/>
                <a:gd name="T45" fmla="*/ 57 h 93"/>
                <a:gd name="T46" fmla="*/ 10 w 31"/>
                <a:gd name="T47" fmla="*/ 66 h 93"/>
                <a:gd name="T48" fmla="*/ 10 w 31"/>
                <a:gd name="T49" fmla="*/ 75 h 93"/>
                <a:gd name="T50" fmla="*/ 14 w 31"/>
                <a:gd name="T51" fmla="*/ 88 h 93"/>
                <a:gd name="T52" fmla="*/ 2 w 31"/>
                <a:gd name="T53" fmla="*/ 93 h 93"/>
                <a:gd name="T54" fmla="*/ 2 w 31"/>
                <a:gd name="T55" fmla="*/ 93 h 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
                <a:gd name="T85" fmla="*/ 0 h 93"/>
                <a:gd name="T86" fmla="*/ 31 w 31"/>
                <a:gd name="T87" fmla="*/ 93 h 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 h="93">
                  <a:moveTo>
                    <a:pt x="2" y="93"/>
                  </a:moveTo>
                  <a:lnTo>
                    <a:pt x="0" y="89"/>
                  </a:lnTo>
                  <a:lnTo>
                    <a:pt x="0" y="79"/>
                  </a:lnTo>
                  <a:lnTo>
                    <a:pt x="0" y="73"/>
                  </a:lnTo>
                  <a:lnTo>
                    <a:pt x="0" y="66"/>
                  </a:lnTo>
                  <a:lnTo>
                    <a:pt x="0" y="59"/>
                  </a:lnTo>
                  <a:lnTo>
                    <a:pt x="2" y="53"/>
                  </a:lnTo>
                  <a:lnTo>
                    <a:pt x="2" y="43"/>
                  </a:lnTo>
                  <a:lnTo>
                    <a:pt x="2" y="35"/>
                  </a:lnTo>
                  <a:lnTo>
                    <a:pt x="4" y="27"/>
                  </a:lnTo>
                  <a:lnTo>
                    <a:pt x="8" y="20"/>
                  </a:lnTo>
                  <a:lnTo>
                    <a:pt x="14" y="8"/>
                  </a:lnTo>
                  <a:lnTo>
                    <a:pt x="23" y="0"/>
                  </a:lnTo>
                  <a:lnTo>
                    <a:pt x="31" y="7"/>
                  </a:lnTo>
                  <a:lnTo>
                    <a:pt x="29" y="7"/>
                  </a:lnTo>
                  <a:lnTo>
                    <a:pt x="25" y="11"/>
                  </a:lnTo>
                  <a:lnTo>
                    <a:pt x="21" y="15"/>
                  </a:lnTo>
                  <a:lnTo>
                    <a:pt x="18" y="24"/>
                  </a:lnTo>
                  <a:lnTo>
                    <a:pt x="14" y="28"/>
                  </a:lnTo>
                  <a:lnTo>
                    <a:pt x="12" y="35"/>
                  </a:lnTo>
                  <a:lnTo>
                    <a:pt x="10" y="42"/>
                  </a:lnTo>
                  <a:lnTo>
                    <a:pt x="10" y="50"/>
                  </a:lnTo>
                  <a:lnTo>
                    <a:pt x="10" y="57"/>
                  </a:lnTo>
                  <a:lnTo>
                    <a:pt x="10" y="66"/>
                  </a:lnTo>
                  <a:lnTo>
                    <a:pt x="10" y="75"/>
                  </a:lnTo>
                  <a:lnTo>
                    <a:pt x="14" y="88"/>
                  </a:lnTo>
                  <a:lnTo>
                    <a:pt x="2" y="9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1" name="Freeform 234"/>
            <p:cNvSpPr>
              <a:spLocks/>
            </p:cNvSpPr>
            <p:nvPr/>
          </p:nvSpPr>
          <p:spPr bwMode="auto">
            <a:xfrm>
              <a:off x="523" y="3499"/>
              <a:ext cx="12" cy="65"/>
            </a:xfrm>
            <a:custGeom>
              <a:avLst/>
              <a:gdLst>
                <a:gd name="T0" fmla="*/ 0 w 12"/>
                <a:gd name="T1" fmla="*/ 64 h 65"/>
                <a:gd name="T2" fmla="*/ 0 w 12"/>
                <a:gd name="T3" fmla="*/ 61 h 65"/>
                <a:gd name="T4" fmla="*/ 0 w 12"/>
                <a:gd name="T5" fmla="*/ 55 h 65"/>
                <a:gd name="T6" fmla="*/ 0 w 12"/>
                <a:gd name="T7" fmla="*/ 46 h 65"/>
                <a:gd name="T8" fmla="*/ 0 w 12"/>
                <a:gd name="T9" fmla="*/ 38 h 65"/>
                <a:gd name="T10" fmla="*/ 0 w 12"/>
                <a:gd name="T11" fmla="*/ 26 h 65"/>
                <a:gd name="T12" fmla="*/ 0 w 12"/>
                <a:gd name="T13" fmla="*/ 17 h 65"/>
                <a:gd name="T14" fmla="*/ 2 w 12"/>
                <a:gd name="T15" fmla="*/ 7 h 65"/>
                <a:gd name="T16" fmla="*/ 4 w 12"/>
                <a:gd name="T17" fmla="*/ 0 h 65"/>
                <a:gd name="T18" fmla="*/ 10 w 12"/>
                <a:gd name="T19" fmla="*/ 8 h 65"/>
                <a:gd name="T20" fmla="*/ 8 w 12"/>
                <a:gd name="T21" fmla="*/ 8 h 65"/>
                <a:gd name="T22" fmla="*/ 8 w 12"/>
                <a:gd name="T23" fmla="*/ 14 h 65"/>
                <a:gd name="T24" fmla="*/ 6 w 12"/>
                <a:gd name="T25" fmla="*/ 21 h 65"/>
                <a:gd name="T26" fmla="*/ 6 w 12"/>
                <a:gd name="T27" fmla="*/ 30 h 65"/>
                <a:gd name="T28" fmla="*/ 4 w 12"/>
                <a:gd name="T29" fmla="*/ 38 h 65"/>
                <a:gd name="T30" fmla="*/ 6 w 12"/>
                <a:gd name="T31" fmla="*/ 49 h 65"/>
                <a:gd name="T32" fmla="*/ 6 w 12"/>
                <a:gd name="T33" fmla="*/ 57 h 65"/>
                <a:gd name="T34" fmla="*/ 12 w 12"/>
                <a:gd name="T35" fmla="*/ 65 h 65"/>
                <a:gd name="T36" fmla="*/ 0 w 12"/>
                <a:gd name="T37" fmla="*/ 64 h 65"/>
                <a:gd name="T38" fmla="*/ 0 w 12"/>
                <a:gd name="T39" fmla="*/ 64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65"/>
                <a:gd name="T62" fmla="*/ 12 w 12"/>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65">
                  <a:moveTo>
                    <a:pt x="0" y="64"/>
                  </a:moveTo>
                  <a:lnTo>
                    <a:pt x="0" y="61"/>
                  </a:lnTo>
                  <a:lnTo>
                    <a:pt x="0" y="55"/>
                  </a:lnTo>
                  <a:lnTo>
                    <a:pt x="0" y="46"/>
                  </a:lnTo>
                  <a:lnTo>
                    <a:pt x="0" y="38"/>
                  </a:lnTo>
                  <a:lnTo>
                    <a:pt x="0" y="26"/>
                  </a:lnTo>
                  <a:lnTo>
                    <a:pt x="0" y="17"/>
                  </a:lnTo>
                  <a:lnTo>
                    <a:pt x="2" y="7"/>
                  </a:lnTo>
                  <a:lnTo>
                    <a:pt x="4" y="0"/>
                  </a:lnTo>
                  <a:lnTo>
                    <a:pt x="10" y="8"/>
                  </a:lnTo>
                  <a:lnTo>
                    <a:pt x="8" y="8"/>
                  </a:lnTo>
                  <a:lnTo>
                    <a:pt x="8" y="14"/>
                  </a:lnTo>
                  <a:lnTo>
                    <a:pt x="6" y="21"/>
                  </a:lnTo>
                  <a:lnTo>
                    <a:pt x="6" y="30"/>
                  </a:lnTo>
                  <a:lnTo>
                    <a:pt x="4" y="38"/>
                  </a:lnTo>
                  <a:lnTo>
                    <a:pt x="6" y="49"/>
                  </a:lnTo>
                  <a:lnTo>
                    <a:pt x="6" y="57"/>
                  </a:lnTo>
                  <a:lnTo>
                    <a:pt x="12" y="65"/>
                  </a:lnTo>
                  <a:lnTo>
                    <a:pt x="0" y="64"/>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2" name="Freeform 235"/>
            <p:cNvSpPr>
              <a:spLocks/>
            </p:cNvSpPr>
            <p:nvPr/>
          </p:nvSpPr>
          <p:spPr bwMode="auto">
            <a:xfrm>
              <a:off x="414" y="3382"/>
              <a:ext cx="148" cy="185"/>
            </a:xfrm>
            <a:custGeom>
              <a:avLst/>
              <a:gdLst>
                <a:gd name="T0" fmla="*/ 0 w 148"/>
                <a:gd name="T1" fmla="*/ 15 h 185"/>
                <a:gd name="T2" fmla="*/ 109 w 148"/>
                <a:gd name="T3" fmla="*/ 115 h 185"/>
                <a:gd name="T4" fmla="*/ 113 w 148"/>
                <a:gd name="T5" fmla="*/ 120 h 185"/>
                <a:gd name="T6" fmla="*/ 119 w 148"/>
                <a:gd name="T7" fmla="*/ 127 h 185"/>
                <a:gd name="T8" fmla="*/ 125 w 148"/>
                <a:gd name="T9" fmla="*/ 136 h 185"/>
                <a:gd name="T10" fmla="*/ 129 w 148"/>
                <a:gd name="T11" fmla="*/ 146 h 185"/>
                <a:gd name="T12" fmla="*/ 134 w 148"/>
                <a:gd name="T13" fmla="*/ 156 h 185"/>
                <a:gd name="T14" fmla="*/ 136 w 148"/>
                <a:gd name="T15" fmla="*/ 168 h 185"/>
                <a:gd name="T16" fmla="*/ 138 w 148"/>
                <a:gd name="T17" fmla="*/ 181 h 185"/>
                <a:gd name="T18" fmla="*/ 148 w 148"/>
                <a:gd name="T19" fmla="*/ 185 h 185"/>
                <a:gd name="T20" fmla="*/ 146 w 148"/>
                <a:gd name="T21" fmla="*/ 182 h 185"/>
                <a:gd name="T22" fmla="*/ 146 w 148"/>
                <a:gd name="T23" fmla="*/ 175 h 185"/>
                <a:gd name="T24" fmla="*/ 142 w 148"/>
                <a:gd name="T25" fmla="*/ 166 h 185"/>
                <a:gd name="T26" fmla="*/ 140 w 148"/>
                <a:gd name="T27" fmla="*/ 155 h 185"/>
                <a:gd name="T28" fmla="*/ 136 w 148"/>
                <a:gd name="T29" fmla="*/ 143 h 185"/>
                <a:gd name="T30" fmla="*/ 133 w 148"/>
                <a:gd name="T31" fmla="*/ 132 h 185"/>
                <a:gd name="T32" fmla="*/ 127 w 148"/>
                <a:gd name="T33" fmla="*/ 121 h 185"/>
                <a:gd name="T34" fmla="*/ 121 w 148"/>
                <a:gd name="T35" fmla="*/ 115 h 185"/>
                <a:gd name="T36" fmla="*/ 113 w 148"/>
                <a:gd name="T37" fmla="*/ 109 h 185"/>
                <a:gd name="T38" fmla="*/ 108 w 148"/>
                <a:gd name="T39" fmla="*/ 103 h 185"/>
                <a:gd name="T40" fmla="*/ 100 w 148"/>
                <a:gd name="T41" fmla="*/ 95 h 185"/>
                <a:gd name="T42" fmla="*/ 92 w 148"/>
                <a:gd name="T43" fmla="*/ 88 h 185"/>
                <a:gd name="T44" fmla="*/ 83 w 148"/>
                <a:gd name="T45" fmla="*/ 78 h 185"/>
                <a:gd name="T46" fmla="*/ 73 w 148"/>
                <a:gd name="T47" fmla="*/ 69 h 185"/>
                <a:gd name="T48" fmla="*/ 63 w 148"/>
                <a:gd name="T49" fmla="*/ 60 h 185"/>
                <a:gd name="T50" fmla="*/ 56 w 148"/>
                <a:gd name="T51" fmla="*/ 50 h 185"/>
                <a:gd name="T52" fmla="*/ 44 w 148"/>
                <a:gd name="T53" fmla="*/ 39 h 185"/>
                <a:gd name="T54" fmla="*/ 36 w 148"/>
                <a:gd name="T55" fmla="*/ 30 h 185"/>
                <a:gd name="T56" fmla="*/ 29 w 148"/>
                <a:gd name="T57" fmla="*/ 22 h 185"/>
                <a:gd name="T58" fmla="*/ 23 w 148"/>
                <a:gd name="T59" fmla="*/ 15 h 185"/>
                <a:gd name="T60" fmla="*/ 11 w 148"/>
                <a:gd name="T61" fmla="*/ 3 h 185"/>
                <a:gd name="T62" fmla="*/ 9 w 148"/>
                <a:gd name="T63" fmla="*/ 0 h 185"/>
                <a:gd name="T64" fmla="*/ 0 w 148"/>
                <a:gd name="T65" fmla="*/ 15 h 185"/>
                <a:gd name="T66" fmla="*/ 0 w 148"/>
                <a:gd name="T67" fmla="*/ 15 h 1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8"/>
                <a:gd name="T103" fmla="*/ 0 h 185"/>
                <a:gd name="T104" fmla="*/ 148 w 148"/>
                <a:gd name="T105" fmla="*/ 185 h 1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8" h="185">
                  <a:moveTo>
                    <a:pt x="0" y="15"/>
                  </a:moveTo>
                  <a:lnTo>
                    <a:pt x="109" y="115"/>
                  </a:lnTo>
                  <a:lnTo>
                    <a:pt x="113" y="120"/>
                  </a:lnTo>
                  <a:lnTo>
                    <a:pt x="119" y="127"/>
                  </a:lnTo>
                  <a:lnTo>
                    <a:pt x="125" y="136"/>
                  </a:lnTo>
                  <a:lnTo>
                    <a:pt x="129" y="146"/>
                  </a:lnTo>
                  <a:lnTo>
                    <a:pt x="134" y="156"/>
                  </a:lnTo>
                  <a:lnTo>
                    <a:pt x="136" y="168"/>
                  </a:lnTo>
                  <a:lnTo>
                    <a:pt x="138" y="181"/>
                  </a:lnTo>
                  <a:lnTo>
                    <a:pt x="148" y="185"/>
                  </a:lnTo>
                  <a:lnTo>
                    <a:pt x="146" y="182"/>
                  </a:lnTo>
                  <a:lnTo>
                    <a:pt x="146" y="175"/>
                  </a:lnTo>
                  <a:lnTo>
                    <a:pt x="142" y="166"/>
                  </a:lnTo>
                  <a:lnTo>
                    <a:pt x="140" y="155"/>
                  </a:lnTo>
                  <a:lnTo>
                    <a:pt x="136" y="143"/>
                  </a:lnTo>
                  <a:lnTo>
                    <a:pt x="133" y="132"/>
                  </a:lnTo>
                  <a:lnTo>
                    <a:pt x="127" y="121"/>
                  </a:lnTo>
                  <a:lnTo>
                    <a:pt x="121" y="115"/>
                  </a:lnTo>
                  <a:lnTo>
                    <a:pt x="113" y="109"/>
                  </a:lnTo>
                  <a:lnTo>
                    <a:pt x="108" y="103"/>
                  </a:lnTo>
                  <a:lnTo>
                    <a:pt x="100" y="95"/>
                  </a:lnTo>
                  <a:lnTo>
                    <a:pt x="92" y="88"/>
                  </a:lnTo>
                  <a:lnTo>
                    <a:pt x="83" y="78"/>
                  </a:lnTo>
                  <a:lnTo>
                    <a:pt x="73" y="69"/>
                  </a:lnTo>
                  <a:lnTo>
                    <a:pt x="63" y="60"/>
                  </a:lnTo>
                  <a:lnTo>
                    <a:pt x="56" y="50"/>
                  </a:lnTo>
                  <a:lnTo>
                    <a:pt x="44" y="39"/>
                  </a:lnTo>
                  <a:lnTo>
                    <a:pt x="36" y="30"/>
                  </a:lnTo>
                  <a:lnTo>
                    <a:pt x="29" y="22"/>
                  </a:lnTo>
                  <a:lnTo>
                    <a:pt x="23" y="15"/>
                  </a:lnTo>
                  <a:lnTo>
                    <a:pt x="11" y="3"/>
                  </a:lnTo>
                  <a:lnTo>
                    <a:pt x="9" y="0"/>
                  </a:lnTo>
                  <a:lnTo>
                    <a:pt x="0" y="15"/>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3" name="Freeform 236"/>
            <p:cNvSpPr>
              <a:spLocks/>
            </p:cNvSpPr>
            <p:nvPr/>
          </p:nvSpPr>
          <p:spPr bwMode="auto">
            <a:xfrm>
              <a:off x="441" y="3356"/>
              <a:ext cx="154" cy="211"/>
            </a:xfrm>
            <a:custGeom>
              <a:avLst/>
              <a:gdLst>
                <a:gd name="T0" fmla="*/ 0 w 154"/>
                <a:gd name="T1" fmla="*/ 8 h 211"/>
                <a:gd name="T2" fmla="*/ 0 w 154"/>
                <a:gd name="T3" fmla="*/ 9 h 211"/>
                <a:gd name="T4" fmla="*/ 4 w 154"/>
                <a:gd name="T5" fmla="*/ 16 h 211"/>
                <a:gd name="T6" fmla="*/ 9 w 154"/>
                <a:gd name="T7" fmla="*/ 24 h 211"/>
                <a:gd name="T8" fmla="*/ 17 w 154"/>
                <a:gd name="T9" fmla="*/ 36 h 211"/>
                <a:gd name="T10" fmla="*/ 25 w 154"/>
                <a:gd name="T11" fmla="*/ 47 h 211"/>
                <a:gd name="T12" fmla="*/ 32 w 154"/>
                <a:gd name="T13" fmla="*/ 57 h 211"/>
                <a:gd name="T14" fmla="*/ 40 w 154"/>
                <a:gd name="T15" fmla="*/ 67 h 211"/>
                <a:gd name="T16" fmla="*/ 48 w 154"/>
                <a:gd name="T17" fmla="*/ 74 h 211"/>
                <a:gd name="T18" fmla="*/ 52 w 154"/>
                <a:gd name="T19" fmla="*/ 79 h 211"/>
                <a:gd name="T20" fmla="*/ 63 w 154"/>
                <a:gd name="T21" fmla="*/ 87 h 211"/>
                <a:gd name="T22" fmla="*/ 75 w 154"/>
                <a:gd name="T23" fmla="*/ 98 h 211"/>
                <a:gd name="T24" fmla="*/ 90 w 154"/>
                <a:gd name="T25" fmla="*/ 110 h 211"/>
                <a:gd name="T26" fmla="*/ 104 w 154"/>
                <a:gd name="T27" fmla="*/ 122 h 211"/>
                <a:gd name="T28" fmla="*/ 117 w 154"/>
                <a:gd name="T29" fmla="*/ 134 h 211"/>
                <a:gd name="T30" fmla="*/ 127 w 154"/>
                <a:gd name="T31" fmla="*/ 145 h 211"/>
                <a:gd name="T32" fmla="*/ 134 w 154"/>
                <a:gd name="T33" fmla="*/ 157 h 211"/>
                <a:gd name="T34" fmla="*/ 136 w 154"/>
                <a:gd name="T35" fmla="*/ 165 h 211"/>
                <a:gd name="T36" fmla="*/ 138 w 154"/>
                <a:gd name="T37" fmla="*/ 174 h 211"/>
                <a:gd name="T38" fmla="*/ 140 w 154"/>
                <a:gd name="T39" fmla="*/ 184 h 211"/>
                <a:gd name="T40" fmla="*/ 142 w 154"/>
                <a:gd name="T41" fmla="*/ 193 h 211"/>
                <a:gd name="T42" fmla="*/ 144 w 154"/>
                <a:gd name="T43" fmla="*/ 205 h 211"/>
                <a:gd name="T44" fmla="*/ 146 w 154"/>
                <a:gd name="T45" fmla="*/ 211 h 211"/>
                <a:gd name="T46" fmla="*/ 154 w 154"/>
                <a:gd name="T47" fmla="*/ 211 h 211"/>
                <a:gd name="T48" fmla="*/ 152 w 154"/>
                <a:gd name="T49" fmla="*/ 208 h 211"/>
                <a:gd name="T50" fmla="*/ 152 w 154"/>
                <a:gd name="T51" fmla="*/ 203 h 211"/>
                <a:gd name="T52" fmla="*/ 150 w 154"/>
                <a:gd name="T53" fmla="*/ 194 h 211"/>
                <a:gd name="T54" fmla="*/ 150 w 154"/>
                <a:gd name="T55" fmla="*/ 186 h 211"/>
                <a:gd name="T56" fmla="*/ 146 w 154"/>
                <a:gd name="T57" fmla="*/ 176 h 211"/>
                <a:gd name="T58" fmla="*/ 144 w 154"/>
                <a:gd name="T59" fmla="*/ 166 h 211"/>
                <a:gd name="T60" fmla="*/ 142 w 154"/>
                <a:gd name="T61" fmla="*/ 158 h 211"/>
                <a:gd name="T62" fmla="*/ 140 w 154"/>
                <a:gd name="T63" fmla="*/ 155 h 211"/>
                <a:gd name="T64" fmla="*/ 134 w 154"/>
                <a:gd name="T65" fmla="*/ 149 h 211"/>
                <a:gd name="T66" fmla="*/ 125 w 154"/>
                <a:gd name="T67" fmla="*/ 139 h 211"/>
                <a:gd name="T68" fmla="*/ 111 w 154"/>
                <a:gd name="T69" fmla="*/ 126 h 211"/>
                <a:gd name="T70" fmla="*/ 100 w 154"/>
                <a:gd name="T71" fmla="*/ 114 h 211"/>
                <a:gd name="T72" fmla="*/ 84 w 154"/>
                <a:gd name="T73" fmla="*/ 99 h 211"/>
                <a:gd name="T74" fmla="*/ 73 w 154"/>
                <a:gd name="T75" fmla="*/ 87 h 211"/>
                <a:gd name="T76" fmla="*/ 59 w 154"/>
                <a:gd name="T77" fmla="*/ 75 h 211"/>
                <a:gd name="T78" fmla="*/ 54 w 154"/>
                <a:gd name="T79" fmla="*/ 68 h 211"/>
                <a:gd name="T80" fmla="*/ 44 w 154"/>
                <a:gd name="T81" fmla="*/ 60 h 211"/>
                <a:gd name="T82" fmla="*/ 38 w 154"/>
                <a:gd name="T83" fmla="*/ 49 h 211"/>
                <a:gd name="T84" fmla="*/ 29 w 154"/>
                <a:gd name="T85" fmla="*/ 39 h 211"/>
                <a:gd name="T86" fmla="*/ 23 w 154"/>
                <a:gd name="T87" fmla="*/ 28 h 211"/>
                <a:gd name="T88" fmla="*/ 15 w 154"/>
                <a:gd name="T89" fmla="*/ 16 h 211"/>
                <a:gd name="T90" fmla="*/ 11 w 154"/>
                <a:gd name="T91" fmla="*/ 8 h 211"/>
                <a:gd name="T92" fmla="*/ 7 w 154"/>
                <a:gd name="T93" fmla="*/ 1 h 211"/>
                <a:gd name="T94" fmla="*/ 7 w 154"/>
                <a:gd name="T95" fmla="*/ 0 h 211"/>
                <a:gd name="T96" fmla="*/ 0 w 154"/>
                <a:gd name="T97" fmla="*/ 8 h 211"/>
                <a:gd name="T98" fmla="*/ 0 w 154"/>
                <a:gd name="T99" fmla="*/ 8 h 2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4"/>
                <a:gd name="T151" fmla="*/ 0 h 211"/>
                <a:gd name="T152" fmla="*/ 154 w 154"/>
                <a:gd name="T153" fmla="*/ 211 h 2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4" h="211">
                  <a:moveTo>
                    <a:pt x="0" y="8"/>
                  </a:moveTo>
                  <a:lnTo>
                    <a:pt x="0" y="9"/>
                  </a:lnTo>
                  <a:lnTo>
                    <a:pt x="4" y="16"/>
                  </a:lnTo>
                  <a:lnTo>
                    <a:pt x="9" y="24"/>
                  </a:lnTo>
                  <a:lnTo>
                    <a:pt x="17" y="36"/>
                  </a:lnTo>
                  <a:lnTo>
                    <a:pt x="25" y="47"/>
                  </a:lnTo>
                  <a:lnTo>
                    <a:pt x="32" y="57"/>
                  </a:lnTo>
                  <a:lnTo>
                    <a:pt x="40" y="67"/>
                  </a:lnTo>
                  <a:lnTo>
                    <a:pt x="48" y="74"/>
                  </a:lnTo>
                  <a:lnTo>
                    <a:pt x="52" y="79"/>
                  </a:lnTo>
                  <a:lnTo>
                    <a:pt x="63" y="87"/>
                  </a:lnTo>
                  <a:lnTo>
                    <a:pt x="75" y="98"/>
                  </a:lnTo>
                  <a:lnTo>
                    <a:pt x="90" y="110"/>
                  </a:lnTo>
                  <a:lnTo>
                    <a:pt x="104" y="122"/>
                  </a:lnTo>
                  <a:lnTo>
                    <a:pt x="117" y="134"/>
                  </a:lnTo>
                  <a:lnTo>
                    <a:pt x="127" y="145"/>
                  </a:lnTo>
                  <a:lnTo>
                    <a:pt x="134" y="157"/>
                  </a:lnTo>
                  <a:lnTo>
                    <a:pt x="136" y="165"/>
                  </a:lnTo>
                  <a:lnTo>
                    <a:pt x="138" y="174"/>
                  </a:lnTo>
                  <a:lnTo>
                    <a:pt x="140" y="184"/>
                  </a:lnTo>
                  <a:lnTo>
                    <a:pt x="142" y="193"/>
                  </a:lnTo>
                  <a:lnTo>
                    <a:pt x="144" y="205"/>
                  </a:lnTo>
                  <a:lnTo>
                    <a:pt x="146" y="211"/>
                  </a:lnTo>
                  <a:lnTo>
                    <a:pt x="154" y="211"/>
                  </a:lnTo>
                  <a:lnTo>
                    <a:pt x="152" y="208"/>
                  </a:lnTo>
                  <a:lnTo>
                    <a:pt x="152" y="203"/>
                  </a:lnTo>
                  <a:lnTo>
                    <a:pt x="150" y="194"/>
                  </a:lnTo>
                  <a:lnTo>
                    <a:pt x="150" y="186"/>
                  </a:lnTo>
                  <a:lnTo>
                    <a:pt x="146" y="176"/>
                  </a:lnTo>
                  <a:lnTo>
                    <a:pt x="144" y="166"/>
                  </a:lnTo>
                  <a:lnTo>
                    <a:pt x="142" y="158"/>
                  </a:lnTo>
                  <a:lnTo>
                    <a:pt x="140" y="155"/>
                  </a:lnTo>
                  <a:lnTo>
                    <a:pt x="134" y="149"/>
                  </a:lnTo>
                  <a:lnTo>
                    <a:pt x="125" y="139"/>
                  </a:lnTo>
                  <a:lnTo>
                    <a:pt x="111" y="126"/>
                  </a:lnTo>
                  <a:lnTo>
                    <a:pt x="100" y="114"/>
                  </a:lnTo>
                  <a:lnTo>
                    <a:pt x="84" y="99"/>
                  </a:lnTo>
                  <a:lnTo>
                    <a:pt x="73" y="87"/>
                  </a:lnTo>
                  <a:lnTo>
                    <a:pt x="59" y="75"/>
                  </a:lnTo>
                  <a:lnTo>
                    <a:pt x="54" y="68"/>
                  </a:lnTo>
                  <a:lnTo>
                    <a:pt x="44" y="60"/>
                  </a:lnTo>
                  <a:lnTo>
                    <a:pt x="38" y="49"/>
                  </a:lnTo>
                  <a:lnTo>
                    <a:pt x="29" y="39"/>
                  </a:lnTo>
                  <a:lnTo>
                    <a:pt x="23" y="28"/>
                  </a:lnTo>
                  <a:lnTo>
                    <a:pt x="15" y="16"/>
                  </a:lnTo>
                  <a:lnTo>
                    <a:pt x="11" y="8"/>
                  </a:lnTo>
                  <a:lnTo>
                    <a:pt x="7" y="1"/>
                  </a:lnTo>
                  <a:lnTo>
                    <a:pt x="7" y="0"/>
                  </a:lnTo>
                  <a:lnTo>
                    <a:pt x="0" y="8"/>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4" name="Freeform 237"/>
            <p:cNvSpPr>
              <a:spLocks/>
            </p:cNvSpPr>
            <p:nvPr/>
          </p:nvSpPr>
          <p:spPr bwMode="auto">
            <a:xfrm>
              <a:off x="743" y="3421"/>
              <a:ext cx="63" cy="112"/>
            </a:xfrm>
            <a:custGeom>
              <a:avLst/>
              <a:gdLst>
                <a:gd name="T0" fmla="*/ 0 w 63"/>
                <a:gd name="T1" fmla="*/ 112 h 112"/>
                <a:gd name="T2" fmla="*/ 0 w 63"/>
                <a:gd name="T3" fmla="*/ 108 h 112"/>
                <a:gd name="T4" fmla="*/ 8 w 63"/>
                <a:gd name="T5" fmla="*/ 101 h 112"/>
                <a:gd name="T6" fmla="*/ 15 w 63"/>
                <a:gd name="T7" fmla="*/ 90 h 112"/>
                <a:gd name="T8" fmla="*/ 27 w 63"/>
                <a:gd name="T9" fmla="*/ 77 h 112"/>
                <a:gd name="T10" fmla="*/ 31 w 63"/>
                <a:gd name="T11" fmla="*/ 68 h 112"/>
                <a:gd name="T12" fmla="*/ 34 w 63"/>
                <a:gd name="T13" fmla="*/ 60 h 112"/>
                <a:gd name="T14" fmla="*/ 38 w 63"/>
                <a:gd name="T15" fmla="*/ 50 h 112"/>
                <a:gd name="T16" fmla="*/ 44 w 63"/>
                <a:gd name="T17" fmla="*/ 42 h 112"/>
                <a:gd name="T18" fmla="*/ 46 w 63"/>
                <a:gd name="T19" fmla="*/ 33 h 112"/>
                <a:gd name="T20" fmla="*/ 48 w 63"/>
                <a:gd name="T21" fmla="*/ 23 h 112"/>
                <a:gd name="T22" fmla="*/ 48 w 63"/>
                <a:gd name="T23" fmla="*/ 14 h 112"/>
                <a:gd name="T24" fmla="*/ 50 w 63"/>
                <a:gd name="T25" fmla="*/ 6 h 112"/>
                <a:gd name="T26" fmla="*/ 63 w 63"/>
                <a:gd name="T27" fmla="*/ 0 h 112"/>
                <a:gd name="T28" fmla="*/ 61 w 63"/>
                <a:gd name="T29" fmla="*/ 3 h 112"/>
                <a:gd name="T30" fmla="*/ 61 w 63"/>
                <a:gd name="T31" fmla="*/ 13 h 112"/>
                <a:gd name="T32" fmla="*/ 60 w 63"/>
                <a:gd name="T33" fmla="*/ 18 h 112"/>
                <a:gd name="T34" fmla="*/ 58 w 63"/>
                <a:gd name="T35" fmla="*/ 26 h 112"/>
                <a:gd name="T36" fmla="*/ 56 w 63"/>
                <a:gd name="T37" fmla="*/ 34 h 112"/>
                <a:gd name="T38" fmla="*/ 56 w 63"/>
                <a:gd name="T39" fmla="*/ 43 h 112"/>
                <a:gd name="T40" fmla="*/ 52 w 63"/>
                <a:gd name="T41" fmla="*/ 52 h 112"/>
                <a:gd name="T42" fmla="*/ 48 w 63"/>
                <a:gd name="T43" fmla="*/ 61 h 112"/>
                <a:gd name="T44" fmla="*/ 44 w 63"/>
                <a:gd name="T45" fmla="*/ 70 h 112"/>
                <a:gd name="T46" fmla="*/ 40 w 63"/>
                <a:gd name="T47" fmla="*/ 80 h 112"/>
                <a:gd name="T48" fmla="*/ 34 w 63"/>
                <a:gd name="T49" fmla="*/ 88 h 112"/>
                <a:gd name="T50" fmla="*/ 29 w 63"/>
                <a:gd name="T51" fmla="*/ 97 h 112"/>
                <a:gd name="T52" fmla="*/ 21 w 63"/>
                <a:gd name="T53" fmla="*/ 104 h 112"/>
                <a:gd name="T54" fmla="*/ 15 w 63"/>
                <a:gd name="T55" fmla="*/ 112 h 112"/>
                <a:gd name="T56" fmla="*/ 0 w 63"/>
                <a:gd name="T57" fmla="*/ 112 h 112"/>
                <a:gd name="T58" fmla="*/ 0 w 63"/>
                <a:gd name="T59" fmla="*/ 112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112"/>
                <a:gd name="T92" fmla="*/ 63 w 63"/>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112">
                  <a:moveTo>
                    <a:pt x="0" y="112"/>
                  </a:moveTo>
                  <a:lnTo>
                    <a:pt x="0" y="108"/>
                  </a:lnTo>
                  <a:lnTo>
                    <a:pt x="8" y="101"/>
                  </a:lnTo>
                  <a:lnTo>
                    <a:pt x="15" y="90"/>
                  </a:lnTo>
                  <a:lnTo>
                    <a:pt x="27" y="77"/>
                  </a:lnTo>
                  <a:lnTo>
                    <a:pt x="31" y="68"/>
                  </a:lnTo>
                  <a:lnTo>
                    <a:pt x="34" y="60"/>
                  </a:lnTo>
                  <a:lnTo>
                    <a:pt x="38" y="50"/>
                  </a:lnTo>
                  <a:lnTo>
                    <a:pt x="44" y="42"/>
                  </a:lnTo>
                  <a:lnTo>
                    <a:pt x="46" y="33"/>
                  </a:lnTo>
                  <a:lnTo>
                    <a:pt x="48" y="23"/>
                  </a:lnTo>
                  <a:lnTo>
                    <a:pt x="48" y="14"/>
                  </a:lnTo>
                  <a:lnTo>
                    <a:pt x="50" y="6"/>
                  </a:lnTo>
                  <a:lnTo>
                    <a:pt x="63" y="0"/>
                  </a:lnTo>
                  <a:lnTo>
                    <a:pt x="61" y="3"/>
                  </a:lnTo>
                  <a:lnTo>
                    <a:pt x="61" y="13"/>
                  </a:lnTo>
                  <a:lnTo>
                    <a:pt x="60" y="18"/>
                  </a:lnTo>
                  <a:lnTo>
                    <a:pt x="58" y="26"/>
                  </a:lnTo>
                  <a:lnTo>
                    <a:pt x="56" y="34"/>
                  </a:lnTo>
                  <a:lnTo>
                    <a:pt x="56" y="43"/>
                  </a:lnTo>
                  <a:lnTo>
                    <a:pt x="52" y="52"/>
                  </a:lnTo>
                  <a:lnTo>
                    <a:pt x="48" y="61"/>
                  </a:lnTo>
                  <a:lnTo>
                    <a:pt x="44" y="70"/>
                  </a:lnTo>
                  <a:lnTo>
                    <a:pt x="40" y="80"/>
                  </a:lnTo>
                  <a:lnTo>
                    <a:pt x="34" y="88"/>
                  </a:lnTo>
                  <a:lnTo>
                    <a:pt x="29" y="97"/>
                  </a:lnTo>
                  <a:lnTo>
                    <a:pt x="21" y="104"/>
                  </a:lnTo>
                  <a:lnTo>
                    <a:pt x="15" y="112"/>
                  </a:lnTo>
                  <a:lnTo>
                    <a:pt x="0" y="112"/>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5" name="Freeform 238"/>
            <p:cNvSpPr>
              <a:spLocks/>
            </p:cNvSpPr>
            <p:nvPr/>
          </p:nvSpPr>
          <p:spPr bwMode="auto">
            <a:xfrm>
              <a:off x="797" y="3270"/>
              <a:ext cx="65" cy="127"/>
            </a:xfrm>
            <a:custGeom>
              <a:avLst/>
              <a:gdLst>
                <a:gd name="T0" fmla="*/ 0 w 65"/>
                <a:gd name="T1" fmla="*/ 127 h 127"/>
                <a:gd name="T2" fmla="*/ 13 w 65"/>
                <a:gd name="T3" fmla="*/ 0 h 127"/>
                <a:gd name="T4" fmla="*/ 21 w 65"/>
                <a:gd name="T5" fmla="*/ 5 h 127"/>
                <a:gd name="T6" fmla="*/ 29 w 65"/>
                <a:gd name="T7" fmla="*/ 12 h 127"/>
                <a:gd name="T8" fmla="*/ 38 w 65"/>
                <a:gd name="T9" fmla="*/ 21 h 127"/>
                <a:gd name="T10" fmla="*/ 46 w 65"/>
                <a:gd name="T11" fmla="*/ 30 h 127"/>
                <a:gd name="T12" fmla="*/ 56 w 65"/>
                <a:gd name="T13" fmla="*/ 43 h 127"/>
                <a:gd name="T14" fmla="*/ 61 w 65"/>
                <a:gd name="T15" fmla="*/ 56 h 127"/>
                <a:gd name="T16" fmla="*/ 65 w 65"/>
                <a:gd name="T17" fmla="*/ 69 h 127"/>
                <a:gd name="T18" fmla="*/ 57 w 65"/>
                <a:gd name="T19" fmla="*/ 84 h 127"/>
                <a:gd name="T20" fmla="*/ 56 w 65"/>
                <a:gd name="T21" fmla="*/ 82 h 127"/>
                <a:gd name="T22" fmla="*/ 56 w 65"/>
                <a:gd name="T23" fmla="*/ 78 h 127"/>
                <a:gd name="T24" fmla="*/ 54 w 65"/>
                <a:gd name="T25" fmla="*/ 69 h 127"/>
                <a:gd name="T26" fmla="*/ 54 w 65"/>
                <a:gd name="T27" fmla="*/ 63 h 127"/>
                <a:gd name="T28" fmla="*/ 48 w 65"/>
                <a:gd name="T29" fmla="*/ 52 h 127"/>
                <a:gd name="T30" fmla="*/ 44 w 65"/>
                <a:gd name="T31" fmla="*/ 41 h 127"/>
                <a:gd name="T32" fmla="*/ 34 w 65"/>
                <a:gd name="T33" fmla="*/ 30 h 127"/>
                <a:gd name="T34" fmla="*/ 25 w 65"/>
                <a:gd name="T35" fmla="*/ 20 h 127"/>
                <a:gd name="T36" fmla="*/ 13 w 65"/>
                <a:gd name="T37" fmla="*/ 121 h 127"/>
                <a:gd name="T38" fmla="*/ 0 w 65"/>
                <a:gd name="T39" fmla="*/ 127 h 127"/>
                <a:gd name="T40" fmla="*/ 0 w 65"/>
                <a:gd name="T41" fmla="*/ 127 h 1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27"/>
                <a:gd name="T65" fmla="*/ 65 w 65"/>
                <a:gd name="T66" fmla="*/ 127 h 1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27">
                  <a:moveTo>
                    <a:pt x="0" y="127"/>
                  </a:moveTo>
                  <a:lnTo>
                    <a:pt x="13" y="0"/>
                  </a:lnTo>
                  <a:lnTo>
                    <a:pt x="21" y="5"/>
                  </a:lnTo>
                  <a:lnTo>
                    <a:pt x="29" y="12"/>
                  </a:lnTo>
                  <a:lnTo>
                    <a:pt x="38" y="21"/>
                  </a:lnTo>
                  <a:lnTo>
                    <a:pt x="46" y="30"/>
                  </a:lnTo>
                  <a:lnTo>
                    <a:pt x="56" y="43"/>
                  </a:lnTo>
                  <a:lnTo>
                    <a:pt x="61" y="56"/>
                  </a:lnTo>
                  <a:lnTo>
                    <a:pt x="65" y="69"/>
                  </a:lnTo>
                  <a:lnTo>
                    <a:pt x="57" y="84"/>
                  </a:lnTo>
                  <a:lnTo>
                    <a:pt x="56" y="82"/>
                  </a:lnTo>
                  <a:lnTo>
                    <a:pt x="56" y="78"/>
                  </a:lnTo>
                  <a:lnTo>
                    <a:pt x="54" y="69"/>
                  </a:lnTo>
                  <a:lnTo>
                    <a:pt x="54" y="63"/>
                  </a:lnTo>
                  <a:lnTo>
                    <a:pt x="48" y="52"/>
                  </a:lnTo>
                  <a:lnTo>
                    <a:pt x="44" y="41"/>
                  </a:lnTo>
                  <a:lnTo>
                    <a:pt x="34" y="30"/>
                  </a:lnTo>
                  <a:lnTo>
                    <a:pt x="25" y="20"/>
                  </a:lnTo>
                  <a:lnTo>
                    <a:pt x="13" y="121"/>
                  </a:lnTo>
                  <a:lnTo>
                    <a:pt x="0" y="127"/>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6" name="Freeform 239"/>
            <p:cNvSpPr>
              <a:spLocks/>
            </p:cNvSpPr>
            <p:nvPr/>
          </p:nvSpPr>
          <p:spPr bwMode="auto">
            <a:xfrm>
              <a:off x="822" y="3218"/>
              <a:ext cx="261" cy="374"/>
            </a:xfrm>
            <a:custGeom>
              <a:avLst/>
              <a:gdLst>
                <a:gd name="T0" fmla="*/ 32 w 261"/>
                <a:gd name="T1" fmla="*/ 178 h 374"/>
                <a:gd name="T2" fmla="*/ 31 w 261"/>
                <a:gd name="T3" fmla="*/ 194 h 374"/>
                <a:gd name="T4" fmla="*/ 31 w 261"/>
                <a:gd name="T5" fmla="*/ 212 h 374"/>
                <a:gd name="T6" fmla="*/ 29 w 261"/>
                <a:gd name="T7" fmla="*/ 232 h 374"/>
                <a:gd name="T8" fmla="*/ 25 w 261"/>
                <a:gd name="T9" fmla="*/ 253 h 374"/>
                <a:gd name="T10" fmla="*/ 19 w 261"/>
                <a:gd name="T11" fmla="*/ 275 h 374"/>
                <a:gd name="T12" fmla="*/ 13 w 261"/>
                <a:gd name="T13" fmla="*/ 296 h 374"/>
                <a:gd name="T14" fmla="*/ 7 w 261"/>
                <a:gd name="T15" fmla="*/ 307 h 374"/>
                <a:gd name="T16" fmla="*/ 4 w 261"/>
                <a:gd name="T17" fmla="*/ 318 h 374"/>
                <a:gd name="T18" fmla="*/ 2 w 261"/>
                <a:gd name="T19" fmla="*/ 334 h 374"/>
                <a:gd name="T20" fmla="*/ 0 w 261"/>
                <a:gd name="T21" fmla="*/ 353 h 374"/>
                <a:gd name="T22" fmla="*/ 2 w 261"/>
                <a:gd name="T23" fmla="*/ 374 h 374"/>
                <a:gd name="T24" fmla="*/ 6 w 261"/>
                <a:gd name="T25" fmla="*/ 367 h 374"/>
                <a:gd name="T26" fmla="*/ 17 w 261"/>
                <a:gd name="T27" fmla="*/ 350 h 374"/>
                <a:gd name="T28" fmla="*/ 34 w 261"/>
                <a:gd name="T29" fmla="*/ 326 h 374"/>
                <a:gd name="T30" fmla="*/ 59 w 261"/>
                <a:gd name="T31" fmla="*/ 298 h 374"/>
                <a:gd name="T32" fmla="*/ 84 w 261"/>
                <a:gd name="T33" fmla="*/ 267 h 374"/>
                <a:gd name="T34" fmla="*/ 111 w 261"/>
                <a:gd name="T35" fmla="*/ 240 h 374"/>
                <a:gd name="T36" fmla="*/ 136 w 261"/>
                <a:gd name="T37" fmla="*/ 216 h 374"/>
                <a:gd name="T38" fmla="*/ 161 w 261"/>
                <a:gd name="T39" fmla="*/ 201 h 374"/>
                <a:gd name="T40" fmla="*/ 179 w 261"/>
                <a:gd name="T41" fmla="*/ 183 h 374"/>
                <a:gd name="T42" fmla="*/ 198 w 261"/>
                <a:gd name="T43" fmla="*/ 160 h 374"/>
                <a:gd name="T44" fmla="*/ 215 w 261"/>
                <a:gd name="T45" fmla="*/ 130 h 374"/>
                <a:gd name="T46" fmla="*/ 231 w 261"/>
                <a:gd name="T47" fmla="*/ 100 h 374"/>
                <a:gd name="T48" fmla="*/ 242 w 261"/>
                <a:gd name="T49" fmla="*/ 69 h 374"/>
                <a:gd name="T50" fmla="*/ 252 w 261"/>
                <a:gd name="T51" fmla="*/ 44 h 374"/>
                <a:gd name="T52" fmla="*/ 258 w 261"/>
                <a:gd name="T53" fmla="*/ 26 h 374"/>
                <a:gd name="T54" fmla="*/ 261 w 261"/>
                <a:gd name="T55" fmla="*/ 21 h 374"/>
                <a:gd name="T56" fmla="*/ 256 w 261"/>
                <a:gd name="T57" fmla="*/ 0 h 374"/>
                <a:gd name="T58" fmla="*/ 254 w 261"/>
                <a:gd name="T59" fmla="*/ 11 h 374"/>
                <a:gd name="T60" fmla="*/ 248 w 261"/>
                <a:gd name="T61" fmla="*/ 31 h 374"/>
                <a:gd name="T62" fmla="*/ 240 w 261"/>
                <a:gd name="T63" fmla="*/ 57 h 374"/>
                <a:gd name="T64" fmla="*/ 229 w 261"/>
                <a:gd name="T65" fmla="*/ 88 h 374"/>
                <a:gd name="T66" fmla="*/ 213 w 261"/>
                <a:gd name="T67" fmla="*/ 119 h 374"/>
                <a:gd name="T68" fmla="*/ 194 w 261"/>
                <a:gd name="T69" fmla="*/ 148 h 374"/>
                <a:gd name="T70" fmla="*/ 169 w 261"/>
                <a:gd name="T71" fmla="*/ 175 h 374"/>
                <a:gd name="T72" fmla="*/ 140 w 261"/>
                <a:gd name="T73" fmla="*/ 198 h 374"/>
                <a:gd name="T74" fmla="*/ 111 w 261"/>
                <a:gd name="T75" fmla="*/ 224 h 374"/>
                <a:gd name="T76" fmla="*/ 86 w 261"/>
                <a:gd name="T77" fmla="*/ 249 h 374"/>
                <a:gd name="T78" fmla="*/ 61 w 261"/>
                <a:gd name="T79" fmla="*/ 276 h 374"/>
                <a:gd name="T80" fmla="*/ 40 w 261"/>
                <a:gd name="T81" fmla="*/ 302 h 374"/>
                <a:gd name="T82" fmla="*/ 25 w 261"/>
                <a:gd name="T83" fmla="*/ 323 h 374"/>
                <a:gd name="T84" fmla="*/ 13 w 261"/>
                <a:gd name="T85" fmla="*/ 339 h 374"/>
                <a:gd name="T86" fmla="*/ 7 w 261"/>
                <a:gd name="T87" fmla="*/ 349 h 374"/>
                <a:gd name="T88" fmla="*/ 7 w 261"/>
                <a:gd name="T89" fmla="*/ 345 h 374"/>
                <a:gd name="T90" fmla="*/ 13 w 261"/>
                <a:gd name="T91" fmla="*/ 319 h 374"/>
                <a:gd name="T92" fmla="*/ 19 w 261"/>
                <a:gd name="T93" fmla="*/ 302 h 374"/>
                <a:gd name="T94" fmla="*/ 27 w 261"/>
                <a:gd name="T95" fmla="*/ 283 h 374"/>
                <a:gd name="T96" fmla="*/ 32 w 261"/>
                <a:gd name="T97" fmla="*/ 267 h 374"/>
                <a:gd name="T98" fmla="*/ 36 w 261"/>
                <a:gd name="T99" fmla="*/ 246 h 374"/>
                <a:gd name="T100" fmla="*/ 40 w 261"/>
                <a:gd name="T101" fmla="*/ 225 h 374"/>
                <a:gd name="T102" fmla="*/ 42 w 261"/>
                <a:gd name="T103" fmla="*/ 202 h 374"/>
                <a:gd name="T104" fmla="*/ 44 w 261"/>
                <a:gd name="T105" fmla="*/ 181 h 374"/>
                <a:gd name="T106" fmla="*/ 34 w 261"/>
                <a:gd name="T107" fmla="*/ 175 h 3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1"/>
                <a:gd name="T163" fmla="*/ 0 h 374"/>
                <a:gd name="T164" fmla="*/ 261 w 261"/>
                <a:gd name="T165" fmla="*/ 374 h 3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1" h="374">
                  <a:moveTo>
                    <a:pt x="34" y="175"/>
                  </a:moveTo>
                  <a:lnTo>
                    <a:pt x="32" y="178"/>
                  </a:lnTo>
                  <a:lnTo>
                    <a:pt x="32" y="189"/>
                  </a:lnTo>
                  <a:lnTo>
                    <a:pt x="31" y="194"/>
                  </a:lnTo>
                  <a:lnTo>
                    <a:pt x="31" y="203"/>
                  </a:lnTo>
                  <a:lnTo>
                    <a:pt x="31" y="212"/>
                  </a:lnTo>
                  <a:lnTo>
                    <a:pt x="31" y="222"/>
                  </a:lnTo>
                  <a:lnTo>
                    <a:pt x="29" y="232"/>
                  </a:lnTo>
                  <a:lnTo>
                    <a:pt x="27" y="242"/>
                  </a:lnTo>
                  <a:lnTo>
                    <a:pt x="25" y="253"/>
                  </a:lnTo>
                  <a:lnTo>
                    <a:pt x="23" y="264"/>
                  </a:lnTo>
                  <a:lnTo>
                    <a:pt x="19" y="275"/>
                  </a:lnTo>
                  <a:lnTo>
                    <a:pt x="17" y="285"/>
                  </a:lnTo>
                  <a:lnTo>
                    <a:pt x="13" y="296"/>
                  </a:lnTo>
                  <a:lnTo>
                    <a:pt x="9" y="307"/>
                  </a:lnTo>
                  <a:lnTo>
                    <a:pt x="7" y="307"/>
                  </a:lnTo>
                  <a:lnTo>
                    <a:pt x="6" y="312"/>
                  </a:lnTo>
                  <a:lnTo>
                    <a:pt x="4" y="318"/>
                  </a:lnTo>
                  <a:lnTo>
                    <a:pt x="4" y="326"/>
                  </a:lnTo>
                  <a:lnTo>
                    <a:pt x="2" y="334"/>
                  </a:lnTo>
                  <a:lnTo>
                    <a:pt x="0" y="343"/>
                  </a:lnTo>
                  <a:lnTo>
                    <a:pt x="0" y="353"/>
                  </a:lnTo>
                  <a:lnTo>
                    <a:pt x="0" y="362"/>
                  </a:lnTo>
                  <a:lnTo>
                    <a:pt x="2" y="374"/>
                  </a:lnTo>
                  <a:lnTo>
                    <a:pt x="2" y="371"/>
                  </a:lnTo>
                  <a:lnTo>
                    <a:pt x="6" y="367"/>
                  </a:lnTo>
                  <a:lnTo>
                    <a:pt x="9" y="359"/>
                  </a:lnTo>
                  <a:lnTo>
                    <a:pt x="17" y="350"/>
                  </a:lnTo>
                  <a:lnTo>
                    <a:pt x="25" y="338"/>
                  </a:lnTo>
                  <a:lnTo>
                    <a:pt x="34" y="326"/>
                  </a:lnTo>
                  <a:lnTo>
                    <a:pt x="46" y="311"/>
                  </a:lnTo>
                  <a:lnTo>
                    <a:pt x="59" y="298"/>
                  </a:lnTo>
                  <a:lnTo>
                    <a:pt x="71" y="281"/>
                  </a:lnTo>
                  <a:lnTo>
                    <a:pt x="84" y="267"/>
                  </a:lnTo>
                  <a:lnTo>
                    <a:pt x="96" y="252"/>
                  </a:lnTo>
                  <a:lnTo>
                    <a:pt x="111" y="240"/>
                  </a:lnTo>
                  <a:lnTo>
                    <a:pt x="123" y="226"/>
                  </a:lnTo>
                  <a:lnTo>
                    <a:pt x="136" y="216"/>
                  </a:lnTo>
                  <a:lnTo>
                    <a:pt x="148" y="206"/>
                  </a:lnTo>
                  <a:lnTo>
                    <a:pt x="161" y="201"/>
                  </a:lnTo>
                  <a:lnTo>
                    <a:pt x="169" y="193"/>
                  </a:lnTo>
                  <a:lnTo>
                    <a:pt x="179" y="183"/>
                  </a:lnTo>
                  <a:lnTo>
                    <a:pt x="188" y="171"/>
                  </a:lnTo>
                  <a:lnTo>
                    <a:pt x="198" y="160"/>
                  </a:lnTo>
                  <a:lnTo>
                    <a:pt x="206" y="144"/>
                  </a:lnTo>
                  <a:lnTo>
                    <a:pt x="215" y="130"/>
                  </a:lnTo>
                  <a:lnTo>
                    <a:pt x="223" y="115"/>
                  </a:lnTo>
                  <a:lnTo>
                    <a:pt x="231" y="100"/>
                  </a:lnTo>
                  <a:lnTo>
                    <a:pt x="236" y="84"/>
                  </a:lnTo>
                  <a:lnTo>
                    <a:pt x="242" y="69"/>
                  </a:lnTo>
                  <a:lnTo>
                    <a:pt x="246" y="54"/>
                  </a:lnTo>
                  <a:lnTo>
                    <a:pt x="252" y="44"/>
                  </a:lnTo>
                  <a:lnTo>
                    <a:pt x="254" y="33"/>
                  </a:lnTo>
                  <a:lnTo>
                    <a:pt x="258" y="26"/>
                  </a:lnTo>
                  <a:lnTo>
                    <a:pt x="260" y="21"/>
                  </a:lnTo>
                  <a:lnTo>
                    <a:pt x="261" y="21"/>
                  </a:lnTo>
                  <a:lnTo>
                    <a:pt x="258" y="0"/>
                  </a:lnTo>
                  <a:lnTo>
                    <a:pt x="256" y="0"/>
                  </a:lnTo>
                  <a:lnTo>
                    <a:pt x="256" y="6"/>
                  </a:lnTo>
                  <a:lnTo>
                    <a:pt x="254" y="11"/>
                  </a:lnTo>
                  <a:lnTo>
                    <a:pt x="252" y="21"/>
                  </a:lnTo>
                  <a:lnTo>
                    <a:pt x="248" y="31"/>
                  </a:lnTo>
                  <a:lnTo>
                    <a:pt x="244" y="44"/>
                  </a:lnTo>
                  <a:lnTo>
                    <a:pt x="240" y="57"/>
                  </a:lnTo>
                  <a:lnTo>
                    <a:pt x="236" y="73"/>
                  </a:lnTo>
                  <a:lnTo>
                    <a:pt x="229" y="88"/>
                  </a:lnTo>
                  <a:lnTo>
                    <a:pt x="221" y="104"/>
                  </a:lnTo>
                  <a:lnTo>
                    <a:pt x="213" y="119"/>
                  </a:lnTo>
                  <a:lnTo>
                    <a:pt x="206" y="135"/>
                  </a:lnTo>
                  <a:lnTo>
                    <a:pt x="194" y="148"/>
                  </a:lnTo>
                  <a:lnTo>
                    <a:pt x="183" y="163"/>
                  </a:lnTo>
                  <a:lnTo>
                    <a:pt x="169" y="175"/>
                  </a:lnTo>
                  <a:lnTo>
                    <a:pt x="158" y="189"/>
                  </a:lnTo>
                  <a:lnTo>
                    <a:pt x="140" y="198"/>
                  </a:lnTo>
                  <a:lnTo>
                    <a:pt x="127" y="210"/>
                  </a:lnTo>
                  <a:lnTo>
                    <a:pt x="111" y="224"/>
                  </a:lnTo>
                  <a:lnTo>
                    <a:pt x="100" y="237"/>
                  </a:lnTo>
                  <a:lnTo>
                    <a:pt x="86" y="249"/>
                  </a:lnTo>
                  <a:lnTo>
                    <a:pt x="73" y="264"/>
                  </a:lnTo>
                  <a:lnTo>
                    <a:pt x="61" y="276"/>
                  </a:lnTo>
                  <a:lnTo>
                    <a:pt x="52" y="291"/>
                  </a:lnTo>
                  <a:lnTo>
                    <a:pt x="40" y="302"/>
                  </a:lnTo>
                  <a:lnTo>
                    <a:pt x="32" y="314"/>
                  </a:lnTo>
                  <a:lnTo>
                    <a:pt x="25" y="323"/>
                  </a:lnTo>
                  <a:lnTo>
                    <a:pt x="19" y="332"/>
                  </a:lnTo>
                  <a:lnTo>
                    <a:pt x="13" y="339"/>
                  </a:lnTo>
                  <a:lnTo>
                    <a:pt x="9" y="346"/>
                  </a:lnTo>
                  <a:lnTo>
                    <a:pt x="7" y="349"/>
                  </a:lnTo>
                  <a:lnTo>
                    <a:pt x="7" y="351"/>
                  </a:lnTo>
                  <a:lnTo>
                    <a:pt x="7" y="345"/>
                  </a:lnTo>
                  <a:lnTo>
                    <a:pt x="9" y="332"/>
                  </a:lnTo>
                  <a:lnTo>
                    <a:pt x="13" y="319"/>
                  </a:lnTo>
                  <a:lnTo>
                    <a:pt x="17" y="310"/>
                  </a:lnTo>
                  <a:lnTo>
                    <a:pt x="19" y="302"/>
                  </a:lnTo>
                  <a:lnTo>
                    <a:pt x="25" y="291"/>
                  </a:lnTo>
                  <a:lnTo>
                    <a:pt x="27" y="283"/>
                  </a:lnTo>
                  <a:lnTo>
                    <a:pt x="31" y="276"/>
                  </a:lnTo>
                  <a:lnTo>
                    <a:pt x="32" y="267"/>
                  </a:lnTo>
                  <a:lnTo>
                    <a:pt x="36" y="257"/>
                  </a:lnTo>
                  <a:lnTo>
                    <a:pt x="36" y="246"/>
                  </a:lnTo>
                  <a:lnTo>
                    <a:pt x="38" y="236"/>
                  </a:lnTo>
                  <a:lnTo>
                    <a:pt x="40" y="225"/>
                  </a:lnTo>
                  <a:lnTo>
                    <a:pt x="42" y="214"/>
                  </a:lnTo>
                  <a:lnTo>
                    <a:pt x="42" y="202"/>
                  </a:lnTo>
                  <a:lnTo>
                    <a:pt x="44" y="191"/>
                  </a:lnTo>
                  <a:lnTo>
                    <a:pt x="44" y="181"/>
                  </a:lnTo>
                  <a:lnTo>
                    <a:pt x="44" y="173"/>
                  </a:lnTo>
                  <a:lnTo>
                    <a:pt x="34" y="175"/>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7" name="Freeform 240"/>
            <p:cNvSpPr>
              <a:spLocks/>
            </p:cNvSpPr>
            <p:nvPr/>
          </p:nvSpPr>
          <p:spPr bwMode="auto">
            <a:xfrm>
              <a:off x="916" y="3218"/>
              <a:ext cx="179" cy="369"/>
            </a:xfrm>
            <a:custGeom>
              <a:avLst/>
              <a:gdLst>
                <a:gd name="T0" fmla="*/ 162 w 179"/>
                <a:gd name="T1" fmla="*/ 23 h 369"/>
                <a:gd name="T2" fmla="*/ 166 w 179"/>
                <a:gd name="T3" fmla="*/ 38 h 369"/>
                <a:gd name="T4" fmla="*/ 169 w 179"/>
                <a:gd name="T5" fmla="*/ 58 h 369"/>
                <a:gd name="T6" fmla="*/ 169 w 179"/>
                <a:gd name="T7" fmla="*/ 73 h 369"/>
                <a:gd name="T8" fmla="*/ 167 w 179"/>
                <a:gd name="T9" fmla="*/ 89 h 369"/>
                <a:gd name="T10" fmla="*/ 166 w 179"/>
                <a:gd name="T11" fmla="*/ 105 h 369"/>
                <a:gd name="T12" fmla="*/ 158 w 179"/>
                <a:gd name="T13" fmla="*/ 121 h 369"/>
                <a:gd name="T14" fmla="*/ 146 w 179"/>
                <a:gd name="T15" fmla="*/ 139 h 369"/>
                <a:gd name="T16" fmla="*/ 133 w 179"/>
                <a:gd name="T17" fmla="*/ 156 h 369"/>
                <a:gd name="T18" fmla="*/ 117 w 179"/>
                <a:gd name="T19" fmla="*/ 177 h 369"/>
                <a:gd name="T20" fmla="*/ 102 w 179"/>
                <a:gd name="T21" fmla="*/ 195 h 369"/>
                <a:gd name="T22" fmla="*/ 87 w 179"/>
                <a:gd name="T23" fmla="*/ 214 h 369"/>
                <a:gd name="T24" fmla="*/ 71 w 179"/>
                <a:gd name="T25" fmla="*/ 230 h 369"/>
                <a:gd name="T26" fmla="*/ 60 w 179"/>
                <a:gd name="T27" fmla="*/ 245 h 369"/>
                <a:gd name="T28" fmla="*/ 42 w 179"/>
                <a:gd name="T29" fmla="*/ 264 h 369"/>
                <a:gd name="T30" fmla="*/ 25 w 179"/>
                <a:gd name="T31" fmla="*/ 284 h 369"/>
                <a:gd name="T32" fmla="*/ 17 w 179"/>
                <a:gd name="T33" fmla="*/ 299 h 369"/>
                <a:gd name="T34" fmla="*/ 8 w 179"/>
                <a:gd name="T35" fmla="*/ 320 h 369"/>
                <a:gd name="T36" fmla="*/ 0 w 179"/>
                <a:gd name="T37" fmla="*/ 349 h 369"/>
                <a:gd name="T38" fmla="*/ 12 w 179"/>
                <a:gd name="T39" fmla="*/ 369 h 369"/>
                <a:gd name="T40" fmla="*/ 12 w 179"/>
                <a:gd name="T41" fmla="*/ 355 h 369"/>
                <a:gd name="T42" fmla="*/ 14 w 179"/>
                <a:gd name="T43" fmla="*/ 341 h 369"/>
                <a:gd name="T44" fmla="*/ 19 w 179"/>
                <a:gd name="T45" fmla="*/ 326 h 369"/>
                <a:gd name="T46" fmla="*/ 25 w 179"/>
                <a:gd name="T47" fmla="*/ 307 h 369"/>
                <a:gd name="T48" fmla="*/ 35 w 179"/>
                <a:gd name="T49" fmla="*/ 288 h 369"/>
                <a:gd name="T50" fmla="*/ 46 w 179"/>
                <a:gd name="T51" fmla="*/ 272 h 369"/>
                <a:gd name="T52" fmla="*/ 64 w 179"/>
                <a:gd name="T53" fmla="*/ 260 h 369"/>
                <a:gd name="T54" fmla="*/ 81 w 179"/>
                <a:gd name="T55" fmla="*/ 244 h 369"/>
                <a:gd name="T56" fmla="*/ 100 w 179"/>
                <a:gd name="T57" fmla="*/ 225 h 369"/>
                <a:gd name="T58" fmla="*/ 117 w 179"/>
                <a:gd name="T59" fmla="*/ 202 h 369"/>
                <a:gd name="T60" fmla="*/ 137 w 179"/>
                <a:gd name="T61" fmla="*/ 179 h 369"/>
                <a:gd name="T62" fmla="*/ 150 w 179"/>
                <a:gd name="T63" fmla="*/ 156 h 369"/>
                <a:gd name="T64" fmla="*/ 162 w 179"/>
                <a:gd name="T65" fmla="*/ 138 h 369"/>
                <a:gd name="T66" fmla="*/ 169 w 179"/>
                <a:gd name="T67" fmla="*/ 124 h 369"/>
                <a:gd name="T68" fmla="*/ 175 w 179"/>
                <a:gd name="T69" fmla="*/ 119 h 369"/>
                <a:gd name="T70" fmla="*/ 177 w 179"/>
                <a:gd name="T71" fmla="*/ 100 h 369"/>
                <a:gd name="T72" fmla="*/ 177 w 179"/>
                <a:gd name="T73" fmla="*/ 85 h 369"/>
                <a:gd name="T74" fmla="*/ 179 w 179"/>
                <a:gd name="T75" fmla="*/ 69 h 369"/>
                <a:gd name="T76" fmla="*/ 177 w 179"/>
                <a:gd name="T77" fmla="*/ 50 h 369"/>
                <a:gd name="T78" fmla="*/ 175 w 179"/>
                <a:gd name="T79" fmla="*/ 31 h 369"/>
                <a:gd name="T80" fmla="*/ 167 w 179"/>
                <a:gd name="T81" fmla="*/ 14 h 369"/>
                <a:gd name="T82" fmla="*/ 162 w 179"/>
                <a:gd name="T83" fmla="*/ 0 h 369"/>
                <a:gd name="T84" fmla="*/ 162 w 179"/>
                <a:gd name="T85" fmla="*/ 10 h 369"/>
                <a:gd name="T86" fmla="*/ 162 w 179"/>
                <a:gd name="T87" fmla="*/ 22 h 3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9"/>
                <a:gd name="T133" fmla="*/ 0 h 369"/>
                <a:gd name="T134" fmla="*/ 179 w 179"/>
                <a:gd name="T135" fmla="*/ 369 h 3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9" h="369">
                  <a:moveTo>
                    <a:pt x="162" y="22"/>
                  </a:moveTo>
                  <a:lnTo>
                    <a:pt x="162" y="23"/>
                  </a:lnTo>
                  <a:lnTo>
                    <a:pt x="164" y="30"/>
                  </a:lnTo>
                  <a:lnTo>
                    <a:pt x="166" y="38"/>
                  </a:lnTo>
                  <a:lnTo>
                    <a:pt x="169" y="52"/>
                  </a:lnTo>
                  <a:lnTo>
                    <a:pt x="169" y="58"/>
                  </a:lnTo>
                  <a:lnTo>
                    <a:pt x="169" y="65"/>
                  </a:lnTo>
                  <a:lnTo>
                    <a:pt x="169" y="73"/>
                  </a:lnTo>
                  <a:lnTo>
                    <a:pt x="169" y="81"/>
                  </a:lnTo>
                  <a:lnTo>
                    <a:pt x="167" y="89"/>
                  </a:lnTo>
                  <a:lnTo>
                    <a:pt x="167" y="97"/>
                  </a:lnTo>
                  <a:lnTo>
                    <a:pt x="166" y="105"/>
                  </a:lnTo>
                  <a:lnTo>
                    <a:pt x="164" y="115"/>
                  </a:lnTo>
                  <a:lnTo>
                    <a:pt x="158" y="121"/>
                  </a:lnTo>
                  <a:lnTo>
                    <a:pt x="152" y="130"/>
                  </a:lnTo>
                  <a:lnTo>
                    <a:pt x="146" y="139"/>
                  </a:lnTo>
                  <a:lnTo>
                    <a:pt x="141" y="148"/>
                  </a:lnTo>
                  <a:lnTo>
                    <a:pt x="133" y="156"/>
                  </a:lnTo>
                  <a:lnTo>
                    <a:pt x="125" y="167"/>
                  </a:lnTo>
                  <a:lnTo>
                    <a:pt x="117" y="177"/>
                  </a:lnTo>
                  <a:lnTo>
                    <a:pt x="112" y="187"/>
                  </a:lnTo>
                  <a:lnTo>
                    <a:pt x="102" y="195"/>
                  </a:lnTo>
                  <a:lnTo>
                    <a:pt x="94" y="205"/>
                  </a:lnTo>
                  <a:lnTo>
                    <a:pt x="87" y="214"/>
                  </a:lnTo>
                  <a:lnTo>
                    <a:pt x="79" y="224"/>
                  </a:lnTo>
                  <a:lnTo>
                    <a:pt x="71" y="230"/>
                  </a:lnTo>
                  <a:lnTo>
                    <a:pt x="65" y="238"/>
                  </a:lnTo>
                  <a:lnTo>
                    <a:pt x="60" y="245"/>
                  </a:lnTo>
                  <a:lnTo>
                    <a:pt x="54" y="253"/>
                  </a:lnTo>
                  <a:lnTo>
                    <a:pt x="42" y="264"/>
                  </a:lnTo>
                  <a:lnTo>
                    <a:pt x="31" y="277"/>
                  </a:lnTo>
                  <a:lnTo>
                    <a:pt x="25" y="284"/>
                  </a:lnTo>
                  <a:lnTo>
                    <a:pt x="21" y="292"/>
                  </a:lnTo>
                  <a:lnTo>
                    <a:pt x="17" y="299"/>
                  </a:lnTo>
                  <a:lnTo>
                    <a:pt x="15" y="307"/>
                  </a:lnTo>
                  <a:lnTo>
                    <a:pt x="8" y="320"/>
                  </a:lnTo>
                  <a:lnTo>
                    <a:pt x="4" y="335"/>
                  </a:lnTo>
                  <a:lnTo>
                    <a:pt x="0" y="349"/>
                  </a:lnTo>
                  <a:lnTo>
                    <a:pt x="0" y="362"/>
                  </a:lnTo>
                  <a:lnTo>
                    <a:pt x="12" y="369"/>
                  </a:lnTo>
                  <a:lnTo>
                    <a:pt x="12" y="365"/>
                  </a:lnTo>
                  <a:lnTo>
                    <a:pt x="12" y="355"/>
                  </a:lnTo>
                  <a:lnTo>
                    <a:pt x="12" y="347"/>
                  </a:lnTo>
                  <a:lnTo>
                    <a:pt x="14" y="341"/>
                  </a:lnTo>
                  <a:lnTo>
                    <a:pt x="15" y="332"/>
                  </a:lnTo>
                  <a:lnTo>
                    <a:pt x="19" y="326"/>
                  </a:lnTo>
                  <a:lnTo>
                    <a:pt x="21" y="315"/>
                  </a:lnTo>
                  <a:lnTo>
                    <a:pt x="25" y="307"/>
                  </a:lnTo>
                  <a:lnTo>
                    <a:pt x="29" y="296"/>
                  </a:lnTo>
                  <a:lnTo>
                    <a:pt x="35" y="288"/>
                  </a:lnTo>
                  <a:lnTo>
                    <a:pt x="40" y="280"/>
                  </a:lnTo>
                  <a:lnTo>
                    <a:pt x="46" y="272"/>
                  </a:lnTo>
                  <a:lnTo>
                    <a:pt x="54" y="264"/>
                  </a:lnTo>
                  <a:lnTo>
                    <a:pt x="64" y="260"/>
                  </a:lnTo>
                  <a:lnTo>
                    <a:pt x="71" y="252"/>
                  </a:lnTo>
                  <a:lnTo>
                    <a:pt x="81" y="244"/>
                  </a:lnTo>
                  <a:lnTo>
                    <a:pt x="89" y="234"/>
                  </a:lnTo>
                  <a:lnTo>
                    <a:pt x="100" y="225"/>
                  </a:lnTo>
                  <a:lnTo>
                    <a:pt x="108" y="213"/>
                  </a:lnTo>
                  <a:lnTo>
                    <a:pt x="117" y="202"/>
                  </a:lnTo>
                  <a:lnTo>
                    <a:pt x="127" y="190"/>
                  </a:lnTo>
                  <a:lnTo>
                    <a:pt x="137" y="179"/>
                  </a:lnTo>
                  <a:lnTo>
                    <a:pt x="142" y="167"/>
                  </a:lnTo>
                  <a:lnTo>
                    <a:pt x="150" y="156"/>
                  </a:lnTo>
                  <a:lnTo>
                    <a:pt x="156" y="146"/>
                  </a:lnTo>
                  <a:lnTo>
                    <a:pt x="162" y="138"/>
                  </a:lnTo>
                  <a:lnTo>
                    <a:pt x="166" y="130"/>
                  </a:lnTo>
                  <a:lnTo>
                    <a:pt x="169" y="124"/>
                  </a:lnTo>
                  <a:lnTo>
                    <a:pt x="171" y="120"/>
                  </a:lnTo>
                  <a:lnTo>
                    <a:pt x="175" y="119"/>
                  </a:lnTo>
                  <a:lnTo>
                    <a:pt x="175" y="111"/>
                  </a:lnTo>
                  <a:lnTo>
                    <a:pt x="177" y="100"/>
                  </a:lnTo>
                  <a:lnTo>
                    <a:pt x="177" y="92"/>
                  </a:lnTo>
                  <a:lnTo>
                    <a:pt x="177" y="85"/>
                  </a:lnTo>
                  <a:lnTo>
                    <a:pt x="177" y="77"/>
                  </a:lnTo>
                  <a:lnTo>
                    <a:pt x="179" y="69"/>
                  </a:lnTo>
                  <a:lnTo>
                    <a:pt x="177" y="58"/>
                  </a:lnTo>
                  <a:lnTo>
                    <a:pt x="177" y="50"/>
                  </a:lnTo>
                  <a:lnTo>
                    <a:pt x="175" y="39"/>
                  </a:lnTo>
                  <a:lnTo>
                    <a:pt x="175" y="31"/>
                  </a:lnTo>
                  <a:lnTo>
                    <a:pt x="171" y="22"/>
                  </a:lnTo>
                  <a:lnTo>
                    <a:pt x="167" y="14"/>
                  </a:lnTo>
                  <a:lnTo>
                    <a:pt x="164" y="6"/>
                  </a:lnTo>
                  <a:lnTo>
                    <a:pt x="162" y="0"/>
                  </a:lnTo>
                  <a:lnTo>
                    <a:pt x="162" y="2"/>
                  </a:lnTo>
                  <a:lnTo>
                    <a:pt x="162" y="10"/>
                  </a:lnTo>
                  <a:lnTo>
                    <a:pt x="162" y="18"/>
                  </a:lnTo>
                  <a:lnTo>
                    <a:pt x="162" y="22"/>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8" name="Freeform 241"/>
            <p:cNvSpPr>
              <a:spLocks/>
            </p:cNvSpPr>
            <p:nvPr/>
          </p:nvSpPr>
          <p:spPr bwMode="auto">
            <a:xfrm>
              <a:off x="689" y="3042"/>
              <a:ext cx="314" cy="503"/>
            </a:xfrm>
            <a:custGeom>
              <a:avLst/>
              <a:gdLst>
                <a:gd name="T0" fmla="*/ 12 w 314"/>
                <a:gd name="T1" fmla="*/ 495 h 503"/>
                <a:gd name="T2" fmla="*/ 17 w 314"/>
                <a:gd name="T3" fmla="*/ 476 h 503"/>
                <a:gd name="T4" fmla="*/ 29 w 314"/>
                <a:gd name="T5" fmla="*/ 459 h 503"/>
                <a:gd name="T6" fmla="*/ 42 w 314"/>
                <a:gd name="T7" fmla="*/ 437 h 503"/>
                <a:gd name="T8" fmla="*/ 63 w 314"/>
                <a:gd name="T9" fmla="*/ 416 h 503"/>
                <a:gd name="T10" fmla="*/ 92 w 314"/>
                <a:gd name="T11" fmla="*/ 393 h 503"/>
                <a:gd name="T12" fmla="*/ 127 w 314"/>
                <a:gd name="T13" fmla="*/ 371 h 503"/>
                <a:gd name="T14" fmla="*/ 169 w 314"/>
                <a:gd name="T15" fmla="*/ 353 h 503"/>
                <a:gd name="T16" fmla="*/ 204 w 314"/>
                <a:gd name="T17" fmla="*/ 332 h 503"/>
                <a:gd name="T18" fmla="*/ 231 w 314"/>
                <a:gd name="T19" fmla="*/ 312 h 503"/>
                <a:gd name="T20" fmla="*/ 254 w 314"/>
                <a:gd name="T21" fmla="*/ 292 h 503"/>
                <a:gd name="T22" fmla="*/ 269 w 314"/>
                <a:gd name="T23" fmla="*/ 275 h 503"/>
                <a:gd name="T24" fmla="*/ 279 w 314"/>
                <a:gd name="T25" fmla="*/ 257 h 503"/>
                <a:gd name="T26" fmla="*/ 289 w 314"/>
                <a:gd name="T27" fmla="*/ 240 h 503"/>
                <a:gd name="T28" fmla="*/ 294 w 314"/>
                <a:gd name="T29" fmla="*/ 228 h 503"/>
                <a:gd name="T30" fmla="*/ 298 w 314"/>
                <a:gd name="T31" fmla="*/ 210 h 503"/>
                <a:gd name="T32" fmla="*/ 304 w 314"/>
                <a:gd name="T33" fmla="*/ 185 h 503"/>
                <a:gd name="T34" fmla="*/ 310 w 314"/>
                <a:gd name="T35" fmla="*/ 152 h 503"/>
                <a:gd name="T36" fmla="*/ 314 w 314"/>
                <a:gd name="T37" fmla="*/ 117 h 503"/>
                <a:gd name="T38" fmla="*/ 310 w 314"/>
                <a:gd name="T39" fmla="*/ 78 h 503"/>
                <a:gd name="T40" fmla="*/ 300 w 314"/>
                <a:gd name="T41" fmla="*/ 43 h 503"/>
                <a:gd name="T42" fmla="*/ 281 w 314"/>
                <a:gd name="T43" fmla="*/ 13 h 503"/>
                <a:gd name="T44" fmla="*/ 269 w 314"/>
                <a:gd name="T45" fmla="*/ 2 h 503"/>
                <a:gd name="T46" fmla="*/ 277 w 314"/>
                <a:gd name="T47" fmla="*/ 15 h 503"/>
                <a:gd name="T48" fmla="*/ 281 w 314"/>
                <a:gd name="T49" fmla="*/ 23 h 503"/>
                <a:gd name="T50" fmla="*/ 287 w 314"/>
                <a:gd name="T51" fmla="*/ 38 h 503"/>
                <a:gd name="T52" fmla="*/ 292 w 314"/>
                <a:gd name="T53" fmla="*/ 60 h 503"/>
                <a:gd name="T54" fmla="*/ 300 w 314"/>
                <a:gd name="T55" fmla="*/ 89 h 503"/>
                <a:gd name="T56" fmla="*/ 302 w 314"/>
                <a:gd name="T57" fmla="*/ 120 h 503"/>
                <a:gd name="T58" fmla="*/ 302 w 314"/>
                <a:gd name="T59" fmla="*/ 156 h 503"/>
                <a:gd name="T60" fmla="*/ 294 w 314"/>
                <a:gd name="T61" fmla="*/ 191 h 503"/>
                <a:gd name="T62" fmla="*/ 281 w 314"/>
                <a:gd name="T63" fmla="*/ 228 h 503"/>
                <a:gd name="T64" fmla="*/ 260 w 314"/>
                <a:gd name="T65" fmla="*/ 258 h 503"/>
                <a:gd name="T66" fmla="*/ 241 w 314"/>
                <a:gd name="T67" fmla="*/ 285 h 503"/>
                <a:gd name="T68" fmla="*/ 217 w 314"/>
                <a:gd name="T69" fmla="*/ 307 h 503"/>
                <a:gd name="T70" fmla="*/ 200 w 314"/>
                <a:gd name="T71" fmla="*/ 326 h 503"/>
                <a:gd name="T72" fmla="*/ 164 w 314"/>
                <a:gd name="T73" fmla="*/ 349 h 503"/>
                <a:gd name="T74" fmla="*/ 142 w 314"/>
                <a:gd name="T75" fmla="*/ 358 h 503"/>
                <a:gd name="T76" fmla="*/ 114 w 314"/>
                <a:gd name="T77" fmla="*/ 369 h 503"/>
                <a:gd name="T78" fmla="*/ 90 w 314"/>
                <a:gd name="T79" fmla="*/ 381 h 503"/>
                <a:gd name="T80" fmla="*/ 67 w 314"/>
                <a:gd name="T81" fmla="*/ 398 h 503"/>
                <a:gd name="T82" fmla="*/ 42 w 314"/>
                <a:gd name="T83" fmla="*/ 418 h 503"/>
                <a:gd name="T84" fmla="*/ 21 w 314"/>
                <a:gd name="T85" fmla="*/ 444 h 503"/>
                <a:gd name="T86" fmla="*/ 6 w 314"/>
                <a:gd name="T87" fmla="*/ 471 h 503"/>
                <a:gd name="T88" fmla="*/ 0 w 314"/>
                <a:gd name="T89" fmla="*/ 503 h 503"/>
                <a:gd name="T90" fmla="*/ 12 w 314"/>
                <a:gd name="T91" fmla="*/ 500 h 5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4"/>
                <a:gd name="T139" fmla="*/ 0 h 503"/>
                <a:gd name="T140" fmla="*/ 314 w 314"/>
                <a:gd name="T141" fmla="*/ 503 h 5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4" h="503">
                  <a:moveTo>
                    <a:pt x="12" y="500"/>
                  </a:moveTo>
                  <a:lnTo>
                    <a:pt x="12" y="495"/>
                  </a:lnTo>
                  <a:lnTo>
                    <a:pt x="15" y="484"/>
                  </a:lnTo>
                  <a:lnTo>
                    <a:pt x="17" y="476"/>
                  </a:lnTo>
                  <a:lnTo>
                    <a:pt x="23" y="468"/>
                  </a:lnTo>
                  <a:lnTo>
                    <a:pt x="29" y="459"/>
                  </a:lnTo>
                  <a:lnTo>
                    <a:pt x="37" y="449"/>
                  </a:lnTo>
                  <a:lnTo>
                    <a:pt x="42" y="437"/>
                  </a:lnTo>
                  <a:lnTo>
                    <a:pt x="54" y="426"/>
                  </a:lnTo>
                  <a:lnTo>
                    <a:pt x="63" y="416"/>
                  </a:lnTo>
                  <a:lnTo>
                    <a:pt x="79" y="405"/>
                  </a:lnTo>
                  <a:lnTo>
                    <a:pt x="92" y="393"/>
                  </a:lnTo>
                  <a:lnTo>
                    <a:pt x="110" y="382"/>
                  </a:lnTo>
                  <a:lnTo>
                    <a:pt x="127" y="371"/>
                  </a:lnTo>
                  <a:lnTo>
                    <a:pt x="150" y="363"/>
                  </a:lnTo>
                  <a:lnTo>
                    <a:pt x="169" y="353"/>
                  </a:lnTo>
                  <a:lnTo>
                    <a:pt x="189" y="343"/>
                  </a:lnTo>
                  <a:lnTo>
                    <a:pt x="204" y="332"/>
                  </a:lnTo>
                  <a:lnTo>
                    <a:pt x="219" y="323"/>
                  </a:lnTo>
                  <a:lnTo>
                    <a:pt x="231" y="312"/>
                  </a:lnTo>
                  <a:lnTo>
                    <a:pt x="244" y="303"/>
                  </a:lnTo>
                  <a:lnTo>
                    <a:pt x="254" y="292"/>
                  </a:lnTo>
                  <a:lnTo>
                    <a:pt x="264" y="284"/>
                  </a:lnTo>
                  <a:lnTo>
                    <a:pt x="269" y="275"/>
                  </a:lnTo>
                  <a:lnTo>
                    <a:pt x="275" y="265"/>
                  </a:lnTo>
                  <a:lnTo>
                    <a:pt x="279" y="257"/>
                  </a:lnTo>
                  <a:lnTo>
                    <a:pt x="285" y="252"/>
                  </a:lnTo>
                  <a:lnTo>
                    <a:pt x="289" y="240"/>
                  </a:lnTo>
                  <a:lnTo>
                    <a:pt x="294" y="233"/>
                  </a:lnTo>
                  <a:lnTo>
                    <a:pt x="294" y="228"/>
                  </a:lnTo>
                  <a:lnTo>
                    <a:pt x="296" y="221"/>
                  </a:lnTo>
                  <a:lnTo>
                    <a:pt x="298" y="210"/>
                  </a:lnTo>
                  <a:lnTo>
                    <a:pt x="302" y="199"/>
                  </a:lnTo>
                  <a:lnTo>
                    <a:pt x="304" y="185"/>
                  </a:lnTo>
                  <a:lnTo>
                    <a:pt x="308" y="170"/>
                  </a:lnTo>
                  <a:lnTo>
                    <a:pt x="310" y="152"/>
                  </a:lnTo>
                  <a:lnTo>
                    <a:pt x="314" y="136"/>
                  </a:lnTo>
                  <a:lnTo>
                    <a:pt x="314" y="117"/>
                  </a:lnTo>
                  <a:lnTo>
                    <a:pt x="314" y="99"/>
                  </a:lnTo>
                  <a:lnTo>
                    <a:pt x="310" y="78"/>
                  </a:lnTo>
                  <a:lnTo>
                    <a:pt x="308" y="62"/>
                  </a:lnTo>
                  <a:lnTo>
                    <a:pt x="300" y="43"/>
                  </a:lnTo>
                  <a:lnTo>
                    <a:pt x="294" y="27"/>
                  </a:lnTo>
                  <a:lnTo>
                    <a:pt x="281" y="13"/>
                  </a:lnTo>
                  <a:lnTo>
                    <a:pt x="269" y="0"/>
                  </a:lnTo>
                  <a:lnTo>
                    <a:pt x="269" y="2"/>
                  </a:lnTo>
                  <a:lnTo>
                    <a:pt x="273" y="8"/>
                  </a:lnTo>
                  <a:lnTo>
                    <a:pt x="277" y="15"/>
                  </a:lnTo>
                  <a:lnTo>
                    <a:pt x="281" y="19"/>
                  </a:lnTo>
                  <a:lnTo>
                    <a:pt x="281" y="23"/>
                  </a:lnTo>
                  <a:lnTo>
                    <a:pt x="283" y="29"/>
                  </a:lnTo>
                  <a:lnTo>
                    <a:pt x="287" y="38"/>
                  </a:lnTo>
                  <a:lnTo>
                    <a:pt x="289" y="47"/>
                  </a:lnTo>
                  <a:lnTo>
                    <a:pt x="292" y="60"/>
                  </a:lnTo>
                  <a:lnTo>
                    <a:pt x="296" y="73"/>
                  </a:lnTo>
                  <a:lnTo>
                    <a:pt x="300" y="89"/>
                  </a:lnTo>
                  <a:lnTo>
                    <a:pt x="300" y="104"/>
                  </a:lnTo>
                  <a:lnTo>
                    <a:pt x="302" y="120"/>
                  </a:lnTo>
                  <a:lnTo>
                    <a:pt x="302" y="138"/>
                  </a:lnTo>
                  <a:lnTo>
                    <a:pt x="302" y="156"/>
                  </a:lnTo>
                  <a:lnTo>
                    <a:pt x="298" y="172"/>
                  </a:lnTo>
                  <a:lnTo>
                    <a:pt x="294" y="191"/>
                  </a:lnTo>
                  <a:lnTo>
                    <a:pt x="287" y="209"/>
                  </a:lnTo>
                  <a:lnTo>
                    <a:pt x="281" y="228"/>
                  </a:lnTo>
                  <a:lnTo>
                    <a:pt x="269" y="242"/>
                  </a:lnTo>
                  <a:lnTo>
                    <a:pt x="260" y="258"/>
                  </a:lnTo>
                  <a:lnTo>
                    <a:pt x="250" y="272"/>
                  </a:lnTo>
                  <a:lnTo>
                    <a:pt x="241" y="285"/>
                  </a:lnTo>
                  <a:lnTo>
                    <a:pt x="229" y="296"/>
                  </a:lnTo>
                  <a:lnTo>
                    <a:pt x="217" y="307"/>
                  </a:lnTo>
                  <a:lnTo>
                    <a:pt x="208" y="316"/>
                  </a:lnTo>
                  <a:lnTo>
                    <a:pt x="200" y="326"/>
                  </a:lnTo>
                  <a:lnTo>
                    <a:pt x="179" y="338"/>
                  </a:lnTo>
                  <a:lnTo>
                    <a:pt x="164" y="349"/>
                  </a:lnTo>
                  <a:lnTo>
                    <a:pt x="150" y="354"/>
                  </a:lnTo>
                  <a:lnTo>
                    <a:pt x="142" y="358"/>
                  </a:lnTo>
                  <a:lnTo>
                    <a:pt x="131" y="361"/>
                  </a:lnTo>
                  <a:lnTo>
                    <a:pt x="114" y="369"/>
                  </a:lnTo>
                  <a:lnTo>
                    <a:pt x="102" y="373"/>
                  </a:lnTo>
                  <a:lnTo>
                    <a:pt x="90" y="381"/>
                  </a:lnTo>
                  <a:lnTo>
                    <a:pt x="79" y="389"/>
                  </a:lnTo>
                  <a:lnTo>
                    <a:pt x="67" y="398"/>
                  </a:lnTo>
                  <a:lnTo>
                    <a:pt x="54" y="406"/>
                  </a:lnTo>
                  <a:lnTo>
                    <a:pt x="42" y="418"/>
                  </a:lnTo>
                  <a:lnTo>
                    <a:pt x="31" y="431"/>
                  </a:lnTo>
                  <a:lnTo>
                    <a:pt x="21" y="444"/>
                  </a:lnTo>
                  <a:lnTo>
                    <a:pt x="12" y="456"/>
                  </a:lnTo>
                  <a:lnTo>
                    <a:pt x="6" y="471"/>
                  </a:lnTo>
                  <a:lnTo>
                    <a:pt x="0" y="487"/>
                  </a:lnTo>
                  <a:lnTo>
                    <a:pt x="0" y="503"/>
                  </a:lnTo>
                  <a:lnTo>
                    <a:pt x="12" y="500"/>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29" name="Freeform 242"/>
            <p:cNvSpPr>
              <a:spLocks/>
            </p:cNvSpPr>
            <p:nvPr/>
          </p:nvSpPr>
          <p:spPr bwMode="auto">
            <a:xfrm>
              <a:off x="622" y="3042"/>
              <a:ext cx="354" cy="522"/>
            </a:xfrm>
            <a:custGeom>
              <a:avLst/>
              <a:gdLst>
                <a:gd name="T0" fmla="*/ 9 w 354"/>
                <a:gd name="T1" fmla="*/ 514 h 522"/>
                <a:gd name="T2" fmla="*/ 11 w 354"/>
                <a:gd name="T3" fmla="*/ 495 h 522"/>
                <a:gd name="T4" fmla="*/ 19 w 354"/>
                <a:gd name="T5" fmla="*/ 476 h 522"/>
                <a:gd name="T6" fmla="*/ 30 w 354"/>
                <a:gd name="T7" fmla="*/ 455 h 522"/>
                <a:gd name="T8" fmla="*/ 50 w 354"/>
                <a:gd name="T9" fmla="*/ 431 h 522"/>
                <a:gd name="T10" fmla="*/ 79 w 354"/>
                <a:gd name="T11" fmla="*/ 408 h 522"/>
                <a:gd name="T12" fmla="*/ 119 w 354"/>
                <a:gd name="T13" fmla="*/ 385 h 522"/>
                <a:gd name="T14" fmla="*/ 165 w 354"/>
                <a:gd name="T15" fmla="*/ 365 h 522"/>
                <a:gd name="T16" fmla="*/ 207 w 354"/>
                <a:gd name="T17" fmla="*/ 335 h 522"/>
                <a:gd name="T18" fmla="*/ 242 w 354"/>
                <a:gd name="T19" fmla="*/ 303 h 522"/>
                <a:gd name="T20" fmla="*/ 271 w 354"/>
                <a:gd name="T21" fmla="*/ 268 h 522"/>
                <a:gd name="T22" fmla="*/ 292 w 354"/>
                <a:gd name="T23" fmla="*/ 234 h 522"/>
                <a:gd name="T24" fmla="*/ 308 w 354"/>
                <a:gd name="T25" fmla="*/ 205 h 522"/>
                <a:gd name="T26" fmla="*/ 319 w 354"/>
                <a:gd name="T27" fmla="*/ 182 h 522"/>
                <a:gd name="T28" fmla="*/ 325 w 354"/>
                <a:gd name="T29" fmla="*/ 168 h 522"/>
                <a:gd name="T30" fmla="*/ 354 w 354"/>
                <a:gd name="T31" fmla="*/ 22 h 522"/>
                <a:gd name="T32" fmla="*/ 334 w 354"/>
                <a:gd name="T33" fmla="*/ 0 h 522"/>
                <a:gd name="T34" fmla="*/ 333 w 354"/>
                <a:gd name="T35" fmla="*/ 13 h 522"/>
                <a:gd name="T36" fmla="*/ 331 w 354"/>
                <a:gd name="T37" fmla="*/ 34 h 522"/>
                <a:gd name="T38" fmla="*/ 327 w 354"/>
                <a:gd name="T39" fmla="*/ 60 h 522"/>
                <a:gd name="T40" fmla="*/ 323 w 354"/>
                <a:gd name="T41" fmla="*/ 89 h 522"/>
                <a:gd name="T42" fmla="*/ 319 w 354"/>
                <a:gd name="T43" fmla="*/ 117 h 522"/>
                <a:gd name="T44" fmla="*/ 317 w 354"/>
                <a:gd name="T45" fmla="*/ 142 h 522"/>
                <a:gd name="T46" fmla="*/ 313 w 354"/>
                <a:gd name="T47" fmla="*/ 159 h 522"/>
                <a:gd name="T48" fmla="*/ 309 w 354"/>
                <a:gd name="T49" fmla="*/ 167 h 522"/>
                <a:gd name="T50" fmla="*/ 302 w 354"/>
                <a:gd name="T51" fmla="*/ 185 h 522"/>
                <a:gd name="T52" fmla="*/ 286 w 354"/>
                <a:gd name="T53" fmla="*/ 211 h 522"/>
                <a:gd name="T54" fmla="*/ 269 w 354"/>
                <a:gd name="T55" fmla="*/ 244 h 522"/>
                <a:gd name="T56" fmla="*/ 248 w 354"/>
                <a:gd name="T57" fmla="*/ 277 h 522"/>
                <a:gd name="T58" fmla="*/ 223 w 354"/>
                <a:gd name="T59" fmla="*/ 308 h 522"/>
                <a:gd name="T60" fmla="*/ 194 w 354"/>
                <a:gd name="T61" fmla="*/ 338 h 522"/>
                <a:gd name="T62" fmla="*/ 161 w 354"/>
                <a:gd name="T63" fmla="*/ 359 h 522"/>
                <a:gd name="T64" fmla="*/ 127 w 354"/>
                <a:gd name="T65" fmla="*/ 371 h 522"/>
                <a:gd name="T66" fmla="*/ 94 w 354"/>
                <a:gd name="T67" fmla="*/ 388 h 522"/>
                <a:gd name="T68" fmla="*/ 67 w 354"/>
                <a:gd name="T69" fmla="*/ 405 h 522"/>
                <a:gd name="T70" fmla="*/ 44 w 354"/>
                <a:gd name="T71" fmla="*/ 426 h 522"/>
                <a:gd name="T72" fmla="*/ 25 w 354"/>
                <a:gd name="T73" fmla="*/ 447 h 522"/>
                <a:gd name="T74" fmla="*/ 11 w 354"/>
                <a:gd name="T75" fmla="*/ 464 h 522"/>
                <a:gd name="T76" fmla="*/ 2 w 354"/>
                <a:gd name="T77" fmla="*/ 480 h 522"/>
                <a:gd name="T78" fmla="*/ 0 w 354"/>
                <a:gd name="T79" fmla="*/ 491 h 522"/>
                <a:gd name="T80" fmla="*/ 0 w 354"/>
                <a:gd name="T81" fmla="*/ 504 h 522"/>
                <a:gd name="T82" fmla="*/ 0 w 354"/>
                <a:gd name="T83" fmla="*/ 519 h 522"/>
                <a:gd name="T84" fmla="*/ 9 w 354"/>
                <a:gd name="T85" fmla="*/ 519 h 5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4"/>
                <a:gd name="T130" fmla="*/ 0 h 522"/>
                <a:gd name="T131" fmla="*/ 354 w 354"/>
                <a:gd name="T132" fmla="*/ 522 h 5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4" h="522">
                  <a:moveTo>
                    <a:pt x="9" y="519"/>
                  </a:moveTo>
                  <a:lnTo>
                    <a:pt x="9" y="514"/>
                  </a:lnTo>
                  <a:lnTo>
                    <a:pt x="11" y="503"/>
                  </a:lnTo>
                  <a:lnTo>
                    <a:pt x="11" y="495"/>
                  </a:lnTo>
                  <a:lnTo>
                    <a:pt x="15" y="487"/>
                  </a:lnTo>
                  <a:lnTo>
                    <a:pt x="19" y="476"/>
                  </a:lnTo>
                  <a:lnTo>
                    <a:pt x="25" y="467"/>
                  </a:lnTo>
                  <a:lnTo>
                    <a:pt x="30" y="455"/>
                  </a:lnTo>
                  <a:lnTo>
                    <a:pt x="40" y="443"/>
                  </a:lnTo>
                  <a:lnTo>
                    <a:pt x="50" y="431"/>
                  </a:lnTo>
                  <a:lnTo>
                    <a:pt x="65" y="420"/>
                  </a:lnTo>
                  <a:lnTo>
                    <a:pt x="79" y="408"/>
                  </a:lnTo>
                  <a:lnTo>
                    <a:pt x="98" y="397"/>
                  </a:lnTo>
                  <a:lnTo>
                    <a:pt x="119" y="385"/>
                  </a:lnTo>
                  <a:lnTo>
                    <a:pt x="144" y="377"/>
                  </a:lnTo>
                  <a:lnTo>
                    <a:pt x="165" y="365"/>
                  </a:lnTo>
                  <a:lnTo>
                    <a:pt x="188" y="351"/>
                  </a:lnTo>
                  <a:lnTo>
                    <a:pt x="207" y="335"/>
                  </a:lnTo>
                  <a:lnTo>
                    <a:pt x="227" y="320"/>
                  </a:lnTo>
                  <a:lnTo>
                    <a:pt x="242" y="303"/>
                  </a:lnTo>
                  <a:lnTo>
                    <a:pt x="257" y="285"/>
                  </a:lnTo>
                  <a:lnTo>
                    <a:pt x="271" y="268"/>
                  </a:lnTo>
                  <a:lnTo>
                    <a:pt x="284" y="252"/>
                  </a:lnTo>
                  <a:lnTo>
                    <a:pt x="292" y="234"/>
                  </a:lnTo>
                  <a:lnTo>
                    <a:pt x="302" y="220"/>
                  </a:lnTo>
                  <a:lnTo>
                    <a:pt x="308" y="205"/>
                  </a:lnTo>
                  <a:lnTo>
                    <a:pt x="315" y="193"/>
                  </a:lnTo>
                  <a:lnTo>
                    <a:pt x="319" y="182"/>
                  </a:lnTo>
                  <a:lnTo>
                    <a:pt x="323" y="174"/>
                  </a:lnTo>
                  <a:lnTo>
                    <a:pt x="325" y="168"/>
                  </a:lnTo>
                  <a:lnTo>
                    <a:pt x="327" y="168"/>
                  </a:lnTo>
                  <a:lnTo>
                    <a:pt x="354" y="22"/>
                  </a:lnTo>
                  <a:lnTo>
                    <a:pt x="336" y="0"/>
                  </a:lnTo>
                  <a:lnTo>
                    <a:pt x="334" y="0"/>
                  </a:lnTo>
                  <a:lnTo>
                    <a:pt x="334" y="6"/>
                  </a:lnTo>
                  <a:lnTo>
                    <a:pt x="333" y="13"/>
                  </a:lnTo>
                  <a:lnTo>
                    <a:pt x="333" y="23"/>
                  </a:lnTo>
                  <a:lnTo>
                    <a:pt x="331" y="34"/>
                  </a:lnTo>
                  <a:lnTo>
                    <a:pt x="329" y="46"/>
                  </a:lnTo>
                  <a:lnTo>
                    <a:pt x="327" y="60"/>
                  </a:lnTo>
                  <a:lnTo>
                    <a:pt x="327" y="76"/>
                  </a:lnTo>
                  <a:lnTo>
                    <a:pt x="323" y="89"/>
                  </a:lnTo>
                  <a:lnTo>
                    <a:pt x="323" y="104"/>
                  </a:lnTo>
                  <a:lnTo>
                    <a:pt x="319" y="117"/>
                  </a:lnTo>
                  <a:lnTo>
                    <a:pt x="319" y="131"/>
                  </a:lnTo>
                  <a:lnTo>
                    <a:pt x="317" y="142"/>
                  </a:lnTo>
                  <a:lnTo>
                    <a:pt x="315" y="151"/>
                  </a:lnTo>
                  <a:lnTo>
                    <a:pt x="313" y="159"/>
                  </a:lnTo>
                  <a:lnTo>
                    <a:pt x="313" y="164"/>
                  </a:lnTo>
                  <a:lnTo>
                    <a:pt x="309" y="167"/>
                  </a:lnTo>
                  <a:lnTo>
                    <a:pt x="308" y="175"/>
                  </a:lnTo>
                  <a:lnTo>
                    <a:pt x="302" y="185"/>
                  </a:lnTo>
                  <a:lnTo>
                    <a:pt x="296" y="198"/>
                  </a:lnTo>
                  <a:lnTo>
                    <a:pt x="286" y="211"/>
                  </a:lnTo>
                  <a:lnTo>
                    <a:pt x="279" y="228"/>
                  </a:lnTo>
                  <a:lnTo>
                    <a:pt x="269" y="244"/>
                  </a:lnTo>
                  <a:lnTo>
                    <a:pt x="261" y="261"/>
                  </a:lnTo>
                  <a:lnTo>
                    <a:pt x="248" y="277"/>
                  </a:lnTo>
                  <a:lnTo>
                    <a:pt x="236" y="293"/>
                  </a:lnTo>
                  <a:lnTo>
                    <a:pt x="223" y="308"/>
                  </a:lnTo>
                  <a:lnTo>
                    <a:pt x="209" y="324"/>
                  </a:lnTo>
                  <a:lnTo>
                    <a:pt x="194" y="338"/>
                  </a:lnTo>
                  <a:lnTo>
                    <a:pt x="179" y="350"/>
                  </a:lnTo>
                  <a:lnTo>
                    <a:pt x="161" y="359"/>
                  </a:lnTo>
                  <a:lnTo>
                    <a:pt x="146" y="367"/>
                  </a:lnTo>
                  <a:lnTo>
                    <a:pt x="127" y="371"/>
                  </a:lnTo>
                  <a:lnTo>
                    <a:pt x="111" y="379"/>
                  </a:lnTo>
                  <a:lnTo>
                    <a:pt x="94" y="388"/>
                  </a:lnTo>
                  <a:lnTo>
                    <a:pt x="82" y="397"/>
                  </a:lnTo>
                  <a:lnTo>
                    <a:pt x="67" y="405"/>
                  </a:lnTo>
                  <a:lnTo>
                    <a:pt x="55" y="416"/>
                  </a:lnTo>
                  <a:lnTo>
                    <a:pt x="44" y="426"/>
                  </a:lnTo>
                  <a:lnTo>
                    <a:pt x="36" y="437"/>
                  </a:lnTo>
                  <a:lnTo>
                    <a:pt x="25" y="447"/>
                  </a:lnTo>
                  <a:lnTo>
                    <a:pt x="19" y="456"/>
                  </a:lnTo>
                  <a:lnTo>
                    <a:pt x="11" y="464"/>
                  </a:lnTo>
                  <a:lnTo>
                    <a:pt x="7" y="474"/>
                  </a:lnTo>
                  <a:lnTo>
                    <a:pt x="2" y="480"/>
                  </a:lnTo>
                  <a:lnTo>
                    <a:pt x="0" y="487"/>
                  </a:lnTo>
                  <a:lnTo>
                    <a:pt x="0" y="491"/>
                  </a:lnTo>
                  <a:lnTo>
                    <a:pt x="0" y="496"/>
                  </a:lnTo>
                  <a:lnTo>
                    <a:pt x="0" y="504"/>
                  </a:lnTo>
                  <a:lnTo>
                    <a:pt x="0" y="514"/>
                  </a:lnTo>
                  <a:lnTo>
                    <a:pt x="0" y="519"/>
                  </a:lnTo>
                  <a:lnTo>
                    <a:pt x="0" y="522"/>
                  </a:lnTo>
                  <a:lnTo>
                    <a:pt x="9" y="519"/>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0" name="Freeform 243"/>
            <p:cNvSpPr>
              <a:spLocks/>
            </p:cNvSpPr>
            <p:nvPr/>
          </p:nvSpPr>
          <p:spPr bwMode="auto">
            <a:xfrm>
              <a:off x="537" y="3100"/>
              <a:ext cx="262" cy="464"/>
            </a:xfrm>
            <a:custGeom>
              <a:avLst/>
              <a:gdLst>
                <a:gd name="T0" fmla="*/ 13 w 262"/>
                <a:gd name="T1" fmla="*/ 378 h 464"/>
                <a:gd name="T2" fmla="*/ 17 w 262"/>
                <a:gd name="T3" fmla="*/ 355 h 464"/>
                <a:gd name="T4" fmla="*/ 33 w 262"/>
                <a:gd name="T5" fmla="*/ 323 h 464"/>
                <a:gd name="T6" fmla="*/ 50 w 262"/>
                <a:gd name="T7" fmla="*/ 282 h 464"/>
                <a:gd name="T8" fmla="*/ 81 w 262"/>
                <a:gd name="T9" fmla="*/ 246 h 464"/>
                <a:gd name="T10" fmla="*/ 119 w 262"/>
                <a:gd name="T11" fmla="*/ 215 h 464"/>
                <a:gd name="T12" fmla="*/ 160 w 262"/>
                <a:gd name="T13" fmla="*/ 175 h 464"/>
                <a:gd name="T14" fmla="*/ 194 w 262"/>
                <a:gd name="T15" fmla="*/ 124 h 464"/>
                <a:gd name="T16" fmla="*/ 223 w 262"/>
                <a:gd name="T17" fmla="*/ 74 h 464"/>
                <a:gd name="T18" fmla="*/ 242 w 262"/>
                <a:gd name="T19" fmla="*/ 35 h 464"/>
                <a:gd name="T20" fmla="*/ 252 w 262"/>
                <a:gd name="T21" fmla="*/ 22 h 464"/>
                <a:gd name="T22" fmla="*/ 248 w 262"/>
                <a:gd name="T23" fmla="*/ 38 h 464"/>
                <a:gd name="T24" fmla="*/ 248 w 262"/>
                <a:gd name="T25" fmla="*/ 62 h 464"/>
                <a:gd name="T26" fmla="*/ 242 w 262"/>
                <a:gd name="T27" fmla="*/ 88 h 464"/>
                <a:gd name="T28" fmla="*/ 237 w 262"/>
                <a:gd name="T29" fmla="*/ 114 h 464"/>
                <a:gd name="T30" fmla="*/ 223 w 262"/>
                <a:gd name="T31" fmla="*/ 137 h 464"/>
                <a:gd name="T32" fmla="*/ 200 w 262"/>
                <a:gd name="T33" fmla="*/ 172 h 464"/>
                <a:gd name="T34" fmla="*/ 169 w 262"/>
                <a:gd name="T35" fmla="*/ 214 h 464"/>
                <a:gd name="T36" fmla="*/ 137 w 262"/>
                <a:gd name="T37" fmla="*/ 258 h 464"/>
                <a:gd name="T38" fmla="*/ 110 w 262"/>
                <a:gd name="T39" fmla="*/ 297 h 464"/>
                <a:gd name="T40" fmla="*/ 96 w 262"/>
                <a:gd name="T41" fmla="*/ 327 h 464"/>
                <a:gd name="T42" fmla="*/ 87 w 262"/>
                <a:gd name="T43" fmla="*/ 347 h 464"/>
                <a:gd name="T44" fmla="*/ 79 w 262"/>
                <a:gd name="T45" fmla="*/ 375 h 464"/>
                <a:gd name="T46" fmla="*/ 71 w 262"/>
                <a:gd name="T47" fmla="*/ 403 h 464"/>
                <a:gd name="T48" fmla="*/ 69 w 262"/>
                <a:gd name="T49" fmla="*/ 433 h 464"/>
                <a:gd name="T50" fmla="*/ 71 w 262"/>
                <a:gd name="T51" fmla="*/ 456 h 464"/>
                <a:gd name="T52" fmla="*/ 90 w 262"/>
                <a:gd name="T53" fmla="*/ 430 h 464"/>
                <a:gd name="T54" fmla="*/ 92 w 262"/>
                <a:gd name="T55" fmla="*/ 406 h 464"/>
                <a:gd name="T56" fmla="*/ 98 w 262"/>
                <a:gd name="T57" fmla="*/ 375 h 464"/>
                <a:gd name="T58" fmla="*/ 104 w 262"/>
                <a:gd name="T59" fmla="*/ 351 h 464"/>
                <a:gd name="T60" fmla="*/ 112 w 262"/>
                <a:gd name="T61" fmla="*/ 330 h 464"/>
                <a:gd name="T62" fmla="*/ 125 w 262"/>
                <a:gd name="T63" fmla="*/ 300 h 464"/>
                <a:gd name="T64" fmla="*/ 156 w 262"/>
                <a:gd name="T65" fmla="*/ 260 h 464"/>
                <a:gd name="T66" fmla="*/ 190 w 262"/>
                <a:gd name="T67" fmla="*/ 214 h 464"/>
                <a:gd name="T68" fmla="*/ 223 w 262"/>
                <a:gd name="T69" fmla="*/ 172 h 464"/>
                <a:gd name="T70" fmla="*/ 242 w 262"/>
                <a:gd name="T71" fmla="*/ 141 h 464"/>
                <a:gd name="T72" fmla="*/ 246 w 262"/>
                <a:gd name="T73" fmla="*/ 123 h 464"/>
                <a:gd name="T74" fmla="*/ 250 w 262"/>
                <a:gd name="T75" fmla="*/ 98 h 464"/>
                <a:gd name="T76" fmla="*/ 258 w 262"/>
                <a:gd name="T77" fmla="*/ 71 h 464"/>
                <a:gd name="T78" fmla="*/ 260 w 262"/>
                <a:gd name="T79" fmla="*/ 41 h 464"/>
                <a:gd name="T80" fmla="*/ 262 w 262"/>
                <a:gd name="T81" fmla="*/ 15 h 464"/>
                <a:gd name="T82" fmla="*/ 258 w 262"/>
                <a:gd name="T83" fmla="*/ 2 h 464"/>
                <a:gd name="T84" fmla="*/ 239 w 262"/>
                <a:gd name="T85" fmla="*/ 32 h 464"/>
                <a:gd name="T86" fmla="*/ 204 w 262"/>
                <a:gd name="T87" fmla="*/ 86 h 464"/>
                <a:gd name="T88" fmla="*/ 164 w 262"/>
                <a:gd name="T89" fmla="*/ 148 h 464"/>
                <a:gd name="T90" fmla="*/ 121 w 262"/>
                <a:gd name="T91" fmla="*/ 200 h 464"/>
                <a:gd name="T92" fmla="*/ 92 w 262"/>
                <a:gd name="T93" fmla="*/ 230 h 464"/>
                <a:gd name="T94" fmla="*/ 65 w 262"/>
                <a:gd name="T95" fmla="*/ 246 h 464"/>
                <a:gd name="T96" fmla="*/ 40 w 262"/>
                <a:gd name="T97" fmla="*/ 278 h 464"/>
                <a:gd name="T98" fmla="*/ 21 w 262"/>
                <a:gd name="T99" fmla="*/ 313 h 464"/>
                <a:gd name="T100" fmla="*/ 8 w 262"/>
                <a:gd name="T101" fmla="*/ 346 h 464"/>
                <a:gd name="T102" fmla="*/ 0 w 262"/>
                <a:gd name="T103" fmla="*/ 362 h 464"/>
                <a:gd name="T104" fmla="*/ 13 w 262"/>
                <a:gd name="T105" fmla="*/ 383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2"/>
                <a:gd name="T160" fmla="*/ 0 h 464"/>
                <a:gd name="T161" fmla="*/ 262 w 262"/>
                <a:gd name="T162" fmla="*/ 464 h 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2" h="464">
                  <a:moveTo>
                    <a:pt x="13" y="383"/>
                  </a:moveTo>
                  <a:lnTo>
                    <a:pt x="13" y="381"/>
                  </a:lnTo>
                  <a:lnTo>
                    <a:pt x="13" y="378"/>
                  </a:lnTo>
                  <a:lnTo>
                    <a:pt x="13" y="371"/>
                  </a:lnTo>
                  <a:lnTo>
                    <a:pt x="17" y="364"/>
                  </a:lnTo>
                  <a:lnTo>
                    <a:pt x="17" y="355"/>
                  </a:lnTo>
                  <a:lnTo>
                    <a:pt x="21" y="346"/>
                  </a:lnTo>
                  <a:lnTo>
                    <a:pt x="27" y="334"/>
                  </a:lnTo>
                  <a:lnTo>
                    <a:pt x="33" y="323"/>
                  </a:lnTo>
                  <a:lnTo>
                    <a:pt x="36" y="309"/>
                  </a:lnTo>
                  <a:lnTo>
                    <a:pt x="44" y="296"/>
                  </a:lnTo>
                  <a:lnTo>
                    <a:pt x="50" y="282"/>
                  </a:lnTo>
                  <a:lnTo>
                    <a:pt x="62" y="270"/>
                  </a:lnTo>
                  <a:lnTo>
                    <a:pt x="69" y="258"/>
                  </a:lnTo>
                  <a:lnTo>
                    <a:pt x="81" y="246"/>
                  </a:lnTo>
                  <a:lnTo>
                    <a:pt x="92" y="235"/>
                  </a:lnTo>
                  <a:lnTo>
                    <a:pt x="108" y="227"/>
                  </a:lnTo>
                  <a:lnTo>
                    <a:pt x="119" y="215"/>
                  </a:lnTo>
                  <a:lnTo>
                    <a:pt x="133" y="205"/>
                  </a:lnTo>
                  <a:lnTo>
                    <a:pt x="146" y="190"/>
                  </a:lnTo>
                  <a:lnTo>
                    <a:pt x="160" y="175"/>
                  </a:lnTo>
                  <a:lnTo>
                    <a:pt x="171" y="157"/>
                  </a:lnTo>
                  <a:lnTo>
                    <a:pt x="183" y="141"/>
                  </a:lnTo>
                  <a:lnTo>
                    <a:pt x="194" y="124"/>
                  </a:lnTo>
                  <a:lnTo>
                    <a:pt x="206" y="108"/>
                  </a:lnTo>
                  <a:lnTo>
                    <a:pt x="214" y="90"/>
                  </a:lnTo>
                  <a:lnTo>
                    <a:pt x="223" y="74"/>
                  </a:lnTo>
                  <a:lnTo>
                    <a:pt x="231" y="59"/>
                  </a:lnTo>
                  <a:lnTo>
                    <a:pt x="239" y="47"/>
                  </a:lnTo>
                  <a:lnTo>
                    <a:pt x="242" y="35"/>
                  </a:lnTo>
                  <a:lnTo>
                    <a:pt x="248" y="28"/>
                  </a:lnTo>
                  <a:lnTo>
                    <a:pt x="250" y="23"/>
                  </a:lnTo>
                  <a:lnTo>
                    <a:pt x="252" y="22"/>
                  </a:lnTo>
                  <a:lnTo>
                    <a:pt x="250" y="24"/>
                  </a:lnTo>
                  <a:lnTo>
                    <a:pt x="250" y="32"/>
                  </a:lnTo>
                  <a:lnTo>
                    <a:pt x="248" y="38"/>
                  </a:lnTo>
                  <a:lnTo>
                    <a:pt x="248" y="45"/>
                  </a:lnTo>
                  <a:lnTo>
                    <a:pt x="248" y="53"/>
                  </a:lnTo>
                  <a:lnTo>
                    <a:pt x="248" y="62"/>
                  </a:lnTo>
                  <a:lnTo>
                    <a:pt x="246" y="70"/>
                  </a:lnTo>
                  <a:lnTo>
                    <a:pt x="244" y="78"/>
                  </a:lnTo>
                  <a:lnTo>
                    <a:pt x="242" y="88"/>
                  </a:lnTo>
                  <a:lnTo>
                    <a:pt x="242" y="97"/>
                  </a:lnTo>
                  <a:lnTo>
                    <a:pt x="239" y="105"/>
                  </a:lnTo>
                  <a:lnTo>
                    <a:pt x="237" y="114"/>
                  </a:lnTo>
                  <a:lnTo>
                    <a:pt x="233" y="123"/>
                  </a:lnTo>
                  <a:lnTo>
                    <a:pt x="231" y="131"/>
                  </a:lnTo>
                  <a:lnTo>
                    <a:pt x="223" y="137"/>
                  </a:lnTo>
                  <a:lnTo>
                    <a:pt x="217" y="148"/>
                  </a:lnTo>
                  <a:lnTo>
                    <a:pt x="208" y="159"/>
                  </a:lnTo>
                  <a:lnTo>
                    <a:pt x="200" y="172"/>
                  </a:lnTo>
                  <a:lnTo>
                    <a:pt x="189" y="184"/>
                  </a:lnTo>
                  <a:lnTo>
                    <a:pt x="179" y="199"/>
                  </a:lnTo>
                  <a:lnTo>
                    <a:pt x="169" y="214"/>
                  </a:lnTo>
                  <a:lnTo>
                    <a:pt x="160" y="230"/>
                  </a:lnTo>
                  <a:lnTo>
                    <a:pt x="148" y="243"/>
                  </a:lnTo>
                  <a:lnTo>
                    <a:pt x="137" y="258"/>
                  </a:lnTo>
                  <a:lnTo>
                    <a:pt x="127" y="272"/>
                  </a:lnTo>
                  <a:lnTo>
                    <a:pt x="119" y="286"/>
                  </a:lnTo>
                  <a:lnTo>
                    <a:pt x="110" y="297"/>
                  </a:lnTo>
                  <a:lnTo>
                    <a:pt x="104" y="309"/>
                  </a:lnTo>
                  <a:lnTo>
                    <a:pt x="98" y="317"/>
                  </a:lnTo>
                  <a:lnTo>
                    <a:pt x="96" y="327"/>
                  </a:lnTo>
                  <a:lnTo>
                    <a:pt x="92" y="332"/>
                  </a:lnTo>
                  <a:lnTo>
                    <a:pt x="90" y="339"/>
                  </a:lnTo>
                  <a:lnTo>
                    <a:pt x="87" y="347"/>
                  </a:lnTo>
                  <a:lnTo>
                    <a:pt x="85" y="356"/>
                  </a:lnTo>
                  <a:lnTo>
                    <a:pt x="81" y="364"/>
                  </a:lnTo>
                  <a:lnTo>
                    <a:pt x="79" y="375"/>
                  </a:lnTo>
                  <a:lnTo>
                    <a:pt x="75" y="385"/>
                  </a:lnTo>
                  <a:lnTo>
                    <a:pt x="75" y="395"/>
                  </a:lnTo>
                  <a:lnTo>
                    <a:pt x="71" y="403"/>
                  </a:lnTo>
                  <a:lnTo>
                    <a:pt x="69" y="414"/>
                  </a:lnTo>
                  <a:lnTo>
                    <a:pt x="69" y="422"/>
                  </a:lnTo>
                  <a:lnTo>
                    <a:pt x="69" y="433"/>
                  </a:lnTo>
                  <a:lnTo>
                    <a:pt x="69" y="441"/>
                  </a:lnTo>
                  <a:lnTo>
                    <a:pt x="69" y="449"/>
                  </a:lnTo>
                  <a:lnTo>
                    <a:pt x="71" y="456"/>
                  </a:lnTo>
                  <a:lnTo>
                    <a:pt x="75" y="464"/>
                  </a:lnTo>
                  <a:lnTo>
                    <a:pt x="85" y="463"/>
                  </a:lnTo>
                  <a:lnTo>
                    <a:pt x="90" y="430"/>
                  </a:lnTo>
                  <a:lnTo>
                    <a:pt x="90" y="426"/>
                  </a:lnTo>
                  <a:lnTo>
                    <a:pt x="90" y="418"/>
                  </a:lnTo>
                  <a:lnTo>
                    <a:pt x="92" y="406"/>
                  </a:lnTo>
                  <a:lnTo>
                    <a:pt x="96" y="393"/>
                  </a:lnTo>
                  <a:lnTo>
                    <a:pt x="96" y="383"/>
                  </a:lnTo>
                  <a:lnTo>
                    <a:pt x="98" y="375"/>
                  </a:lnTo>
                  <a:lnTo>
                    <a:pt x="100" y="367"/>
                  </a:lnTo>
                  <a:lnTo>
                    <a:pt x="102" y="359"/>
                  </a:lnTo>
                  <a:lnTo>
                    <a:pt x="104" y="351"/>
                  </a:lnTo>
                  <a:lnTo>
                    <a:pt x="106" y="343"/>
                  </a:lnTo>
                  <a:lnTo>
                    <a:pt x="108" y="335"/>
                  </a:lnTo>
                  <a:lnTo>
                    <a:pt x="112" y="330"/>
                  </a:lnTo>
                  <a:lnTo>
                    <a:pt x="113" y="321"/>
                  </a:lnTo>
                  <a:lnTo>
                    <a:pt x="119" y="312"/>
                  </a:lnTo>
                  <a:lnTo>
                    <a:pt x="125" y="300"/>
                  </a:lnTo>
                  <a:lnTo>
                    <a:pt x="137" y="289"/>
                  </a:lnTo>
                  <a:lnTo>
                    <a:pt x="144" y="274"/>
                  </a:lnTo>
                  <a:lnTo>
                    <a:pt x="156" y="260"/>
                  </a:lnTo>
                  <a:lnTo>
                    <a:pt x="167" y="245"/>
                  </a:lnTo>
                  <a:lnTo>
                    <a:pt x="181" y="230"/>
                  </a:lnTo>
                  <a:lnTo>
                    <a:pt x="190" y="214"/>
                  </a:lnTo>
                  <a:lnTo>
                    <a:pt x="202" y="199"/>
                  </a:lnTo>
                  <a:lnTo>
                    <a:pt x="212" y="184"/>
                  </a:lnTo>
                  <a:lnTo>
                    <a:pt x="223" y="172"/>
                  </a:lnTo>
                  <a:lnTo>
                    <a:pt x="229" y="160"/>
                  </a:lnTo>
                  <a:lnTo>
                    <a:pt x="237" y="149"/>
                  </a:lnTo>
                  <a:lnTo>
                    <a:pt x="242" y="141"/>
                  </a:lnTo>
                  <a:lnTo>
                    <a:pt x="246" y="136"/>
                  </a:lnTo>
                  <a:lnTo>
                    <a:pt x="246" y="129"/>
                  </a:lnTo>
                  <a:lnTo>
                    <a:pt x="246" y="123"/>
                  </a:lnTo>
                  <a:lnTo>
                    <a:pt x="248" y="114"/>
                  </a:lnTo>
                  <a:lnTo>
                    <a:pt x="250" y="108"/>
                  </a:lnTo>
                  <a:lnTo>
                    <a:pt x="250" y="98"/>
                  </a:lnTo>
                  <a:lnTo>
                    <a:pt x="254" y="89"/>
                  </a:lnTo>
                  <a:lnTo>
                    <a:pt x="254" y="80"/>
                  </a:lnTo>
                  <a:lnTo>
                    <a:pt x="258" y="71"/>
                  </a:lnTo>
                  <a:lnTo>
                    <a:pt x="258" y="61"/>
                  </a:lnTo>
                  <a:lnTo>
                    <a:pt x="260" y="51"/>
                  </a:lnTo>
                  <a:lnTo>
                    <a:pt x="260" y="41"/>
                  </a:lnTo>
                  <a:lnTo>
                    <a:pt x="262" y="32"/>
                  </a:lnTo>
                  <a:lnTo>
                    <a:pt x="262" y="23"/>
                  </a:lnTo>
                  <a:lnTo>
                    <a:pt x="262" y="15"/>
                  </a:lnTo>
                  <a:lnTo>
                    <a:pt x="260" y="7"/>
                  </a:lnTo>
                  <a:lnTo>
                    <a:pt x="260" y="0"/>
                  </a:lnTo>
                  <a:lnTo>
                    <a:pt x="258" y="2"/>
                  </a:lnTo>
                  <a:lnTo>
                    <a:pt x="254" y="8"/>
                  </a:lnTo>
                  <a:lnTo>
                    <a:pt x="246" y="18"/>
                  </a:lnTo>
                  <a:lnTo>
                    <a:pt x="239" y="32"/>
                  </a:lnTo>
                  <a:lnTo>
                    <a:pt x="227" y="47"/>
                  </a:lnTo>
                  <a:lnTo>
                    <a:pt x="217" y="66"/>
                  </a:lnTo>
                  <a:lnTo>
                    <a:pt x="204" y="86"/>
                  </a:lnTo>
                  <a:lnTo>
                    <a:pt x="192" y="108"/>
                  </a:lnTo>
                  <a:lnTo>
                    <a:pt x="177" y="128"/>
                  </a:lnTo>
                  <a:lnTo>
                    <a:pt x="164" y="148"/>
                  </a:lnTo>
                  <a:lnTo>
                    <a:pt x="148" y="167"/>
                  </a:lnTo>
                  <a:lnTo>
                    <a:pt x="137" y="186"/>
                  </a:lnTo>
                  <a:lnTo>
                    <a:pt x="121" y="200"/>
                  </a:lnTo>
                  <a:lnTo>
                    <a:pt x="110" y="214"/>
                  </a:lnTo>
                  <a:lnTo>
                    <a:pt x="98" y="223"/>
                  </a:lnTo>
                  <a:lnTo>
                    <a:pt x="92" y="230"/>
                  </a:lnTo>
                  <a:lnTo>
                    <a:pt x="83" y="233"/>
                  </a:lnTo>
                  <a:lnTo>
                    <a:pt x="75" y="239"/>
                  </a:lnTo>
                  <a:lnTo>
                    <a:pt x="65" y="246"/>
                  </a:lnTo>
                  <a:lnTo>
                    <a:pt x="58" y="257"/>
                  </a:lnTo>
                  <a:lnTo>
                    <a:pt x="48" y="266"/>
                  </a:lnTo>
                  <a:lnTo>
                    <a:pt x="40" y="278"/>
                  </a:lnTo>
                  <a:lnTo>
                    <a:pt x="35" y="291"/>
                  </a:lnTo>
                  <a:lnTo>
                    <a:pt x="29" y="303"/>
                  </a:lnTo>
                  <a:lnTo>
                    <a:pt x="21" y="313"/>
                  </a:lnTo>
                  <a:lnTo>
                    <a:pt x="15" y="325"/>
                  </a:lnTo>
                  <a:lnTo>
                    <a:pt x="10" y="335"/>
                  </a:lnTo>
                  <a:lnTo>
                    <a:pt x="8" y="346"/>
                  </a:lnTo>
                  <a:lnTo>
                    <a:pt x="2" y="352"/>
                  </a:lnTo>
                  <a:lnTo>
                    <a:pt x="0" y="359"/>
                  </a:lnTo>
                  <a:lnTo>
                    <a:pt x="0" y="362"/>
                  </a:lnTo>
                  <a:lnTo>
                    <a:pt x="0" y="364"/>
                  </a:lnTo>
                  <a:lnTo>
                    <a:pt x="13" y="38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1" name="Freeform 244"/>
            <p:cNvSpPr>
              <a:spLocks/>
            </p:cNvSpPr>
            <p:nvPr/>
          </p:nvSpPr>
          <p:spPr bwMode="auto">
            <a:xfrm>
              <a:off x="373" y="3435"/>
              <a:ext cx="95" cy="301"/>
            </a:xfrm>
            <a:custGeom>
              <a:avLst/>
              <a:gdLst>
                <a:gd name="T0" fmla="*/ 4 w 95"/>
                <a:gd name="T1" fmla="*/ 297 h 301"/>
                <a:gd name="T2" fmla="*/ 2 w 95"/>
                <a:gd name="T3" fmla="*/ 294 h 301"/>
                <a:gd name="T4" fmla="*/ 2 w 95"/>
                <a:gd name="T5" fmla="*/ 289 h 301"/>
                <a:gd name="T6" fmla="*/ 2 w 95"/>
                <a:gd name="T7" fmla="*/ 281 h 301"/>
                <a:gd name="T8" fmla="*/ 2 w 95"/>
                <a:gd name="T9" fmla="*/ 271 h 301"/>
                <a:gd name="T10" fmla="*/ 0 w 95"/>
                <a:gd name="T11" fmla="*/ 258 h 301"/>
                <a:gd name="T12" fmla="*/ 0 w 95"/>
                <a:gd name="T13" fmla="*/ 243 h 301"/>
                <a:gd name="T14" fmla="*/ 0 w 95"/>
                <a:gd name="T15" fmla="*/ 227 h 301"/>
                <a:gd name="T16" fmla="*/ 2 w 95"/>
                <a:gd name="T17" fmla="*/ 211 h 301"/>
                <a:gd name="T18" fmla="*/ 2 w 95"/>
                <a:gd name="T19" fmla="*/ 192 h 301"/>
                <a:gd name="T20" fmla="*/ 2 w 95"/>
                <a:gd name="T21" fmla="*/ 173 h 301"/>
                <a:gd name="T22" fmla="*/ 4 w 95"/>
                <a:gd name="T23" fmla="*/ 154 h 301"/>
                <a:gd name="T24" fmla="*/ 10 w 95"/>
                <a:gd name="T25" fmla="*/ 137 h 301"/>
                <a:gd name="T26" fmla="*/ 12 w 95"/>
                <a:gd name="T27" fmla="*/ 119 h 301"/>
                <a:gd name="T28" fmla="*/ 16 w 95"/>
                <a:gd name="T29" fmla="*/ 103 h 301"/>
                <a:gd name="T30" fmla="*/ 22 w 95"/>
                <a:gd name="T31" fmla="*/ 89 h 301"/>
                <a:gd name="T32" fmla="*/ 29 w 95"/>
                <a:gd name="T33" fmla="*/ 76 h 301"/>
                <a:gd name="T34" fmla="*/ 35 w 95"/>
                <a:gd name="T35" fmla="*/ 64 h 301"/>
                <a:gd name="T36" fmla="*/ 41 w 95"/>
                <a:gd name="T37" fmla="*/ 54 h 301"/>
                <a:gd name="T38" fmla="*/ 47 w 95"/>
                <a:gd name="T39" fmla="*/ 44 h 301"/>
                <a:gd name="T40" fmla="*/ 52 w 95"/>
                <a:gd name="T41" fmla="*/ 36 h 301"/>
                <a:gd name="T42" fmla="*/ 56 w 95"/>
                <a:gd name="T43" fmla="*/ 28 h 301"/>
                <a:gd name="T44" fmla="*/ 62 w 95"/>
                <a:gd name="T45" fmla="*/ 23 h 301"/>
                <a:gd name="T46" fmla="*/ 68 w 95"/>
                <a:gd name="T47" fmla="*/ 17 h 301"/>
                <a:gd name="T48" fmla="*/ 73 w 95"/>
                <a:gd name="T49" fmla="*/ 13 h 301"/>
                <a:gd name="T50" fmla="*/ 79 w 95"/>
                <a:gd name="T51" fmla="*/ 5 h 301"/>
                <a:gd name="T52" fmla="*/ 87 w 95"/>
                <a:gd name="T53" fmla="*/ 3 h 301"/>
                <a:gd name="T54" fmla="*/ 91 w 95"/>
                <a:gd name="T55" fmla="*/ 0 h 301"/>
                <a:gd name="T56" fmla="*/ 93 w 95"/>
                <a:gd name="T57" fmla="*/ 0 h 301"/>
                <a:gd name="T58" fmla="*/ 95 w 95"/>
                <a:gd name="T59" fmla="*/ 8 h 301"/>
                <a:gd name="T60" fmla="*/ 91 w 95"/>
                <a:gd name="T61" fmla="*/ 8 h 301"/>
                <a:gd name="T62" fmla="*/ 85 w 95"/>
                <a:gd name="T63" fmla="*/ 13 h 301"/>
                <a:gd name="T64" fmla="*/ 77 w 95"/>
                <a:gd name="T65" fmla="*/ 20 h 301"/>
                <a:gd name="T66" fmla="*/ 70 w 95"/>
                <a:gd name="T67" fmla="*/ 31 h 301"/>
                <a:gd name="T68" fmla="*/ 58 w 95"/>
                <a:gd name="T69" fmla="*/ 42 h 301"/>
                <a:gd name="T70" fmla="*/ 50 w 95"/>
                <a:gd name="T71" fmla="*/ 55 h 301"/>
                <a:gd name="T72" fmla="*/ 43 w 95"/>
                <a:gd name="T73" fmla="*/ 68 h 301"/>
                <a:gd name="T74" fmla="*/ 39 w 95"/>
                <a:gd name="T75" fmla="*/ 83 h 301"/>
                <a:gd name="T76" fmla="*/ 35 w 95"/>
                <a:gd name="T77" fmla="*/ 89 h 301"/>
                <a:gd name="T78" fmla="*/ 33 w 95"/>
                <a:gd name="T79" fmla="*/ 95 h 301"/>
                <a:gd name="T80" fmla="*/ 29 w 95"/>
                <a:gd name="T81" fmla="*/ 103 h 301"/>
                <a:gd name="T82" fmla="*/ 27 w 95"/>
                <a:gd name="T83" fmla="*/ 113 h 301"/>
                <a:gd name="T84" fmla="*/ 23 w 95"/>
                <a:gd name="T85" fmla="*/ 121 h 301"/>
                <a:gd name="T86" fmla="*/ 22 w 95"/>
                <a:gd name="T87" fmla="*/ 132 h 301"/>
                <a:gd name="T88" fmla="*/ 18 w 95"/>
                <a:gd name="T89" fmla="*/ 142 h 301"/>
                <a:gd name="T90" fmla="*/ 16 w 95"/>
                <a:gd name="T91" fmla="*/ 156 h 301"/>
                <a:gd name="T92" fmla="*/ 12 w 95"/>
                <a:gd name="T93" fmla="*/ 168 h 301"/>
                <a:gd name="T94" fmla="*/ 10 w 95"/>
                <a:gd name="T95" fmla="*/ 183 h 301"/>
                <a:gd name="T96" fmla="*/ 8 w 95"/>
                <a:gd name="T97" fmla="*/ 197 h 301"/>
                <a:gd name="T98" fmla="*/ 8 w 95"/>
                <a:gd name="T99" fmla="*/ 216 h 301"/>
                <a:gd name="T100" fmla="*/ 6 w 95"/>
                <a:gd name="T101" fmla="*/ 234 h 301"/>
                <a:gd name="T102" fmla="*/ 8 w 95"/>
                <a:gd name="T103" fmla="*/ 254 h 301"/>
                <a:gd name="T104" fmla="*/ 8 w 95"/>
                <a:gd name="T105" fmla="*/ 275 h 301"/>
                <a:gd name="T106" fmla="*/ 14 w 95"/>
                <a:gd name="T107" fmla="*/ 301 h 301"/>
                <a:gd name="T108" fmla="*/ 4 w 95"/>
                <a:gd name="T109" fmla="*/ 297 h 301"/>
                <a:gd name="T110" fmla="*/ 4 w 95"/>
                <a:gd name="T111" fmla="*/ 297 h 3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5"/>
                <a:gd name="T169" fmla="*/ 0 h 301"/>
                <a:gd name="T170" fmla="*/ 95 w 95"/>
                <a:gd name="T171" fmla="*/ 301 h 30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5" h="301">
                  <a:moveTo>
                    <a:pt x="4" y="297"/>
                  </a:moveTo>
                  <a:lnTo>
                    <a:pt x="2" y="294"/>
                  </a:lnTo>
                  <a:lnTo>
                    <a:pt x="2" y="289"/>
                  </a:lnTo>
                  <a:lnTo>
                    <a:pt x="2" y="281"/>
                  </a:lnTo>
                  <a:lnTo>
                    <a:pt x="2" y="271"/>
                  </a:lnTo>
                  <a:lnTo>
                    <a:pt x="0" y="258"/>
                  </a:lnTo>
                  <a:lnTo>
                    <a:pt x="0" y="243"/>
                  </a:lnTo>
                  <a:lnTo>
                    <a:pt x="0" y="227"/>
                  </a:lnTo>
                  <a:lnTo>
                    <a:pt x="2" y="211"/>
                  </a:lnTo>
                  <a:lnTo>
                    <a:pt x="2" y="192"/>
                  </a:lnTo>
                  <a:lnTo>
                    <a:pt x="2" y="173"/>
                  </a:lnTo>
                  <a:lnTo>
                    <a:pt x="4" y="154"/>
                  </a:lnTo>
                  <a:lnTo>
                    <a:pt x="10" y="137"/>
                  </a:lnTo>
                  <a:lnTo>
                    <a:pt x="12" y="119"/>
                  </a:lnTo>
                  <a:lnTo>
                    <a:pt x="16" y="103"/>
                  </a:lnTo>
                  <a:lnTo>
                    <a:pt x="22" y="89"/>
                  </a:lnTo>
                  <a:lnTo>
                    <a:pt x="29" y="76"/>
                  </a:lnTo>
                  <a:lnTo>
                    <a:pt x="35" y="64"/>
                  </a:lnTo>
                  <a:lnTo>
                    <a:pt x="41" y="54"/>
                  </a:lnTo>
                  <a:lnTo>
                    <a:pt x="47" y="44"/>
                  </a:lnTo>
                  <a:lnTo>
                    <a:pt x="52" y="36"/>
                  </a:lnTo>
                  <a:lnTo>
                    <a:pt x="56" y="28"/>
                  </a:lnTo>
                  <a:lnTo>
                    <a:pt x="62" y="23"/>
                  </a:lnTo>
                  <a:lnTo>
                    <a:pt x="68" y="17"/>
                  </a:lnTo>
                  <a:lnTo>
                    <a:pt x="73" y="13"/>
                  </a:lnTo>
                  <a:lnTo>
                    <a:pt x="79" y="5"/>
                  </a:lnTo>
                  <a:lnTo>
                    <a:pt x="87" y="3"/>
                  </a:lnTo>
                  <a:lnTo>
                    <a:pt x="91" y="0"/>
                  </a:lnTo>
                  <a:lnTo>
                    <a:pt x="93" y="0"/>
                  </a:lnTo>
                  <a:lnTo>
                    <a:pt x="95" y="8"/>
                  </a:lnTo>
                  <a:lnTo>
                    <a:pt x="91" y="8"/>
                  </a:lnTo>
                  <a:lnTo>
                    <a:pt x="85" y="13"/>
                  </a:lnTo>
                  <a:lnTo>
                    <a:pt x="77" y="20"/>
                  </a:lnTo>
                  <a:lnTo>
                    <a:pt x="70" y="31"/>
                  </a:lnTo>
                  <a:lnTo>
                    <a:pt x="58" y="42"/>
                  </a:lnTo>
                  <a:lnTo>
                    <a:pt x="50" y="55"/>
                  </a:lnTo>
                  <a:lnTo>
                    <a:pt x="43" y="68"/>
                  </a:lnTo>
                  <a:lnTo>
                    <a:pt x="39" y="83"/>
                  </a:lnTo>
                  <a:lnTo>
                    <a:pt x="35" y="89"/>
                  </a:lnTo>
                  <a:lnTo>
                    <a:pt x="33" y="95"/>
                  </a:lnTo>
                  <a:lnTo>
                    <a:pt x="29" y="103"/>
                  </a:lnTo>
                  <a:lnTo>
                    <a:pt x="27" y="113"/>
                  </a:lnTo>
                  <a:lnTo>
                    <a:pt x="23" y="121"/>
                  </a:lnTo>
                  <a:lnTo>
                    <a:pt x="22" y="132"/>
                  </a:lnTo>
                  <a:lnTo>
                    <a:pt x="18" y="142"/>
                  </a:lnTo>
                  <a:lnTo>
                    <a:pt x="16" y="156"/>
                  </a:lnTo>
                  <a:lnTo>
                    <a:pt x="12" y="168"/>
                  </a:lnTo>
                  <a:lnTo>
                    <a:pt x="10" y="183"/>
                  </a:lnTo>
                  <a:lnTo>
                    <a:pt x="8" y="197"/>
                  </a:lnTo>
                  <a:lnTo>
                    <a:pt x="8" y="216"/>
                  </a:lnTo>
                  <a:lnTo>
                    <a:pt x="6" y="234"/>
                  </a:lnTo>
                  <a:lnTo>
                    <a:pt x="8" y="254"/>
                  </a:lnTo>
                  <a:lnTo>
                    <a:pt x="8" y="275"/>
                  </a:lnTo>
                  <a:lnTo>
                    <a:pt x="14" y="301"/>
                  </a:lnTo>
                  <a:lnTo>
                    <a:pt x="4" y="297"/>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2" name="Freeform 245"/>
            <p:cNvSpPr>
              <a:spLocks/>
            </p:cNvSpPr>
            <p:nvPr/>
          </p:nvSpPr>
          <p:spPr bwMode="auto">
            <a:xfrm>
              <a:off x="483" y="3236"/>
              <a:ext cx="154" cy="218"/>
            </a:xfrm>
            <a:custGeom>
              <a:avLst/>
              <a:gdLst>
                <a:gd name="T0" fmla="*/ 0 w 154"/>
                <a:gd name="T1" fmla="*/ 179 h 218"/>
                <a:gd name="T2" fmla="*/ 17 w 154"/>
                <a:gd name="T3" fmla="*/ 159 h 218"/>
                <a:gd name="T4" fmla="*/ 37 w 154"/>
                <a:gd name="T5" fmla="*/ 138 h 218"/>
                <a:gd name="T6" fmla="*/ 48 w 154"/>
                <a:gd name="T7" fmla="*/ 124 h 218"/>
                <a:gd name="T8" fmla="*/ 64 w 154"/>
                <a:gd name="T9" fmla="*/ 107 h 218"/>
                <a:gd name="T10" fmla="*/ 81 w 154"/>
                <a:gd name="T11" fmla="*/ 93 h 218"/>
                <a:gd name="T12" fmla="*/ 100 w 154"/>
                <a:gd name="T13" fmla="*/ 69 h 218"/>
                <a:gd name="T14" fmla="*/ 116 w 154"/>
                <a:gd name="T15" fmla="*/ 47 h 218"/>
                <a:gd name="T16" fmla="*/ 127 w 154"/>
                <a:gd name="T17" fmla="*/ 31 h 218"/>
                <a:gd name="T18" fmla="*/ 142 w 154"/>
                <a:gd name="T19" fmla="*/ 11 h 218"/>
                <a:gd name="T20" fmla="*/ 152 w 154"/>
                <a:gd name="T21" fmla="*/ 3 h 218"/>
                <a:gd name="T22" fmla="*/ 150 w 154"/>
                <a:gd name="T23" fmla="*/ 16 h 218"/>
                <a:gd name="T24" fmla="*/ 150 w 154"/>
                <a:gd name="T25" fmla="*/ 32 h 218"/>
                <a:gd name="T26" fmla="*/ 148 w 154"/>
                <a:gd name="T27" fmla="*/ 50 h 218"/>
                <a:gd name="T28" fmla="*/ 144 w 154"/>
                <a:gd name="T29" fmla="*/ 67 h 218"/>
                <a:gd name="T30" fmla="*/ 141 w 154"/>
                <a:gd name="T31" fmla="*/ 83 h 218"/>
                <a:gd name="T32" fmla="*/ 135 w 154"/>
                <a:gd name="T33" fmla="*/ 98 h 218"/>
                <a:gd name="T34" fmla="*/ 127 w 154"/>
                <a:gd name="T35" fmla="*/ 110 h 218"/>
                <a:gd name="T36" fmla="*/ 114 w 154"/>
                <a:gd name="T37" fmla="*/ 125 h 218"/>
                <a:gd name="T38" fmla="*/ 98 w 154"/>
                <a:gd name="T39" fmla="*/ 142 h 218"/>
                <a:gd name="T40" fmla="*/ 83 w 154"/>
                <a:gd name="T41" fmla="*/ 161 h 218"/>
                <a:gd name="T42" fmla="*/ 69 w 154"/>
                <a:gd name="T43" fmla="*/ 180 h 218"/>
                <a:gd name="T44" fmla="*/ 56 w 154"/>
                <a:gd name="T45" fmla="*/ 195 h 218"/>
                <a:gd name="T46" fmla="*/ 42 w 154"/>
                <a:gd name="T47" fmla="*/ 214 h 218"/>
                <a:gd name="T48" fmla="*/ 33 w 154"/>
                <a:gd name="T49" fmla="*/ 212 h 218"/>
                <a:gd name="T50" fmla="*/ 123 w 154"/>
                <a:gd name="T51" fmla="*/ 105 h 218"/>
                <a:gd name="T52" fmla="*/ 127 w 154"/>
                <a:gd name="T53" fmla="*/ 89 h 218"/>
                <a:gd name="T54" fmla="*/ 137 w 154"/>
                <a:gd name="T55" fmla="*/ 67 h 218"/>
                <a:gd name="T56" fmla="*/ 142 w 154"/>
                <a:gd name="T57" fmla="*/ 46 h 218"/>
                <a:gd name="T58" fmla="*/ 141 w 154"/>
                <a:gd name="T59" fmla="*/ 40 h 218"/>
                <a:gd name="T60" fmla="*/ 125 w 154"/>
                <a:gd name="T61" fmla="*/ 58 h 218"/>
                <a:gd name="T62" fmla="*/ 106 w 154"/>
                <a:gd name="T63" fmla="*/ 81 h 218"/>
                <a:gd name="T64" fmla="*/ 89 w 154"/>
                <a:gd name="T65" fmla="*/ 99 h 218"/>
                <a:gd name="T66" fmla="*/ 75 w 154"/>
                <a:gd name="T67" fmla="*/ 112 h 218"/>
                <a:gd name="T68" fmla="*/ 58 w 154"/>
                <a:gd name="T69" fmla="*/ 128 h 218"/>
                <a:gd name="T70" fmla="*/ 46 w 154"/>
                <a:gd name="T71" fmla="*/ 142 h 218"/>
                <a:gd name="T72" fmla="*/ 35 w 154"/>
                <a:gd name="T73" fmla="*/ 157 h 218"/>
                <a:gd name="T74" fmla="*/ 23 w 154"/>
                <a:gd name="T75" fmla="*/ 171 h 218"/>
                <a:gd name="T76" fmla="*/ 12 w 154"/>
                <a:gd name="T77" fmla="*/ 187 h 218"/>
                <a:gd name="T78" fmla="*/ 0 w 154"/>
                <a:gd name="T79" fmla="*/ 183 h 2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218"/>
                <a:gd name="T122" fmla="*/ 154 w 154"/>
                <a:gd name="T123" fmla="*/ 218 h 2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218">
                  <a:moveTo>
                    <a:pt x="0" y="183"/>
                  </a:moveTo>
                  <a:lnTo>
                    <a:pt x="0" y="179"/>
                  </a:lnTo>
                  <a:lnTo>
                    <a:pt x="8" y="171"/>
                  </a:lnTo>
                  <a:lnTo>
                    <a:pt x="17" y="159"/>
                  </a:lnTo>
                  <a:lnTo>
                    <a:pt x="31" y="146"/>
                  </a:lnTo>
                  <a:lnTo>
                    <a:pt x="37" y="138"/>
                  </a:lnTo>
                  <a:lnTo>
                    <a:pt x="42" y="132"/>
                  </a:lnTo>
                  <a:lnTo>
                    <a:pt x="48" y="124"/>
                  </a:lnTo>
                  <a:lnTo>
                    <a:pt x="54" y="118"/>
                  </a:lnTo>
                  <a:lnTo>
                    <a:pt x="64" y="107"/>
                  </a:lnTo>
                  <a:lnTo>
                    <a:pt x="75" y="101"/>
                  </a:lnTo>
                  <a:lnTo>
                    <a:pt x="81" y="93"/>
                  </a:lnTo>
                  <a:lnTo>
                    <a:pt x="90" y="82"/>
                  </a:lnTo>
                  <a:lnTo>
                    <a:pt x="100" y="69"/>
                  </a:lnTo>
                  <a:lnTo>
                    <a:pt x="112" y="55"/>
                  </a:lnTo>
                  <a:lnTo>
                    <a:pt x="116" y="47"/>
                  </a:lnTo>
                  <a:lnTo>
                    <a:pt x="121" y="39"/>
                  </a:lnTo>
                  <a:lnTo>
                    <a:pt x="127" y="31"/>
                  </a:lnTo>
                  <a:lnTo>
                    <a:pt x="133" y="24"/>
                  </a:lnTo>
                  <a:lnTo>
                    <a:pt x="142" y="11"/>
                  </a:lnTo>
                  <a:lnTo>
                    <a:pt x="154" y="0"/>
                  </a:lnTo>
                  <a:lnTo>
                    <a:pt x="152" y="3"/>
                  </a:lnTo>
                  <a:lnTo>
                    <a:pt x="152" y="12"/>
                  </a:lnTo>
                  <a:lnTo>
                    <a:pt x="150" y="16"/>
                  </a:lnTo>
                  <a:lnTo>
                    <a:pt x="150" y="24"/>
                  </a:lnTo>
                  <a:lnTo>
                    <a:pt x="150" y="32"/>
                  </a:lnTo>
                  <a:lnTo>
                    <a:pt x="150" y="42"/>
                  </a:lnTo>
                  <a:lnTo>
                    <a:pt x="148" y="50"/>
                  </a:lnTo>
                  <a:lnTo>
                    <a:pt x="146" y="58"/>
                  </a:lnTo>
                  <a:lnTo>
                    <a:pt x="144" y="67"/>
                  </a:lnTo>
                  <a:lnTo>
                    <a:pt x="144" y="77"/>
                  </a:lnTo>
                  <a:lnTo>
                    <a:pt x="141" y="83"/>
                  </a:lnTo>
                  <a:lnTo>
                    <a:pt x="139" y="91"/>
                  </a:lnTo>
                  <a:lnTo>
                    <a:pt x="135" y="98"/>
                  </a:lnTo>
                  <a:lnTo>
                    <a:pt x="133" y="106"/>
                  </a:lnTo>
                  <a:lnTo>
                    <a:pt x="127" y="110"/>
                  </a:lnTo>
                  <a:lnTo>
                    <a:pt x="121" y="118"/>
                  </a:lnTo>
                  <a:lnTo>
                    <a:pt x="114" y="125"/>
                  </a:lnTo>
                  <a:lnTo>
                    <a:pt x="108" y="134"/>
                  </a:lnTo>
                  <a:lnTo>
                    <a:pt x="98" y="142"/>
                  </a:lnTo>
                  <a:lnTo>
                    <a:pt x="92" y="152"/>
                  </a:lnTo>
                  <a:lnTo>
                    <a:pt x="83" y="161"/>
                  </a:lnTo>
                  <a:lnTo>
                    <a:pt x="77" y="172"/>
                  </a:lnTo>
                  <a:lnTo>
                    <a:pt x="69" y="180"/>
                  </a:lnTo>
                  <a:lnTo>
                    <a:pt x="62" y="188"/>
                  </a:lnTo>
                  <a:lnTo>
                    <a:pt x="56" y="195"/>
                  </a:lnTo>
                  <a:lnTo>
                    <a:pt x="50" y="203"/>
                  </a:lnTo>
                  <a:lnTo>
                    <a:pt x="42" y="214"/>
                  </a:lnTo>
                  <a:lnTo>
                    <a:pt x="40" y="218"/>
                  </a:lnTo>
                  <a:lnTo>
                    <a:pt x="33" y="212"/>
                  </a:lnTo>
                  <a:lnTo>
                    <a:pt x="123" y="107"/>
                  </a:lnTo>
                  <a:lnTo>
                    <a:pt x="123" y="105"/>
                  </a:lnTo>
                  <a:lnTo>
                    <a:pt x="125" y="98"/>
                  </a:lnTo>
                  <a:lnTo>
                    <a:pt x="127" y="89"/>
                  </a:lnTo>
                  <a:lnTo>
                    <a:pt x="133" y="79"/>
                  </a:lnTo>
                  <a:lnTo>
                    <a:pt x="137" y="67"/>
                  </a:lnTo>
                  <a:lnTo>
                    <a:pt x="141" y="55"/>
                  </a:lnTo>
                  <a:lnTo>
                    <a:pt x="142" y="46"/>
                  </a:lnTo>
                  <a:lnTo>
                    <a:pt x="144" y="39"/>
                  </a:lnTo>
                  <a:lnTo>
                    <a:pt x="141" y="40"/>
                  </a:lnTo>
                  <a:lnTo>
                    <a:pt x="135" y="48"/>
                  </a:lnTo>
                  <a:lnTo>
                    <a:pt x="125" y="58"/>
                  </a:lnTo>
                  <a:lnTo>
                    <a:pt x="117" y="70"/>
                  </a:lnTo>
                  <a:lnTo>
                    <a:pt x="106" y="81"/>
                  </a:lnTo>
                  <a:lnTo>
                    <a:pt x="98" y="91"/>
                  </a:lnTo>
                  <a:lnTo>
                    <a:pt x="89" y="99"/>
                  </a:lnTo>
                  <a:lnTo>
                    <a:pt x="85" y="106"/>
                  </a:lnTo>
                  <a:lnTo>
                    <a:pt x="75" y="112"/>
                  </a:lnTo>
                  <a:lnTo>
                    <a:pt x="65" y="122"/>
                  </a:lnTo>
                  <a:lnTo>
                    <a:pt x="58" y="128"/>
                  </a:lnTo>
                  <a:lnTo>
                    <a:pt x="52" y="134"/>
                  </a:lnTo>
                  <a:lnTo>
                    <a:pt x="46" y="142"/>
                  </a:lnTo>
                  <a:lnTo>
                    <a:pt x="40" y="150"/>
                  </a:lnTo>
                  <a:lnTo>
                    <a:pt x="35" y="157"/>
                  </a:lnTo>
                  <a:lnTo>
                    <a:pt x="29" y="164"/>
                  </a:lnTo>
                  <a:lnTo>
                    <a:pt x="23" y="171"/>
                  </a:lnTo>
                  <a:lnTo>
                    <a:pt x="19" y="177"/>
                  </a:lnTo>
                  <a:lnTo>
                    <a:pt x="12" y="187"/>
                  </a:lnTo>
                  <a:lnTo>
                    <a:pt x="10" y="191"/>
                  </a:lnTo>
                  <a:lnTo>
                    <a:pt x="0" y="18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3" name="Freeform 246"/>
            <p:cNvSpPr>
              <a:spLocks/>
            </p:cNvSpPr>
            <p:nvPr/>
          </p:nvSpPr>
          <p:spPr bwMode="auto">
            <a:xfrm>
              <a:off x="187" y="2950"/>
              <a:ext cx="331" cy="793"/>
            </a:xfrm>
            <a:custGeom>
              <a:avLst/>
              <a:gdLst>
                <a:gd name="T0" fmla="*/ 179 w 331"/>
                <a:gd name="T1" fmla="*/ 755 h 793"/>
                <a:gd name="T2" fmla="*/ 125 w 331"/>
                <a:gd name="T3" fmla="*/ 657 h 793"/>
                <a:gd name="T4" fmla="*/ 100 w 331"/>
                <a:gd name="T5" fmla="*/ 532 h 793"/>
                <a:gd name="T6" fmla="*/ 142 w 331"/>
                <a:gd name="T7" fmla="*/ 423 h 793"/>
                <a:gd name="T8" fmla="*/ 196 w 331"/>
                <a:gd name="T9" fmla="*/ 360 h 793"/>
                <a:gd name="T10" fmla="*/ 238 w 331"/>
                <a:gd name="T11" fmla="*/ 329 h 793"/>
                <a:gd name="T12" fmla="*/ 250 w 331"/>
                <a:gd name="T13" fmla="*/ 291 h 793"/>
                <a:gd name="T14" fmla="*/ 263 w 331"/>
                <a:gd name="T15" fmla="*/ 248 h 793"/>
                <a:gd name="T16" fmla="*/ 290 w 331"/>
                <a:gd name="T17" fmla="*/ 207 h 793"/>
                <a:gd name="T18" fmla="*/ 311 w 331"/>
                <a:gd name="T19" fmla="*/ 156 h 793"/>
                <a:gd name="T20" fmla="*/ 327 w 331"/>
                <a:gd name="T21" fmla="*/ 107 h 793"/>
                <a:gd name="T22" fmla="*/ 329 w 331"/>
                <a:gd name="T23" fmla="*/ 76 h 793"/>
                <a:gd name="T24" fmla="*/ 315 w 331"/>
                <a:gd name="T25" fmla="*/ 41 h 793"/>
                <a:gd name="T26" fmla="*/ 292 w 331"/>
                <a:gd name="T27" fmla="*/ 6 h 793"/>
                <a:gd name="T28" fmla="*/ 281 w 331"/>
                <a:gd name="T29" fmla="*/ 17 h 793"/>
                <a:gd name="T30" fmla="*/ 269 w 331"/>
                <a:gd name="T31" fmla="*/ 64 h 793"/>
                <a:gd name="T32" fmla="*/ 236 w 331"/>
                <a:gd name="T33" fmla="*/ 103 h 793"/>
                <a:gd name="T34" fmla="*/ 198 w 331"/>
                <a:gd name="T35" fmla="*/ 169 h 793"/>
                <a:gd name="T36" fmla="*/ 146 w 331"/>
                <a:gd name="T37" fmla="*/ 247 h 793"/>
                <a:gd name="T38" fmla="*/ 61 w 331"/>
                <a:gd name="T39" fmla="*/ 314 h 793"/>
                <a:gd name="T40" fmla="*/ 5 w 331"/>
                <a:gd name="T41" fmla="*/ 445 h 793"/>
                <a:gd name="T42" fmla="*/ 7 w 331"/>
                <a:gd name="T43" fmla="*/ 614 h 793"/>
                <a:gd name="T44" fmla="*/ 55 w 331"/>
                <a:gd name="T45" fmla="*/ 738 h 793"/>
                <a:gd name="T46" fmla="*/ 102 w 331"/>
                <a:gd name="T47" fmla="*/ 785 h 793"/>
                <a:gd name="T48" fmla="*/ 111 w 331"/>
                <a:gd name="T49" fmla="*/ 778 h 793"/>
                <a:gd name="T50" fmla="*/ 59 w 331"/>
                <a:gd name="T51" fmla="*/ 727 h 793"/>
                <a:gd name="T52" fmla="*/ 36 w 331"/>
                <a:gd name="T53" fmla="*/ 678 h 793"/>
                <a:gd name="T54" fmla="*/ 19 w 331"/>
                <a:gd name="T55" fmla="*/ 590 h 793"/>
                <a:gd name="T56" fmla="*/ 15 w 331"/>
                <a:gd name="T57" fmla="*/ 466 h 793"/>
                <a:gd name="T58" fmla="*/ 48 w 331"/>
                <a:gd name="T59" fmla="*/ 346 h 793"/>
                <a:gd name="T60" fmla="*/ 111 w 331"/>
                <a:gd name="T61" fmla="*/ 293 h 793"/>
                <a:gd name="T62" fmla="*/ 140 w 331"/>
                <a:gd name="T63" fmla="*/ 259 h 793"/>
                <a:gd name="T64" fmla="*/ 177 w 331"/>
                <a:gd name="T65" fmla="*/ 212 h 793"/>
                <a:gd name="T66" fmla="*/ 202 w 331"/>
                <a:gd name="T67" fmla="*/ 180 h 793"/>
                <a:gd name="T68" fmla="*/ 225 w 331"/>
                <a:gd name="T69" fmla="*/ 142 h 793"/>
                <a:gd name="T70" fmla="*/ 252 w 331"/>
                <a:gd name="T71" fmla="*/ 100 h 793"/>
                <a:gd name="T72" fmla="*/ 279 w 331"/>
                <a:gd name="T73" fmla="*/ 72 h 793"/>
                <a:gd name="T74" fmla="*/ 296 w 331"/>
                <a:gd name="T75" fmla="*/ 29 h 793"/>
                <a:gd name="T76" fmla="*/ 315 w 331"/>
                <a:gd name="T77" fmla="*/ 80 h 793"/>
                <a:gd name="T78" fmla="*/ 308 w 331"/>
                <a:gd name="T79" fmla="*/ 121 h 793"/>
                <a:gd name="T80" fmla="*/ 296 w 331"/>
                <a:gd name="T81" fmla="*/ 172 h 793"/>
                <a:gd name="T82" fmla="*/ 273 w 331"/>
                <a:gd name="T83" fmla="*/ 213 h 793"/>
                <a:gd name="T84" fmla="*/ 248 w 331"/>
                <a:gd name="T85" fmla="*/ 247 h 793"/>
                <a:gd name="T86" fmla="*/ 233 w 331"/>
                <a:gd name="T87" fmla="*/ 289 h 793"/>
                <a:gd name="T88" fmla="*/ 229 w 331"/>
                <a:gd name="T89" fmla="*/ 325 h 793"/>
                <a:gd name="T90" fmla="*/ 186 w 331"/>
                <a:gd name="T91" fmla="*/ 357 h 793"/>
                <a:gd name="T92" fmla="*/ 134 w 331"/>
                <a:gd name="T93" fmla="*/ 420 h 793"/>
                <a:gd name="T94" fmla="*/ 96 w 331"/>
                <a:gd name="T95" fmla="*/ 502 h 793"/>
                <a:gd name="T96" fmla="*/ 92 w 331"/>
                <a:gd name="T97" fmla="*/ 587 h 793"/>
                <a:gd name="T98" fmla="*/ 109 w 331"/>
                <a:gd name="T99" fmla="*/ 653 h 793"/>
                <a:gd name="T100" fmla="*/ 125 w 331"/>
                <a:gd name="T101" fmla="*/ 680 h 7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1"/>
                <a:gd name="T154" fmla="*/ 0 h 793"/>
                <a:gd name="T155" fmla="*/ 331 w 331"/>
                <a:gd name="T156" fmla="*/ 793 h 7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1" h="793">
                  <a:moveTo>
                    <a:pt x="200" y="786"/>
                  </a:moveTo>
                  <a:lnTo>
                    <a:pt x="196" y="783"/>
                  </a:lnTo>
                  <a:lnTo>
                    <a:pt x="192" y="777"/>
                  </a:lnTo>
                  <a:lnTo>
                    <a:pt x="184" y="767"/>
                  </a:lnTo>
                  <a:lnTo>
                    <a:pt x="179" y="755"/>
                  </a:lnTo>
                  <a:lnTo>
                    <a:pt x="167" y="739"/>
                  </a:lnTo>
                  <a:lnTo>
                    <a:pt x="157" y="721"/>
                  </a:lnTo>
                  <a:lnTo>
                    <a:pt x="146" y="701"/>
                  </a:lnTo>
                  <a:lnTo>
                    <a:pt x="136" y="681"/>
                  </a:lnTo>
                  <a:lnTo>
                    <a:pt x="125" y="657"/>
                  </a:lnTo>
                  <a:lnTo>
                    <a:pt x="115" y="633"/>
                  </a:lnTo>
                  <a:lnTo>
                    <a:pt x="107" y="607"/>
                  </a:lnTo>
                  <a:lnTo>
                    <a:pt x="104" y="583"/>
                  </a:lnTo>
                  <a:lnTo>
                    <a:pt x="100" y="556"/>
                  </a:lnTo>
                  <a:lnTo>
                    <a:pt x="100" y="532"/>
                  </a:lnTo>
                  <a:lnTo>
                    <a:pt x="104" y="506"/>
                  </a:lnTo>
                  <a:lnTo>
                    <a:pt x="113" y="485"/>
                  </a:lnTo>
                  <a:lnTo>
                    <a:pt x="121" y="462"/>
                  </a:lnTo>
                  <a:lnTo>
                    <a:pt x="132" y="442"/>
                  </a:lnTo>
                  <a:lnTo>
                    <a:pt x="142" y="423"/>
                  </a:lnTo>
                  <a:lnTo>
                    <a:pt x="154" y="408"/>
                  </a:lnTo>
                  <a:lnTo>
                    <a:pt x="163" y="392"/>
                  </a:lnTo>
                  <a:lnTo>
                    <a:pt x="175" y="380"/>
                  </a:lnTo>
                  <a:lnTo>
                    <a:pt x="184" y="368"/>
                  </a:lnTo>
                  <a:lnTo>
                    <a:pt x="196" y="360"/>
                  </a:lnTo>
                  <a:lnTo>
                    <a:pt x="204" y="350"/>
                  </a:lnTo>
                  <a:lnTo>
                    <a:pt x="213" y="344"/>
                  </a:lnTo>
                  <a:lnTo>
                    <a:pt x="221" y="338"/>
                  </a:lnTo>
                  <a:lnTo>
                    <a:pt x="229" y="334"/>
                  </a:lnTo>
                  <a:lnTo>
                    <a:pt x="238" y="329"/>
                  </a:lnTo>
                  <a:lnTo>
                    <a:pt x="242" y="328"/>
                  </a:lnTo>
                  <a:lnTo>
                    <a:pt x="242" y="324"/>
                  </a:lnTo>
                  <a:lnTo>
                    <a:pt x="242" y="317"/>
                  </a:lnTo>
                  <a:lnTo>
                    <a:pt x="244" y="305"/>
                  </a:lnTo>
                  <a:lnTo>
                    <a:pt x="250" y="291"/>
                  </a:lnTo>
                  <a:lnTo>
                    <a:pt x="250" y="282"/>
                  </a:lnTo>
                  <a:lnTo>
                    <a:pt x="254" y="274"/>
                  </a:lnTo>
                  <a:lnTo>
                    <a:pt x="256" y="266"/>
                  </a:lnTo>
                  <a:lnTo>
                    <a:pt x="261" y="258"/>
                  </a:lnTo>
                  <a:lnTo>
                    <a:pt x="263" y="248"/>
                  </a:lnTo>
                  <a:lnTo>
                    <a:pt x="269" y="240"/>
                  </a:lnTo>
                  <a:lnTo>
                    <a:pt x="275" y="232"/>
                  </a:lnTo>
                  <a:lnTo>
                    <a:pt x="281" y="225"/>
                  </a:lnTo>
                  <a:lnTo>
                    <a:pt x="285" y="216"/>
                  </a:lnTo>
                  <a:lnTo>
                    <a:pt x="290" y="207"/>
                  </a:lnTo>
                  <a:lnTo>
                    <a:pt x="294" y="197"/>
                  </a:lnTo>
                  <a:lnTo>
                    <a:pt x="300" y="188"/>
                  </a:lnTo>
                  <a:lnTo>
                    <a:pt x="304" y="177"/>
                  </a:lnTo>
                  <a:lnTo>
                    <a:pt x="308" y="166"/>
                  </a:lnTo>
                  <a:lnTo>
                    <a:pt x="311" y="156"/>
                  </a:lnTo>
                  <a:lnTo>
                    <a:pt x="317" y="146"/>
                  </a:lnTo>
                  <a:lnTo>
                    <a:pt x="319" y="134"/>
                  </a:lnTo>
                  <a:lnTo>
                    <a:pt x="321" y="125"/>
                  </a:lnTo>
                  <a:lnTo>
                    <a:pt x="323" y="115"/>
                  </a:lnTo>
                  <a:lnTo>
                    <a:pt x="327" y="107"/>
                  </a:lnTo>
                  <a:lnTo>
                    <a:pt x="327" y="99"/>
                  </a:lnTo>
                  <a:lnTo>
                    <a:pt x="329" y="92"/>
                  </a:lnTo>
                  <a:lnTo>
                    <a:pt x="329" y="87"/>
                  </a:lnTo>
                  <a:lnTo>
                    <a:pt x="331" y="83"/>
                  </a:lnTo>
                  <a:lnTo>
                    <a:pt x="329" y="76"/>
                  </a:lnTo>
                  <a:lnTo>
                    <a:pt x="327" y="71"/>
                  </a:lnTo>
                  <a:lnTo>
                    <a:pt x="325" y="63"/>
                  </a:lnTo>
                  <a:lnTo>
                    <a:pt x="323" y="56"/>
                  </a:lnTo>
                  <a:lnTo>
                    <a:pt x="319" y="48"/>
                  </a:lnTo>
                  <a:lnTo>
                    <a:pt x="315" y="41"/>
                  </a:lnTo>
                  <a:lnTo>
                    <a:pt x="311" y="33"/>
                  </a:lnTo>
                  <a:lnTo>
                    <a:pt x="308" y="27"/>
                  </a:lnTo>
                  <a:lnTo>
                    <a:pt x="302" y="19"/>
                  </a:lnTo>
                  <a:lnTo>
                    <a:pt x="298" y="12"/>
                  </a:lnTo>
                  <a:lnTo>
                    <a:pt x="292" y="6"/>
                  </a:lnTo>
                  <a:lnTo>
                    <a:pt x="290" y="4"/>
                  </a:lnTo>
                  <a:lnTo>
                    <a:pt x="283" y="0"/>
                  </a:lnTo>
                  <a:lnTo>
                    <a:pt x="281" y="5"/>
                  </a:lnTo>
                  <a:lnTo>
                    <a:pt x="279" y="9"/>
                  </a:lnTo>
                  <a:lnTo>
                    <a:pt x="281" y="17"/>
                  </a:lnTo>
                  <a:lnTo>
                    <a:pt x="281" y="25"/>
                  </a:lnTo>
                  <a:lnTo>
                    <a:pt x="281" y="36"/>
                  </a:lnTo>
                  <a:lnTo>
                    <a:pt x="279" y="45"/>
                  </a:lnTo>
                  <a:lnTo>
                    <a:pt x="275" y="59"/>
                  </a:lnTo>
                  <a:lnTo>
                    <a:pt x="269" y="64"/>
                  </a:lnTo>
                  <a:lnTo>
                    <a:pt x="265" y="71"/>
                  </a:lnTo>
                  <a:lnTo>
                    <a:pt x="259" y="79"/>
                  </a:lnTo>
                  <a:lnTo>
                    <a:pt x="254" y="87"/>
                  </a:lnTo>
                  <a:lnTo>
                    <a:pt x="244" y="94"/>
                  </a:lnTo>
                  <a:lnTo>
                    <a:pt x="236" y="103"/>
                  </a:lnTo>
                  <a:lnTo>
                    <a:pt x="229" y="114"/>
                  </a:lnTo>
                  <a:lnTo>
                    <a:pt x="221" y="127"/>
                  </a:lnTo>
                  <a:lnTo>
                    <a:pt x="213" y="139"/>
                  </a:lnTo>
                  <a:lnTo>
                    <a:pt x="206" y="154"/>
                  </a:lnTo>
                  <a:lnTo>
                    <a:pt x="198" y="169"/>
                  </a:lnTo>
                  <a:lnTo>
                    <a:pt x="190" y="185"/>
                  </a:lnTo>
                  <a:lnTo>
                    <a:pt x="179" y="200"/>
                  </a:lnTo>
                  <a:lnTo>
                    <a:pt x="169" y="216"/>
                  </a:lnTo>
                  <a:lnTo>
                    <a:pt x="157" y="231"/>
                  </a:lnTo>
                  <a:lnTo>
                    <a:pt x="146" y="247"/>
                  </a:lnTo>
                  <a:lnTo>
                    <a:pt x="131" y="260"/>
                  </a:lnTo>
                  <a:lnTo>
                    <a:pt x="115" y="274"/>
                  </a:lnTo>
                  <a:lnTo>
                    <a:pt x="98" y="287"/>
                  </a:lnTo>
                  <a:lnTo>
                    <a:pt x="81" y="301"/>
                  </a:lnTo>
                  <a:lnTo>
                    <a:pt x="61" y="314"/>
                  </a:lnTo>
                  <a:lnTo>
                    <a:pt x="44" y="333"/>
                  </a:lnTo>
                  <a:lnTo>
                    <a:pt x="30" y="356"/>
                  </a:lnTo>
                  <a:lnTo>
                    <a:pt x="21" y="384"/>
                  </a:lnTo>
                  <a:lnTo>
                    <a:pt x="11" y="412"/>
                  </a:lnTo>
                  <a:lnTo>
                    <a:pt x="5" y="445"/>
                  </a:lnTo>
                  <a:lnTo>
                    <a:pt x="2" y="478"/>
                  </a:lnTo>
                  <a:lnTo>
                    <a:pt x="2" y="514"/>
                  </a:lnTo>
                  <a:lnTo>
                    <a:pt x="0" y="548"/>
                  </a:lnTo>
                  <a:lnTo>
                    <a:pt x="4" y="582"/>
                  </a:lnTo>
                  <a:lnTo>
                    <a:pt x="7" y="614"/>
                  </a:lnTo>
                  <a:lnTo>
                    <a:pt x="13" y="646"/>
                  </a:lnTo>
                  <a:lnTo>
                    <a:pt x="19" y="674"/>
                  </a:lnTo>
                  <a:lnTo>
                    <a:pt x="30" y="700"/>
                  </a:lnTo>
                  <a:lnTo>
                    <a:pt x="42" y="720"/>
                  </a:lnTo>
                  <a:lnTo>
                    <a:pt x="55" y="738"/>
                  </a:lnTo>
                  <a:lnTo>
                    <a:pt x="65" y="748"/>
                  </a:lnTo>
                  <a:lnTo>
                    <a:pt x="77" y="759"/>
                  </a:lnTo>
                  <a:lnTo>
                    <a:pt x="84" y="767"/>
                  </a:lnTo>
                  <a:lnTo>
                    <a:pt x="92" y="775"/>
                  </a:lnTo>
                  <a:lnTo>
                    <a:pt x="102" y="785"/>
                  </a:lnTo>
                  <a:lnTo>
                    <a:pt x="109" y="791"/>
                  </a:lnTo>
                  <a:lnTo>
                    <a:pt x="111" y="793"/>
                  </a:lnTo>
                  <a:lnTo>
                    <a:pt x="125" y="789"/>
                  </a:lnTo>
                  <a:lnTo>
                    <a:pt x="121" y="785"/>
                  </a:lnTo>
                  <a:lnTo>
                    <a:pt x="111" y="778"/>
                  </a:lnTo>
                  <a:lnTo>
                    <a:pt x="98" y="767"/>
                  </a:lnTo>
                  <a:lnTo>
                    <a:pt x="84" y="754"/>
                  </a:lnTo>
                  <a:lnTo>
                    <a:pt x="75" y="744"/>
                  </a:lnTo>
                  <a:lnTo>
                    <a:pt x="69" y="736"/>
                  </a:lnTo>
                  <a:lnTo>
                    <a:pt x="59" y="727"/>
                  </a:lnTo>
                  <a:lnTo>
                    <a:pt x="54" y="717"/>
                  </a:lnTo>
                  <a:lnTo>
                    <a:pt x="48" y="707"/>
                  </a:lnTo>
                  <a:lnTo>
                    <a:pt x="42" y="697"/>
                  </a:lnTo>
                  <a:lnTo>
                    <a:pt x="36" y="688"/>
                  </a:lnTo>
                  <a:lnTo>
                    <a:pt x="36" y="678"/>
                  </a:lnTo>
                  <a:lnTo>
                    <a:pt x="32" y="665"/>
                  </a:lnTo>
                  <a:lnTo>
                    <a:pt x="29" y="650"/>
                  </a:lnTo>
                  <a:lnTo>
                    <a:pt x="25" y="631"/>
                  </a:lnTo>
                  <a:lnTo>
                    <a:pt x="23" y="613"/>
                  </a:lnTo>
                  <a:lnTo>
                    <a:pt x="19" y="590"/>
                  </a:lnTo>
                  <a:lnTo>
                    <a:pt x="17" y="567"/>
                  </a:lnTo>
                  <a:lnTo>
                    <a:pt x="15" y="543"/>
                  </a:lnTo>
                  <a:lnTo>
                    <a:pt x="15" y="518"/>
                  </a:lnTo>
                  <a:lnTo>
                    <a:pt x="15" y="492"/>
                  </a:lnTo>
                  <a:lnTo>
                    <a:pt x="15" y="466"/>
                  </a:lnTo>
                  <a:lnTo>
                    <a:pt x="17" y="439"/>
                  </a:lnTo>
                  <a:lnTo>
                    <a:pt x="23" y="415"/>
                  </a:lnTo>
                  <a:lnTo>
                    <a:pt x="29" y="389"/>
                  </a:lnTo>
                  <a:lnTo>
                    <a:pt x="36" y="367"/>
                  </a:lnTo>
                  <a:lnTo>
                    <a:pt x="48" y="346"/>
                  </a:lnTo>
                  <a:lnTo>
                    <a:pt x="61" y="328"/>
                  </a:lnTo>
                  <a:lnTo>
                    <a:pt x="65" y="324"/>
                  </a:lnTo>
                  <a:lnTo>
                    <a:pt x="77" y="316"/>
                  </a:lnTo>
                  <a:lnTo>
                    <a:pt x="92" y="303"/>
                  </a:lnTo>
                  <a:lnTo>
                    <a:pt x="111" y="293"/>
                  </a:lnTo>
                  <a:lnTo>
                    <a:pt x="115" y="287"/>
                  </a:lnTo>
                  <a:lnTo>
                    <a:pt x="121" y="282"/>
                  </a:lnTo>
                  <a:lnTo>
                    <a:pt x="127" y="275"/>
                  </a:lnTo>
                  <a:lnTo>
                    <a:pt x="134" y="268"/>
                  </a:lnTo>
                  <a:lnTo>
                    <a:pt x="140" y="259"/>
                  </a:lnTo>
                  <a:lnTo>
                    <a:pt x="150" y="250"/>
                  </a:lnTo>
                  <a:lnTo>
                    <a:pt x="156" y="240"/>
                  </a:lnTo>
                  <a:lnTo>
                    <a:pt x="165" y="232"/>
                  </a:lnTo>
                  <a:lnTo>
                    <a:pt x="171" y="221"/>
                  </a:lnTo>
                  <a:lnTo>
                    <a:pt x="177" y="212"/>
                  </a:lnTo>
                  <a:lnTo>
                    <a:pt x="183" y="204"/>
                  </a:lnTo>
                  <a:lnTo>
                    <a:pt x="190" y="197"/>
                  </a:lnTo>
                  <a:lnTo>
                    <a:pt x="198" y="187"/>
                  </a:lnTo>
                  <a:lnTo>
                    <a:pt x="202" y="184"/>
                  </a:lnTo>
                  <a:lnTo>
                    <a:pt x="202" y="180"/>
                  </a:lnTo>
                  <a:lnTo>
                    <a:pt x="208" y="170"/>
                  </a:lnTo>
                  <a:lnTo>
                    <a:pt x="209" y="164"/>
                  </a:lnTo>
                  <a:lnTo>
                    <a:pt x="213" y="157"/>
                  </a:lnTo>
                  <a:lnTo>
                    <a:pt x="219" y="149"/>
                  </a:lnTo>
                  <a:lnTo>
                    <a:pt x="225" y="142"/>
                  </a:lnTo>
                  <a:lnTo>
                    <a:pt x="229" y="134"/>
                  </a:lnTo>
                  <a:lnTo>
                    <a:pt x="234" y="126"/>
                  </a:lnTo>
                  <a:lnTo>
                    <a:pt x="238" y="118"/>
                  </a:lnTo>
                  <a:lnTo>
                    <a:pt x="244" y="113"/>
                  </a:lnTo>
                  <a:lnTo>
                    <a:pt x="252" y="100"/>
                  </a:lnTo>
                  <a:lnTo>
                    <a:pt x="259" y="95"/>
                  </a:lnTo>
                  <a:lnTo>
                    <a:pt x="259" y="92"/>
                  </a:lnTo>
                  <a:lnTo>
                    <a:pt x="265" y="88"/>
                  </a:lnTo>
                  <a:lnTo>
                    <a:pt x="271" y="80"/>
                  </a:lnTo>
                  <a:lnTo>
                    <a:pt x="279" y="72"/>
                  </a:lnTo>
                  <a:lnTo>
                    <a:pt x="285" y="60"/>
                  </a:lnTo>
                  <a:lnTo>
                    <a:pt x="290" y="49"/>
                  </a:lnTo>
                  <a:lnTo>
                    <a:pt x="294" y="37"/>
                  </a:lnTo>
                  <a:lnTo>
                    <a:pt x="294" y="27"/>
                  </a:lnTo>
                  <a:lnTo>
                    <a:pt x="296" y="29"/>
                  </a:lnTo>
                  <a:lnTo>
                    <a:pt x="306" y="40"/>
                  </a:lnTo>
                  <a:lnTo>
                    <a:pt x="310" y="47"/>
                  </a:lnTo>
                  <a:lnTo>
                    <a:pt x="313" y="56"/>
                  </a:lnTo>
                  <a:lnTo>
                    <a:pt x="313" y="67"/>
                  </a:lnTo>
                  <a:lnTo>
                    <a:pt x="315" y="80"/>
                  </a:lnTo>
                  <a:lnTo>
                    <a:pt x="313" y="86"/>
                  </a:lnTo>
                  <a:lnTo>
                    <a:pt x="311" y="94"/>
                  </a:lnTo>
                  <a:lnTo>
                    <a:pt x="310" y="103"/>
                  </a:lnTo>
                  <a:lnTo>
                    <a:pt x="310" y="113"/>
                  </a:lnTo>
                  <a:lnTo>
                    <a:pt x="308" y="121"/>
                  </a:lnTo>
                  <a:lnTo>
                    <a:pt x="306" y="131"/>
                  </a:lnTo>
                  <a:lnTo>
                    <a:pt x="304" y="142"/>
                  </a:lnTo>
                  <a:lnTo>
                    <a:pt x="304" y="153"/>
                  </a:lnTo>
                  <a:lnTo>
                    <a:pt x="300" y="162"/>
                  </a:lnTo>
                  <a:lnTo>
                    <a:pt x="296" y="172"/>
                  </a:lnTo>
                  <a:lnTo>
                    <a:pt x="292" y="181"/>
                  </a:lnTo>
                  <a:lnTo>
                    <a:pt x="288" y="192"/>
                  </a:lnTo>
                  <a:lnTo>
                    <a:pt x="283" y="199"/>
                  </a:lnTo>
                  <a:lnTo>
                    <a:pt x="279" y="207"/>
                  </a:lnTo>
                  <a:lnTo>
                    <a:pt x="273" y="213"/>
                  </a:lnTo>
                  <a:lnTo>
                    <a:pt x="269" y="220"/>
                  </a:lnTo>
                  <a:lnTo>
                    <a:pt x="261" y="224"/>
                  </a:lnTo>
                  <a:lnTo>
                    <a:pt x="256" y="231"/>
                  </a:lnTo>
                  <a:lnTo>
                    <a:pt x="252" y="239"/>
                  </a:lnTo>
                  <a:lnTo>
                    <a:pt x="248" y="247"/>
                  </a:lnTo>
                  <a:lnTo>
                    <a:pt x="242" y="255"/>
                  </a:lnTo>
                  <a:lnTo>
                    <a:pt x="240" y="264"/>
                  </a:lnTo>
                  <a:lnTo>
                    <a:pt x="236" y="273"/>
                  </a:lnTo>
                  <a:lnTo>
                    <a:pt x="236" y="282"/>
                  </a:lnTo>
                  <a:lnTo>
                    <a:pt x="233" y="289"/>
                  </a:lnTo>
                  <a:lnTo>
                    <a:pt x="231" y="297"/>
                  </a:lnTo>
                  <a:lnTo>
                    <a:pt x="229" y="303"/>
                  </a:lnTo>
                  <a:lnTo>
                    <a:pt x="229" y="312"/>
                  </a:lnTo>
                  <a:lnTo>
                    <a:pt x="229" y="321"/>
                  </a:lnTo>
                  <a:lnTo>
                    <a:pt x="229" y="325"/>
                  </a:lnTo>
                  <a:lnTo>
                    <a:pt x="223" y="328"/>
                  </a:lnTo>
                  <a:lnTo>
                    <a:pt x="213" y="336"/>
                  </a:lnTo>
                  <a:lnTo>
                    <a:pt x="204" y="341"/>
                  </a:lnTo>
                  <a:lnTo>
                    <a:pt x="196" y="349"/>
                  </a:lnTo>
                  <a:lnTo>
                    <a:pt x="186" y="357"/>
                  </a:lnTo>
                  <a:lnTo>
                    <a:pt x="177" y="369"/>
                  </a:lnTo>
                  <a:lnTo>
                    <a:pt x="165" y="380"/>
                  </a:lnTo>
                  <a:lnTo>
                    <a:pt x="156" y="392"/>
                  </a:lnTo>
                  <a:lnTo>
                    <a:pt x="144" y="406"/>
                  </a:lnTo>
                  <a:lnTo>
                    <a:pt x="134" y="420"/>
                  </a:lnTo>
                  <a:lnTo>
                    <a:pt x="125" y="435"/>
                  </a:lnTo>
                  <a:lnTo>
                    <a:pt x="117" y="451"/>
                  </a:lnTo>
                  <a:lnTo>
                    <a:pt x="109" y="467"/>
                  </a:lnTo>
                  <a:lnTo>
                    <a:pt x="104" y="486"/>
                  </a:lnTo>
                  <a:lnTo>
                    <a:pt x="96" y="502"/>
                  </a:lnTo>
                  <a:lnTo>
                    <a:pt x="92" y="521"/>
                  </a:lnTo>
                  <a:lnTo>
                    <a:pt x="90" y="537"/>
                  </a:lnTo>
                  <a:lnTo>
                    <a:pt x="90" y="556"/>
                  </a:lnTo>
                  <a:lnTo>
                    <a:pt x="90" y="571"/>
                  </a:lnTo>
                  <a:lnTo>
                    <a:pt x="92" y="587"/>
                  </a:lnTo>
                  <a:lnTo>
                    <a:pt x="94" y="602"/>
                  </a:lnTo>
                  <a:lnTo>
                    <a:pt x="100" y="618"/>
                  </a:lnTo>
                  <a:lnTo>
                    <a:pt x="102" y="630"/>
                  </a:lnTo>
                  <a:lnTo>
                    <a:pt x="106" y="642"/>
                  </a:lnTo>
                  <a:lnTo>
                    <a:pt x="109" y="653"/>
                  </a:lnTo>
                  <a:lnTo>
                    <a:pt x="115" y="662"/>
                  </a:lnTo>
                  <a:lnTo>
                    <a:pt x="117" y="669"/>
                  </a:lnTo>
                  <a:lnTo>
                    <a:pt x="121" y="674"/>
                  </a:lnTo>
                  <a:lnTo>
                    <a:pt x="123" y="677"/>
                  </a:lnTo>
                  <a:lnTo>
                    <a:pt x="125" y="680"/>
                  </a:lnTo>
                  <a:lnTo>
                    <a:pt x="188" y="787"/>
                  </a:lnTo>
                  <a:lnTo>
                    <a:pt x="200" y="786"/>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4" name="Freeform 247"/>
            <p:cNvSpPr>
              <a:spLocks/>
            </p:cNvSpPr>
            <p:nvPr/>
          </p:nvSpPr>
          <p:spPr bwMode="auto">
            <a:xfrm>
              <a:off x="314" y="2962"/>
              <a:ext cx="402" cy="692"/>
            </a:xfrm>
            <a:custGeom>
              <a:avLst/>
              <a:gdLst>
                <a:gd name="T0" fmla="*/ 184 w 402"/>
                <a:gd name="T1" fmla="*/ 270 h 692"/>
                <a:gd name="T2" fmla="*/ 215 w 402"/>
                <a:gd name="T3" fmla="*/ 247 h 692"/>
                <a:gd name="T4" fmla="*/ 248 w 402"/>
                <a:gd name="T5" fmla="*/ 222 h 692"/>
                <a:gd name="T6" fmla="*/ 283 w 402"/>
                <a:gd name="T7" fmla="*/ 195 h 692"/>
                <a:gd name="T8" fmla="*/ 308 w 402"/>
                <a:gd name="T9" fmla="*/ 169 h 692"/>
                <a:gd name="T10" fmla="*/ 321 w 402"/>
                <a:gd name="T11" fmla="*/ 148 h 692"/>
                <a:gd name="T12" fmla="*/ 336 w 402"/>
                <a:gd name="T13" fmla="*/ 121 h 692"/>
                <a:gd name="T14" fmla="*/ 354 w 402"/>
                <a:gd name="T15" fmla="*/ 94 h 692"/>
                <a:gd name="T16" fmla="*/ 367 w 402"/>
                <a:gd name="T17" fmla="*/ 66 h 692"/>
                <a:gd name="T18" fmla="*/ 379 w 402"/>
                <a:gd name="T19" fmla="*/ 41 h 692"/>
                <a:gd name="T20" fmla="*/ 387 w 402"/>
                <a:gd name="T21" fmla="*/ 28 h 692"/>
                <a:gd name="T22" fmla="*/ 388 w 402"/>
                <a:gd name="T23" fmla="*/ 44 h 692"/>
                <a:gd name="T24" fmla="*/ 385 w 402"/>
                <a:gd name="T25" fmla="*/ 80 h 692"/>
                <a:gd name="T26" fmla="*/ 375 w 402"/>
                <a:gd name="T27" fmla="*/ 133 h 692"/>
                <a:gd name="T28" fmla="*/ 346 w 402"/>
                <a:gd name="T29" fmla="*/ 191 h 692"/>
                <a:gd name="T30" fmla="*/ 298 w 402"/>
                <a:gd name="T31" fmla="*/ 250 h 692"/>
                <a:gd name="T32" fmla="*/ 233 w 402"/>
                <a:gd name="T33" fmla="*/ 301 h 692"/>
                <a:gd name="T34" fmla="*/ 181 w 402"/>
                <a:gd name="T35" fmla="*/ 347 h 692"/>
                <a:gd name="T36" fmla="*/ 136 w 402"/>
                <a:gd name="T37" fmla="*/ 384 h 692"/>
                <a:gd name="T38" fmla="*/ 106 w 402"/>
                <a:gd name="T39" fmla="*/ 415 h 692"/>
                <a:gd name="T40" fmla="*/ 82 w 402"/>
                <a:gd name="T41" fmla="*/ 437 h 692"/>
                <a:gd name="T42" fmla="*/ 69 w 402"/>
                <a:gd name="T43" fmla="*/ 457 h 692"/>
                <a:gd name="T44" fmla="*/ 50 w 402"/>
                <a:gd name="T45" fmla="*/ 486 h 692"/>
                <a:gd name="T46" fmla="*/ 29 w 402"/>
                <a:gd name="T47" fmla="*/ 529 h 692"/>
                <a:gd name="T48" fmla="*/ 7 w 402"/>
                <a:gd name="T49" fmla="*/ 575 h 692"/>
                <a:gd name="T50" fmla="*/ 0 w 402"/>
                <a:gd name="T51" fmla="*/ 626 h 692"/>
                <a:gd name="T52" fmla="*/ 13 w 402"/>
                <a:gd name="T53" fmla="*/ 692 h 692"/>
                <a:gd name="T54" fmla="*/ 13 w 402"/>
                <a:gd name="T55" fmla="*/ 634 h 692"/>
                <a:gd name="T56" fmla="*/ 21 w 402"/>
                <a:gd name="T57" fmla="*/ 579 h 692"/>
                <a:gd name="T58" fmla="*/ 40 w 402"/>
                <a:gd name="T59" fmla="*/ 520 h 692"/>
                <a:gd name="T60" fmla="*/ 71 w 402"/>
                <a:gd name="T61" fmla="*/ 466 h 692"/>
                <a:gd name="T62" fmla="*/ 117 w 402"/>
                <a:gd name="T63" fmla="*/ 422 h 692"/>
                <a:gd name="T64" fmla="*/ 169 w 402"/>
                <a:gd name="T65" fmla="*/ 375 h 692"/>
                <a:gd name="T66" fmla="*/ 221 w 402"/>
                <a:gd name="T67" fmla="*/ 330 h 692"/>
                <a:gd name="T68" fmla="*/ 261 w 402"/>
                <a:gd name="T69" fmla="*/ 291 h 692"/>
                <a:gd name="T70" fmla="*/ 290 w 402"/>
                <a:gd name="T71" fmla="*/ 267 h 692"/>
                <a:gd name="T72" fmla="*/ 304 w 402"/>
                <a:gd name="T73" fmla="*/ 256 h 692"/>
                <a:gd name="T74" fmla="*/ 327 w 402"/>
                <a:gd name="T75" fmla="*/ 232 h 692"/>
                <a:gd name="T76" fmla="*/ 360 w 402"/>
                <a:gd name="T77" fmla="*/ 188 h 692"/>
                <a:gd name="T78" fmla="*/ 390 w 402"/>
                <a:gd name="T79" fmla="*/ 133 h 692"/>
                <a:gd name="T80" fmla="*/ 402 w 402"/>
                <a:gd name="T81" fmla="*/ 67 h 692"/>
                <a:gd name="T82" fmla="*/ 387 w 402"/>
                <a:gd name="T83" fmla="*/ 0 h 692"/>
                <a:gd name="T84" fmla="*/ 375 w 402"/>
                <a:gd name="T85" fmla="*/ 16 h 692"/>
                <a:gd name="T86" fmla="*/ 365 w 402"/>
                <a:gd name="T87" fmla="*/ 45 h 692"/>
                <a:gd name="T88" fmla="*/ 346 w 402"/>
                <a:gd name="T89" fmla="*/ 82 h 692"/>
                <a:gd name="T90" fmla="*/ 323 w 402"/>
                <a:gd name="T91" fmla="*/ 125 h 692"/>
                <a:gd name="T92" fmla="*/ 292 w 402"/>
                <a:gd name="T93" fmla="*/ 168 h 692"/>
                <a:gd name="T94" fmla="*/ 250 w 402"/>
                <a:gd name="T95" fmla="*/ 209 h 692"/>
                <a:gd name="T96" fmla="*/ 200 w 402"/>
                <a:gd name="T97" fmla="*/ 248 h 692"/>
                <a:gd name="T98" fmla="*/ 152 w 402"/>
                <a:gd name="T99" fmla="*/ 279 h 692"/>
                <a:gd name="T100" fmla="*/ 109 w 402"/>
                <a:gd name="T101" fmla="*/ 306 h 692"/>
                <a:gd name="T102" fmla="*/ 115 w 402"/>
                <a:gd name="T103" fmla="*/ 316 h 6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2"/>
                <a:gd name="T157" fmla="*/ 0 h 692"/>
                <a:gd name="T158" fmla="*/ 402 w 402"/>
                <a:gd name="T159" fmla="*/ 692 h 6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2" h="692">
                  <a:moveTo>
                    <a:pt x="115" y="316"/>
                  </a:moveTo>
                  <a:lnTo>
                    <a:pt x="181" y="274"/>
                  </a:lnTo>
                  <a:lnTo>
                    <a:pt x="184" y="270"/>
                  </a:lnTo>
                  <a:lnTo>
                    <a:pt x="198" y="261"/>
                  </a:lnTo>
                  <a:lnTo>
                    <a:pt x="204" y="254"/>
                  </a:lnTo>
                  <a:lnTo>
                    <a:pt x="215" y="247"/>
                  </a:lnTo>
                  <a:lnTo>
                    <a:pt x="227" y="239"/>
                  </a:lnTo>
                  <a:lnTo>
                    <a:pt x="238" y="231"/>
                  </a:lnTo>
                  <a:lnTo>
                    <a:pt x="248" y="222"/>
                  </a:lnTo>
                  <a:lnTo>
                    <a:pt x="259" y="212"/>
                  </a:lnTo>
                  <a:lnTo>
                    <a:pt x="271" y="203"/>
                  </a:lnTo>
                  <a:lnTo>
                    <a:pt x="283" y="195"/>
                  </a:lnTo>
                  <a:lnTo>
                    <a:pt x="292" y="185"/>
                  </a:lnTo>
                  <a:lnTo>
                    <a:pt x="302" y="177"/>
                  </a:lnTo>
                  <a:lnTo>
                    <a:pt x="308" y="169"/>
                  </a:lnTo>
                  <a:lnTo>
                    <a:pt x="315" y="164"/>
                  </a:lnTo>
                  <a:lnTo>
                    <a:pt x="317" y="156"/>
                  </a:lnTo>
                  <a:lnTo>
                    <a:pt x="321" y="148"/>
                  </a:lnTo>
                  <a:lnTo>
                    <a:pt x="327" y="138"/>
                  </a:lnTo>
                  <a:lnTo>
                    <a:pt x="333" y="130"/>
                  </a:lnTo>
                  <a:lnTo>
                    <a:pt x="336" y="121"/>
                  </a:lnTo>
                  <a:lnTo>
                    <a:pt x="342" y="111"/>
                  </a:lnTo>
                  <a:lnTo>
                    <a:pt x="348" y="102"/>
                  </a:lnTo>
                  <a:lnTo>
                    <a:pt x="354" y="94"/>
                  </a:lnTo>
                  <a:lnTo>
                    <a:pt x="358" y="83"/>
                  </a:lnTo>
                  <a:lnTo>
                    <a:pt x="363" y="74"/>
                  </a:lnTo>
                  <a:lnTo>
                    <a:pt x="367" y="66"/>
                  </a:lnTo>
                  <a:lnTo>
                    <a:pt x="373" y="58"/>
                  </a:lnTo>
                  <a:lnTo>
                    <a:pt x="375" y="48"/>
                  </a:lnTo>
                  <a:lnTo>
                    <a:pt x="379" y="41"/>
                  </a:lnTo>
                  <a:lnTo>
                    <a:pt x="383" y="33"/>
                  </a:lnTo>
                  <a:lnTo>
                    <a:pt x="387" y="29"/>
                  </a:lnTo>
                  <a:lnTo>
                    <a:pt x="387" y="28"/>
                  </a:lnTo>
                  <a:lnTo>
                    <a:pt x="387" y="31"/>
                  </a:lnTo>
                  <a:lnTo>
                    <a:pt x="387" y="35"/>
                  </a:lnTo>
                  <a:lnTo>
                    <a:pt x="388" y="44"/>
                  </a:lnTo>
                  <a:lnTo>
                    <a:pt x="387" y="54"/>
                  </a:lnTo>
                  <a:lnTo>
                    <a:pt x="387" y="67"/>
                  </a:lnTo>
                  <a:lnTo>
                    <a:pt x="385" y="80"/>
                  </a:lnTo>
                  <a:lnTo>
                    <a:pt x="385" y="98"/>
                  </a:lnTo>
                  <a:lnTo>
                    <a:pt x="379" y="114"/>
                  </a:lnTo>
                  <a:lnTo>
                    <a:pt x="375" y="133"/>
                  </a:lnTo>
                  <a:lnTo>
                    <a:pt x="367" y="152"/>
                  </a:lnTo>
                  <a:lnTo>
                    <a:pt x="360" y="172"/>
                  </a:lnTo>
                  <a:lnTo>
                    <a:pt x="346" y="191"/>
                  </a:lnTo>
                  <a:lnTo>
                    <a:pt x="335" y="211"/>
                  </a:lnTo>
                  <a:lnTo>
                    <a:pt x="315" y="230"/>
                  </a:lnTo>
                  <a:lnTo>
                    <a:pt x="298" y="250"/>
                  </a:lnTo>
                  <a:lnTo>
                    <a:pt x="275" y="267"/>
                  </a:lnTo>
                  <a:lnTo>
                    <a:pt x="254" y="285"/>
                  </a:lnTo>
                  <a:lnTo>
                    <a:pt x="233" y="301"/>
                  </a:lnTo>
                  <a:lnTo>
                    <a:pt x="215" y="317"/>
                  </a:lnTo>
                  <a:lnTo>
                    <a:pt x="196" y="332"/>
                  </a:lnTo>
                  <a:lnTo>
                    <a:pt x="181" y="347"/>
                  </a:lnTo>
                  <a:lnTo>
                    <a:pt x="163" y="360"/>
                  </a:lnTo>
                  <a:lnTo>
                    <a:pt x="152" y="373"/>
                  </a:lnTo>
                  <a:lnTo>
                    <a:pt x="136" y="384"/>
                  </a:lnTo>
                  <a:lnTo>
                    <a:pt x="125" y="395"/>
                  </a:lnTo>
                  <a:lnTo>
                    <a:pt x="113" y="404"/>
                  </a:lnTo>
                  <a:lnTo>
                    <a:pt x="106" y="415"/>
                  </a:lnTo>
                  <a:lnTo>
                    <a:pt x="96" y="423"/>
                  </a:lnTo>
                  <a:lnTo>
                    <a:pt x="90" y="431"/>
                  </a:lnTo>
                  <a:lnTo>
                    <a:pt x="82" y="437"/>
                  </a:lnTo>
                  <a:lnTo>
                    <a:pt x="81" y="443"/>
                  </a:lnTo>
                  <a:lnTo>
                    <a:pt x="75" y="449"/>
                  </a:lnTo>
                  <a:lnTo>
                    <a:pt x="69" y="457"/>
                  </a:lnTo>
                  <a:lnTo>
                    <a:pt x="63" y="465"/>
                  </a:lnTo>
                  <a:lnTo>
                    <a:pt x="57" y="476"/>
                  </a:lnTo>
                  <a:lnTo>
                    <a:pt x="50" y="486"/>
                  </a:lnTo>
                  <a:lnTo>
                    <a:pt x="42" y="500"/>
                  </a:lnTo>
                  <a:lnTo>
                    <a:pt x="34" y="513"/>
                  </a:lnTo>
                  <a:lnTo>
                    <a:pt x="29" y="529"/>
                  </a:lnTo>
                  <a:lnTo>
                    <a:pt x="21" y="543"/>
                  </a:lnTo>
                  <a:lnTo>
                    <a:pt x="13" y="559"/>
                  </a:lnTo>
                  <a:lnTo>
                    <a:pt x="7" y="575"/>
                  </a:lnTo>
                  <a:lnTo>
                    <a:pt x="5" y="592"/>
                  </a:lnTo>
                  <a:lnTo>
                    <a:pt x="0" y="609"/>
                  </a:lnTo>
                  <a:lnTo>
                    <a:pt x="0" y="626"/>
                  </a:lnTo>
                  <a:lnTo>
                    <a:pt x="0" y="642"/>
                  </a:lnTo>
                  <a:lnTo>
                    <a:pt x="4" y="661"/>
                  </a:lnTo>
                  <a:lnTo>
                    <a:pt x="13" y="692"/>
                  </a:lnTo>
                  <a:lnTo>
                    <a:pt x="13" y="664"/>
                  </a:lnTo>
                  <a:lnTo>
                    <a:pt x="13" y="649"/>
                  </a:lnTo>
                  <a:lnTo>
                    <a:pt x="13" y="634"/>
                  </a:lnTo>
                  <a:lnTo>
                    <a:pt x="15" y="617"/>
                  </a:lnTo>
                  <a:lnTo>
                    <a:pt x="19" y="599"/>
                  </a:lnTo>
                  <a:lnTo>
                    <a:pt x="21" y="579"/>
                  </a:lnTo>
                  <a:lnTo>
                    <a:pt x="27" y="559"/>
                  </a:lnTo>
                  <a:lnTo>
                    <a:pt x="30" y="539"/>
                  </a:lnTo>
                  <a:lnTo>
                    <a:pt x="40" y="520"/>
                  </a:lnTo>
                  <a:lnTo>
                    <a:pt x="48" y="500"/>
                  </a:lnTo>
                  <a:lnTo>
                    <a:pt x="59" y="482"/>
                  </a:lnTo>
                  <a:lnTo>
                    <a:pt x="71" y="466"/>
                  </a:lnTo>
                  <a:lnTo>
                    <a:pt x="88" y="453"/>
                  </a:lnTo>
                  <a:lnTo>
                    <a:pt x="102" y="437"/>
                  </a:lnTo>
                  <a:lnTo>
                    <a:pt x="117" y="422"/>
                  </a:lnTo>
                  <a:lnTo>
                    <a:pt x="134" y="406"/>
                  </a:lnTo>
                  <a:lnTo>
                    <a:pt x="152" y="391"/>
                  </a:lnTo>
                  <a:lnTo>
                    <a:pt x="169" y="375"/>
                  </a:lnTo>
                  <a:lnTo>
                    <a:pt x="186" y="359"/>
                  </a:lnTo>
                  <a:lnTo>
                    <a:pt x="204" y="344"/>
                  </a:lnTo>
                  <a:lnTo>
                    <a:pt x="221" y="330"/>
                  </a:lnTo>
                  <a:lnTo>
                    <a:pt x="234" y="316"/>
                  </a:lnTo>
                  <a:lnTo>
                    <a:pt x="250" y="304"/>
                  </a:lnTo>
                  <a:lnTo>
                    <a:pt x="261" y="291"/>
                  </a:lnTo>
                  <a:lnTo>
                    <a:pt x="275" y="282"/>
                  </a:lnTo>
                  <a:lnTo>
                    <a:pt x="283" y="273"/>
                  </a:lnTo>
                  <a:lnTo>
                    <a:pt x="290" y="267"/>
                  </a:lnTo>
                  <a:lnTo>
                    <a:pt x="296" y="262"/>
                  </a:lnTo>
                  <a:lnTo>
                    <a:pt x="302" y="261"/>
                  </a:lnTo>
                  <a:lnTo>
                    <a:pt x="304" y="256"/>
                  </a:lnTo>
                  <a:lnTo>
                    <a:pt x="310" y="250"/>
                  </a:lnTo>
                  <a:lnTo>
                    <a:pt x="315" y="242"/>
                  </a:lnTo>
                  <a:lnTo>
                    <a:pt x="327" y="232"/>
                  </a:lnTo>
                  <a:lnTo>
                    <a:pt x="336" y="219"/>
                  </a:lnTo>
                  <a:lnTo>
                    <a:pt x="348" y="204"/>
                  </a:lnTo>
                  <a:lnTo>
                    <a:pt x="360" y="188"/>
                  </a:lnTo>
                  <a:lnTo>
                    <a:pt x="373" y="172"/>
                  </a:lnTo>
                  <a:lnTo>
                    <a:pt x="381" y="152"/>
                  </a:lnTo>
                  <a:lnTo>
                    <a:pt x="390" y="133"/>
                  </a:lnTo>
                  <a:lnTo>
                    <a:pt x="396" y="111"/>
                  </a:lnTo>
                  <a:lnTo>
                    <a:pt x="402" y="90"/>
                  </a:lnTo>
                  <a:lnTo>
                    <a:pt x="402" y="67"/>
                  </a:lnTo>
                  <a:lnTo>
                    <a:pt x="402" y="44"/>
                  </a:lnTo>
                  <a:lnTo>
                    <a:pt x="396" y="21"/>
                  </a:lnTo>
                  <a:lnTo>
                    <a:pt x="387" y="0"/>
                  </a:lnTo>
                  <a:lnTo>
                    <a:pt x="383" y="0"/>
                  </a:lnTo>
                  <a:lnTo>
                    <a:pt x="379" y="9"/>
                  </a:lnTo>
                  <a:lnTo>
                    <a:pt x="375" y="16"/>
                  </a:lnTo>
                  <a:lnTo>
                    <a:pt x="371" y="24"/>
                  </a:lnTo>
                  <a:lnTo>
                    <a:pt x="367" y="33"/>
                  </a:lnTo>
                  <a:lnTo>
                    <a:pt x="365" y="45"/>
                  </a:lnTo>
                  <a:lnTo>
                    <a:pt x="358" y="56"/>
                  </a:lnTo>
                  <a:lnTo>
                    <a:pt x="352" y="68"/>
                  </a:lnTo>
                  <a:lnTo>
                    <a:pt x="346" y="82"/>
                  </a:lnTo>
                  <a:lnTo>
                    <a:pt x="340" y="97"/>
                  </a:lnTo>
                  <a:lnTo>
                    <a:pt x="331" y="110"/>
                  </a:lnTo>
                  <a:lnTo>
                    <a:pt x="323" y="125"/>
                  </a:lnTo>
                  <a:lnTo>
                    <a:pt x="313" y="140"/>
                  </a:lnTo>
                  <a:lnTo>
                    <a:pt x="306" y="156"/>
                  </a:lnTo>
                  <a:lnTo>
                    <a:pt x="292" y="168"/>
                  </a:lnTo>
                  <a:lnTo>
                    <a:pt x="279" y="183"/>
                  </a:lnTo>
                  <a:lnTo>
                    <a:pt x="263" y="195"/>
                  </a:lnTo>
                  <a:lnTo>
                    <a:pt x="250" y="209"/>
                  </a:lnTo>
                  <a:lnTo>
                    <a:pt x="233" y="223"/>
                  </a:lnTo>
                  <a:lnTo>
                    <a:pt x="217" y="236"/>
                  </a:lnTo>
                  <a:lnTo>
                    <a:pt x="200" y="248"/>
                  </a:lnTo>
                  <a:lnTo>
                    <a:pt x="184" y="261"/>
                  </a:lnTo>
                  <a:lnTo>
                    <a:pt x="167" y="270"/>
                  </a:lnTo>
                  <a:lnTo>
                    <a:pt x="152" y="279"/>
                  </a:lnTo>
                  <a:lnTo>
                    <a:pt x="138" y="287"/>
                  </a:lnTo>
                  <a:lnTo>
                    <a:pt x="127" y="295"/>
                  </a:lnTo>
                  <a:lnTo>
                    <a:pt x="109" y="306"/>
                  </a:lnTo>
                  <a:lnTo>
                    <a:pt x="106" y="310"/>
                  </a:lnTo>
                  <a:lnTo>
                    <a:pt x="71" y="344"/>
                  </a:lnTo>
                  <a:lnTo>
                    <a:pt x="115" y="316"/>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5" name="Freeform 250"/>
            <p:cNvSpPr>
              <a:spLocks/>
            </p:cNvSpPr>
            <p:nvPr/>
          </p:nvSpPr>
          <p:spPr bwMode="auto">
            <a:xfrm>
              <a:off x="1172" y="3454"/>
              <a:ext cx="85" cy="62"/>
            </a:xfrm>
            <a:custGeom>
              <a:avLst/>
              <a:gdLst>
                <a:gd name="T0" fmla="*/ 25 w 85"/>
                <a:gd name="T1" fmla="*/ 0 h 62"/>
                <a:gd name="T2" fmla="*/ 19 w 85"/>
                <a:gd name="T3" fmla="*/ 4 h 62"/>
                <a:gd name="T4" fmla="*/ 8 w 85"/>
                <a:gd name="T5" fmla="*/ 16 h 62"/>
                <a:gd name="T6" fmla="*/ 2 w 85"/>
                <a:gd name="T7" fmla="*/ 23 h 62"/>
                <a:gd name="T8" fmla="*/ 0 w 85"/>
                <a:gd name="T9" fmla="*/ 31 h 62"/>
                <a:gd name="T10" fmla="*/ 0 w 85"/>
                <a:gd name="T11" fmla="*/ 39 h 62"/>
                <a:gd name="T12" fmla="*/ 6 w 85"/>
                <a:gd name="T13" fmla="*/ 47 h 62"/>
                <a:gd name="T14" fmla="*/ 12 w 85"/>
                <a:gd name="T15" fmla="*/ 52 h 62"/>
                <a:gd name="T16" fmla="*/ 23 w 85"/>
                <a:gd name="T17" fmla="*/ 56 h 62"/>
                <a:gd name="T18" fmla="*/ 35 w 85"/>
                <a:gd name="T19" fmla="*/ 59 h 62"/>
                <a:gd name="T20" fmla="*/ 46 w 85"/>
                <a:gd name="T21" fmla="*/ 62 h 62"/>
                <a:gd name="T22" fmla="*/ 56 w 85"/>
                <a:gd name="T23" fmla="*/ 60 h 62"/>
                <a:gd name="T24" fmla="*/ 67 w 85"/>
                <a:gd name="T25" fmla="*/ 59 h 62"/>
                <a:gd name="T26" fmla="*/ 77 w 85"/>
                <a:gd name="T27" fmla="*/ 56 h 62"/>
                <a:gd name="T28" fmla="*/ 85 w 85"/>
                <a:gd name="T29" fmla="*/ 53 h 62"/>
                <a:gd name="T30" fmla="*/ 77 w 85"/>
                <a:gd name="T31" fmla="*/ 48 h 62"/>
                <a:gd name="T32" fmla="*/ 73 w 85"/>
                <a:gd name="T33" fmla="*/ 48 h 62"/>
                <a:gd name="T34" fmla="*/ 69 w 85"/>
                <a:gd name="T35" fmla="*/ 49 h 62"/>
                <a:gd name="T36" fmla="*/ 60 w 85"/>
                <a:gd name="T37" fmla="*/ 51 h 62"/>
                <a:gd name="T38" fmla="*/ 50 w 85"/>
                <a:gd name="T39" fmla="*/ 53 h 62"/>
                <a:gd name="T40" fmla="*/ 39 w 85"/>
                <a:gd name="T41" fmla="*/ 53 h 62"/>
                <a:gd name="T42" fmla="*/ 29 w 85"/>
                <a:gd name="T43" fmla="*/ 53 h 62"/>
                <a:gd name="T44" fmla="*/ 19 w 85"/>
                <a:gd name="T45" fmla="*/ 49 h 62"/>
                <a:gd name="T46" fmla="*/ 13 w 85"/>
                <a:gd name="T47" fmla="*/ 45 h 62"/>
                <a:gd name="T48" fmla="*/ 8 w 85"/>
                <a:gd name="T49" fmla="*/ 37 h 62"/>
                <a:gd name="T50" fmla="*/ 10 w 85"/>
                <a:gd name="T51" fmla="*/ 29 h 62"/>
                <a:gd name="T52" fmla="*/ 12 w 85"/>
                <a:gd name="T53" fmla="*/ 21 h 62"/>
                <a:gd name="T54" fmla="*/ 17 w 85"/>
                <a:gd name="T55" fmla="*/ 17 h 62"/>
                <a:gd name="T56" fmla="*/ 27 w 85"/>
                <a:gd name="T57" fmla="*/ 8 h 62"/>
                <a:gd name="T58" fmla="*/ 33 w 85"/>
                <a:gd name="T59" fmla="*/ 5 h 62"/>
                <a:gd name="T60" fmla="*/ 25 w 85"/>
                <a:gd name="T61" fmla="*/ 0 h 62"/>
                <a:gd name="T62" fmla="*/ 25 w 85"/>
                <a:gd name="T63" fmla="*/ 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2"/>
                <a:gd name="T98" fmla="*/ 85 w 85"/>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2">
                  <a:moveTo>
                    <a:pt x="25" y="0"/>
                  </a:moveTo>
                  <a:lnTo>
                    <a:pt x="19" y="4"/>
                  </a:lnTo>
                  <a:lnTo>
                    <a:pt x="8" y="16"/>
                  </a:lnTo>
                  <a:lnTo>
                    <a:pt x="2" y="23"/>
                  </a:lnTo>
                  <a:lnTo>
                    <a:pt x="0" y="31"/>
                  </a:lnTo>
                  <a:lnTo>
                    <a:pt x="0" y="39"/>
                  </a:lnTo>
                  <a:lnTo>
                    <a:pt x="6" y="47"/>
                  </a:lnTo>
                  <a:lnTo>
                    <a:pt x="12" y="52"/>
                  </a:lnTo>
                  <a:lnTo>
                    <a:pt x="23" y="56"/>
                  </a:lnTo>
                  <a:lnTo>
                    <a:pt x="35" y="59"/>
                  </a:lnTo>
                  <a:lnTo>
                    <a:pt x="46" y="62"/>
                  </a:lnTo>
                  <a:lnTo>
                    <a:pt x="56" y="60"/>
                  </a:lnTo>
                  <a:lnTo>
                    <a:pt x="67" y="59"/>
                  </a:lnTo>
                  <a:lnTo>
                    <a:pt x="77" y="56"/>
                  </a:lnTo>
                  <a:lnTo>
                    <a:pt x="85" y="53"/>
                  </a:lnTo>
                  <a:lnTo>
                    <a:pt x="77" y="48"/>
                  </a:lnTo>
                  <a:lnTo>
                    <a:pt x="73" y="48"/>
                  </a:lnTo>
                  <a:lnTo>
                    <a:pt x="69" y="49"/>
                  </a:lnTo>
                  <a:lnTo>
                    <a:pt x="60" y="51"/>
                  </a:lnTo>
                  <a:lnTo>
                    <a:pt x="50" y="53"/>
                  </a:lnTo>
                  <a:lnTo>
                    <a:pt x="39" y="53"/>
                  </a:lnTo>
                  <a:lnTo>
                    <a:pt x="29" y="53"/>
                  </a:lnTo>
                  <a:lnTo>
                    <a:pt x="19" y="49"/>
                  </a:lnTo>
                  <a:lnTo>
                    <a:pt x="13" y="45"/>
                  </a:lnTo>
                  <a:lnTo>
                    <a:pt x="8" y="37"/>
                  </a:lnTo>
                  <a:lnTo>
                    <a:pt x="10" y="29"/>
                  </a:lnTo>
                  <a:lnTo>
                    <a:pt x="12" y="21"/>
                  </a:lnTo>
                  <a:lnTo>
                    <a:pt x="17" y="17"/>
                  </a:lnTo>
                  <a:lnTo>
                    <a:pt x="27" y="8"/>
                  </a:lnTo>
                  <a:lnTo>
                    <a:pt x="33" y="5"/>
                  </a:lnTo>
                  <a:lnTo>
                    <a:pt x="25"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6" name="Freeform 251"/>
            <p:cNvSpPr>
              <a:spLocks/>
            </p:cNvSpPr>
            <p:nvPr/>
          </p:nvSpPr>
          <p:spPr bwMode="auto">
            <a:xfrm>
              <a:off x="1001" y="3585"/>
              <a:ext cx="179" cy="109"/>
            </a:xfrm>
            <a:custGeom>
              <a:avLst/>
              <a:gdLst>
                <a:gd name="T0" fmla="*/ 0 w 179"/>
                <a:gd name="T1" fmla="*/ 30 h 109"/>
                <a:gd name="T2" fmla="*/ 2 w 179"/>
                <a:gd name="T3" fmla="*/ 25 h 109"/>
                <a:gd name="T4" fmla="*/ 13 w 179"/>
                <a:gd name="T5" fmla="*/ 14 h 109"/>
                <a:gd name="T6" fmla="*/ 21 w 179"/>
                <a:gd name="T7" fmla="*/ 8 h 109"/>
                <a:gd name="T8" fmla="*/ 32 w 179"/>
                <a:gd name="T9" fmla="*/ 4 h 109"/>
                <a:gd name="T10" fmla="*/ 46 w 179"/>
                <a:gd name="T11" fmla="*/ 0 h 109"/>
                <a:gd name="T12" fmla="*/ 63 w 179"/>
                <a:gd name="T13" fmla="*/ 2 h 109"/>
                <a:gd name="T14" fmla="*/ 77 w 179"/>
                <a:gd name="T15" fmla="*/ 4 h 109"/>
                <a:gd name="T16" fmla="*/ 90 w 179"/>
                <a:gd name="T17" fmla="*/ 11 h 109"/>
                <a:gd name="T18" fmla="*/ 100 w 179"/>
                <a:gd name="T19" fmla="*/ 19 h 109"/>
                <a:gd name="T20" fmla="*/ 111 w 179"/>
                <a:gd name="T21" fmla="*/ 31 h 109"/>
                <a:gd name="T22" fmla="*/ 117 w 179"/>
                <a:gd name="T23" fmla="*/ 41 h 109"/>
                <a:gd name="T24" fmla="*/ 123 w 179"/>
                <a:gd name="T25" fmla="*/ 51 h 109"/>
                <a:gd name="T26" fmla="*/ 127 w 179"/>
                <a:gd name="T27" fmla="*/ 60 h 109"/>
                <a:gd name="T28" fmla="*/ 131 w 179"/>
                <a:gd name="T29" fmla="*/ 66 h 109"/>
                <a:gd name="T30" fmla="*/ 131 w 179"/>
                <a:gd name="T31" fmla="*/ 69 h 109"/>
                <a:gd name="T32" fmla="*/ 136 w 179"/>
                <a:gd name="T33" fmla="*/ 76 h 109"/>
                <a:gd name="T34" fmla="*/ 144 w 179"/>
                <a:gd name="T35" fmla="*/ 82 h 109"/>
                <a:gd name="T36" fmla="*/ 154 w 179"/>
                <a:gd name="T37" fmla="*/ 90 h 109"/>
                <a:gd name="T38" fmla="*/ 171 w 179"/>
                <a:gd name="T39" fmla="*/ 103 h 109"/>
                <a:gd name="T40" fmla="*/ 179 w 179"/>
                <a:gd name="T41" fmla="*/ 109 h 109"/>
                <a:gd name="T42" fmla="*/ 167 w 179"/>
                <a:gd name="T43" fmla="*/ 108 h 109"/>
                <a:gd name="T44" fmla="*/ 159 w 179"/>
                <a:gd name="T45" fmla="*/ 103 h 109"/>
                <a:gd name="T46" fmla="*/ 144 w 179"/>
                <a:gd name="T47" fmla="*/ 93 h 109"/>
                <a:gd name="T48" fmla="*/ 129 w 179"/>
                <a:gd name="T49" fmla="*/ 80 h 109"/>
                <a:gd name="T50" fmla="*/ 123 w 179"/>
                <a:gd name="T51" fmla="*/ 72 h 109"/>
                <a:gd name="T52" fmla="*/ 117 w 179"/>
                <a:gd name="T53" fmla="*/ 65 h 109"/>
                <a:gd name="T54" fmla="*/ 113 w 179"/>
                <a:gd name="T55" fmla="*/ 57 h 109"/>
                <a:gd name="T56" fmla="*/ 106 w 179"/>
                <a:gd name="T57" fmla="*/ 47 h 109"/>
                <a:gd name="T58" fmla="*/ 100 w 179"/>
                <a:gd name="T59" fmla="*/ 38 h 109"/>
                <a:gd name="T60" fmla="*/ 90 w 179"/>
                <a:gd name="T61" fmla="*/ 27 h 109"/>
                <a:gd name="T62" fmla="*/ 82 w 179"/>
                <a:gd name="T63" fmla="*/ 19 h 109"/>
                <a:gd name="T64" fmla="*/ 73 w 179"/>
                <a:gd name="T65" fmla="*/ 13 h 109"/>
                <a:gd name="T66" fmla="*/ 65 w 179"/>
                <a:gd name="T67" fmla="*/ 11 h 109"/>
                <a:gd name="T68" fmla="*/ 48 w 179"/>
                <a:gd name="T69" fmla="*/ 11 h 109"/>
                <a:gd name="T70" fmla="*/ 34 w 179"/>
                <a:gd name="T71" fmla="*/ 14 h 109"/>
                <a:gd name="T72" fmla="*/ 27 w 179"/>
                <a:gd name="T73" fmla="*/ 15 h 109"/>
                <a:gd name="T74" fmla="*/ 21 w 179"/>
                <a:gd name="T75" fmla="*/ 21 h 109"/>
                <a:gd name="T76" fmla="*/ 15 w 179"/>
                <a:gd name="T77" fmla="*/ 27 h 109"/>
                <a:gd name="T78" fmla="*/ 9 w 179"/>
                <a:gd name="T79" fmla="*/ 37 h 109"/>
                <a:gd name="T80" fmla="*/ 4 w 179"/>
                <a:gd name="T81" fmla="*/ 33 h 109"/>
                <a:gd name="T82" fmla="*/ 0 w 179"/>
                <a:gd name="T83" fmla="*/ 30 h 109"/>
                <a:gd name="T84" fmla="*/ 0 w 179"/>
                <a:gd name="T85" fmla="*/ 3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9"/>
                <a:gd name="T130" fmla="*/ 0 h 109"/>
                <a:gd name="T131" fmla="*/ 179 w 179"/>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9" h="109">
                  <a:moveTo>
                    <a:pt x="0" y="30"/>
                  </a:moveTo>
                  <a:lnTo>
                    <a:pt x="2" y="25"/>
                  </a:lnTo>
                  <a:lnTo>
                    <a:pt x="13" y="14"/>
                  </a:lnTo>
                  <a:lnTo>
                    <a:pt x="21" y="8"/>
                  </a:lnTo>
                  <a:lnTo>
                    <a:pt x="32" y="4"/>
                  </a:lnTo>
                  <a:lnTo>
                    <a:pt x="46" y="0"/>
                  </a:lnTo>
                  <a:lnTo>
                    <a:pt x="63" y="2"/>
                  </a:lnTo>
                  <a:lnTo>
                    <a:pt x="77" y="4"/>
                  </a:lnTo>
                  <a:lnTo>
                    <a:pt x="90" y="11"/>
                  </a:lnTo>
                  <a:lnTo>
                    <a:pt x="100" y="19"/>
                  </a:lnTo>
                  <a:lnTo>
                    <a:pt x="111" y="31"/>
                  </a:lnTo>
                  <a:lnTo>
                    <a:pt x="117" y="41"/>
                  </a:lnTo>
                  <a:lnTo>
                    <a:pt x="123" y="51"/>
                  </a:lnTo>
                  <a:lnTo>
                    <a:pt x="127" y="60"/>
                  </a:lnTo>
                  <a:lnTo>
                    <a:pt x="131" y="66"/>
                  </a:lnTo>
                  <a:lnTo>
                    <a:pt x="131" y="69"/>
                  </a:lnTo>
                  <a:lnTo>
                    <a:pt x="136" y="76"/>
                  </a:lnTo>
                  <a:lnTo>
                    <a:pt x="144" y="82"/>
                  </a:lnTo>
                  <a:lnTo>
                    <a:pt x="154" y="90"/>
                  </a:lnTo>
                  <a:lnTo>
                    <a:pt x="171" y="103"/>
                  </a:lnTo>
                  <a:lnTo>
                    <a:pt x="179" y="109"/>
                  </a:lnTo>
                  <a:lnTo>
                    <a:pt x="167" y="108"/>
                  </a:lnTo>
                  <a:lnTo>
                    <a:pt x="159" y="103"/>
                  </a:lnTo>
                  <a:lnTo>
                    <a:pt x="144" y="93"/>
                  </a:lnTo>
                  <a:lnTo>
                    <a:pt x="129" y="80"/>
                  </a:lnTo>
                  <a:lnTo>
                    <a:pt x="123" y="72"/>
                  </a:lnTo>
                  <a:lnTo>
                    <a:pt x="117" y="65"/>
                  </a:lnTo>
                  <a:lnTo>
                    <a:pt x="113" y="57"/>
                  </a:lnTo>
                  <a:lnTo>
                    <a:pt x="106" y="47"/>
                  </a:lnTo>
                  <a:lnTo>
                    <a:pt x="100" y="38"/>
                  </a:lnTo>
                  <a:lnTo>
                    <a:pt x="90" y="27"/>
                  </a:lnTo>
                  <a:lnTo>
                    <a:pt x="82" y="19"/>
                  </a:lnTo>
                  <a:lnTo>
                    <a:pt x="73" y="13"/>
                  </a:lnTo>
                  <a:lnTo>
                    <a:pt x="65" y="11"/>
                  </a:lnTo>
                  <a:lnTo>
                    <a:pt x="48" y="11"/>
                  </a:lnTo>
                  <a:lnTo>
                    <a:pt x="34" y="14"/>
                  </a:lnTo>
                  <a:lnTo>
                    <a:pt x="27" y="15"/>
                  </a:lnTo>
                  <a:lnTo>
                    <a:pt x="21" y="21"/>
                  </a:lnTo>
                  <a:lnTo>
                    <a:pt x="15" y="27"/>
                  </a:lnTo>
                  <a:lnTo>
                    <a:pt x="9" y="37"/>
                  </a:lnTo>
                  <a:lnTo>
                    <a:pt x="4" y="33"/>
                  </a:lnTo>
                  <a:lnTo>
                    <a:pt x="0" y="30"/>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7" name="Freeform 252"/>
            <p:cNvSpPr>
              <a:spLocks/>
            </p:cNvSpPr>
            <p:nvPr/>
          </p:nvSpPr>
          <p:spPr bwMode="auto">
            <a:xfrm>
              <a:off x="1309" y="3526"/>
              <a:ext cx="79" cy="92"/>
            </a:xfrm>
            <a:custGeom>
              <a:avLst/>
              <a:gdLst>
                <a:gd name="T0" fmla="*/ 77 w 79"/>
                <a:gd name="T1" fmla="*/ 7 h 92"/>
                <a:gd name="T2" fmla="*/ 73 w 79"/>
                <a:gd name="T3" fmla="*/ 7 h 92"/>
                <a:gd name="T4" fmla="*/ 63 w 79"/>
                <a:gd name="T5" fmla="*/ 7 h 92"/>
                <a:gd name="T6" fmla="*/ 52 w 79"/>
                <a:gd name="T7" fmla="*/ 8 h 92"/>
                <a:gd name="T8" fmla="*/ 40 w 79"/>
                <a:gd name="T9" fmla="*/ 14 h 92"/>
                <a:gd name="T10" fmla="*/ 27 w 79"/>
                <a:gd name="T11" fmla="*/ 18 h 92"/>
                <a:gd name="T12" fmla="*/ 17 w 79"/>
                <a:gd name="T13" fmla="*/ 26 h 92"/>
                <a:gd name="T14" fmla="*/ 9 w 79"/>
                <a:gd name="T15" fmla="*/ 35 h 92"/>
                <a:gd name="T16" fmla="*/ 9 w 79"/>
                <a:gd name="T17" fmla="*/ 49 h 92"/>
                <a:gd name="T18" fmla="*/ 11 w 79"/>
                <a:gd name="T19" fmla="*/ 59 h 92"/>
                <a:gd name="T20" fmla="*/ 21 w 79"/>
                <a:gd name="T21" fmla="*/ 69 h 92"/>
                <a:gd name="T22" fmla="*/ 30 w 79"/>
                <a:gd name="T23" fmla="*/ 76 h 92"/>
                <a:gd name="T24" fmla="*/ 44 w 79"/>
                <a:gd name="T25" fmla="*/ 81 h 92"/>
                <a:gd name="T26" fmla="*/ 55 w 79"/>
                <a:gd name="T27" fmla="*/ 82 h 92"/>
                <a:gd name="T28" fmla="*/ 67 w 79"/>
                <a:gd name="T29" fmla="*/ 85 h 92"/>
                <a:gd name="T30" fmla="*/ 75 w 79"/>
                <a:gd name="T31" fmla="*/ 85 h 92"/>
                <a:gd name="T32" fmla="*/ 79 w 79"/>
                <a:gd name="T33" fmla="*/ 86 h 92"/>
                <a:gd name="T34" fmla="*/ 77 w 79"/>
                <a:gd name="T35" fmla="*/ 92 h 92"/>
                <a:gd name="T36" fmla="*/ 73 w 79"/>
                <a:gd name="T37" fmla="*/ 90 h 92"/>
                <a:gd name="T38" fmla="*/ 63 w 79"/>
                <a:gd name="T39" fmla="*/ 90 h 92"/>
                <a:gd name="T40" fmla="*/ 52 w 79"/>
                <a:gd name="T41" fmla="*/ 88 h 92"/>
                <a:gd name="T42" fmla="*/ 38 w 79"/>
                <a:gd name="T43" fmla="*/ 85 h 92"/>
                <a:gd name="T44" fmla="*/ 23 w 79"/>
                <a:gd name="T45" fmla="*/ 80 h 92"/>
                <a:gd name="T46" fmla="*/ 13 w 79"/>
                <a:gd name="T47" fmla="*/ 72 h 92"/>
                <a:gd name="T48" fmla="*/ 4 w 79"/>
                <a:gd name="T49" fmla="*/ 61 h 92"/>
                <a:gd name="T50" fmla="*/ 0 w 79"/>
                <a:gd name="T51" fmla="*/ 49 h 92"/>
                <a:gd name="T52" fmla="*/ 0 w 79"/>
                <a:gd name="T53" fmla="*/ 41 h 92"/>
                <a:gd name="T54" fmla="*/ 2 w 79"/>
                <a:gd name="T55" fmla="*/ 33 h 92"/>
                <a:gd name="T56" fmla="*/ 4 w 79"/>
                <a:gd name="T57" fmla="*/ 26 h 92"/>
                <a:gd name="T58" fmla="*/ 9 w 79"/>
                <a:gd name="T59" fmla="*/ 22 h 92"/>
                <a:gd name="T60" fmla="*/ 21 w 79"/>
                <a:gd name="T61" fmla="*/ 14 h 92"/>
                <a:gd name="T62" fmla="*/ 34 w 79"/>
                <a:gd name="T63" fmla="*/ 8 h 92"/>
                <a:gd name="T64" fmla="*/ 46 w 79"/>
                <a:gd name="T65" fmla="*/ 3 h 92"/>
                <a:gd name="T66" fmla="*/ 57 w 79"/>
                <a:gd name="T67" fmla="*/ 2 h 92"/>
                <a:gd name="T68" fmla="*/ 65 w 79"/>
                <a:gd name="T69" fmla="*/ 0 h 92"/>
                <a:gd name="T70" fmla="*/ 69 w 79"/>
                <a:gd name="T71" fmla="*/ 0 h 92"/>
                <a:gd name="T72" fmla="*/ 77 w 79"/>
                <a:gd name="T73" fmla="*/ 7 h 92"/>
                <a:gd name="T74" fmla="*/ 77 w 79"/>
                <a:gd name="T75" fmla="*/ 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
                <a:gd name="T115" fmla="*/ 0 h 92"/>
                <a:gd name="T116" fmla="*/ 79 w 79"/>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 h="92">
                  <a:moveTo>
                    <a:pt x="77" y="7"/>
                  </a:moveTo>
                  <a:lnTo>
                    <a:pt x="73" y="7"/>
                  </a:lnTo>
                  <a:lnTo>
                    <a:pt x="63" y="7"/>
                  </a:lnTo>
                  <a:lnTo>
                    <a:pt x="52" y="8"/>
                  </a:lnTo>
                  <a:lnTo>
                    <a:pt x="40" y="14"/>
                  </a:lnTo>
                  <a:lnTo>
                    <a:pt x="27" y="18"/>
                  </a:lnTo>
                  <a:lnTo>
                    <a:pt x="17" y="26"/>
                  </a:lnTo>
                  <a:lnTo>
                    <a:pt x="9" y="35"/>
                  </a:lnTo>
                  <a:lnTo>
                    <a:pt x="9" y="49"/>
                  </a:lnTo>
                  <a:lnTo>
                    <a:pt x="11" y="59"/>
                  </a:lnTo>
                  <a:lnTo>
                    <a:pt x="21" y="69"/>
                  </a:lnTo>
                  <a:lnTo>
                    <a:pt x="30" y="76"/>
                  </a:lnTo>
                  <a:lnTo>
                    <a:pt x="44" y="81"/>
                  </a:lnTo>
                  <a:lnTo>
                    <a:pt x="55" y="82"/>
                  </a:lnTo>
                  <a:lnTo>
                    <a:pt x="67" y="85"/>
                  </a:lnTo>
                  <a:lnTo>
                    <a:pt x="75" y="85"/>
                  </a:lnTo>
                  <a:lnTo>
                    <a:pt x="79" y="86"/>
                  </a:lnTo>
                  <a:lnTo>
                    <a:pt x="77" y="92"/>
                  </a:lnTo>
                  <a:lnTo>
                    <a:pt x="73" y="90"/>
                  </a:lnTo>
                  <a:lnTo>
                    <a:pt x="63" y="90"/>
                  </a:lnTo>
                  <a:lnTo>
                    <a:pt x="52" y="88"/>
                  </a:lnTo>
                  <a:lnTo>
                    <a:pt x="38" y="85"/>
                  </a:lnTo>
                  <a:lnTo>
                    <a:pt x="23" y="80"/>
                  </a:lnTo>
                  <a:lnTo>
                    <a:pt x="13" y="72"/>
                  </a:lnTo>
                  <a:lnTo>
                    <a:pt x="4" y="61"/>
                  </a:lnTo>
                  <a:lnTo>
                    <a:pt x="0" y="49"/>
                  </a:lnTo>
                  <a:lnTo>
                    <a:pt x="0" y="41"/>
                  </a:lnTo>
                  <a:lnTo>
                    <a:pt x="2" y="33"/>
                  </a:lnTo>
                  <a:lnTo>
                    <a:pt x="4" y="26"/>
                  </a:lnTo>
                  <a:lnTo>
                    <a:pt x="9" y="22"/>
                  </a:lnTo>
                  <a:lnTo>
                    <a:pt x="21" y="14"/>
                  </a:lnTo>
                  <a:lnTo>
                    <a:pt x="34" y="8"/>
                  </a:lnTo>
                  <a:lnTo>
                    <a:pt x="46" y="3"/>
                  </a:lnTo>
                  <a:lnTo>
                    <a:pt x="57" y="2"/>
                  </a:lnTo>
                  <a:lnTo>
                    <a:pt x="65" y="0"/>
                  </a:lnTo>
                  <a:lnTo>
                    <a:pt x="69" y="0"/>
                  </a:lnTo>
                  <a:lnTo>
                    <a:pt x="77" y="7"/>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8" name="Freeform 253"/>
            <p:cNvSpPr>
              <a:spLocks/>
            </p:cNvSpPr>
            <p:nvPr/>
          </p:nvSpPr>
          <p:spPr bwMode="auto">
            <a:xfrm>
              <a:off x="1334" y="3525"/>
              <a:ext cx="121" cy="93"/>
            </a:xfrm>
            <a:custGeom>
              <a:avLst/>
              <a:gdLst>
                <a:gd name="T0" fmla="*/ 42 w 121"/>
                <a:gd name="T1" fmla="*/ 0 h 93"/>
                <a:gd name="T2" fmla="*/ 44 w 121"/>
                <a:gd name="T3" fmla="*/ 8 h 93"/>
                <a:gd name="T4" fmla="*/ 46 w 121"/>
                <a:gd name="T5" fmla="*/ 8 h 93"/>
                <a:gd name="T6" fmla="*/ 54 w 121"/>
                <a:gd name="T7" fmla="*/ 8 h 93"/>
                <a:gd name="T8" fmla="*/ 63 w 121"/>
                <a:gd name="T9" fmla="*/ 9 h 93"/>
                <a:gd name="T10" fmla="*/ 75 w 121"/>
                <a:gd name="T11" fmla="*/ 15 h 93"/>
                <a:gd name="T12" fmla="*/ 84 w 121"/>
                <a:gd name="T13" fmla="*/ 19 h 93"/>
                <a:gd name="T14" fmla="*/ 96 w 121"/>
                <a:gd name="T15" fmla="*/ 27 h 93"/>
                <a:gd name="T16" fmla="*/ 98 w 121"/>
                <a:gd name="T17" fmla="*/ 31 h 93"/>
                <a:gd name="T18" fmla="*/ 102 w 121"/>
                <a:gd name="T19" fmla="*/ 36 h 93"/>
                <a:gd name="T20" fmla="*/ 104 w 121"/>
                <a:gd name="T21" fmla="*/ 43 h 93"/>
                <a:gd name="T22" fmla="*/ 106 w 121"/>
                <a:gd name="T23" fmla="*/ 51 h 93"/>
                <a:gd name="T24" fmla="*/ 102 w 121"/>
                <a:gd name="T25" fmla="*/ 63 h 93"/>
                <a:gd name="T26" fmla="*/ 96 w 121"/>
                <a:gd name="T27" fmla="*/ 73 h 93"/>
                <a:gd name="T28" fmla="*/ 86 w 121"/>
                <a:gd name="T29" fmla="*/ 78 h 93"/>
                <a:gd name="T30" fmla="*/ 77 w 121"/>
                <a:gd name="T31" fmla="*/ 83 h 93"/>
                <a:gd name="T32" fmla="*/ 65 w 121"/>
                <a:gd name="T33" fmla="*/ 85 h 93"/>
                <a:gd name="T34" fmla="*/ 55 w 121"/>
                <a:gd name="T35" fmla="*/ 86 h 93"/>
                <a:gd name="T36" fmla="*/ 48 w 121"/>
                <a:gd name="T37" fmla="*/ 86 h 93"/>
                <a:gd name="T38" fmla="*/ 0 w 121"/>
                <a:gd name="T39" fmla="*/ 81 h 93"/>
                <a:gd name="T40" fmla="*/ 50 w 121"/>
                <a:gd name="T41" fmla="*/ 93 h 93"/>
                <a:gd name="T42" fmla="*/ 52 w 121"/>
                <a:gd name="T43" fmla="*/ 91 h 93"/>
                <a:gd name="T44" fmla="*/ 59 w 121"/>
                <a:gd name="T45" fmla="*/ 91 h 93"/>
                <a:gd name="T46" fmla="*/ 71 w 121"/>
                <a:gd name="T47" fmla="*/ 90 h 93"/>
                <a:gd name="T48" fmla="*/ 84 w 121"/>
                <a:gd name="T49" fmla="*/ 87 h 93"/>
                <a:gd name="T50" fmla="*/ 96 w 121"/>
                <a:gd name="T51" fmla="*/ 82 h 93"/>
                <a:gd name="T52" fmla="*/ 107 w 121"/>
                <a:gd name="T53" fmla="*/ 74 h 93"/>
                <a:gd name="T54" fmla="*/ 111 w 121"/>
                <a:gd name="T55" fmla="*/ 68 h 93"/>
                <a:gd name="T56" fmla="*/ 117 w 121"/>
                <a:gd name="T57" fmla="*/ 63 h 93"/>
                <a:gd name="T58" fmla="*/ 119 w 121"/>
                <a:gd name="T59" fmla="*/ 56 h 93"/>
                <a:gd name="T60" fmla="*/ 121 w 121"/>
                <a:gd name="T61" fmla="*/ 50 h 93"/>
                <a:gd name="T62" fmla="*/ 119 w 121"/>
                <a:gd name="T63" fmla="*/ 42 h 93"/>
                <a:gd name="T64" fmla="*/ 117 w 121"/>
                <a:gd name="T65" fmla="*/ 34 h 93"/>
                <a:gd name="T66" fmla="*/ 111 w 121"/>
                <a:gd name="T67" fmla="*/ 27 h 93"/>
                <a:gd name="T68" fmla="*/ 107 w 121"/>
                <a:gd name="T69" fmla="*/ 23 h 93"/>
                <a:gd name="T70" fmla="*/ 94 w 121"/>
                <a:gd name="T71" fmla="*/ 13 h 93"/>
                <a:gd name="T72" fmla="*/ 81 w 121"/>
                <a:gd name="T73" fmla="*/ 8 h 93"/>
                <a:gd name="T74" fmla="*/ 65 w 121"/>
                <a:gd name="T75" fmla="*/ 3 h 93"/>
                <a:gd name="T76" fmla="*/ 54 w 121"/>
                <a:gd name="T77" fmla="*/ 1 h 93"/>
                <a:gd name="T78" fmla="*/ 44 w 121"/>
                <a:gd name="T79" fmla="*/ 0 h 93"/>
                <a:gd name="T80" fmla="*/ 42 w 121"/>
                <a:gd name="T81" fmla="*/ 0 h 93"/>
                <a:gd name="T82" fmla="*/ 42 w 121"/>
                <a:gd name="T83" fmla="*/ 0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93"/>
                <a:gd name="T128" fmla="*/ 121 w 121"/>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93">
                  <a:moveTo>
                    <a:pt x="42" y="0"/>
                  </a:moveTo>
                  <a:lnTo>
                    <a:pt x="44" y="8"/>
                  </a:lnTo>
                  <a:lnTo>
                    <a:pt x="46" y="8"/>
                  </a:lnTo>
                  <a:lnTo>
                    <a:pt x="54" y="8"/>
                  </a:lnTo>
                  <a:lnTo>
                    <a:pt x="63" y="9"/>
                  </a:lnTo>
                  <a:lnTo>
                    <a:pt x="75" y="15"/>
                  </a:lnTo>
                  <a:lnTo>
                    <a:pt x="84" y="19"/>
                  </a:lnTo>
                  <a:lnTo>
                    <a:pt x="96" y="27"/>
                  </a:lnTo>
                  <a:lnTo>
                    <a:pt x="98" y="31"/>
                  </a:lnTo>
                  <a:lnTo>
                    <a:pt x="102" y="36"/>
                  </a:lnTo>
                  <a:lnTo>
                    <a:pt x="104" y="43"/>
                  </a:lnTo>
                  <a:lnTo>
                    <a:pt x="106" y="51"/>
                  </a:lnTo>
                  <a:lnTo>
                    <a:pt x="102" y="63"/>
                  </a:lnTo>
                  <a:lnTo>
                    <a:pt x="96" y="73"/>
                  </a:lnTo>
                  <a:lnTo>
                    <a:pt x="86" y="78"/>
                  </a:lnTo>
                  <a:lnTo>
                    <a:pt x="77" y="83"/>
                  </a:lnTo>
                  <a:lnTo>
                    <a:pt x="65" y="85"/>
                  </a:lnTo>
                  <a:lnTo>
                    <a:pt x="55" y="86"/>
                  </a:lnTo>
                  <a:lnTo>
                    <a:pt x="48" y="86"/>
                  </a:lnTo>
                  <a:lnTo>
                    <a:pt x="0" y="81"/>
                  </a:lnTo>
                  <a:lnTo>
                    <a:pt x="50" y="93"/>
                  </a:lnTo>
                  <a:lnTo>
                    <a:pt x="52" y="91"/>
                  </a:lnTo>
                  <a:lnTo>
                    <a:pt x="59" y="91"/>
                  </a:lnTo>
                  <a:lnTo>
                    <a:pt x="71" y="90"/>
                  </a:lnTo>
                  <a:lnTo>
                    <a:pt x="84" y="87"/>
                  </a:lnTo>
                  <a:lnTo>
                    <a:pt x="96" y="82"/>
                  </a:lnTo>
                  <a:lnTo>
                    <a:pt x="107" y="74"/>
                  </a:lnTo>
                  <a:lnTo>
                    <a:pt x="111" y="68"/>
                  </a:lnTo>
                  <a:lnTo>
                    <a:pt x="117" y="63"/>
                  </a:lnTo>
                  <a:lnTo>
                    <a:pt x="119" y="56"/>
                  </a:lnTo>
                  <a:lnTo>
                    <a:pt x="121" y="50"/>
                  </a:lnTo>
                  <a:lnTo>
                    <a:pt x="119" y="42"/>
                  </a:lnTo>
                  <a:lnTo>
                    <a:pt x="117" y="34"/>
                  </a:lnTo>
                  <a:lnTo>
                    <a:pt x="111" y="27"/>
                  </a:lnTo>
                  <a:lnTo>
                    <a:pt x="107" y="23"/>
                  </a:lnTo>
                  <a:lnTo>
                    <a:pt x="94" y="13"/>
                  </a:lnTo>
                  <a:lnTo>
                    <a:pt x="81" y="8"/>
                  </a:lnTo>
                  <a:lnTo>
                    <a:pt x="65" y="3"/>
                  </a:lnTo>
                  <a:lnTo>
                    <a:pt x="54" y="1"/>
                  </a:lnTo>
                  <a:lnTo>
                    <a:pt x="44" y="0"/>
                  </a:lnTo>
                  <a:lnTo>
                    <a:pt x="42"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39" name="Freeform 254"/>
            <p:cNvSpPr>
              <a:spLocks/>
            </p:cNvSpPr>
            <p:nvPr/>
          </p:nvSpPr>
          <p:spPr bwMode="auto">
            <a:xfrm>
              <a:off x="202" y="3529"/>
              <a:ext cx="610" cy="515"/>
            </a:xfrm>
            <a:custGeom>
              <a:avLst/>
              <a:gdLst>
                <a:gd name="T0" fmla="*/ 593 w 610"/>
                <a:gd name="T1" fmla="*/ 54 h 515"/>
                <a:gd name="T2" fmla="*/ 583 w 610"/>
                <a:gd name="T3" fmla="*/ 23 h 515"/>
                <a:gd name="T4" fmla="*/ 535 w 610"/>
                <a:gd name="T5" fmla="*/ 9 h 515"/>
                <a:gd name="T6" fmla="*/ 479 w 610"/>
                <a:gd name="T7" fmla="*/ 25 h 515"/>
                <a:gd name="T8" fmla="*/ 423 w 610"/>
                <a:gd name="T9" fmla="*/ 36 h 515"/>
                <a:gd name="T10" fmla="*/ 373 w 610"/>
                <a:gd name="T11" fmla="*/ 38 h 515"/>
                <a:gd name="T12" fmla="*/ 325 w 610"/>
                <a:gd name="T13" fmla="*/ 39 h 515"/>
                <a:gd name="T14" fmla="*/ 281 w 610"/>
                <a:gd name="T15" fmla="*/ 39 h 515"/>
                <a:gd name="T16" fmla="*/ 243 w 610"/>
                <a:gd name="T17" fmla="*/ 69 h 515"/>
                <a:gd name="T18" fmla="*/ 243 w 610"/>
                <a:gd name="T19" fmla="*/ 110 h 515"/>
                <a:gd name="T20" fmla="*/ 260 w 610"/>
                <a:gd name="T21" fmla="*/ 125 h 515"/>
                <a:gd name="T22" fmla="*/ 258 w 610"/>
                <a:gd name="T23" fmla="*/ 150 h 515"/>
                <a:gd name="T24" fmla="*/ 225 w 610"/>
                <a:gd name="T25" fmla="*/ 191 h 515"/>
                <a:gd name="T26" fmla="*/ 183 w 610"/>
                <a:gd name="T27" fmla="*/ 210 h 515"/>
                <a:gd name="T28" fmla="*/ 139 w 610"/>
                <a:gd name="T29" fmla="*/ 210 h 515"/>
                <a:gd name="T30" fmla="*/ 77 w 610"/>
                <a:gd name="T31" fmla="*/ 226 h 515"/>
                <a:gd name="T32" fmla="*/ 33 w 610"/>
                <a:gd name="T33" fmla="*/ 257 h 515"/>
                <a:gd name="T34" fmla="*/ 19 w 610"/>
                <a:gd name="T35" fmla="*/ 282 h 515"/>
                <a:gd name="T36" fmla="*/ 15 w 610"/>
                <a:gd name="T37" fmla="*/ 323 h 515"/>
                <a:gd name="T38" fmla="*/ 15 w 610"/>
                <a:gd name="T39" fmla="*/ 380 h 515"/>
                <a:gd name="T40" fmla="*/ 15 w 610"/>
                <a:gd name="T41" fmla="*/ 431 h 515"/>
                <a:gd name="T42" fmla="*/ 17 w 610"/>
                <a:gd name="T43" fmla="*/ 454 h 515"/>
                <a:gd name="T44" fmla="*/ 40 w 610"/>
                <a:gd name="T45" fmla="*/ 488 h 515"/>
                <a:gd name="T46" fmla="*/ 79 w 610"/>
                <a:gd name="T47" fmla="*/ 501 h 515"/>
                <a:gd name="T48" fmla="*/ 144 w 610"/>
                <a:gd name="T49" fmla="*/ 497 h 515"/>
                <a:gd name="T50" fmla="*/ 204 w 610"/>
                <a:gd name="T51" fmla="*/ 488 h 515"/>
                <a:gd name="T52" fmla="*/ 254 w 610"/>
                <a:gd name="T53" fmla="*/ 480 h 515"/>
                <a:gd name="T54" fmla="*/ 300 w 610"/>
                <a:gd name="T55" fmla="*/ 489 h 515"/>
                <a:gd name="T56" fmla="*/ 304 w 610"/>
                <a:gd name="T57" fmla="*/ 509 h 515"/>
                <a:gd name="T58" fmla="*/ 283 w 610"/>
                <a:gd name="T59" fmla="*/ 489 h 515"/>
                <a:gd name="T60" fmla="*/ 229 w 610"/>
                <a:gd name="T61" fmla="*/ 493 h 515"/>
                <a:gd name="T62" fmla="*/ 181 w 610"/>
                <a:gd name="T63" fmla="*/ 500 h 515"/>
                <a:gd name="T64" fmla="*/ 133 w 610"/>
                <a:gd name="T65" fmla="*/ 511 h 515"/>
                <a:gd name="T66" fmla="*/ 87 w 610"/>
                <a:gd name="T67" fmla="*/ 515 h 515"/>
                <a:gd name="T68" fmla="*/ 48 w 610"/>
                <a:gd name="T69" fmla="*/ 507 h 515"/>
                <a:gd name="T70" fmla="*/ 10 w 610"/>
                <a:gd name="T71" fmla="*/ 469 h 515"/>
                <a:gd name="T72" fmla="*/ 0 w 610"/>
                <a:gd name="T73" fmla="*/ 425 h 515"/>
                <a:gd name="T74" fmla="*/ 0 w 610"/>
                <a:gd name="T75" fmla="*/ 367 h 515"/>
                <a:gd name="T76" fmla="*/ 2 w 610"/>
                <a:gd name="T77" fmla="*/ 313 h 515"/>
                <a:gd name="T78" fmla="*/ 4 w 610"/>
                <a:gd name="T79" fmla="*/ 278 h 515"/>
                <a:gd name="T80" fmla="*/ 12 w 610"/>
                <a:gd name="T81" fmla="*/ 263 h 515"/>
                <a:gd name="T82" fmla="*/ 67 w 610"/>
                <a:gd name="T83" fmla="*/ 218 h 515"/>
                <a:gd name="T84" fmla="*/ 114 w 610"/>
                <a:gd name="T85" fmla="*/ 204 h 515"/>
                <a:gd name="T86" fmla="*/ 150 w 610"/>
                <a:gd name="T87" fmla="*/ 200 h 515"/>
                <a:gd name="T88" fmla="*/ 191 w 610"/>
                <a:gd name="T89" fmla="*/ 202 h 515"/>
                <a:gd name="T90" fmla="*/ 231 w 610"/>
                <a:gd name="T91" fmla="*/ 173 h 515"/>
                <a:gd name="T92" fmla="*/ 256 w 610"/>
                <a:gd name="T93" fmla="*/ 142 h 515"/>
                <a:gd name="T94" fmla="*/ 248 w 610"/>
                <a:gd name="T95" fmla="*/ 125 h 515"/>
                <a:gd name="T96" fmla="*/ 223 w 610"/>
                <a:gd name="T97" fmla="*/ 97 h 515"/>
                <a:gd name="T98" fmla="*/ 233 w 610"/>
                <a:gd name="T99" fmla="*/ 62 h 515"/>
                <a:gd name="T100" fmla="*/ 270 w 610"/>
                <a:gd name="T101" fmla="*/ 34 h 515"/>
                <a:gd name="T102" fmla="*/ 298 w 610"/>
                <a:gd name="T103" fmla="*/ 32 h 515"/>
                <a:gd name="T104" fmla="*/ 345 w 610"/>
                <a:gd name="T105" fmla="*/ 32 h 515"/>
                <a:gd name="T106" fmla="*/ 398 w 610"/>
                <a:gd name="T107" fmla="*/ 31 h 515"/>
                <a:gd name="T108" fmla="*/ 443 w 610"/>
                <a:gd name="T109" fmla="*/ 28 h 515"/>
                <a:gd name="T110" fmla="*/ 477 w 610"/>
                <a:gd name="T111" fmla="*/ 16 h 515"/>
                <a:gd name="T112" fmla="*/ 547 w 610"/>
                <a:gd name="T113" fmla="*/ 0 h 515"/>
                <a:gd name="T114" fmla="*/ 602 w 610"/>
                <a:gd name="T115" fmla="*/ 25 h 515"/>
                <a:gd name="T116" fmla="*/ 608 w 610"/>
                <a:gd name="T117" fmla="*/ 54 h 515"/>
                <a:gd name="T118" fmla="*/ 591 w 610"/>
                <a:gd name="T119" fmla="*/ 67 h 5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0"/>
                <a:gd name="T181" fmla="*/ 0 h 515"/>
                <a:gd name="T182" fmla="*/ 610 w 610"/>
                <a:gd name="T183" fmla="*/ 515 h 5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0" h="515">
                  <a:moveTo>
                    <a:pt x="591" y="67"/>
                  </a:moveTo>
                  <a:lnTo>
                    <a:pt x="591" y="64"/>
                  </a:lnTo>
                  <a:lnTo>
                    <a:pt x="593" y="60"/>
                  </a:lnTo>
                  <a:lnTo>
                    <a:pt x="593" y="54"/>
                  </a:lnTo>
                  <a:lnTo>
                    <a:pt x="595" y="47"/>
                  </a:lnTo>
                  <a:lnTo>
                    <a:pt x="593" y="39"/>
                  </a:lnTo>
                  <a:lnTo>
                    <a:pt x="589" y="31"/>
                  </a:lnTo>
                  <a:lnTo>
                    <a:pt x="583" y="23"/>
                  </a:lnTo>
                  <a:lnTo>
                    <a:pt x="574" y="16"/>
                  </a:lnTo>
                  <a:lnTo>
                    <a:pt x="558" y="11"/>
                  </a:lnTo>
                  <a:lnTo>
                    <a:pt x="547" y="9"/>
                  </a:lnTo>
                  <a:lnTo>
                    <a:pt x="535" y="9"/>
                  </a:lnTo>
                  <a:lnTo>
                    <a:pt x="525" y="13"/>
                  </a:lnTo>
                  <a:lnTo>
                    <a:pt x="512" y="16"/>
                  </a:lnTo>
                  <a:lnTo>
                    <a:pt x="499" y="21"/>
                  </a:lnTo>
                  <a:lnTo>
                    <a:pt x="479" y="25"/>
                  </a:lnTo>
                  <a:lnTo>
                    <a:pt x="462" y="32"/>
                  </a:lnTo>
                  <a:lnTo>
                    <a:pt x="448" y="34"/>
                  </a:lnTo>
                  <a:lnTo>
                    <a:pt x="437" y="35"/>
                  </a:lnTo>
                  <a:lnTo>
                    <a:pt x="423" y="36"/>
                  </a:lnTo>
                  <a:lnTo>
                    <a:pt x="412" y="38"/>
                  </a:lnTo>
                  <a:lnTo>
                    <a:pt x="398" y="38"/>
                  </a:lnTo>
                  <a:lnTo>
                    <a:pt x="385" y="38"/>
                  </a:lnTo>
                  <a:lnTo>
                    <a:pt x="373" y="38"/>
                  </a:lnTo>
                  <a:lnTo>
                    <a:pt x="362" y="39"/>
                  </a:lnTo>
                  <a:lnTo>
                    <a:pt x="348" y="39"/>
                  </a:lnTo>
                  <a:lnTo>
                    <a:pt x="337" y="39"/>
                  </a:lnTo>
                  <a:lnTo>
                    <a:pt x="325" y="39"/>
                  </a:lnTo>
                  <a:lnTo>
                    <a:pt x="318" y="39"/>
                  </a:lnTo>
                  <a:lnTo>
                    <a:pt x="300" y="39"/>
                  </a:lnTo>
                  <a:lnTo>
                    <a:pt x="291" y="39"/>
                  </a:lnTo>
                  <a:lnTo>
                    <a:pt x="281" y="39"/>
                  </a:lnTo>
                  <a:lnTo>
                    <a:pt x="271" y="44"/>
                  </a:lnTo>
                  <a:lnTo>
                    <a:pt x="260" y="50"/>
                  </a:lnTo>
                  <a:lnTo>
                    <a:pt x="252" y="59"/>
                  </a:lnTo>
                  <a:lnTo>
                    <a:pt x="243" y="69"/>
                  </a:lnTo>
                  <a:lnTo>
                    <a:pt x="239" y="81"/>
                  </a:lnTo>
                  <a:lnTo>
                    <a:pt x="235" y="91"/>
                  </a:lnTo>
                  <a:lnTo>
                    <a:pt x="239" y="103"/>
                  </a:lnTo>
                  <a:lnTo>
                    <a:pt x="243" y="110"/>
                  </a:lnTo>
                  <a:lnTo>
                    <a:pt x="248" y="116"/>
                  </a:lnTo>
                  <a:lnTo>
                    <a:pt x="252" y="118"/>
                  </a:lnTo>
                  <a:lnTo>
                    <a:pt x="258" y="122"/>
                  </a:lnTo>
                  <a:lnTo>
                    <a:pt x="260" y="125"/>
                  </a:lnTo>
                  <a:lnTo>
                    <a:pt x="264" y="129"/>
                  </a:lnTo>
                  <a:lnTo>
                    <a:pt x="264" y="133"/>
                  </a:lnTo>
                  <a:lnTo>
                    <a:pt x="264" y="142"/>
                  </a:lnTo>
                  <a:lnTo>
                    <a:pt x="258" y="150"/>
                  </a:lnTo>
                  <a:lnTo>
                    <a:pt x="252" y="161"/>
                  </a:lnTo>
                  <a:lnTo>
                    <a:pt x="244" y="172"/>
                  </a:lnTo>
                  <a:lnTo>
                    <a:pt x="237" y="183"/>
                  </a:lnTo>
                  <a:lnTo>
                    <a:pt x="225" y="191"/>
                  </a:lnTo>
                  <a:lnTo>
                    <a:pt x="216" y="199"/>
                  </a:lnTo>
                  <a:lnTo>
                    <a:pt x="204" y="204"/>
                  </a:lnTo>
                  <a:lnTo>
                    <a:pt x="194" y="210"/>
                  </a:lnTo>
                  <a:lnTo>
                    <a:pt x="183" y="210"/>
                  </a:lnTo>
                  <a:lnTo>
                    <a:pt x="173" y="211"/>
                  </a:lnTo>
                  <a:lnTo>
                    <a:pt x="162" y="210"/>
                  </a:lnTo>
                  <a:lnTo>
                    <a:pt x="152" y="210"/>
                  </a:lnTo>
                  <a:lnTo>
                    <a:pt x="139" y="210"/>
                  </a:lnTo>
                  <a:lnTo>
                    <a:pt x="127" y="211"/>
                  </a:lnTo>
                  <a:lnTo>
                    <a:pt x="112" y="214"/>
                  </a:lnTo>
                  <a:lnTo>
                    <a:pt x="96" y="220"/>
                  </a:lnTo>
                  <a:lnTo>
                    <a:pt x="77" y="226"/>
                  </a:lnTo>
                  <a:lnTo>
                    <a:pt x="64" y="234"/>
                  </a:lnTo>
                  <a:lnTo>
                    <a:pt x="50" y="242"/>
                  </a:lnTo>
                  <a:lnTo>
                    <a:pt x="42" y="250"/>
                  </a:lnTo>
                  <a:lnTo>
                    <a:pt x="33" y="257"/>
                  </a:lnTo>
                  <a:lnTo>
                    <a:pt x="29" y="265"/>
                  </a:lnTo>
                  <a:lnTo>
                    <a:pt x="23" y="271"/>
                  </a:lnTo>
                  <a:lnTo>
                    <a:pt x="21" y="280"/>
                  </a:lnTo>
                  <a:lnTo>
                    <a:pt x="19" y="282"/>
                  </a:lnTo>
                  <a:lnTo>
                    <a:pt x="17" y="289"/>
                  </a:lnTo>
                  <a:lnTo>
                    <a:pt x="15" y="298"/>
                  </a:lnTo>
                  <a:lnTo>
                    <a:pt x="15" y="310"/>
                  </a:lnTo>
                  <a:lnTo>
                    <a:pt x="15" y="323"/>
                  </a:lnTo>
                  <a:lnTo>
                    <a:pt x="15" y="336"/>
                  </a:lnTo>
                  <a:lnTo>
                    <a:pt x="15" y="351"/>
                  </a:lnTo>
                  <a:lnTo>
                    <a:pt x="15" y="367"/>
                  </a:lnTo>
                  <a:lnTo>
                    <a:pt x="15" y="380"/>
                  </a:lnTo>
                  <a:lnTo>
                    <a:pt x="15" y="395"/>
                  </a:lnTo>
                  <a:lnTo>
                    <a:pt x="15" y="409"/>
                  </a:lnTo>
                  <a:lnTo>
                    <a:pt x="15" y="422"/>
                  </a:lnTo>
                  <a:lnTo>
                    <a:pt x="15" y="431"/>
                  </a:lnTo>
                  <a:lnTo>
                    <a:pt x="15" y="439"/>
                  </a:lnTo>
                  <a:lnTo>
                    <a:pt x="15" y="446"/>
                  </a:lnTo>
                  <a:lnTo>
                    <a:pt x="17" y="450"/>
                  </a:lnTo>
                  <a:lnTo>
                    <a:pt x="17" y="454"/>
                  </a:lnTo>
                  <a:lnTo>
                    <a:pt x="19" y="462"/>
                  </a:lnTo>
                  <a:lnTo>
                    <a:pt x="23" y="472"/>
                  </a:lnTo>
                  <a:lnTo>
                    <a:pt x="35" y="484"/>
                  </a:lnTo>
                  <a:lnTo>
                    <a:pt x="40" y="488"/>
                  </a:lnTo>
                  <a:lnTo>
                    <a:pt x="48" y="492"/>
                  </a:lnTo>
                  <a:lnTo>
                    <a:pt x="56" y="496"/>
                  </a:lnTo>
                  <a:lnTo>
                    <a:pt x="67" y="500"/>
                  </a:lnTo>
                  <a:lnTo>
                    <a:pt x="79" y="501"/>
                  </a:lnTo>
                  <a:lnTo>
                    <a:pt x="92" y="503"/>
                  </a:lnTo>
                  <a:lnTo>
                    <a:pt x="108" y="501"/>
                  </a:lnTo>
                  <a:lnTo>
                    <a:pt x="127" y="501"/>
                  </a:lnTo>
                  <a:lnTo>
                    <a:pt x="144" y="497"/>
                  </a:lnTo>
                  <a:lnTo>
                    <a:pt x="162" y="496"/>
                  </a:lnTo>
                  <a:lnTo>
                    <a:pt x="177" y="492"/>
                  </a:lnTo>
                  <a:lnTo>
                    <a:pt x="193" y="491"/>
                  </a:lnTo>
                  <a:lnTo>
                    <a:pt x="204" y="488"/>
                  </a:lnTo>
                  <a:lnTo>
                    <a:pt x="216" y="486"/>
                  </a:lnTo>
                  <a:lnTo>
                    <a:pt x="227" y="484"/>
                  </a:lnTo>
                  <a:lnTo>
                    <a:pt x="239" y="484"/>
                  </a:lnTo>
                  <a:lnTo>
                    <a:pt x="254" y="480"/>
                  </a:lnTo>
                  <a:lnTo>
                    <a:pt x="270" y="478"/>
                  </a:lnTo>
                  <a:lnTo>
                    <a:pt x="279" y="478"/>
                  </a:lnTo>
                  <a:lnTo>
                    <a:pt x="289" y="482"/>
                  </a:lnTo>
                  <a:lnTo>
                    <a:pt x="300" y="489"/>
                  </a:lnTo>
                  <a:lnTo>
                    <a:pt x="308" y="497"/>
                  </a:lnTo>
                  <a:lnTo>
                    <a:pt x="314" y="503"/>
                  </a:lnTo>
                  <a:lnTo>
                    <a:pt x="316" y="505"/>
                  </a:lnTo>
                  <a:lnTo>
                    <a:pt x="304" y="509"/>
                  </a:lnTo>
                  <a:lnTo>
                    <a:pt x="300" y="505"/>
                  </a:lnTo>
                  <a:lnTo>
                    <a:pt x="295" y="500"/>
                  </a:lnTo>
                  <a:lnTo>
                    <a:pt x="287" y="492"/>
                  </a:lnTo>
                  <a:lnTo>
                    <a:pt x="283" y="489"/>
                  </a:lnTo>
                  <a:lnTo>
                    <a:pt x="277" y="488"/>
                  </a:lnTo>
                  <a:lnTo>
                    <a:pt x="266" y="489"/>
                  </a:lnTo>
                  <a:lnTo>
                    <a:pt x="248" y="491"/>
                  </a:lnTo>
                  <a:lnTo>
                    <a:pt x="229" y="493"/>
                  </a:lnTo>
                  <a:lnTo>
                    <a:pt x="216" y="493"/>
                  </a:lnTo>
                  <a:lnTo>
                    <a:pt x="204" y="496"/>
                  </a:lnTo>
                  <a:lnTo>
                    <a:pt x="193" y="497"/>
                  </a:lnTo>
                  <a:lnTo>
                    <a:pt x="181" y="500"/>
                  </a:lnTo>
                  <a:lnTo>
                    <a:pt x="168" y="501"/>
                  </a:lnTo>
                  <a:lnTo>
                    <a:pt x="156" y="505"/>
                  </a:lnTo>
                  <a:lnTo>
                    <a:pt x="144" y="507"/>
                  </a:lnTo>
                  <a:lnTo>
                    <a:pt x="133" y="511"/>
                  </a:lnTo>
                  <a:lnTo>
                    <a:pt x="119" y="512"/>
                  </a:lnTo>
                  <a:lnTo>
                    <a:pt x="108" y="513"/>
                  </a:lnTo>
                  <a:lnTo>
                    <a:pt x="96" y="513"/>
                  </a:lnTo>
                  <a:lnTo>
                    <a:pt x="87" y="515"/>
                  </a:lnTo>
                  <a:lnTo>
                    <a:pt x="75" y="512"/>
                  </a:lnTo>
                  <a:lnTo>
                    <a:pt x="66" y="511"/>
                  </a:lnTo>
                  <a:lnTo>
                    <a:pt x="56" y="508"/>
                  </a:lnTo>
                  <a:lnTo>
                    <a:pt x="48" y="507"/>
                  </a:lnTo>
                  <a:lnTo>
                    <a:pt x="31" y="497"/>
                  </a:lnTo>
                  <a:lnTo>
                    <a:pt x="19" y="485"/>
                  </a:lnTo>
                  <a:lnTo>
                    <a:pt x="14" y="477"/>
                  </a:lnTo>
                  <a:lnTo>
                    <a:pt x="10" y="469"/>
                  </a:lnTo>
                  <a:lnTo>
                    <a:pt x="6" y="460"/>
                  </a:lnTo>
                  <a:lnTo>
                    <a:pt x="6" y="450"/>
                  </a:lnTo>
                  <a:lnTo>
                    <a:pt x="2" y="437"/>
                  </a:lnTo>
                  <a:lnTo>
                    <a:pt x="0" y="425"/>
                  </a:lnTo>
                  <a:lnTo>
                    <a:pt x="0" y="410"/>
                  </a:lnTo>
                  <a:lnTo>
                    <a:pt x="0" y="396"/>
                  </a:lnTo>
                  <a:lnTo>
                    <a:pt x="0" y="382"/>
                  </a:lnTo>
                  <a:lnTo>
                    <a:pt x="0" y="367"/>
                  </a:lnTo>
                  <a:lnTo>
                    <a:pt x="0" y="352"/>
                  </a:lnTo>
                  <a:lnTo>
                    <a:pt x="2" y="340"/>
                  </a:lnTo>
                  <a:lnTo>
                    <a:pt x="2" y="325"/>
                  </a:lnTo>
                  <a:lnTo>
                    <a:pt x="2" y="313"/>
                  </a:lnTo>
                  <a:lnTo>
                    <a:pt x="2" y="301"/>
                  </a:lnTo>
                  <a:lnTo>
                    <a:pt x="4" y="293"/>
                  </a:lnTo>
                  <a:lnTo>
                    <a:pt x="4" y="284"/>
                  </a:lnTo>
                  <a:lnTo>
                    <a:pt x="4" y="278"/>
                  </a:lnTo>
                  <a:lnTo>
                    <a:pt x="4" y="274"/>
                  </a:lnTo>
                  <a:lnTo>
                    <a:pt x="6" y="274"/>
                  </a:lnTo>
                  <a:lnTo>
                    <a:pt x="6" y="270"/>
                  </a:lnTo>
                  <a:lnTo>
                    <a:pt x="12" y="263"/>
                  </a:lnTo>
                  <a:lnTo>
                    <a:pt x="19" y="253"/>
                  </a:lnTo>
                  <a:lnTo>
                    <a:pt x="33" y="242"/>
                  </a:lnTo>
                  <a:lnTo>
                    <a:pt x="48" y="228"/>
                  </a:lnTo>
                  <a:lnTo>
                    <a:pt x="67" y="218"/>
                  </a:lnTo>
                  <a:lnTo>
                    <a:pt x="77" y="212"/>
                  </a:lnTo>
                  <a:lnTo>
                    <a:pt x="89" y="208"/>
                  </a:lnTo>
                  <a:lnTo>
                    <a:pt x="100" y="204"/>
                  </a:lnTo>
                  <a:lnTo>
                    <a:pt x="114" y="204"/>
                  </a:lnTo>
                  <a:lnTo>
                    <a:pt x="123" y="202"/>
                  </a:lnTo>
                  <a:lnTo>
                    <a:pt x="135" y="200"/>
                  </a:lnTo>
                  <a:lnTo>
                    <a:pt x="142" y="200"/>
                  </a:lnTo>
                  <a:lnTo>
                    <a:pt x="150" y="200"/>
                  </a:lnTo>
                  <a:lnTo>
                    <a:pt x="162" y="200"/>
                  </a:lnTo>
                  <a:lnTo>
                    <a:pt x="169" y="202"/>
                  </a:lnTo>
                  <a:lnTo>
                    <a:pt x="177" y="203"/>
                  </a:lnTo>
                  <a:lnTo>
                    <a:pt x="191" y="202"/>
                  </a:lnTo>
                  <a:lnTo>
                    <a:pt x="198" y="196"/>
                  </a:lnTo>
                  <a:lnTo>
                    <a:pt x="208" y="189"/>
                  </a:lnTo>
                  <a:lnTo>
                    <a:pt x="219" y="181"/>
                  </a:lnTo>
                  <a:lnTo>
                    <a:pt x="231" y="173"/>
                  </a:lnTo>
                  <a:lnTo>
                    <a:pt x="241" y="163"/>
                  </a:lnTo>
                  <a:lnTo>
                    <a:pt x="248" y="155"/>
                  </a:lnTo>
                  <a:lnTo>
                    <a:pt x="254" y="146"/>
                  </a:lnTo>
                  <a:lnTo>
                    <a:pt x="256" y="142"/>
                  </a:lnTo>
                  <a:lnTo>
                    <a:pt x="254" y="134"/>
                  </a:lnTo>
                  <a:lnTo>
                    <a:pt x="254" y="132"/>
                  </a:lnTo>
                  <a:lnTo>
                    <a:pt x="252" y="128"/>
                  </a:lnTo>
                  <a:lnTo>
                    <a:pt x="248" y="125"/>
                  </a:lnTo>
                  <a:lnTo>
                    <a:pt x="239" y="118"/>
                  </a:lnTo>
                  <a:lnTo>
                    <a:pt x="231" y="109"/>
                  </a:lnTo>
                  <a:lnTo>
                    <a:pt x="225" y="102"/>
                  </a:lnTo>
                  <a:lnTo>
                    <a:pt x="223" y="97"/>
                  </a:lnTo>
                  <a:lnTo>
                    <a:pt x="223" y="89"/>
                  </a:lnTo>
                  <a:lnTo>
                    <a:pt x="225" y="81"/>
                  </a:lnTo>
                  <a:lnTo>
                    <a:pt x="227" y="70"/>
                  </a:lnTo>
                  <a:lnTo>
                    <a:pt x="233" y="62"/>
                  </a:lnTo>
                  <a:lnTo>
                    <a:pt x="239" y="52"/>
                  </a:lnTo>
                  <a:lnTo>
                    <a:pt x="250" y="46"/>
                  </a:lnTo>
                  <a:lnTo>
                    <a:pt x="258" y="38"/>
                  </a:lnTo>
                  <a:lnTo>
                    <a:pt x="270" y="34"/>
                  </a:lnTo>
                  <a:lnTo>
                    <a:pt x="279" y="31"/>
                  </a:lnTo>
                  <a:lnTo>
                    <a:pt x="289" y="32"/>
                  </a:lnTo>
                  <a:lnTo>
                    <a:pt x="293" y="32"/>
                  </a:lnTo>
                  <a:lnTo>
                    <a:pt x="298" y="32"/>
                  </a:lnTo>
                  <a:lnTo>
                    <a:pt x="308" y="32"/>
                  </a:lnTo>
                  <a:lnTo>
                    <a:pt x="320" y="32"/>
                  </a:lnTo>
                  <a:lnTo>
                    <a:pt x="331" y="32"/>
                  </a:lnTo>
                  <a:lnTo>
                    <a:pt x="345" y="32"/>
                  </a:lnTo>
                  <a:lnTo>
                    <a:pt x="358" y="32"/>
                  </a:lnTo>
                  <a:lnTo>
                    <a:pt x="373" y="32"/>
                  </a:lnTo>
                  <a:lnTo>
                    <a:pt x="385" y="31"/>
                  </a:lnTo>
                  <a:lnTo>
                    <a:pt x="398" y="31"/>
                  </a:lnTo>
                  <a:lnTo>
                    <a:pt x="410" y="31"/>
                  </a:lnTo>
                  <a:lnTo>
                    <a:pt x="423" y="31"/>
                  </a:lnTo>
                  <a:lnTo>
                    <a:pt x="433" y="30"/>
                  </a:lnTo>
                  <a:lnTo>
                    <a:pt x="443" y="28"/>
                  </a:lnTo>
                  <a:lnTo>
                    <a:pt x="448" y="27"/>
                  </a:lnTo>
                  <a:lnTo>
                    <a:pt x="456" y="27"/>
                  </a:lnTo>
                  <a:lnTo>
                    <a:pt x="464" y="21"/>
                  </a:lnTo>
                  <a:lnTo>
                    <a:pt x="477" y="16"/>
                  </a:lnTo>
                  <a:lnTo>
                    <a:pt x="495" y="11"/>
                  </a:lnTo>
                  <a:lnTo>
                    <a:pt x="512" y="7"/>
                  </a:lnTo>
                  <a:lnTo>
                    <a:pt x="529" y="1"/>
                  </a:lnTo>
                  <a:lnTo>
                    <a:pt x="547" y="0"/>
                  </a:lnTo>
                  <a:lnTo>
                    <a:pt x="562" y="1"/>
                  </a:lnTo>
                  <a:lnTo>
                    <a:pt x="575" y="7"/>
                  </a:lnTo>
                  <a:lnTo>
                    <a:pt x="591" y="16"/>
                  </a:lnTo>
                  <a:lnTo>
                    <a:pt x="602" y="25"/>
                  </a:lnTo>
                  <a:lnTo>
                    <a:pt x="608" y="32"/>
                  </a:lnTo>
                  <a:lnTo>
                    <a:pt x="610" y="40"/>
                  </a:lnTo>
                  <a:lnTo>
                    <a:pt x="608" y="46"/>
                  </a:lnTo>
                  <a:lnTo>
                    <a:pt x="608" y="54"/>
                  </a:lnTo>
                  <a:lnTo>
                    <a:pt x="608" y="60"/>
                  </a:lnTo>
                  <a:lnTo>
                    <a:pt x="608" y="63"/>
                  </a:lnTo>
                  <a:lnTo>
                    <a:pt x="591" y="67"/>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0" name="Freeform 256"/>
            <p:cNvSpPr>
              <a:spLocks/>
            </p:cNvSpPr>
            <p:nvPr/>
          </p:nvSpPr>
          <p:spPr bwMode="auto">
            <a:xfrm>
              <a:off x="1343" y="3631"/>
              <a:ext cx="173" cy="113"/>
            </a:xfrm>
            <a:custGeom>
              <a:avLst/>
              <a:gdLst>
                <a:gd name="T0" fmla="*/ 39 w 173"/>
                <a:gd name="T1" fmla="*/ 113 h 113"/>
                <a:gd name="T2" fmla="*/ 35 w 173"/>
                <a:gd name="T3" fmla="*/ 110 h 113"/>
                <a:gd name="T4" fmla="*/ 29 w 173"/>
                <a:gd name="T5" fmla="*/ 105 h 113"/>
                <a:gd name="T6" fmla="*/ 20 w 173"/>
                <a:gd name="T7" fmla="*/ 96 h 113"/>
                <a:gd name="T8" fmla="*/ 16 w 173"/>
                <a:gd name="T9" fmla="*/ 85 h 113"/>
                <a:gd name="T10" fmla="*/ 12 w 173"/>
                <a:gd name="T11" fmla="*/ 78 h 113"/>
                <a:gd name="T12" fmla="*/ 12 w 173"/>
                <a:gd name="T13" fmla="*/ 71 h 113"/>
                <a:gd name="T14" fmla="*/ 10 w 173"/>
                <a:gd name="T15" fmla="*/ 63 h 113"/>
                <a:gd name="T16" fmla="*/ 14 w 173"/>
                <a:gd name="T17" fmla="*/ 57 h 113"/>
                <a:gd name="T18" fmla="*/ 16 w 173"/>
                <a:gd name="T19" fmla="*/ 48 h 113"/>
                <a:gd name="T20" fmla="*/ 23 w 173"/>
                <a:gd name="T21" fmla="*/ 40 h 113"/>
                <a:gd name="T22" fmla="*/ 31 w 173"/>
                <a:gd name="T23" fmla="*/ 32 h 113"/>
                <a:gd name="T24" fmla="*/ 45 w 173"/>
                <a:gd name="T25" fmla="*/ 26 h 113"/>
                <a:gd name="T26" fmla="*/ 56 w 173"/>
                <a:gd name="T27" fmla="*/ 16 h 113"/>
                <a:gd name="T28" fmla="*/ 70 w 173"/>
                <a:gd name="T29" fmla="*/ 12 h 113"/>
                <a:gd name="T30" fmla="*/ 81 w 173"/>
                <a:gd name="T31" fmla="*/ 8 h 113"/>
                <a:gd name="T32" fmla="*/ 93 w 173"/>
                <a:gd name="T33" fmla="*/ 8 h 113"/>
                <a:gd name="T34" fmla="*/ 102 w 173"/>
                <a:gd name="T35" fmla="*/ 8 h 113"/>
                <a:gd name="T36" fmla="*/ 112 w 173"/>
                <a:gd name="T37" fmla="*/ 10 h 113"/>
                <a:gd name="T38" fmla="*/ 122 w 173"/>
                <a:gd name="T39" fmla="*/ 12 h 113"/>
                <a:gd name="T40" fmla="*/ 131 w 173"/>
                <a:gd name="T41" fmla="*/ 16 h 113"/>
                <a:gd name="T42" fmla="*/ 143 w 173"/>
                <a:gd name="T43" fmla="*/ 24 h 113"/>
                <a:gd name="T44" fmla="*/ 154 w 173"/>
                <a:gd name="T45" fmla="*/ 35 h 113"/>
                <a:gd name="T46" fmla="*/ 158 w 173"/>
                <a:gd name="T47" fmla="*/ 44 h 113"/>
                <a:gd name="T48" fmla="*/ 160 w 173"/>
                <a:gd name="T49" fmla="*/ 53 h 113"/>
                <a:gd name="T50" fmla="*/ 173 w 173"/>
                <a:gd name="T51" fmla="*/ 53 h 113"/>
                <a:gd name="T52" fmla="*/ 172 w 173"/>
                <a:gd name="T53" fmla="*/ 48 h 113"/>
                <a:gd name="T54" fmla="*/ 166 w 173"/>
                <a:gd name="T55" fmla="*/ 39 h 113"/>
                <a:gd name="T56" fmla="*/ 156 w 173"/>
                <a:gd name="T57" fmla="*/ 27 h 113"/>
                <a:gd name="T58" fmla="*/ 145 w 173"/>
                <a:gd name="T59" fmla="*/ 16 h 113"/>
                <a:gd name="T60" fmla="*/ 135 w 173"/>
                <a:gd name="T61" fmla="*/ 10 h 113"/>
                <a:gd name="T62" fmla="*/ 125 w 173"/>
                <a:gd name="T63" fmla="*/ 5 h 113"/>
                <a:gd name="T64" fmla="*/ 114 w 173"/>
                <a:gd name="T65" fmla="*/ 1 h 113"/>
                <a:gd name="T66" fmla="*/ 102 w 173"/>
                <a:gd name="T67" fmla="*/ 1 h 113"/>
                <a:gd name="T68" fmla="*/ 87 w 173"/>
                <a:gd name="T69" fmla="*/ 0 h 113"/>
                <a:gd name="T70" fmla="*/ 73 w 173"/>
                <a:gd name="T71" fmla="*/ 3 h 113"/>
                <a:gd name="T72" fmla="*/ 56 w 173"/>
                <a:gd name="T73" fmla="*/ 8 h 113"/>
                <a:gd name="T74" fmla="*/ 41 w 173"/>
                <a:gd name="T75" fmla="*/ 18 h 113"/>
                <a:gd name="T76" fmla="*/ 37 w 173"/>
                <a:gd name="T77" fmla="*/ 18 h 113"/>
                <a:gd name="T78" fmla="*/ 29 w 173"/>
                <a:gd name="T79" fmla="*/ 23 h 113"/>
                <a:gd name="T80" fmla="*/ 20 w 173"/>
                <a:gd name="T81" fmla="*/ 31 h 113"/>
                <a:gd name="T82" fmla="*/ 12 w 173"/>
                <a:gd name="T83" fmla="*/ 42 h 113"/>
                <a:gd name="T84" fmla="*/ 2 w 173"/>
                <a:gd name="T85" fmla="*/ 54 h 113"/>
                <a:gd name="T86" fmla="*/ 0 w 173"/>
                <a:gd name="T87" fmla="*/ 69 h 113"/>
                <a:gd name="T88" fmla="*/ 0 w 173"/>
                <a:gd name="T89" fmla="*/ 77 h 113"/>
                <a:gd name="T90" fmla="*/ 4 w 173"/>
                <a:gd name="T91" fmla="*/ 85 h 113"/>
                <a:gd name="T92" fmla="*/ 8 w 173"/>
                <a:gd name="T93" fmla="*/ 93 h 113"/>
                <a:gd name="T94" fmla="*/ 18 w 173"/>
                <a:gd name="T95" fmla="*/ 102 h 113"/>
                <a:gd name="T96" fmla="*/ 39 w 173"/>
                <a:gd name="T97" fmla="*/ 113 h 113"/>
                <a:gd name="T98" fmla="*/ 39 w 173"/>
                <a:gd name="T99" fmla="*/ 113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
                <a:gd name="T151" fmla="*/ 0 h 113"/>
                <a:gd name="T152" fmla="*/ 173 w 173"/>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 h="113">
                  <a:moveTo>
                    <a:pt x="39" y="113"/>
                  </a:moveTo>
                  <a:lnTo>
                    <a:pt x="35" y="110"/>
                  </a:lnTo>
                  <a:lnTo>
                    <a:pt x="29" y="105"/>
                  </a:lnTo>
                  <a:lnTo>
                    <a:pt x="20" y="96"/>
                  </a:lnTo>
                  <a:lnTo>
                    <a:pt x="16" y="85"/>
                  </a:lnTo>
                  <a:lnTo>
                    <a:pt x="12" y="78"/>
                  </a:lnTo>
                  <a:lnTo>
                    <a:pt x="12" y="71"/>
                  </a:lnTo>
                  <a:lnTo>
                    <a:pt x="10" y="63"/>
                  </a:lnTo>
                  <a:lnTo>
                    <a:pt x="14" y="57"/>
                  </a:lnTo>
                  <a:lnTo>
                    <a:pt x="16" y="48"/>
                  </a:lnTo>
                  <a:lnTo>
                    <a:pt x="23" y="40"/>
                  </a:lnTo>
                  <a:lnTo>
                    <a:pt x="31" y="32"/>
                  </a:lnTo>
                  <a:lnTo>
                    <a:pt x="45" y="26"/>
                  </a:lnTo>
                  <a:lnTo>
                    <a:pt x="56" y="16"/>
                  </a:lnTo>
                  <a:lnTo>
                    <a:pt x="70" y="12"/>
                  </a:lnTo>
                  <a:lnTo>
                    <a:pt x="81" y="8"/>
                  </a:lnTo>
                  <a:lnTo>
                    <a:pt x="93" y="8"/>
                  </a:lnTo>
                  <a:lnTo>
                    <a:pt x="102" y="8"/>
                  </a:lnTo>
                  <a:lnTo>
                    <a:pt x="112" y="10"/>
                  </a:lnTo>
                  <a:lnTo>
                    <a:pt x="122" y="12"/>
                  </a:lnTo>
                  <a:lnTo>
                    <a:pt x="131" y="16"/>
                  </a:lnTo>
                  <a:lnTo>
                    <a:pt x="143" y="24"/>
                  </a:lnTo>
                  <a:lnTo>
                    <a:pt x="154" y="35"/>
                  </a:lnTo>
                  <a:lnTo>
                    <a:pt x="158" y="44"/>
                  </a:lnTo>
                  <a:lnTo>
                    <a:pt x="160" y="53"/>
                  </a:lnTo>
                  <a:lnTo>
                    <a:pt x="173" y="53"/>
                  </a:lnTo>
                  <a:lnTo>
                    <a:pt x="172" y="48"/>
                  </a:lnTo>
                  <a:lnTo>
                    <a:pt x="166" y="39"/>
                  </a:lnTo>
                  <a:lnTo>
                    <a:pt x="156" y="27"/>
                  </a:lnTo>
                  <a:lnTo>
                    <a:pt x="145" y="16"/>
                  </a:lnTo>
                  <a:lnTo>
                    <a:pt x="135" y="10"/>
                  </a:lnTo>
                  <a:lnTo>
                    <a:pt x="125" y="5"/>
                  </a:lnTo>
                  <a:lnTo>
                    <a:pt x="114" y="1"/>
                  </a:lnTo>
                  <a:lnTo>
                    <a:pt x="102" y="1"/>
                  </a:lnTo>
                  <a:lnTo>
                    <a:pt x="87" y="0"/>
                  </a:lnTo>
                  <a:lnTo>
                    <a:pt x="73" y="3"/>
                  </a:lnTo>
                  <a:lnTo>
                    <a:pt x="56" y="8"/>
                  </a:lnTo>
                  <a:lnTo>
                    <a:pt x="41" y="18"/>
                  </a:lnTo>
                  <a:lnTo>
                    <a:pt x="37" y="18"/>
                  </a:lnTo>
                  <a:lnTo>
                    <a:pt x="29" y="23"/>
                  </a:lnTo>
                  <a:lnTo>
                    <a:pt x="20" y="31"/>
                  </a:lnTo>
                  <a:lnTo>
                    <a:pt x="12" y="42"/>
                  </a:lnTo>
                  <a:lnTo>
                    <a:pt x="2" y="54"/>
                  </a:lnTo>
                  <a:lnTo>
                    <a:pt x="0" y="69"/>
                  </a:lnTo>
                  <a:lnTo>
                    <a:pt x="0" y="77"/>
                  </a:lnTo>
                  <a:lnTo>
                    <a:pt x="4" y="85"/>
                  </a:lnTo>
                  <a:lnTo>
                    <a:pt x="8" y="93"/>
                  </a:lnTo>
                  <a:lnTo>
                    <a:pt x="18" y="102"/>
                  </a:lnTo>
                  <a:lnTo>
                    <a:pt x="39" y="113"/>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1" name="Freeform 261"/>
            <p:cNvSpPr>
              <a:spLocks/>
            </p:cNvSpPr>
            <p:nvPr/>
          </p:nvSpPr>
          <p:spPr bwMode="auto">
            <a:xfrm>
              <a:off x="3349" y="4159"/>
              <a:ext cx="46" cy="39"/>
            </a:xfrm>
            <a:custGeom>
              <a:avLst/>
              <a:gdLst>
                <a:gd name="T0" fmla="*/ 38 w 46"/>
                <a:gd name="T1" fmla="*/ 0 h 39"/>
                <a:gd name="T2" fmla="*/ 3 w 46"/>
                <a:gd name="T3" fmla="*/ 29 h 39"/>
                <a:gd name="T4" fmla="*/ 0 w 46"/>
                <a:gd name="T5" fmla="*/ 39 h 39"/>
                <a:gd name="T6" fmla="*/ 46 w 46"/>
                <a:gd name="T7" fmla="*/ 7 h 39"/>
                <a:gd name="T8" fmla="*/ 38 w 46"/>
                <a:gd name="T9" fmla="*/ 0 h 39"/>
                <a:gd name="T10" fmla="*/ 38 w 46"/>
                <a:gd name="T11" fmla="*/ 0 h 39"/>
                <a:gd name="T12" fmla="*/ 0 60000 65536"/>
                <a:gd name="T13" fmla="*/ 0 60000 65536"/>
                <a:gd name="T14" fmla="*/ 0 60000 65536"/>
                <a:gd name="T15" fmla="*/ 0 60000 65536"/>
                <a:gd name="T16" fmla="*/ 0 60000 65536"/>
                <a:gd name="T17" fmla="*/ 0 60000 65536"/>
                <a:gd name="T18" fmla="*/ 0 w 46"/>
                <a:gd name="T19" fmla="*/ 0 h 39"/>
                <a:gd name="T20" fmla="*/ 46 w 4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6" h="39">
                  <a:moveTo>
                    <a:pt x="38" y="0"/>
                  </a:moveTo>
                  <a:lnTo>
                    <a:pt x="3" y="29"/>
                  </a:lnTo>
                  <a:lnTo>
                    <a:pt x="0" y="39"/>
                  </a:lnTo>
                  <a:lnTo>
                    <a:pt x="46" y="7"/>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2" name="Freeform 263"/>
            <p:cNvSpPr>
              <a:spLocks/>
            </p:cNvSpPr>
            <p:nvPr/>
          </p:nvSpPr>
          <p:spPr bwMode="auto">
            <a:xfrm>
              <a:off x="3558" y="3435"/>
              <a:ext cx="64" cy="54"/>
            </a:xfrm>
            <a:custGeom>
              <a:avLst/>
              <a:gdLst>
                <a:gd name="T0" fmla="*/ 35 w 64"/>
                <a:gd name="T1" fmla="*/ 0 h 54"/>
                <a:gd name="T2" fmla="*/ 41 w 64"/>
                <a:gd name="T3" fmla="*/ 3 h 54"/>
                <a:gd name="T4" fmla="*/ 48 w 64"/>
                <a:gd name="T5" fmla="*/ 7 h 54"/>
                <a:gd name="T6" fmla="*/ 35 w 64"/>
                <a:gd name="T7" fmla="*/ 7 h 54"/>
                <a:gd name="T8" fmla="*/ 29 w 64"/>
                <a:gd name="T9" fmla="*/ 5 h 54"/>
                <a:gd name="T10" fmla="*/ 20 w 64"/>
                <a:gd name="T11" fmla="*/ 8 h 54"/>
                <a:gd name="T12" fmla="*/ 12 w 64"/>
                <a:gd name="T13" fmla="*/ 11 h 54"/>
                <a:gd name="T14" fmla="*/ 12 w 64"/>
                <a:gd name="T15" fmla="*/ 15 h 54"/>
                <a:gd name="T16" fmla="*/ 10 w 64"/>
                <a:gd name="T17" fmla="*/ 21 h 54"/>
                <a:gd name="T18" fmla="*/ 12 w 64"/>
                <a:gd name="T19" fmla="*/ 31 h 54"/>
                <a:gd name="T20" fmla="*/ 12 w 64"/>
                <a:gd name="T21" fmla="*/ 38 h 54"/>
                <a:gd name="T22" fmla="*/ 18 w 64"/>
                <a:gd name="T23" fmla="*/ 43 h 54"/>
                <a:gd name="T24" fmla="*/ 22 w 64"/>
                <a:gd name="T25" fmla="*/ 46 h 54"/>
                <a:gd name="T26" fmla="*/ 29 w 64"/>
                <a:gd name="T27" fmla="*/ 48 h 54"/>
                <a:gd name="T28" fmla="*/ 37 w 64"/>
                <a:gd name="T29" fmla="*/ 47 h 54"/>
                <a:gd name="T30" fmla="*/ 41 w 64"/>
                <a:gd name="T31" fmla="*/ 47 h 54"/>
                <a:gd name="T32" fmla="*/ 64 w 64"/>
                <a:gd name="T33" fmla="*/ 36 h 54"/>
                <a:gd name="T34" fmla="*/ 39 w 64"/>
                <a:gd name="T35" fmla="*/ 54 h 54"/>
                <a:gd name="T36" fmla="*/ 29 w 64"/>
                <a:gd name="T37" fmla="*/ 54 h 54"/>
                <a:gd name="T38" fmla="*/ 20 w 64"/>
                <a:gd name="T39" fmla="*/ 54 h 54"/>
                <a:gd name="T40" fmla="*/ 12 w 64"/>
                <a:gd name="T41" fmla="*/ 52 h 54"/>
                <a:gd name="T42" fmla="*/ 8 w 64"/>
                <a:gd name="T43" fmla="*/ 50 h 54"/>
                <a:gd name="T44" fmla="*/ 2 w 64"/>
                <a:gd name="T45" fmla="*/ 44 h 54"/>
                <a:gd name="T46" fmla="*/ 2 w 64"/>
                <a:gd name="T47" fmla="*/ 38 h 54"/>
                <a:gd name="T48" fmla="*/ 0 w 64"/>
                <a:gd name="T49" fmla="*/ 28 h 54"/>
                <a:gd name="T50" fmla="*/ 0 w 64"/>
                <a:gd name="T51" fmla="*/ 21 h 54"/>
                <a:gd name="T52" fmla="*/ 2 w 64"/>
                <a:gd name="T53" fmla="*/ 13 h 54"/>
                <a:gd name="T54" fmla="*/ 6 w 64"/>
                <a:gd name="T55" fmla="*/ 9 h 54"/>
                <a:gd name="T56" fmla="*/ 18 w 64"/>
                <a:gd name="T57" fmla="*/ 3 h 54"/>
                <a:gd name="T58" fmla="*/ 35 w 64"/>
                <a:gd name="T59" fmla="*/ 0 h 54"/>
                <a:gd name="T60" fmla="*/ 35 w 64"/>
                <a:gd name="T61" fmla="*/ 0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54"/>
                <a:gd name="T95" fmla="*/ 64 w 64"/>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54">
                  <a:moveTo>
                    <a:pt x="35" y="0"/>
                  </a:moveTo>
                  <a:lnTo>
                    <a:pt x="41" y="3"/>
                  </a:lnTo>
                  <a:lnTo>
                    <a:pt x="48" y="7"/>
                  </a:lnTo>
                  <a:lnTo>
                    <a:pt x="35" y="7"/>
                  </a:lnTo>
                  <a:lnTo>
                    <a:pt x="29" y="5"/>
                  </a:lnTo>
                  <a:lnTo>
                    <a:pt x="20" y="8"/>
                  </a:lnTo>
                  <a:lnTo>
                    <a:pt x="12" y="11"/>
                  </a:lnTo>
                  <a:lnTo>
                    <a:pt x="12" y="15"/>
                  </a:lnTo>
                  <a:lnTo>
                    <a:pt x="10" y="21"/>
                  </a:lnTo>
                  <a:lnTo>
                    <a:pt x="12" y="31"/>
                  </a:lnTo>
                  <a:lnTo>
                    <a:pt x="12" y="38"/>
                  </a:lnTo>
                  <a:lnTo>
                    <a:pt x="18" y="43"/>
                  </a:lnTo>
                  <a:lnTo>
                    <a:pt x="22" y="46"/>
                  </a:lnTo>
                  <a:lnTo>
                    <a:pt x="29" y="48"/>
                  </a:lnTo>
                  <a:lnTo>
                    <a:pt x="37" y="47"/>
                  </a:lnTo>
                  <a:lnTo>
                    <a:pt x="41" y="47"/>
                  </a:lnTo>
                  <a:lnTo>
                    <a:pt x="64" y="36"/>
                  </a:lnTo>
                  <a:lnTo>
                    <a:pt x="39" y="54"/>
                  </a:lnTo>
                  <a:lnTo>
                    <a:pt x="29" y="54"/>
                  </a:lnTo>
                  <a:lnTo>
                    <a:pt x="20" y="54"/>
                  </a:lnTo>
                  <a:lnTo>
                    <a:pt x="12" y="52"/>
                  </a:lnTo>
                  <a:lnTo>
                    <a:pt x="8" y="50"/>
                  </a:lnTo>
                  <a:lnTo>
                    <a:pt x="2" y="44"/>
                  </a:lnTo>
                  <a:lnTo>
                    <a:pt x="2" y="38"/>
                  </a:lnTo>
                  <a:lnTo>
                    <a:pt x="0" y="28"/>
                  </a:lnTo>
                  <a:lnTo>
                    <a:pt x="0" y="21"/>
                  </a:lnTo>
                  <a:lnTo>
                    <a:pt x="2" y="13"/>
                  </a:lnTo>
                  <a:lnTo>
                    <a:pt x="6" y="9"/>
                  </a:lnTo>
                  <a:lnTo>
                    <a:pt x="18" y="3"/>
                  </a:lnTo>
                  <a:lnTo>
                    <a:pt x="35"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3" name="Freeform 265"/>
            <p:cNvSpPr>
              <a:spLocks/>
            </p:cNvSpPr>
            <p:nvPr/>
          </p:nvSpPr>
          <p:spPr bwMode="auto">
            <a:xfrm>
              <a:off x="3668" y="3407"/>
              <a:ext cx="92" cy="82"/>
            </a:xfrm>
            <a:custGeom>
              <a:avLst/>
              <a:gdLst>
                <a:gd name="T0" fmla="*/ 58 w 92"/>
                <a:gd name="T1" fmla="*/ 0 h 82"/>
                <a:gd name="T2" fmla="*/ 92 w 92"/>
                <a:gd name="T3" fmla="*/ 8 h 82"/>
                <a:gd name="T4" fmla="*/ 58 w 92"/>
                <a:gd name="T5" fmla="*/ 5 h 82"/>
                <a:gd name="T6" fmla="*/ 48 w 92"/>
                <a:gd name="T7" fmla="*/ 5 h 82"/>
                <a:gd name="T8" fmla="*/ 31 w 92"/>
                <a:gd name="T9" fmla="*/ 10 h 82"/>
                <a:gd name="T10" fmla="*/ 19 w 92"/>
                <a:gd name="T11" fmla="*/ 13 h 82"/>
                <a:gd name="T12" fmla="*/ 12 w 92"/>
                <a:gd name="T13" fmla="*/ 20 h 82"/>
                <a:gd name="T14" fmla="*/ 6 w 92"/>
                <a:gd name="T15" fmla="*/ 28 h 82"/>
                <a:gd name="T16" fmla="*/ 6 w 92"/>
                <a:gd name="T17" fmla="*/ 41 h 82"/>
                <a:gd name="T18" fmla="*/ 6 w 92"/>
                <a:gd name="T19" fmla="*/ 51 h 82"/>
                <a:gd name="T20" fmla="*/ 14 w 92"/>
                <a:gd name="T21" fmla="*/ 59 h 82"/>
                <a:gd name="T22" fmla="*/ 21 w 92"/>
                <a:gd name="T23" fmla="*/ 64 h 82"/>
                <a:gd name="T24" fmla="*/ 33 w 92"/>
                <a:gd name="T25" fmla="*/ 70 h 82"/>
                <a:gd name="T26" fmla="*/ 42 w 92"/>
                <a:gd name="T27" fmla="*/ 72 h 82"/>
                <a:gd name="T28" fmla="*/ 52 w 92"/>
                <a:gd name="T29" fmla="*/ 74 h 82"/>
                <a:gd name="T30" fmla="*/ 58 w 92"/>
                <a:gd name="T31" fmla="*/ 74 h 82"/>
                <a:gd name="T32" fmla="*/ 62 w 92"/>
                <a:gd name="T33" fmla="*/ 75 h 82"/>
                <a:gd name="T34" fmla="*/ 83 w 92"/>
                <a:gd name="T35" fmla="*/ 78 h 82"/>
                <a:gd name="T36" fmla="*/ 62 w 92"/>
                <a:gd name="T37" fmla="*/ 82 h 82"/>
                <a:gd name="T38" fmla="*/ 58 w 92"/>
                <a:gd name="T39" fmla="*/ 80 h 82"/>
                <a:gd name="T40" fmla="*/ 52 w 92"/>
                <a:gd name="T41" fmla="*/ 80 h 82"/>
                <a:gd name="T42" fmla="*/ 40 w 92"/>
                <a:gd name="T43" fmla="*/ 79 h 82"/>
                <a:gd name="T44" fmla="*/ 31 w 92"/>
                <a:gd name="T45" fmla="*/ 76 h 82"/>
                <a:gd name="T46" fmla="*/ 19 w 92"/>
                <a:gd name="T47" fmla="*/ 71 h 82"/>
                <a:gd name="T48" fmla="*/ 10 w 92"/>
                <a:gd name="T49" fmla="*/ 63 h 82"/>
                <a:gd name="T50" fmla="*/ 2 w 92"/>
                <a:gd name="T51" fmla="*/ 52 h 82"/>
                <a:gd name="T52" fmla="*/ 0 w 92"/>
                <a:gd name="T53" fmla="*/ 40 h 82"/>
                <a:gd name="T54" fmla="*/ 0 w 92"/>
                <a:gd name="T55" fmla="*/ 32 h 82"/>
                <a:gd name="T56" fmla="*/ 0 w 92"/>
                <a:gd name="T57" fmla="*/ 25 h 82"/>
                <a:gd name="T58" fmla="*/ 2 w 92"/>
                <a:gd name="T59" fmla="*/ 20 h 82"/>
                <a:gd name="T60" fmla="*/ 10 w 92"/>
                <a:gd name="T61" fmla="*/ 16 h 82"/>
                <a:gd name="T62" fmla="*/ 17 w 92"/>
                <a:gd name="T63" fmla="*/ 8 h 82"/>
                <a:gd name="T64" fmla="*/ 29 w 92"/>
                <a:gd name="T65" fmla="*/ 4 h 82"/>
                <a:gd name="T66" fmla="*/ 39 w 92"/>
                <a:gd name="T67" fmla="*/ 0 h 82"/>
                <a:gd name="T68" fmla="*/ 48 w 92"/>
                <a:gd name="T69" fmla="*/ 0 h 82"/>
                <a:gd name="T70" fmla="*/ 54 w 92"/>
                <a:gd name="T71" fmla="*/ 0 h 82"/>
                <a:gd name="T72" fmla="*/ 58 w 92"/>
                <a:gd name="T73" fmla="*/ 0 h 82"/>
                <a:gd name="T74" fmla="*/ 58 w 92"/>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
                <a:gd name="T115" fmla="*/ 0 h 82"/>
                <a:gd name="T116" fmla="*/ 92 w 92"/>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 h="82">
                  <a:moveTo>
                    <a:pt x="58" y="0"/>
                  </a:moveTo>
                  <a:lnTo>
                    <a:pt x="92" y="8"/>
                  </a:lnTo>
                  <a:lnTo>
                    <a:pt x="58" y="5"/>
                  </a:lnTo>
                  <a:lnTo>
                    <a:pt x="48" y="5"/>
                  </a:lnTo>
                  <a:lnTo>
                    <a:pt x="31" y="10"/>
                  </a:lnTo>
                  <a:lnTo>
                    <a:pt x="19" y="13"/>
                  </a:lnTo>
                  <a:lnTo>
                    <a:pt x="12" y="20"/>
                  </a:lnTo>
                  <a:lnTo>
                    <a:pt x="6" y="28"/>
                  </a:lnTo>
                  <a:lnTo>
                    <a:pt x="6" y="41"/>
                  </a:lnTo>
                  <a:lnTo>
                    <a:pt x="6" y="51"/>
                  </a:lnTo>
                  <a:lnTo>
                    <a:pt x="14" y="59"/>
                  </a:lnTo>
                  <a:lnTo>
                    <a:pt x="21" y="64"/>
                  </a:lnTo>
                  <a:lnTo>
                    <a:pt x="33" y="70"/>
                  </a:lnTo>
                  <a:lnTo>
                    <a:pt x="42" y="72"/>
                  </a:lnTo>
                  <a:lnTo>
                    <a:pt x="52" y="74"/>
                  </a:lnTo>
                  <a:lnTo>
                    <a:pt x="58" y="74"/>
                  </a:lnTo>
                  <a:lnTo>
                    <a:pt x="62" y="75"/>
                  </a:lnTo>
                  <a:lnTo>
                    <a:pt x="83" y="78"/>
                  </a:lnTo>
                  <a:lnTo>
                    <a:pt x="62" y="82"/>
                  </a:lnTo>
                  <a:lnTo>
                    <a:pt x="58" y="80"/>
                  </a:lnTo>
                  <a:lnTo>
                    <a:pt x="52" y="80"/>
                  </a:lnTo>
                  <a:lnTo>
                    <a:pt x="40" y="79"/>
                  </a:lnTo>
                  <a:lnTo>
                    <a:pt x="31" y="76"/>
                  </a:lnTo>
                  <a:lnTo>
                    <a:pt x="19" y="71"/>
                  </a:lnTo>
                  <a:lnTo>
                    <a:pt x="10" y="63"/>
                  </a:lnTo>
                  <a:lnTo>
                    <a:pt x="2" y="52"/>
                  </a:lnTo>
                  <a:lnTo>
                    <a:pt x="0" y="40"/>
                  </a:lnTo>
                  <a:lnTo>
                    <a:pt x="0" y="32"/>
                  </a:lnTo>
                  <a:lnTo>
                    <a:pt x="0" y="25"/>
                  </a:lnTo>
                  <a:lnTo>
                    <a:pt x="2" y="20"/>
                  </a:lnTo>
                  <a:lnTo>
                    <a:pt x="10" y="16"/>
                  </a:lnTo>
                  <a:lnTo>
                    <a:pt x="17" y="8"/>
                  </a:lnTo>
                  <a:lnTo>
                    <a:pt x="29" y="4"/>
                  </a:lnTo>
                  <a:lnTo>
                    <a:pt x="39" y="0"/>
                  </a:lnTo>
                  <a:lnTo>
                    <a:pt x="48" y="0"/>
                  </a:lnTo>
                  <a:lnTo>
                    <a:pt x="54" y="0"/>
                  </a:lnTo>
                  <a:lnTo>
                    <a:pt x="58" y="0"/>
                  </a:lnTo>
                  <a:close/>
                </a:path>
              </a:pathLst>
            </a:custGeom>
            <a:solidFill>
              <a:srgbClr val="00B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4" name="Freeform 266"/>
            <p:cNvSpPr>
              <a:spLocks/>
            </p:cNvSpPr>
            <p:nvPr/>
          </p:nvSpPr>
          <p:spPr bwMode="auto">
            <a:xfrm>
              <a:off x="5050" y="3579"/>
              <a:ext cx="437" cy="602"/>
            </a:xfrm>
            <a:custGeom>
              <a:avLst/>
              <a:gdLst>
                <a:gd name="T0" fmla="*/ 23 w 437"/>
                <a:gd name="T1" fmla="*/ 299 h 602"/>
                <a:gd name="T2" fmla="*/ 81 w 437"/>
                <a:gd name="T3" fmla="*/ 309 h 602"/>
                <a:gd name="T4" fmla="*/ 117 w 437"/>
                <a:gd name="T5" fmla="*/ 281 h 602"/>
                <a:gd name="T6" fmla="*/ 111 w 437"/>
                <a:gd name="T7" fmla="*/ 243 h 602"/>
                <a:gd name="T8" fmla="*/ 73 w 437"/>
                <a:gd name="T9" fmla="*/ 205 h 602"/>
                <a:gd name="T10" fmla="*/ 54 w 437"/>
                <a:gd name="T11" fmla="*/ 176 h 602"/>
                <a:gd name="T12" fmla="*/ 52 w 437"/>
                <a:gd name="T13" fmla="*/ 142 h 602"/>
                <a:gd name="T14" fmla="*/ 65 w 437"/>
                <a:gd name="T15" fmla="*/ 107 h 602"/>
                <a:gd name="T16" fmla="*/ 131 w 437"/>
                <a:gd name="T17" fmla="*/ 67 h 602"/>
                <a:gd name="T18" fmla="*/ 181 w 437"/>
                <a:gd name="T19" fmla="*/ 52 h 602"/>
                <a:gd name="T20" fmla="*/ 242 w 437"/>
                <a:gd name="T21" fmla="*/ 12 h 602"/>
                <a:gd name="T22" fmla="*/ 294 w 437"/>
                <a:gd name="T23" fmla="*/ 9 h 602"/>
                <a:gd name="T24" fmla="*/ 340 w 437"/>
                <a:gd name="T25" fmla="*/ 23 h 602"/>
                <a:gd name="T26" fmla="*/ 400 w 437"/>
                <a:gd name="T27" fmla="*/ 62 h 602"/>
                <a:gd name="T28" fmla="*/ 425 w 437"/>
                <a:gd name="T29" fmla="*/ 96 h 602"/>
                <a:gd name="T30" fmla="*/ 414 w 437"/>
                <a:gd name="T31" fmla="*/ 135 h 602"/>
                <a:gd name="T32" fmla="*/ 387 w 437"/>
                <a:gd name="T33" fmla="*/ 178 h 602"/>
                <a:gd name="T34" fmla="*/ 354 w 437"/>
                <a:gd name="T35" fmla="*/ 219 h 602"/>
                <a:gd name="T36" fmla="*/ 344 w 437"/>
                <a:gd name="T37" fmla="*/ 248 h 602"/>
                <a:gd name="T38" fmla="*/ 369 w 437"/>
                <a:gd name="T39" fmla="*/ 293 h 602"/>
                <a:gd name="T40" fmla="*/ 385 w 437"/>
                <a:gd name="T41" fmla="*/ 321 h 602"/>
                <a:gd name="T42" fmla="*/ 389 w 437"/>
                <a:gd name="T43" fmla="*/ 355 h 602"/>
                <a:gd name="T44" fmla="*/ 379 w 437"/>
                <a:gd name="T45" fmla="*/ 395 h 602"/>
                <a:gd name="T46" fmla="*/ 362 w 437"/>
                <a:gd name="T47" fmla="*/ 442 h 602"/>
                <a:gd name="T48" fmla="*/ 329 w 437"/>
                <a:gd name="T49" fmla="*/ 489 h 602"/>
                <a:gd name="T50" fmla="*/ 277 w 437"/>
                <a:gd name="T51" fmla="*/ 532 h 602"/>
                <a:gd name="T52" fmla="*/ 227 w 437"/>
                <a:gd name="T53" fmla="*/ 563 h 602"/>
                <a:gd name="T54" fmla="*/ 204 w 437"/>
                <a:gd name="T55" fmla="*/ 595 h 602"/>
                <a:gd name="T56" fmla="*/ 221 w 437"/>
                <a:gd name="T57" fmla="*/ 599 h 602"/>
                <a:gd name="T58" fmla="*/ 231 w 437"/>
                <a:gd name="T59" fmla="*/ 568 h 602"/>
                <a:gd name="T60" fmla="*/ 265 w 437"/>
                <a:gd name="T61" fmla="*/ 544 h 602"/>
                <a:gd name="T62" fmla="*/ 314 w 437"/>
                <a:gd name="T63" fmla="*/ 517 h 602"/>
                <a:gd name="T64" fmla="*/ 354 w 437"/>
                <a:gd name="T65" fmla="*/ 471 h 602"/>
                <a:gd name="T66" fmla="*/ 385 w 437"/>
                <a:gd name="T67" fmla="*/ 418 h 602"/>
                <a:gd name="T68" fmla="*/ 398 w 437"/>
                <a:gd name="T69" fmla="*/ 367 h 602"/>
                <a:gd name="T70" fmla="*/ 391 w 437"/>
                <a:gd name="T71" fmla="*/ 329 h 602"/>
                <a:gd name="T72" fmla="*/ 379 w 437"/>
                <a:gd name="T73" fmla="*/ 297 h 602"/>
                <a:gd name="T74" fmla="*/ 354 w 437"/>
                <a:gd name="T75" fmla="*/ 256 h 602"/>
                <a:gd name="T76" fmla="*/ 362 w 437"/>
                <a:gd name="T77" fmla="*/ 231 h 602"/>
                <a:gd name="T78" fmla="*/ 389 w 437"/>
                <a:gd name="T79" fmla="*/ 191 h 602"/>
                <a:gd name="T80" fmla="*/ 417 w 437"/>
                <a:gd name="T81" fmla="*/ 144 h 602"/>
                <a:gd name="T82" fmla="*/ 435 w 437"/>
                <a:gd name="T83" fmla="*/ 103 h 602"/>
                <a:gd name="T84" fmla="*/ 423 w 437"/>
                <a:gd name="T85" fmla="*/ 72 h 602"/>
                <a:gd name="T86" fmla="*/ 389 w 437"/>
                <a:gd name="T87" fmla="*/ 41 h 602"/>
                <a:gd name="T88" fmla="*/ 340 w 437"/>
                <a:gd name="T89" fmla="*/ 14 h 602"/>
                <a:gd name="T90" fmla="*/ 292 w 437"/>
                <a:gd name="T91" fmla="*/ 1 h 602"/>
                <a:gd name="T92" fmla="*/ 246 w 437"/>
                <a:gd name="T93" fmla="*/ 4 h 602"/>
                <a:gd name="T94" fmla="*/ 185 w 437"/>
                <a:gd name="T95" fmla="*/ 39 h 602"/>
                <a:gd name="T96" fmla="*/ 162 w 437"/>
                <a:gd name="T97" fmla="*/ 60 h 602"/>
                <a:gd name="T98" fmla="*/ 117 w 437"/>
                <a:gd name="T99" fmla="*/ 68 h 602"/>
                <a:gd name="T100" fmla="*/ 73 w 437"/>
                <a:gd name="T101" fmla="*/ 90 h 602"/>
                <a:gd name="T102" fmla="*/ 42 w 437"/>
                <a:gd name="T103" fmla="*/ 130 h 602"/>
                <a:gd name="T104" fmla="*/ 38 w 437"/>
                <a:gd name="T105" fmla="*/ 180 h 602"/>
                <a:gd name="T106" fmla="*/ 58 w 437"/>
                <a:gd name="T107" fmla="*/ 213 h 602"/>
                <a:gd name="T108" fmla="*/ 98 w 437"/>
                <a:gd name="T109" fmla="*/ 240 h 602"/>
                <a:gd name="T110" fmla="*/ 104 w 437"/>
                <a:gd name="T111" fmla="*/ 267 h 602"/>
                <a:gd name="T112" fmla="*/ 92 w 437"/>
                <a:gd name="T113" fmla="*/ 299 h 602"/>
                <a:gd name="T114" fmla="*/ 56 w 437"/>
                <a:gd name="T115" fmla="*/ 298 h 602"/>
                <a:gd name="T116" fmla="*/ 21 w 437"/>
                <a:gd name="T117" fmla="*/ 291 h 6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602"/>
                <a:gd name="T179" fmla="*/ 437 w 437"/>
                <a:gd name="T180" fmla="*/ 602 h 6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602">
                  <a:moveTo>
                    <a:pt x="0" y="291"/>
                  </a:moveTo>
                  <a:lnTo>
                    <a:pt x="6" y="293"/>
                  </a:lnTo>
                  <a:lnTo>
                    <a:pt x="11" y="295"/>
                  </a:lnTo>
                  <a:lnTo>
                    <a:pt x="23" y="299"/>
                  </a:lnTo>
                  <a:lnTo>
                    <a:pt x="33" y="302"/>
                  </a:lnTo>
                  <a:lnTo>
                    <a:pt x="48" y="305"/>
                  </a:lnTo>
                  <a:lnTo>
                    <a:pt x="63" y="307"/>
                  </a:lnTo>
                  <a:lnTo>
                    <a:pt x="81" y="309"/>
                  </a:lnTo>
                  <a:lnTo>
                    <a:pt x="94" y="306"/>
                  </a:lnTo>
                  <a:lnTo>
                    <a:pt x="106" y="299"/>
                  </a:lnTo>
                  <a:lnTo>
                    <a:pt x="111" y="290"/>
                  </a:lnTo>
                  <a:lnTo>
                    <a:pt x="117" y="281"/>
                  </a:lnTo>
                  <a:lnTo>
                    <a:pt x="115" y="268"/>
                  </a:lnTo>
                  <a:lnTo>
                    <a:pt x="115" y="258"/>
                  </a:lnTo>
                  <a:lnTo>
                    <a:pt x="113" y="248"/>
                  </a:lnTo>
                  <a:lnTo>
                    <a:pt x="111" y="243"/>
                  </a:lnTo>
                  <a:lnTo>
                    <a:pt x="106" y="235"/>
                  </a:lnTo>
                  <a:lnTo>
                    <a:pt x="96" y="228"/>
                  </a:lnTo>
                  <a:lnTo>
                    <a:pt x="85" y="216"/>
                  </a:lnTo>
                  <a:lnTo>
                    <a:pt x="73" y="205"/>
                  </a:lnTo>
                  <a:lnTo>
                    <a:pt x="67" y="197"/>
                  </a:lnTo>
                  <a:lnTo>
                    <a:pt x="61" y="191"/>
                  </a:lnTo>
                  <a:lnTo>
                    <a:pt x="56" y="182"/>
                  </a:lnTo>
                  <a:lnTo>
                    <a:pt x="54" y="176"/>
                  </a:lnTo>
                  <a:lnTo>
                    <a:pt x="50" y="166"/>
                  </a:lnTo>
                  <a:lnTo>
                    <a:pt x="50" y="158"/>
                  </a:lnTo>
                  <a:lnTo>
                    <a:pt x="48" y="150"/>
                  </a:lnTo>
                  <a:lnTo>
                    <a:pt x="52" y="142"/>
                  </a:lnTo>
                  <a:lnTo>
                    <a:pt x="52" y="131"/>
                  </a:lnTo>
                  <a:lnTo>
                    <a:pt x="56" y="123"/>
                  </a:lnTo>
                  <a:lnTo>
                    <a:pt x="60" y="115"/>
                  </a:lnTo>
                  <a:lnTo>
                    <a:pt x="65" y="107"/>
                  </a:lnTo>
                  <a:lnTo>
                    <a:pt x="79" y="94"/>
                  </a:lnTo>
                  <a:lnTo>
                    <a:pt x="96" y="83"/>
                  </a:lnTo>
                  <a:lnTo>
                    <a:pt x="111" y="74"/>
                  </a:lnTo>
                  <a:lnTo>
                    <a:pt x="131" y="67"/>
                  </a:lnTo>
                  <a:lnTo>
                    <a:pt x="150" y="63"/>
                  </a:lnTo>
                  <a:lnTo>
                    <a:pt x="171" y="63"/>
                  </a:lnTo>
                  <a:lnTo>
                    <a:pt x="173" y="59"/>
                  </a:lnTo>
                  <a:lnTo>
                    <a:pt x="181" y="52"/>
                  </a:lnTo>
                  <a:lnTo>
                    <a:pt x="190" y="41"/>
                  </a:lnTo>
                  <a:lnTo>
                    <a:pt x="208" y="32"/>
                  </a:lnTo>
                  <a:lnTo>
                    <a:pt x="223" y="20"/>
                  </a:lnTo>
                  <a:lnTo>
                    <a:pt x="242" y="12"/>
                  </a:lnTo>
                  <a:lnTo>
                    <a:pt x="260" y="6"/>
                  </a:lnTo>
                  <a:lnTo>
                    <a:pt x="279" y="6"/>
                  </a:lnTo>
                  <a:lnTo>
                    <a:pt x="285" y="6"/>
                  </a:lnTo>
                  <a:lnTo>
                    <a:pt x="294" y="9"/>
                  </a:lnTo>
                  <a:lnTo>
                    <a:pt x="306" y="12"/>
                  </a:lnTo>
                  <a:lnTo>
                    <a:pt x="317" y="16"/>
                  </a:lnTo>
                  <a:lnTo>
                    <a:pt x="329" y="19"/>
                  </a:lnTo>
                  <a:lnTo>
                    <a:pt x="340" y="23"/>
                  </a:lnTo>
                  <a:lnTo>
                    <a:pt x="352" y="28"/>
                  </a:lnTo>
                  <a:lnTo>
                    <a:pt x="364" y="35"/>
                  </a:lnTo>
                  <a:lnTo>
                    <a:pt x="381" y="47"/>
                  </a:lnTo>
                  <a:lnTo>
                    <a:pt x="400" y="62"/>
                  </a:lnTo>
                  <a:lnTo>
                    <a:pt x="408" y="70"/>
                  </a:lnTo>
                  <a:lnTo>
                    <a:pt x="416" y="78"/>
                  </a:lnTo>
                  <a:lnTo>
                    <a:pt x="417" y="87"/>
                  </a:lnTo>
                  <a:lnTo>
                    <a:pt x="425" y="96"/>
                  </a:lnTo>
                  <a:lnTo>
                    <a:pt x="423" y="105"/>
                  </a:lnTo>
                  <a:lnTo>
                    <a:pt x="419" y="114"/>
                  </a:lnTo>
                  <a:lnTo>
                    <a:pt x="416" y="123"/>
                  </a:lnTo>
                  <a:lnTo>
                    <a:pt x="414" y="135"/>
                  </a:lnTo>
                  <a:lnTo>
                    <a:pt x="406" y="145"/>
                  </a:lnTo>
                  <a:lnTo>
                    <a:pt x="398" y="156"/>
                  </a:lnTo>
                  <a:lnTo>
                    <a:pt x="391" y="166"/>
                  </a:lnTo>
                  <a:lnTo>
                    <a:pt x="387" y="178"/>
                  </a:lnTo>
                  <a:lnTo>
                    <a:pt x="377" y="188"/>
                  </a:lnTo>
                  <a:lnTo>
                    <a:pt x="369" y="199"/>
                  </a:lnTo>
                  <a:lnTo>
                    <a:pt x="362" y="208"/>
                  </a:lnTo>
                  <a:lnTo>
                    <a:pt x="354" y="219"/>
                  </a:lnTo>
                  <a:lnTo>
                    <a:pt x="350" y="227"/>
                  </a:lnTo>
                  <a:lnTo>
                    <a:pt x="344" y="235"/>
                  </a:lnTo>
                  <a:lnTo>
                    <a:pt x="342" y="242"/>
                  </a:lnTo>
                  <a:lnTo>
                    <a:pt x="344" y="248"/>
                  </a:lnTo>
                  <a:lnTo>
                    <a:pt x="344" y="256"/>
                  </a:lnTo>
                  <a:lnTo>
                    <a:pt x="350" y="268"/>
                  </a:lnTo>
                  <a:lnTo>
                    <a:pt x="358" y="279"/>
                  </a:lnTo>
                  <a:lnTo>
                    <a:pt x="369" y="293"/>
                  </a:lnTo>
                  <a:lnTo>
                    <a:pt x="371" y="298"/>
                  </a:lnTo>
                  <a:lnTo>
                    <a:pt x="377" y="305"/>
                  </a:lnTo>
                  <a:lnTo>
                    <a:pt x="381" y="313"/>
                  </a:lnTo>
                  <a:lnTo>
                    <a:pt x="385" y="321"/>
                  </a:lnTo>
                  <a:lnTo>
                    <a:pt x="387" y="328"/>
                  </a:lnTo>
                  <a:lnTo>
                    <a:pt x="389" y="336"/>
                  </a:lnTo>
                  <a:lnTo>
                    <a:pt x="389" y="345"/>
                  </a:lnTo>
                  <a:lnTo>
                    <a:pt x="389" y="355"/>
                  </a:lnTo>
                  <a:lnTo>
                    <a:pt x="385" y="363"/>
                  </a:lnTo>
                  <a:lnTo>
                    <a:pt x="381" y="373"/>
                  </a:lnTo>
                  <a:lnTo>
                    <a:pt x="381" y="383"/>
                  </a:lnTo>
                  <a:lnTo>
                    <a:pt x="379" y="395"/>
                  </a:lnTo>
                  <a:lnTo>
                    <a:pt x="375" y="406"/>
                  </a:lnTo>
                  <a:lnTo>
                    <a:pt x="371" y="418"/>
                  </a:lnTo>
                  <a:lnTo>
                    <a:pt x="364" y="430"/>
                  </a:lnTo>
                  <a:lnTo>
                    <a:pt x="362" y="442"/>
                  </a:lnTo>
                  <a:lnTo>
                    <a:pt x="354" y="453"/>
                  </a:lnTo>
                  <a:lnTo>
                    <a:pt x="344" y="465"/>
                  </a:lnTo>
                  <a:lnTo>
                    <a:pt x="337" y="477"/>
                  </a:lnTo>
                  <a:lnTo>
                    <a:pt x="329" y="489"/>
                  </a:lnTo>
                  <a:lnTo>
                    <a:pt x="317" y="500"/>
                  </a:lnTo>
                  <a:lnTo>
                    <a:pt x="306" y="510"/>
                  </a:lnTo>
                  <a:lnTo>
                    <a:pt x="290" y="521"/>
                  </a:lnTo>
                  <a:lnTo>
                    <a:pt x="277" y="532"/>
                  </a:lnTo>
                  <a:lnTo>
                    <a:pt x="260" y="540"/>
                  </a:lnTo>
                  <a:lnTo>
                    <a:pt x="246" y="548"/>
                  </a:lnTo>
                  <a:lnTo>
                    <a:pt x="235" y="555"/>
                  </a:lnTo>
                  <a:lnTo>
                    <a:pt x="227" y="563"/>
                  </a:lnTo>
                  <a:lnTo>
                    <a:pt x="213" y="575"/>
                  </a:lnTo>
                  <a:lnTo>
                    <a:pt x="208" y="584"/>
                  </a:lnTo>
                  <a:lnTo>
                    <a:pt x="204" y="590"/>
                  </a:lnTo>
                  <a:lnTo>
                    <a:pt x="204" y="595"/>
                  </a:lnTo>
                  <a:lnTo>
                    <a:pt x="206" y="598"/>
                  </a:lnTo>
                  <a:lnTo>
                    <a:pt x="208" y="599"/>
                  </a:lnTo>
                  <a:lnTo>
                    <a:pt x="223" y="602"/>
                  </a:lnTo>
                  <a:lnTo>
                    <a:pt x="221" y="599"/>
                  </a:lnTo>
                  <a:lnTo>
                    <a:pt x="221" y="594"/>
                  </a:lnTo>
                  <a:lnTo>
                    <a:pt x="223" y="586"/>
                  </a:lnTo>
                  <a:lnTo>
                    <a:pt x="227" y="579"/>
                  </a:lnTo>
                  <a:lnTo>
                    <a:pt x="231" y="568"/>
                  </a:lnTo>
                  <a:lnTo>
                    <a:pt x="242" y="559"/>
                  </a:lnTo>
                  <a:lnTo>
                    <a:pt x="248" y="553"/>
                  </a:lnTo>
                  <a:lnTo>
                    <a:pt x="256" y="548"/>
                  </a:lnTo>
                  <a:lnTo>
                    <a:pt x="265" y="544"/>
                  </a:lnTo>
                  <a:lnTo>
                    <a:pt x="279" y="540"/>
                  </a:lnTo>
                  <a:lnTo>
                    <a:pt x="290" y="533"/>
                  </a:lnTo>
                  <a:lnTo>
                    <a:pt x="302" y="527"/>
                  </a:lnTo>
                  <a:lnTo>
                    <a:pt x="314" y="517"/>
                  </a:lnTo>
                  <a:lnTo>
                    <a:pt x="325" y="508"/>
                  </a:lnTo>
                  <a:lnTo>
                    <a:pt x="335" y="496"/>
                  </a:lnTo>
                  <a:lnTo>
                    <a:pt x="344" y="485"/>
                  </a:lnTo>
                  <a:lnTo>
                    <a:pt x="354" y="471"/>
                  </a:lnTo>
                  <a:lnTo>
                    <a:pt x="364" y="459"/>
                  </a:lnTo>
                  <a:lnTo>
                    <a:pt x="371" y="445"/>
                  </a:lnTo>
                  <a:lnTo>
                    <a:pt x="379" y="431"/>
                  </a:lnTo>
                  <a:lnTo>
                    <a:pt x="385" y="418"/>
                  </a:lnTo>
                  <a:lnTo>
                    <a:pt x="389" y="404"/>
                  </a:lnTo>
                  <a:lnTo>
                    <a:pt x="394" y="391"/>
                  </a:lnTo>
                  <a:lnTo>
                    <a:pt x="398" y="379"/>
                  </a:lnTo>
                  <a:lnTo>
                    <a:pt x="398" y="367"/>
                  </a:lnTo>
                  <a:lnTo>
                    <a:pt x="398" y="359"/>
                  </a:lnTo>
                  <a:lnTo>
                    <a:pt x="396" y="348"/>
                  </a:lnTo>
                  <a:lnTo>
                    <a:pt x="394" y="338"/>
                  </a:lnTo>
                  <a:lnTo>
                    <a:pt x="391" y="329"/>
                  </a:lnTo>
                  <a:lnTo>
                    <a:pt x="389" y="321"/>
                  </a:lnTo>
                  <a:lnTo>
                    <a:pt x="387" y="312"/>
                  </a:lnTo>
                  <a:lnTo>
                    <a:pt x="381" y="303"/>
                  </a:lnTo>
                  <a:lnTo>
                    <a:pt x="379" y="297"/>
                  </a:lnTo>
                  <a:lnTo>
                    <a:pt x="375" y="290"/>
                  </a:lnTo>
                  <a:lnTo>
                    <a:pt x="364" y="277"/>
                  </a:lnTo>
                  <a:lnTo>
                    <a:pt x="360" y="266"/>
                  </a:lnTo>
                  <a:lnTo>
                    <a:pt x="354" y="256"/>
                  </a:lnTo>
                  <a:lnTo>
                    <a:pt x="354" y="250"/>
                  </a:lnTo>
                  <a:lnTo>
                    <a:pt x="354" y="244"/>
                  </a:lnTo>
                  <a:lnTo>
                    <a:pt x="358" y="239"/>
                  </a:lnTo>
                  <a:lnTo>
                    <a:pt x="362" y="231"/>
                  </a:lnTo>
                  <a:lnTo>
                    <a:pt x="367" y="223"/>
                  </a:lnTo>
                  <a:lnTo>
                    <a:pt x="371" y="212"/>
                  </a:lnTo>
                  <a:lnTo>
                    <a:pt x="381" y="203"/>
                  </a:lnTo>
                  <a:lnTo>
                    <a:pt x="389" y="191"/>
                  </a:lnTo>
                  <a:lnTo>
                    <a:pt x="398" y="180"/>
                  </a:lnTo>
                  <a:lnTo>
                    <a:pt x="404" y="168"/>
                  </a:lnTo>
                  <a:lnTo>
                    <a:pt x="410" y="156"/>
                  </a:lnTo>
                  <a:lnTo>
                    <a:pt x="417" y="144"/>
                  </a:lnTo>
                  <a:lnTo>
                    <a:pt x="425" y="133"/>
                  </a:lnTo>
                  <a:lnTo>
                    <a:pt x="429" y="121"/>
                  </a:lnTo>
                  <a:lnTo>
                    <a:pt x="435" y="111"/>
                  </a:lnTo>
                  <a:lnTo>
                    <a:pt x="435" y="103"/>
                  </a:lnTo>
                  <a:lnTo>
                    <a:pt x="437" y="96"/>
                  </a:lnTo>
                  <a:lnTo>
                    <a:pt x="435" y="88"/>
                  </a:lnTo>
                  <a:lnTo>
                    <a:pt x="429" y="80"/>
                  </a:lnTo>
                  <a:lnTo>
                    <a:pt x="423" y="72"/>
                  </a:lnTo>
                  <a:lnTo>
                    <a:pt x="416" y="66"/>
                  </a:lnTo>
                  <a:lnTo>
                    <a:pt x="408" y="57"/>
                  </a:lnTo>
                  <a:lnTo>
                    <a:pt x="398" y="49"/>
                  </a:lnTo>
                  <a:lnTo>
                    <a:pt x="389" y="41"/>
                  </a:lnTo>
                  <a:lnTo>
                    <a:pt x="379" y="35"/>
                  </a:lnTo>
                  <a:lnTo>
                    <a:pt x="364" y="27"/>
                  </a:lnTo>
                  <a:lnTo>
                    <a:pt x="354" y="20"/>
                  </a:lnTo>
                  <a:lnTo>
                    <a:pt x="340" y="14"/>
                  </a:lnTo>
                  <a:lnTo>
                    <a:pt x="329" y="10"/>
                  </a:lnTo>
                  <a:lnTo>
                    <a:pt x="315" y="5"/>
                  </a:lnTo>
                  <a:lnTo>
                    <a:pt x="304" y="2"/>
                  </a:lnTo>
                  <a:lnTo>
                    <a:pt x="292" y="1"/>
                  </a:lnTo>
                  <a:lnTo>
                    <a:pt x="283" y="1"/>
                  </a:lnTo>
                  <a:lnTo>
                    <a:pt x="269" y="0"/>
                  </a:lnTo>
                  <a:lnTo>
                    <a:pt x="258" y="1"/>
                  </a:lnTo>
                  <a:lnTo>
                    <a:pt x="246" y="4"/>
                  </a:lnTo>
                  <a:lnTo>
                    <a:pt x="237" y="8"/>
                  </a:lnTo>
                  <a:lnTo>
                    <a:pt x="215" y="16"/>
                  </a:lnTo>
                  <a:lnTo>
                    <a:pt x="200" y="28"/>
                  </a:lnTo>
                  <a:lnTo>
                    <a:pt x="185" y="39"/>
                  </a:lnTo>
                  <a:lnTo>
                    <a:pt x="175" y="49"/>
                  </a:lnTo>
                  <a:lnTo>
                    <a:pt x="167" y="56"/>
                  </a:lnTo>
                  <a:lnTo>
                    <a:pt x="167" y="60"/>
                  </a:lnTo>
                  <a:lnTo>
                    <a:pt x="162" y="60"/>
                  </a:lnTo>
                  <a:lnTo>
                    <a:pt x="148" y="62"/>
                  </a:lnTo>
                  <a:lnTo>
                    <a:pt x="138" y="63"/>
                  </a:lnTo>
                  <a:lnTo>
                    <a:pt x="129" y="66"/>
                  </a:lnTo>
                  <a:lnTo>
                    <a:pt x="117" y="68"/>
                  </a:lnTo>
                  <a:lnTo>
                    <a:pt x="108" y="74"/>
                  </a:lnTo>
                  <a:lnTo>
                    <a:pt x="96" y="78"/>
                  </a:lnTo>
                  <a:lnTo>
                    <a:pt x="85" y="83"/>
                  </a:lnTo>
                  <a:lnTo>
                    <a:pt x="73" y="90"/>
                  </a:lnTo>
                  <a:lnTo>
                    <a:pt x="63" y="98"/>
                  </a:lnTo>
                  <a:lnTo>
                    <a:pt x="54" y="106"/>
                  </a:lnTo>
                  <a:lnTo>
                    <a:pt x="48" y="118"/>
                  </a:lnTo>
                  <a:lnTo>
                    <a:pt x="42" y="130"/>
                  </a:lnTo>
                  <a:lnTo>
                    <a:pt x="40" y="145"/>
                  </a:lnTo>
                  <a:lnTo>
                    <a:pt x="36" y="157"/>
                  </a:lnTo>
                  <a:lnTo>
                    <a:pt x="38" y="169"/>
                  </a:lnTo>
                  <a:lnTo>
                    <a:pt x="38" y="180"/>
                  </a:lnTo>
                  <a:lnTo>
                    <a:pt x="42" y="191"/>
                  </a:lnTo>
                  <a:lnTo>
                    <a:pt x="46" y="199"/>
                  </a:lnTo>
                  <a:lnTo>
                    <a:pt x="52" y="207"/>
                  </a:lnTo>
                  <a:lnTo>
                    <a:pt x="58" y="213"/>
                  </a:lnTo>
                  <a:lnTo>
                    <a:pt x="65" y="220"/>
                  </a:lnTo>
                  <a:lnTo>
                    <a:pt x="77" y="228"/>
                  </a:lnTo>
                  <a:lnTo>
                    <a:pt x="90" y="236"/>
                  </a:lnTo>
                  <a:lnTo>
                    <a:pt x="98" y="240"/>
                  </a:lnTo>
                  <a:lnTo>
                    <a:pt x="104" y="246"/>
                  </a:lnTo>
                  <a:lnTo>
                    <a:pt x="104" y="250"/>
                  </a:lnTo>
                  <a:lnTo>
                    <a:pt x="104" y="258"/>
                  </a:lnTo>
                  <a:lnTo>
                    <a:pt x="104" y="267"/>
                  </a:lnTo>
                  <a:lnTo>
                    <a:pt x="106" y="278"/>
                  </a:lnTo>
                  <a:lnTo>
                    <a:pt x="102" y="286"/>
                  </a:lnTo>
                  <a:lnTo>
                    <a:pt x="100" y="295"/>
                  </a:lnTo>
                  <a:lnTo>
                    <a:pt x="92" y="299"/>
                  </a:lnTo>
                  <a:lnTo>
                    <a:pt x="85" y="302"/>
                  </a:lnTo>
                  <a:lnTo>
                    <a:pt x="71" y="299"/>
                  </a:lnTo>
                  <a:lnTo>
                    <a:pt x="63" y="299"/>
                  </a:lnTo>
                  <a:lnTo>
                    <a:pt x="56" y="298"/>
                  </a:lnTo>
                  <a:lnTo>
                    <a:pt x="50" y="298"/>
                  </a:lnTo>
                  <a:lnTo>
                    <a:pt x="40" y="297"/>
                  </a:lnTo>
                  <a:lnTo>
                    <a:pt x="33" y="295"/>
                  </a:lnTo>
                  <a:lnTo>
                    <a:pt x="21" y="291"/>
                  </a:lnTo>
                  <a:lnTo>
                    <a:pt x="9" y="287"/>
                  </a:lnTo>
                  <a:lnTo>
                    <a:pt x="0" y="291"/>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5" name="Freeform 267"/>
            <p:cNvSpPr>
              <a:spLocks/>
            </p:cNvSpPr>
            <p:nvPr/>
          </p:nvSpPr>
          <p:spPr bwMode="auto">
            <a:xfrm>
              <a:off x="4494" y="3874"/>
              <a:ext cx="323" cy="365"/>
            </a:xfrm>
            <a:custGeom>
              <a:avLst/>
              <a:gdLst>
                <a:gd name="T0" fmla="*/ 48 w 323"/>
                <a:gd name="T1" fmla="*/ 8 h 365"/>
                <a:gd name="T2" fmla="*/ 100 w 323"/>
                <a:gd name="T3" fmla="*/ 11 h 365"/>
                <a:gd name="T4" fmla="*/ 154 w 323"/>
                <a:gd name="T5" fmla="*/ 34 h 365"/>
                <a:gd name="T6" fmla="*/ 167 w 323"/>
                <a:gd name="T7" fmla="*/ 60 h 365"/>
                <a:gd name="T8" fmla="*/ 157 w 323"/>
                <a:gd name="T9" fmla="*/ 82 h 365"/>
                <a:gd name="T10" fmla="*/ 157 w 323"/>
                <a:gd name="T11" fmla="*/ 104 h 365"/>
                <a:gd name="T12" fmla="*/ 181 w 323"/>
                <a:gd name="T13" fmla="*/ 111 h 365"/>
                <a:gd name="T14" fmla="*/ 186 w 323"/>
                <a:gd name="T15" fmla="*/ 128 h 365"/>
                <a:gd name="T16" fmla="*/ 165 w 323"/>
                <a:gd name="T17" fmla="*/ 147 h 365"/>
                <a:gd name="T18" fmla="*/ 169 w 323"/>
                <a:gd name="T19" fmla="*/ 170 h 365"/>
                <a:gd name="T20" fmla="*/ 211 w 323"/>
                <a:gd name="T21" fmla="*/ 166 h 365"/>
                <a:gd name="T22" fmla="*/ 248 w 323"/>
                <a:gd name="T23" fmla="*/ 156 h 365"/>
                <a:gd name="T24" fmla="*/ 279 w 323"/>
                <a:gd name="T25" fmla="*/ 172 h 365"/>
                <a:gd name="T26" fmla="*/ 298 w 323"/>
                <a:gd name="T27" fmla="*/ 203 h 365"/>
                <a:gd name="T28" fmla="*/ 306 w 323"/>
                <a:gd name="T29" fmla="*/ 228 h 365"/>
                <a:gd name="T30" fmla="*/ 281 w 323"/>
                <a:gd name="T31" fmla="*/ 249 h 365"/>
                <a:gd name="T32" fmla="*/ 275 w 323"/>
                <a:gd name="T33" fmla="*/ 264 h 365"/>
                <a:gd name="T34" fmla="*/ 310 w 323"/>
                <a:gd name="T35" fmla="*/ 288 h 365"/>
                <a:gd name="T36" fmla="*/ 310 w 323"/>
                <a:gd name="T37" fmla="*/ 314 h 365"/>
                <a:gd name="T38" fmla="*/ 271 w 323"/>
                <a:gd name="T39" fmla="*/ 331 h 365"/>
                <a:gd name="T40" fmla="*/ 219 w 323"/>
                <a:gd name="T41" fmla="*/ 351 h 365"/>
                <a:gd name="T42" fmla="*/ 181 w 323"/>
                <a:gd name="T43" fmla="*/ 355 h 365"/>
                <a:gd name="T44" fmla="*/ 163 w 323"/>
                <a:gd name="T45" fmla="*/ 347 h 365"/>
                <a:gd name="T46" fmla="*/ 146 w 323"/>
                <a:gd name="T47" fmla="*/ 326 h 365"/>
                <a:gd name="T48" fmla="*/ 113 w 323"/>
                <a:gd name="T49" fmla="*/ 319 h 365"/>
                <a:gd name="T50" fmla="*/ 84 w 323"/>
                <a:gd name="T51" fmla="*/ 327 h 365"/>
                <a:gd name="T52" fmla="*/ 59 w 323"/>
                <a:gd name="T53" fmla="*/ 347 h 365"/>
                <a:gd name="T54" fmla="*/ 23 w 323"/>
                <a:gd name="T55" fmla="*/ 348 h 365"/>
                <a:gd name="T56" fmla="*/ 2 w 323"/>
                <a:gd name="T57" fmla="*/ 355 h 365"/>
                <a:gd name="T58" fmla="*/ 40 w 323"/>
                <a:gd name="T59" fmla="*/ 355 h 365"/>
                <a:gd name="T60" fmla="*/ 79 w 323"/>
                <a:gd name="T61" fmla="*/ 346 h 365"/>
                <a:gd name="T62" fmla="*/ 96 w 323"/>
                <a:gd name="T63" fmla="*/ 328 h 365"/>
                <a:gd name="T64" fmla="*/ 127 w 323"/>
                <a:gd name="T65" fmla="*/ 327 h 365"/>
                <a:gd name="T66" fmla="*/ 150 w 323"/>
                <a:gd name="T67" fmla="*/ 350 h 365"/>
                <a:gd name="T68" fmla="*/ 181 w 323"/>
                <a:gd name="T69" fmla="*/ 363 h 365"/>
                <a:gd name="T70" fmla="*/ 215 w 323"/>
                <a:gd name="T71" fmla="*/ 359 h 365"/>
                <a:gd name="T72" fmla="*/ 248 w 323"/>
                <a:gd name="T73" fmla="*/ 353 h 365"/>
                <a:gd name="T74" fmla="*/ 281 w 323"/>
                <a:gd name="T75" fmla="*/ 342 h 365"/>
                <a:gd name="T76" fmla="*/ 319 w 323"/>
                <a:gd name="T77" fmla="*/ 308 h 365"/>
                <a:gd name="T78" fmla="*/ 319 w 323"/>
                <a:gd name="T79" fmla="*/ 287 h 365"/>
                <a:gd name="T80" fmla="*/ 294 w 323"/>
                <a:gd name="T81" fmla="*/ 272 h 365"/>
                <a:gd name="T82" fmla="*/ 288 w 323"/>
                <a:gd name="T83" fmla="*/ 257 h 365"/>
                <a:gd name="T84" fmla="*/ 315 w 323"/>
                <a:gd name="T85" fmla="*/ 245 h 365"/>
                <a:gd name="T86" fmla="*/ 319 w 323"/>
                <a:gd name="T87" fmla="*/ 232 h 365"/>
                <a:gd name="T88" fmla="*/ 311 w 323"/>
                <a:gd name="T89" fmla="*/ 211 h 365"/>
                <a:gd name="T90" fmla="*/ 302 w 323"/>
                <a:gd name="T91" fmla="*/ 189 h 365"/>
                <a:gd name="T92" fmla="*/ 281 w 323"/>
                <a:gd name="T93" fmla="*/ 163 h 365"/>
                <a:gd name="T94" fmla="*/ 256 w 323"/>
                <a:gd name="T95" fmla="*/ 150 h 365"/>
                <a:gd name="T96" fmla="*/ 227 w 323"/>
                <a:gd name="T97" fmla="*/ 152 h 365"/>
                <a:gd name="T98" fmla="*/ 188 w 323"/>
                <a:gd name="T99" fmla="*/ 167 h 365"/>
                <a:gd name="T100" fmla="*/ 183 w 323"/>
                <a:gd name="T101" fmla="*/ 140 h 365"/>
                <a:gd name="T102" fmla="*/ 206 w 323"/>
                <a:gd name="T103" fmla="*/ 123 h 365"/>
                <a:gd name="T104" fmla="*/ 184 w 323"/>
                <a:gd name="T105" fmla="*/ 103 h 365"/>
                <a:gd name="T106" fmla="*/ 167 w 323"/>
                <a:gd name="T107" fmla="*/ 94 h 365"/>
                <a:gd name="T108" fmla="*/ 177 w 323"/>
                <a:gd name="T109" fmla="*/ 70 h 365"/>
                <a:gd name="T110" fmla="*/ 163 w 323"/>
                <a:gd name="T111" fmla="*/ 31 h 365"/>
                <a:gd name="T112" fmla="*/ 136 w 323"/>
                <a:gd name="T113" fmla="*/ 12 h 365"/>
                <a:gd name="T114" fmla="*/ 109 w 323"/>
                <a:gd name="T115" fmla="*/ 4 h 365"/>
                <a:gd name="T116" fmla="*/ 77 w 323"/>
                <a:gd name="T117" fmla="*/ 0 h 365"/>
                <a:gd name="T118" fmla="*/ 36 w 323"/>
                <a:gd name="T119" fmla="*/ 2 h 3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365"/>
                <a:gd name="T182" fmla="*/ 323 w 323"/>
                <a:gd name="T183" fmla="*/ 365 h 3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365">
                  <a:moveTo>
                    <a:pt x="34" y="10"/>
                  </a:moveTo>
                  <a:lnTo>
                    <a:pt x="36" y="8"/>
                  </a:lnTo>
                  <a:lnTo>
                    <a:pt x="48" y="8"/>
                  </a:lnTo>
                  <a:lnTo>
                    <a:pt x="61" y="8"/>
                  </a:lnTo>
                  <a:lnTo>
                    <a:pt x="81" y="10"/>
                  </a:lnTo>
                  <a:lnTo>
                    <a:pt x="100" y="11"/>
                  </a:lnTo>
                  <a:lnTo>
                    <a:pt x="119" y="15"/>
                  </a:lnTo>
                  <a:lnTo>
                    <a:pt x="136" y="22"/>
                  </a:lnTo>
                  <a:lnTo>
                    <a:pt x="154" y="34"/>
                  </a:lnTo>
                  <a:lnTo>
                    <a:pt x="161" y="43"/>
                  </a:lnTo>
                  <a:lnTo>
                    <a:pt x="167" y="53"/>
                  </a:lnTo>
                  <a:lnTo>
                    <a:pt x="167" y="60"/>
                  </a:lnTo>
                  <a:lnTo>
                    <a:pt x="169" y="66"/>
                  </a:lnTo>
                  <a:lnTo>
                    <a:pt x="163" y="73"/>
                  </a:lnTo>
                  <a:lnTo>
                    <a:pt x="157" y="82"/>
                  </a:lnTo>
                  <a:lnTo>
                    <a:pt x="152" y="90"/>
                  </a:lnTo>
                  <a:lnTo>
                    <a:pt x="154" y="98"/>
                  </a:lnTo>
                  <a:lnTo>
                    <a:pt x="157" y="104"/>
                  </a:lnTo>
                  <a:lnTo>
                    <a:pt x="165" y="108"/>
                  </a:lnTo>
                  <a:lnTo>
                    <a:pt x="171" y="109"/>
                  </a:lnTo>
                  <a:lnTo>
                    <a:pt x="181" y="111"/>
                  </a:lnTo>
                  <a:lnTo>
                    <a:pt x="184" y="113"/>
                  </a:lnTo>
                  <a:lnTo>
                    <a:pt x="190" y="120"/>
                  </a:lnTo>
                  <a:lnTo>
                    <a:pt x="186" y="128"/>
                  </a:lnTo>
                  <a:lnTo>
                    <a:pt x="179" y="133"/>
                  </a:lnTo>
                  <a:lnTo>
                    <a:pt x="169" y="139"/>
                  </a:lnTo>
                  <a:lnTo>
                    <a:pt x="165" y="147"/>
                  </a:lnTo>
                  <a:lnTo>
                    <a:pt x="161" y="155"/>
                  </a:lnTo>
                  <a:lnTo>
                    <a:pt x="163" y="164"/>
                  </a:lnTo>
                  <a:lnTo>
                    <a:pt x="169" y="170"/>
                  </a:lnTo>
                  <a:lnTo>
                    <a:pt x="184" y="174"/>
                  </a:lnTo>
                  <a:lnTo>
                    <a:pt x="198" y="171"/>
                  </a:lnTo>
                  <a:lnTo>
                    <a:pt x="211" y="166"/>
                  </a:lnTo>
                  <a:lnTo>
                    <a:pt x="223" y="159"/>
                  </a:lnTo>
                  <a:lnTo>
                    <a:pt x="234" y="156"/>
                  </a:lnTo>
                  <a:lnTo>
                    <a:pt x="248" y="156"/>
                  </a:lnTo>
                  <a:lnTo>
                    <a:pt x="263" y="162"/>
                  </a:lnTo>
                  <a:lnTo>
                    <a:pt x="271" y="166"/>
                  </a:lnTo>
                  <a:lnTo>
                    <a:pt x="279" y="172"/>
                  </a:lnTo>
                  <a:lnTo>
                    <a:pt x="286" y="180"/>
                  </a:lnTo>
                  <a:lnTo>
                    <a:pt x="294" y="193"/>
                  </a:lnTo>
                  <a:lnTo>
                    <a:pt x="298" y="203"/>
                  </a:lnTo>
                  <a:lnTo>
                    <a:pt x="304" y="213"/>
                  </a:lnTo>
                  <a:lnTo>
                    <a:pt x="304" y="219"/>
                  </a:lnTo>
                  <a:lnTo>
                    <a:pt x="306" y="228"/>
                  </a:lnTo>
                  <a:lnTo>
                    <a:pt x="302" y="237"/>
                  </a:lnTo>
                  <a:lnTo>
                    <a:pt x="292" y="245"/>
                  </a:lnTo>
                  <a:lnTo>
                    <a:pt x="281" y="249"/>
                  </a:lnTo>
                  <a:lnTo>
                    <a:pt x="277" y="254"/>
                  </a:lnTo>
                  <a:lnTo>
                    <a:pt x="275" y="258"/>
                  </a:lnTo>
                  <a:lnTo>
                    <a:pt x="275" y="264"/>
                  </a:lnTo>
                  <a:lnTo>
                    <a:pt x="283" y="276"/>
                  </a:lnTo>
                  <a:lnTo>
                    <a:pt x="302" y="285"/>
                  </a:lnTo>
                  <a:lnTo>
                    <a:pt x="310" y="288"/>
                  </a:lnTo>
                  <a:lnTo>
                    <a:pt x="313" y="295"/>
                  </a:lnTo>
                  <a:lnTo>
                    <a:pt x="313" y="303"/>
                  </a:lnTo>
                  <a:lnTo>
                    <a:pt x="310" y="314"/>
                  </a:lnTo>
                  <a:lnTo>
                    <a:pt x="300" y="318"/>
                  </a:lnTo>
                  <a:lnTo>
                    <a:pt x="288" y="324"/>
                  </a:lnTo>
                  <a:lnTo>
                    <a:pt x="271" y="331"/>
                  </a:lnTo>
                  <a:lnTo>
                    <a:pt x="256" y="339"/>
                  </a:lnTo>
                  <a:lnTo>
                    <a:pt x="236" y="346"/>
                  </a:lnTo>
                  <a:lnTo>
                    <a:pt x="219" y="351"/>
                  </a:lnTo>
                  <a:lnTo>
                    <a:pt x="202" y="355"/>
                  </a:lnTo>
                  <a:lnTo>
                    <a:pt x="192" y="357"/>
                  </a:lnTo>
                  <a:lnTo>
                    <a:pt x="181" y="355"/>
                  </a:lnTo>
                  <a:lnTo>
                    <a:pt x="173" y="354"/>
                  </a:lnTo>
                  <a:lnTo>
                    <a:pt x="167" y="350"/>
                  </a:lnTo>
                  <a:lnTo>
                    <a:pt x="163" y="347"/>
                  </a:lnTo>
                  <a:lnTo>
                    <a:pt x="156" y="340"/>
                  </a:lnTo>
                  <a:lnTo>
                    <a:pt x="154" y="334"/>
                  </a:lnTo>
                  <a:lnTo>
                    <a:pt x="146" y="326"/>
                  </a:lnTo>
                  <a:lnTo>
                    <a:pt x="138" y="322"/>
                  </a:lnTo>
                  <a:lnTo>
                    <a:pt x="125" y="318"/>
                  </a:lnTo>
                  <a:lnTo>
                    <a:pt x="113" y="319"/>
                  </a:lnTo>
                  <a:lnTo>
                    <a:pt x="100" y="320"/>
                  </a:lnTo>
                  <a:lnTo>
                    <a:pt x="90" y="323"/>
                  </a:lnTo>
                  <a:lnTo>
                    <a:pt x="84" y="327"/>
                  </a:lnTo>
                  <a:lnTo>
                    <a:pt x="81" y="335"/>
                  </a:lnTo>
                  <a:lnTo>
                    <a:pt x="73" y="342"/>
                  </a:lnTo>
                  <a:lnTo>
                    <a:pt x="59" y="347"/>
                  </a:lnTo>
                  <a:lnTo>
                    <a:pt x="48" y="347"/>
                  </a:lnTo>
                  <a:lnTo>
                    <a:pt x="36" y="348"/>
                  </a:lnTo>
                  <a:lnTo>
                    <a:pt x="23" y="348"/>
                  </a:lnTo>
                  <a:lnTo>
                    <a:pt x="7" y="348"/>
                  </a:lnTo>
                  <a:lnTo>
                    <a:pt x="0" y="355"/>
                  </a:lnTo>
                  <a:lnTo>
                    <a:pt x="2" y="355"/>
                  </a:lnTo>
                  <a:lnTo>
                    <a:pt x="11" y="355"/>
                  </a:lnTo>
                  <a:lnTo>
                    <a:pt x="23" y="355"/>
                  </a:lnTo>
                  <a:lnTo>
                    <a:pt x="40" y="355"/>
                  </a:lnTo>
                  <a:lnTo>
                    <a:pt x="54" y="353"/>
                  </a:lnTo>
                  <a:lnTo>
                    <a:pt x="69" y="350"/>
                  </a:lnTo>
                  <a:lnTo>
                    <a:pt x="79" y="346"/>
                  </a:lnTo>
                  <a:lnTo>
                    <a:pt x="86" y="340"/>
                  </a:lnTo>
                  <a:lnTo>
                    <a:pt x="90" y="332"/>
                  </a:lnTo>
                  <a:lnTo>
                    <a:pt x="96" y="328"/>
                  </a:lnTo>
                  <a:lnTo>
                    <a:pt x="102" y="324"/>
                  </a:lnTo>
                  <a:lnTo>
                    <a:pt x="111" y="324"/>
                  </a:lnTo>
                  <a:lnTo>
                    <a:pt x="127" y="327"/>
                  </a:lnTo>
                  <a:lnTo>
                    <a:pt x="138" y="334"/>
                  </a:lnTo>
                  <a:lnTo>
                    <a:pt x="144" y="340"/>
                  </a:lnTo>
                  <a:lnTo>
                    <a:pt x="150" y="350"/>
                  </a:lnTo>
                  <a:lnTo>
                    <a:pt x="157" y="358"/>
                  </a:lnTo>
                  <a:lnTo>
                    <a:pt x="171" y="365"/>
                  </a:lnTo>
                  <a:lnTo>
                    <a:pt x="181" y="363"/>
                  </a:lnTo>
                  <a:lnTo>
                    <a:pt x="196" y="363"/>
                  </a:lnTo>
                  <a:lnTo>
                    <a:pt x="206" y="361"/>
                  </a:lnTo>
                  <a:lnTo>
                    <a:pt x="215" y="359"/>
                  </a:lnTo>
                  <a:lnTo>
                    <a:pt x="227" y="358"/>
                  </a:lnTo>
                  <a:lnTo>
                    <a:pt x="238" y="357"/>
                  </a:lnTo>
                  <a:lnTo>
                    <a:pt x="248" y="353"/>
                  </a:lnTo>
                  <a:lnTo>
                    <a:pt x="259" y="348"/>
                  </a:lnTo>
                  <a:lnTo>
                    <a:pt x="269" y="344"/>
                  </a:lnTo>
                  <a:lnTo>
                    <a:pt x="281" y="342"/>
                  </a:lnTo>
                  <a:lnTo>
                    <a:pt x="298" y="332"/>
                  </a:lnTo>
                  <a:lnTo>
                    <a:pt x="313" y="322"/>
                  </a:lnTo>
                  <a:lnTo>
                    <a:pt x="319" y="308"/>
                  </a:lnTo>
                  <a:lnTo>
                    <a:pt x="323" y="300"/>
                  </a:lnTo>
                  <a:lnTo>
                    <a:pt x="321" y="291"/>
                  </a:lnTo>
                  <a:lnTo>
                    <a:pt x="319" y="287"/>
                  </a:lnTo>
                  <a:lnTo>
                    <a:pt x="310" y="279"/>
                  </a:lnTo>
                  <a:lnTo>
                    <a:pt x="302" y="276"/>
                  </a:lnTo>
                  <a:lnTo>
                    <a:pt x="294" y="272"/>
                  </a:lnTo>
                  <a:lnTo>
                    <a:pt x="288" y="269"/>
                  </a:lnTo>
                  <a:lnTo>
                    <a:pt x="285" y="264"/>
                  </a:lnTo>
                  <a:lnTo>
                    <a:pt x="288" y="257"/>
                  </a:lnTo>
                  <a:lnTo>
                    <a:pt x="296" y="250"/>
                  </a:lnTo>
                  <a:lnTo>
                    <a:pt x="306" y="248"/>
                  </a:lnTo>
                  <a:lnTo>
                    <a:pt x="315" y="245"/>
                  </a:lnTo>
                  <a:lnTo>
                    <a:pt x="321" y="240"/>
                  </a:lnTo>
                  <a:lnTo>
                    <a:pt x="319" y="236"/>
                  </a:lnTo>
                  <a:lnTo>
                    <a:pt x="319" y="232"/>
                  </a:lnTo>
                  <a:lnTo>
                    <a:pt x="317" y="226"/>
                  </a:lnTo>
                  <a:lnTo>
                    <a:pt x="315" y="219"/>
                  </a:lnTo>
                  <a:lnTo>
                    <a:pt x="311" y="211"/>
                  </a:lnTo>
                  <a:lnTo>
                    <a:pt x="310" y="203"/>
                  </a:lnTo>
                  <a:lnTo>
                    <a:pt x="306" y="195"/>
                  </a:lnTo>
                  <a:lnTo>
                    <a:pt x="302" y="189"/>
                  </a:lnTo>
                  <a:lnTo>
                    <a:pt x="294" y="179"/>
                  </a:lnTo>
                  <a:lnTo>
                    <a:pt x="288" y="171"/>
                  </a:lnTo>
                  <a:lnTo>
                    <a:pt x="281" y="163"/>
                  </a:lnTo>
                  <a:lnTo>
                    <a:pt x="275" y="159"/>
                  </a:lnTo>
                  <a:lnTo>
                    <a:pt x="265" y="152"/>
                  </a:lnTo>
                  <a:lnTo>
                    <a:pt x="256" y="150"/>
                  </a:lnTo>
                  <a:lnTo>
                    <a:pt x="244" y="148"/>
                  </a:lnTo>
                  <a:lnTo>
                    <a:pt x="234" y="150"/>
                  </a:lnTo>
                  <a:lnTo>
                    <a:pt x="227" y="152"/>
                  </a:lnTo>
                  <a:lnTo>
                    <a:pt x="215" y="160"/>
                  </a:lnTo>
                  <a:lnTo>
                    <a:pt x="200" y="166"/>
                  </a:lnTo>
                  <a:lnTo>
                    <a:pt x="188" y="167"/>
                  </a:lnTo>
                  <a:lnTo>
                    <a:pt x="171" y="156"/>
                  </a:lnTo>
                  <a:lnTo>
                    <a:pt x="175" y="147"/>
                  </a:lnTo>
                  <a:lnTo>
                    <a:pt x="183" y="140"/>
                  </a:lnTo>
                  <a:lnTo>
                    <a:pt x="192" y="135"/>
                  </a:lnTo>
                  <a:lnTo>
                    <a:pt x="202" y="128"/>
                  </a:lnTo>
                  <a:lnTo>
                    <a:pt x="206" y="123"/>
                  </a:lnTo>
                  <a:lnTo>
                    <a:pt x="198" y="115"/>
                  </a:lnTo>
                  <a:lnTo>
                    <a:pt x="192" y="108"/>
                  </a:lnTo>
                  <a:lnTo>
                    <a:pt x="184" y="103"/>
                  </a:lnTo>
                  <a:lnTo>
                    <a:pt x="177" y="101"/>
                  </a:lnTo>
                  <a:lnTo>
                    <a:pt x="169" y="97"/>
                  </a:lnTo>
                  <a:lnTo>
                    <a:pt x="167" y="94"/>
                  </a:lnTo>
                  <a:lnTo>
                    <a:pt x="167" y="88"/>
                  </a:lnTo>
                  <a:lnTo>
                    <a:pt x="173" y="81"/>
                  </a:lnTo>
                  <a:lnTo>
                    <a:pt x="177" y="70"/>
                  </a:lnTo>
                  <a:lnTo>
                    <a:pt x="179" y="58"/>
                  </a:lnTo>
                  <a:lnTo>
                    <a:pt x="173" y="43"/>
                  </a:lnTo>
                  <a:lnTo>
                    <a:pt x="163" y="31"/>
                  </a:lnTo>
                  <a:lnTo>
                    <a:pt x="154" y="23"/>
                  </a:lnTo>
                  <a:lnTo>
                    <a:pt x="146" y="18"/>
                  </a:lnTo>
                  <a:lnTo>
                    <a:pt x="136" y="12"/>
                  </a:lnTo>
                  <a:lnTo>
                    <a:pt x="125" y="8"/>
                  </a:lnTo>
                  <a:lnTo>
                    <a:pt x="117" y="6"/>
                  </a:lnTo>
                  <a:lnTo>
                    <a:pt x="109" y="4"/>
                  </a:lnTo>
                  <a:lnTo>
                    <a:pt x="100" y="2"/>
                  </a:lnTo>
                  <a:lnTo>
                    <a:pt x="90" y="2"/>
                  </a:lnTo>
                  <a:lnTo>
                    <a:pt x="77" y="0"/>
                  </a:lnTo>
                  <a:lnTo>
                    <a:pt x="65" y="0"/>
                  </a:lnTo>
                  <a:lnTo>
                    <a:pt x="52" y="0"/>
                  </a:lnTo>
                  <a:lnTo>
                    <a:pt x="36" y="2"/>
                  </a:lnTo>
                  <a:lnTo>
                    <a:pt x="34" y="10"/>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6" name="Freeform 268"/>
            <p:cNvSpPr>
              <a:spLocks/>
            </p:cNvSpPr>
            <p:nvPr/>
          </p:nvSpPr>
          <p:spPr bwMode="auto">
            <a:xfrm>
              <a:off x="4124" y="3958"/>
              <a:ext cx="822" cy="312"/>
            </a:xfrm>
            <a:custGeom>
              <a:avLst/>
              <a:gdLst>
                <a:gd name="T0" fmla="*/ 0 w 822"/>
                <a:gd name="T1" fmla="*/ 269 h 312"/>
                <a:gd name="T2" fmla="*/ 29 w 822"/>
                <a:gd name="T3" fmla="*/ 227 h 312"/>
                <a:gd name="T4" fmla="*/ 68 w 822"/>
                <a:gd name="T5" fmla="*/ 209 h 312"/>
                <a:gd name="T6" fmla="*/ 102 w 822"/>
                <a:gd name="T7" fmla="*/ 208 h 312"/>
                <a:gd name="T8" fmla="*/ 145 w 822"/>
                <a:gd name="T9" fmla="*/ 215 h 312"/>
                <a:gd name="T10" fmla="*/ 170 w 822"/>
                <a:gd name="T11" fmla="*/ 227 h 312"/>
                <a:gd name="T12" fmla="*/ 204 w 822"/>
                <a:gd name="T13" fmla="*/ 221 h 312"/>
                <a:gd name="T14" fmla="*/ 266 w 822"/>
                <a:gd name="T15" fmla="*/ 205 h 312"/>
                <a:gd name="T16" fmla="*/ 322 w 822"/>
                <a:gd name="T17" fmla="*/ 184 h 312"/>
                <a:gd name="T18" fmla="*/ 374 w 822"/>
                <a:gd name="T19" fmla="*/ 156 h 312"/>
                <a:gd name="T20" fmla="*/ 391 w 822"/>
                <a:gd name="T21" fmla="*/ 125 h 312"/>
                <a:gd name="T22" fmla="*/ 397 w 822"/>
                <a:gd name="T23" fmla="*/ 90 h 312"/>
                <a:gd name="T24" fmla="*/ 420 w 822"/>
                <a:gd name="T25" fmla="*/ 68 h 312"/>
                <a:gd name="T26" fmla="*/ 466 w 822"/>
                <a:gd name="T27" fmla="*/ 52 h 312"/>
                <a:gd name="T28" fmla="*/ 551 w 822"/>
                <a:gd name="T29" fmla="*/ 33 h 312"/>
                <a:gd name="T30" fmla="*/ 668 w 822"/>
                <a:gd name="T31" fmla="*/ 17 h 312"/>
                <a:gd name="T32" fmla="*/ 807 w 822"/>
                <a:gd name="T33" fmla="*/ 0 h 312"/>
                <a:gd name="T34" fmla="*/ 822 w 822"/>
                <a:gd name="T35" fmla="*/ 27 h 312"/>
                <a:gd name="T36" fmla="*/ 810 w 822"/>
                <a:gd name="T37" fmla="*/ 64 h 312"/>
                <a:gd name="T38" fmla="*/ 776 w 822"/>
                <a:gd name="T39" fmla="*/ 87 h 312"/>
                <a:gd name="T40" fmla="*/ 749 w 822"/>
                <a:gd name="T41" fmla="*/ 90 h 312"/>
                <a:gd name="T42" fmla="*/ 606 w 822"/>
                <a:gd name="T43" fmla="*/ 109 h 312"/>
                <a:gd name="T44" fmla="*/ 535 w 822"/>
                <a:gd name="T45" fmla="*/ 125 h 312"/>
                <a:gd name="T46" fmla="*/ 477 w 822"/>
                <a:gd name="T47" fmla="*/ 138 h 312"/>
                <a:gd name="T48" fmla="*/ 460 w 822"/>
                <a:gd name="T49" fmla="*/ 165 h 312"/>
                <a:gd name="T50" fmla="*/ 447 w 822"/>
                <a:gd name="T51" fmla="*/ 208 h 312"/>
                <a:gd name="T52" fmla="*/ 374 w 822"/>
                <a:gd name="T53" fmla="*/ 244 h 312"/>
                <a:gd name="T54" fmla="*/ 177 w 822"/>
                <a:gd name="T55" fmla="*/ 290 h 312"/>
                <a:gd name="T56" fmla="*/ 139 w 822"/>
                <a:gd name="T57" fmla="*/ 302 h 312"/>
                <a:gd name="T58" fmla="*/ 104 w 822"/>
                <a:gd name="T59" fmla="*/ 309 h 312"/>
                <a:gd name="T60" fmla="*/ 48 w 822"/>
                <a:gd name="T61" fmla="*/ 312 h 312"/>
                <a:gd name="T62" fmla="*/ 25 w 822"/>
                <a:gd name="T63" fmla="*/ 307 h 312"/>
                <a:gd name="T64" fmla="*/ 0 w 822"/>
                <a:gd name="T65" fmla="*/ 269 h 312"/>
                <a:gd name="T66" fmla="*/ 0 w 822"/>
                <a:gd name="T67" fmla="*/ 269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2"/>
                <a:gd name="T103" fmla="*/ 0 h 312"/>
                <a:gd name="T104" fmla="*/ 822 w 822"/>
                <a:gd name="T105" fmla="*/ 312 h 3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2" h="312">
                  <a:moveTo>
                    <a:pt x="0" y="269"/>
                  </a:moveTo>
                  <a:lnTo>
                    <a:pt x="29" y="227"/>
                  </a:lnTo>
                  <a:lnTo>
                    <a:pt x="68" y="209"/>
                  </a:lnTo>
                  <a:lnTo>
                    <a:pt x="102" y="208"/>
                  </a:lnTo>
                  <a:lnTo>
                    <a:pt x="145" y="215"/>
                  </a:lnTo>
                  <a:lnTo>
                    <a:pt x="170" y="227"/>
                  </a:lnTo>
                  <a:lnTo>
                    <a:pt x="204" y="221"/>
                  </a:lnTo>
                  <a:lnTo>
                    <a:pt x="266" y="205"/>
                  </a:lnTo>
                  <a:lnTo>
                    <a:pt x="322" y="184"/>
                  </a:lnTo>
                  <a:lnTo>
                    <a:pt x="374" y="156"/>
                  </a:lnTo>
                  <a:lnTo>
                    <a:pt x="391" y="125"/>
                  </a:lnTo>
                  <a:lnTo>
                    <a:pt x="397" y="90"/>
                  </a:lnTo>
                  <a:lnTo>
                    <a:pt x="420" y="68"/>
                  </a:lnTo>
                  <a:lnTo>
                    <a:pt x="466" y="52"/>
                  </a:lnTo>
                  <a:lnTo>
                    <a:pt x="551" y="33"/>
                  </a:lnTo>
                  <a:lnTo>
                    <a:pt x="668" y="17"/>
                  </a:lnTo>
                  <a:lnTo>
                    <a:pt x="807" y="0"/>
                  </a:lnTo>
                  <a:lnTo>
                    <a:pt x="822" y="27"/>
                  </a:lnTo>
                  <a:lnTo>
                    <a:pt x="810" y="64"/>
                  </a:lnTo>
                  <a:lnTo>
                    <a:pt x="776" y="87"/>
                  </a:lnTo>
                  <a:lnTo>
                    <a:pt x="749" y="90"/>
                  </a:lnTo>
                  <a:lnTo>
                    <a:pt x="606" y="109"/>
                  </a:lnTo>
                  <a:lnTo>
                    <a:pt x="535" y="125"/>
                  </a:lnTo>
                  <a:lnTo>
                    <a:pt x="477" y="138"/>
                  </a:lnTo>
                  <a:lnTo>
                    <a:pt x="460" y="165"/>
                  </a:lnTo>
                  <a:lnTo>
                    <a:pt x="447" y="208"/>
                  </a:lnTo>
                  <a:lnTo>
                    <a:pt x="374" y="244"/>
                  </a:lnTo>
                  <a:lnTo>
                    <a:pt x="177" y="290"/>
                  </a:lnTo>
                  <a:lnTo>
                    <a:pt x="139" y="302"/>
                  </a:lnTo>
                  <a:lnTo>
                    <a:pt x="104" y="309"/>
                  </a:lnTo>
                  <a:lnTo>
                    <a:pt x="48" y="312"/>
                  </a:lnTo>
                  <a:lnTo>
                    <a:pt x="25" y="307"/>
                  </a:lnTo>
                  <a:lnTo>
                    <a:pt x="0" y="269"/>
                  </a:lnTo>
                  <a:close/>
                </a:path>
              </a:pathLst>
            </a:custGeom>
            <a:solidFill>
              <a:srgbClr val="4761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7" name="Freeform 269"/>
            <p:cNvSpPr>
              <a:spLocks/>
            </p:cNvSpPr>
            <p:nvPr/>
          </p:nvSpPr>
          <p:spPr bwMode="auto">
            <a:xfrm>
              <a:off x="4153" y="4166"/>
              <a:ext cx="204" cy="104"/>
            </a:xfrm>
            <a:custGeom>
              <a:avLst/>
              <a:gdLst>
                <a:gd name="T0" fmla="*/ 79 w 204"/>
                <a:gd name="T1" fmla="*/ 0 h 104"/>
                <a:gd name="T2" fmla="*/ 85 w 204"/>
                <a:gd name="T3" fmla="*/ 3 h 104"/>
                <a:gd name="T4" fmla="*/ 98 w 204"/>
                <a:gd name="T5" fmla="*/ 15 h 104"/>
                <a:gd name="T6" fmla="*/ 102 w 204"/>
                <a:gd name="T7" fmla="*/ 22 h 104"/>
                <a:gd name="T8" fmla="*/ 108 w 204"/>
                <a:gd name="T9" fmla="*/ 30 h 104"/>
                <a:gd name="T10" fmla="*/ 108 w 204"/>
                <a:gd name="T11" fmla="*/ 38 h 104"/>
                <a:gd name="T12" fmla="*/ 104 w 204"/>
                <a:gd name="T13" fmla="*/ 46 h 104"/>
                <a:gd name="T14" fmla="*/ 116 w 204"/>
                <a:gd name="T15" fmla="*/ 54 h 104"/>
                <a:gd name="T16" fmla="*/ 92 w 204"/>
                <a:gd name="T17" fmla="*/ 73 h 104"/>
                <a:gd name="T18" fmla="*/ 71 w 204"/>
                <a:gd name="T19" fmla="*/ 79 h 104"/>
                <a:gd name="T20" fmla="*/ 0 w 204"/>
                <a:gd name="T21" fmla="*/ 99 h 104"/>
                <a:gd name="T22" fmla="*/ 29 w 204"/>
                <a:gd name="T23" fmla="*/ 104 h 104"/>
                <a:gd name="T24" fmla="*/ 79 w 204"/>
                <a:gd name="T25" fmla="*/ 101 h 104"/>
                <a:gd name="T26" fmla="*/ 117 w 204"/>
                <a:gd name="T27" fmla="*/ 93 h 104"/>
                <a:gd name="T28" fmla="*/ 141 w 204"/>
                <a:gd name="T29" fmla="*/ 85 h 104"/>
                <a:gd name="T30" fmla="*/ 175 w 204"/>
                <a:gd name="T31" fmla="*/ 77 h 104"/>
                <a:gd name="T32" fmla="*/ 196 w 204"/>
                <a:gd name="T33" fmla="*/ 69 h 104"/>
                <a:gd name="T34" fmla="*/ 194 w 204"/>
                <a:gd name="T35" fmla="*/ 62 h 104"/>
                <a:gd name="T36" fmla="*/ 179 w 204"/>
                <a:gd name="T37" fmla="*/ 58 h 104"/>
                <a:gd name="T38" fmla="*/ 177 w 204"/>
                <a:gd name="T39" fmla="*/ 54 h 104"/>
                <a:gd name="T40" fmla="*/ 183 w 204"/>
                <a:gd name="T41" fmla="*/ 50 h 104"/>
                <a:gd name="T42" fmla="*/ 187 w 204"/>
                <a:gd name="T43" fmla="*/ 48 h 104"/>
                <a:gd name="T44" fmla="*/ 194 w 204"/>
                <a:gd name="T45" fmla="*/ 48 h 104"/>
                <a:gd name="T46" fmla="*/ 200 w 204"/>
                <a:gd name="T47" fmla="*/ 44 h 104"/>
                <a:gd name="T48" fmla="*/ 204 w 204"/>
                <a:gd name="T49" fmla="*/ 43 h 104"/>
                <a:gd name="T50" fmla="*/ 202 w 204"/>
                <a:gd name="T51" fmla="*/ 38 h 104"/>
                <a:gd name="T52" fmla="*/ 202 w 204"/>
                <a:gd name="T53" fmla="*/ 36 h 104"/>
                <a:gd name="T54" fmla="*/ 196 w 204"/>
                <a:gd name="T55" fmla="*/ 36 h 104"/>
                <a:gd name="T56" fmla="*/ 189 w 204"/>
                <a:gd name="T57" fmla="*/ 38 h 104"/>
                <a:gd name="T58" fmla="*/ 181 w 204"/>
                <a:gd name="T59" fmla="*/ 38 h 104"/>
                <a:gd name="T60" fmla="*/ 177 w 204"/>
                <a:gd name="T61" fmla="*/ 38 h 104"/>
                <a:gd name="T62" fmla="*/ 175 w 204"/>
                <a:gd name="T63" fmla="*/ 32 h 104"/>
                <a:gd name="T64" fmla="*/ 185 w 204"/>
                <a:gd name="T65" fmla="*/ 30 h 104"/>
                <a:gd name="T66" fmla="*/ 185 w 204"/>
                <a:gd name="T67" fmla="*/ 22 h 104"/>
                <a:gd name="T68" fmla="*/ 179 w 204"/>
                <a:gd name="T69" fmla="*/ 23 h 104"/>
                <a:gd name="T70" fmla="*/ 175 w 204"/>
                <a:gd name="T71" fmla="*/ 26 h 104"/>
                <a:gd name="T72" fmla="*/ 169 w 204"/>
                <a:gd name="T73" fmla="*/ 26 h 104"/>
                <a:gd name="T74" fmla="*/ 166 w 204"/>
                <a:gd name="T75" fmla="*/ 26 h 104"/>
                <a:gd name="T76" fmla="*/ 154 w 204"/>
                <a:gd name="T77" fmla="*/ 20 h 104"/>
                <a:gd name="T78" fmla="*/ 150 w 204"/>
                <a:gd name="T79" fmla="*/ 19 h 104"/>
                <a:gd name="T80" fmla="*/ 127 w 204"/>
                <a:gd name="T81" fmla="*/ 8 h 104"/>
                <a:gd name="T82" fmla="*/ 104 w 204"/>
                <a:gd name="T83" fmla="*/ 3 h 104"/>
                <a:gd name="T84" fmla="*/ 79 w 204"/>
                <a:gd name="T85" fmla="*/ 0 h 104"/>
                <a:gd name="T86" fmla="*/ 79 w 204"/>
                <a:gd name="T87" fmla="*/ 0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
                <a:gd name="T133" fmla="*/ 0 h 104"/>
                <a:gd name="T134" fmla="*/ 204 w 204"/>
                <a:gd name="T135" fmla="*/ 104 h 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 h="104">
                  <a:moveTo>
                    <a:pt x="79" y="0"/>
                  </a:moveTo>
                  <a:lnTo>
                    <a:pt x="85" y="3"/>
                  </a:lnTo>
                  <a:lnTo>
                    <a:pt x="98" y="15"/>
                  </a:lnTo>
                  <a:lnTo>
                    <a:pt x="102" y="22"/>
                  </a:lnTo>
                  <a:lnTo>
                    <a:pt x="108" y="30"/>
                  </a:lnTo>
                  <a:lnTo>
                    <a:pt x="108" y="38"/>
                  </a:lnTo>
                  <a:lnTo>
                    <a:pt x="104" y="46"/>
                  </a:lnTo>
                  <a:lnTo>
                    <a:pt x="116" y="54"/>
                  </a:lnTo>
                  <a:lnTo>
                    <a:pt x="92" y="73"/>
                  </a:lnTo>
                  <a:lnTo>
                    <a:pt x="71" y="79"/>
                  </a:lnTo>
                  <a:lnTo>
                    <a:pt x="0" y="99"/>
                  </a:lnTo>
                  <a:lnTo>
                    <a:pt x="29" y="104"/>
                  </a:lnTo>
                  <a:lnTo>
                    <a:pt x="79" y="101"/>
                  </a:lnTo>
                  <a:lnTo>
                    <a:pt x="117" y="93"/>
                  </a:lnTo>
                  <a:lnTo>
                    <a:pt x="141" y="85"/>
                  </a:lnTo>
                  <a:lnTo>
                    <a:pt x="175" y="77"/>
                  </a:lnTo>
                  <a:lnTo>
                    <a:pt x="196" y="69"/>
                  </a:lnTo>
                  <a:lnTo>
                    <a:pt x="194" y="62"/>
                  </a:lnTo>
                  <a:lnTo>
                    <a:pt x="179" y="58"/>
                  </a:lnTo>
                  <a:lnTo>
                    <a:pt x="177" y="54"/>
                  </a:lnTo>
                  <a:lnTo>
                    <a:pt x="183" y="50"/>
                  </a:lnTo>
                  <a:lnTo>
                    <a:pt x="187" y="48"/>
                  </a:lnTo>
                  <a:lnTo>
                    <a:pt x="194" y="48"/>
                  </a:lnTo>
                  <a:lnTo>
                    <a:pt x="200" y="44"/>
                  </a:lnTo>
                  <a:lnTo>
                    <a:pt x="204" y="43"/>
                  </a:lnTo>
                  <a:lnTo>
                    <a:pt x="202" y="38"/>
                  </a:lnTo>
                  <a:lnTo>
                    <a:pt x="202" y="36"/>
                  </a:lnTo>
                  <a:lnTo>
                    <a:pt x="196" y="36"/>
                  </a:lnTo>
                  <a:lnTo>
                    <a:pt x="189" y="38"/>
                  </a:lnTo>
                  <a:lnTo>
                    <a:pt x="181" y="38"/>
                  </a:lnTo>
                  <a:lnTo>
                    <a:pt x="177" y="38"/>
                  </a:lnTo>
                  <a:lnTo>
                    <a:pt x="175" y="32"/>
                  </a:lnTo>
                  <a:lnTo>
                    <a:pt x="185" y="30"/>
                  </a:lnTo>
                  <a:lnTo>
                    <a:pt x="185" y="22"/>
                  </a:lnTo>
                  <a:lnTo>
                    <a:pt x="179" y="23"/>
                  </a:lnTo>
                  <a:lnTo>
                    <a:pt x="175" y="26"/>
                  </a:lnTo>
                  <a:lnTo>
                    <a:pt x="169" y="26"/>
                  </a:lnTo>
                  <a:lnTo>
                    <a:pt x="166" y="26"/>
                  </a:lnTo>
                  <a:lnTo>
                    <a:pt x="154" y="20"/>
                  </a:lnTo>
                  <a:lnTo>
                    <a:pt x="150" y="19"/>
                  </a:lnTo>
                  <a:lnTo>
                    <a:pt x="127" y="8"/>
                  </a:lnTo>
                  <a:lnTo>
                    <a:pt x="104" y="3"/>
                  </a:lnTo>
                  <a:lnTo>
                    <a:pt x="79" y="0"/>
                  </a:lnTo>
                  <a:close/>
                </a:path>
              </a:pathLst>
            </a:custGeom>
            <a:solidFill>
              <a:srgbClr val="6D8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8" name="Freeform 270"/>
            <p:cNvSpPr>
              <a:spLocks/>
            </p:cNvSpPr>
            <p:nvPr/>
          </p:nvSpPr>
          <p:spPr bwMode="auto">
            <a:xfrm>
              <a:off x="4115" y="4227"/>
              <a:ext cx="111" cy="37"/>
            </a:xfrm>
            <a:custGeom>
              <a:avLst/>
              <a:gdLst>
                <a:gd name="T0" fmla="*/ 0 w 111"/>
                <a:gd name="T1" fmla="*/ 2 h 37"/>
                <a:gd name="T2" fmla="*/ 13 w 111"/>
                <a:gd name="T3" fmla="*/ 37 h 37"/>
                <a:gd name="T4" fmla="*/ 52 w 111"/>
                <a:gd name="T5" fmla="*/ 36 h 37"/>
                <a:gd name="T6" fmla="*/ 111 w 111"/>
                <a:gd name="T7" fmla="*/ 26 h 37"/>
                <a:gd name="T8" fmla="*/ 102 w 111"/>
                <a:gd name="T9" fmla="*/ 16 h 37"/>
                <a:gd name="T10" fmla="*/ 73 w 111"/>
                <a:gd name="T11" fmla="*/ 6 h 37"/>
                <a:gd name="T12" fmla="*/ 25 w 111"/>
                <a:gd name="T13" fmla="*/ 1 h 37"/>
                <a:gd name="T14" fmla="*/ 5 w 111"/>
                <a:gd name="T15" fmla="*/ 0 h 37"/>
                <a:gd name="T16" fmla="*/ 0 w 111"/>
                <a:gd name="T17" fmla="*/ 2 h 37"/>
                <a:gd name="T18" fmla="*/ 0 w 111"/>
                <a:gd name="T19" fmla="*/ 2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37"/>
                <a:gd name="T32" fmla="*/ 111 w 11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37">
                  <a:moveTo>
                    <a:pt x="0" y="2"/>
                  </a:moveTo>
                  <a:lnTo>
                    <a:pt x="13" y="37"/>
                  </a:lnTo>
                  <a:lnTo>
                    <a:pt x="52" y="36"/>
                  </a:lnTo>
                  <a:lnTo>
                    <a:pt x="111" y="26"/>
                  </a:lnTo>
                  <a:lnTo>
                    <a:pt x="102" y="16"/>
                  </a:lnTo>
                  <a:lnTo>
                    <a:pt x="73" y="6"/>
                  </a:lnTo>
                  <a:lnTo>
                    <a:pt x="25" y="1"/>
                  </a:lnTo>
                  <a:lnTo>
                    <a:pt x="5" y="0"/>
                  </a:lnTo>
                  <a:lnTo>
                    <a:pt x="0" y="2"/>
                  </a:lnTo>
                  <a:close/>
                </a:path>
              </a:pathLst>
            </a:custGeom>
            <a:solidFill>
              <a:srgbClr val="9A73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49" name="Freeform 271"/>
            <p:cNvSpPr>
              <a:spLocks/>
            </p:cNvSpPr>
            <p:nvPr/>
          </p:nvSpPr>
          <p:spPr bwMode="auto">
            <a:xfrm>
              <a:off x="4232" y="4212"/>
              <a:ext cx="35" cy="21"/>
            </a:xfrm>
            <a:custGeom>
              <a:avLst/>
              <a:gdLst>
                <a:gd name="T0" fmla="*/ 4 w 35"/>
                <a:gd name="T1" fmla="*/ 21 h 21"/>
                <a:gd name="T2" fmla="*/ 35 w 35"/>
                <a:gd name="T3" fmla="*/ 8 h 21"/>
                <a:gd name="T4" fmla="*/ 27 w 35"/>
                <a:gd name="T5" fmla="*/ 2 h 21"/>
                <a:gd name="T6" fmla="*/ 12 w 35"/>
                <a:gd name="T7" fmla="*/ 0 h 21"/>
                <a:gd name="T8" fmla="*/ 2 w 35"/>
                <a:gd name="T9" fmla="*/ 5 h 21"/>
                <a:gd name="T10" fmla="*/ 0 w 35"/>
                <a:gd name="T11" fmla="*/ 16 h 21"/>
                <a:gd name="T12" fmla="*/ 2 w 35"/>
                <a:gd name="T13" fmla="*/ 21 h 21"/>
                <a:gd name="T14" fmla="*/ 4 w 35"/>
                <a:gd name="T15" fmla="*/ 21 h 21"/>
                <a:gd name="T16" fmla="*/ 4 w 35"/>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21"/>
                <a:gd name="T29" fmla="*/ 35 w 35"/>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21">
                  <a:moveTo>
                    <a:pt x="4" y="21"/>
                  </a:moveTo>
                  <a:lnTo>
                    <a:pt x="35" y="8"/>
                  </a:lnTo>
                  <a:lnTo>
                    <a:pt x="27" y="2"/>
                  </a:lnTo>
                  <a:lnTo>
                    <a:pt x="12" y="0"/>
                  </a:lnTo>
                  <a:lnTo>
                    <a:pt x="2" y="5"/>
                  </a:lnTo>
                  <a:lnTo>
                    <a:pt x="0" y="16"/>
                  </a:lnTo>
                  <a:lnTo>
                    <a:pt x="2" y="21"/>
                  </a:lnTo>
                  <a:lnTo>
                    <a:pt x="4" y="21"/>
                  </a:lnTo>
                  <a:close/>
                </a:path>
              </a:pathLst>
            </a:custGeom>
            <a:solidFill>
              <a:srgbClr val="CAD9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0" name="Freeform 272"/>
            <p:cNvSpPr>
              <a:spLocks/>
            </p:cNvSpPr>
            <p:nvPr/>
          </p:nvSpPr>
          <p:spPr bwMode="auto">
            <a:xfrm>
              <a:off x="4259" y="4174"/>
              <a:ext cx="63" cy="79"/>
            </a:xfrm>
            <a:custGeom>
              <a:avLst/>
              <a:gdLst>
                <a:gd name="T0" fmla="*/ 2 w 63"/>
                <a:gd name="T1" fmla="*/ 0 h 79"/>
                <a:gd name="T2" fmla="*/ 6 w 63"/>
                <a:gd name="T3" fmla="*/ 4 h 79"/>
                <a:gd name="T4" fmla="*/ 13 w 63"/>
                <a:gd name="T5" fmla="*/ 16 h 79"/>
                <a:gd name="T6" fmla="*/ 15 w 63"/>
                <a:gd name="T7" fmla="*/ 23 h 79"/>
                <a:gd name="T8" fmla="*/ 17 w 63"/>
                <a:gd name="T9" fmla="*/ 31 h 79"/>
                <a:gd name="T10" fmla="*/ 15 w 63"/>
                <a:gd name="T11" fmla="*/ 38 h 79"/>
                <a:gd name="T12" fmla="*/ 10 w 63"/>
                <a:gd name="T13" fmla="*/ 46 h 79"/>
                <a:gd name="T14" fmla="*/ 0 w 63"/>
                <a:gd name="T15" fmla="*/ 62 h 79"/>
                <a:gd name="T16" fmla="*/ 2 w 63"/>
                <a:gd name="T17" fmla="*/ 62 h 79"/>
                <a:gd name="T18" fmla="*/ 11 w 63"/>
                <a:gd name="T19" fmla="*/ 66 h 79"/>
                <a:gd name="T20" fmla="*/ 17 w 63"/>
                <a:gd name="T21" fmla="*/ 71 h 79"/>
                <a:gd name="T22" fmla="*/ 17 w 63"/>
                <a:gd name="T23" fmla="*/ 79 h 79"/>
                <a:gd name="T24" fmla="*/ 63 w 63"/>
                <a:gd name="T25" fmla="*/ 67 h 79"/>
                <a:gd name="T26" fmla="*/ 60 w 63"/>
                <a:gd name="T27" fmla="*/ 66 h 79"/>
                <a:gd name="T28" fmla="*/ 52 w 63"/>
                <a:gd name="T29" fmla="*/ 66 h 79"/>
                <a:gd name="T30" fmla="*/ 44 w 63"/>
                <a:gd name="T31" fmla="*/ 65 h 79"/>
                <a:gd name="T32" fmla="*/ 42 w 63"/>
                <a:gd name="T33" fmla="*/ 62 h 79"/>
                <a:gd name="T34" fmla="*/ 40 w 63"/>
                <a:gd name="T35" fmla="*/ 54 h 79"/>
                <a:gd name="T36" fmla="*/ 46 w 63"/>
                <a:gd name="T37" fmla="*/ 48 h 79"/>
                <a:gd name="T38" fmla="*/ 52 w 63"/>
                <a:gd name="T39" fmla="*/ 44 h 79"/>
                <a:gd name="T40" fmla="*/ 48 w 63"/>
                <a:gd name="T41" fmla="*/ 40 h 79"/>
                <a:gd name="T42" fmla="*/ 38 w 63"/>
                <a:gd name="T43" fmla="*/ 38 h 79"/>
                <a:gd name="T44" fmla="*/ 38 w 63"/>
                <a:gd name="T45" fmla="*/ 34 h 79"/>
                <a:gd name="T46" fmla="*/ 46 w 63"/>
                <a:gd name="T47" fmla="*/ 30 h 79"/>
                <a:gd name="T48" fmla="*/ 48 w 63"/>
                <a:gd name="T49" fmla="*/ 28 h 79"/>
                <a:gd name="T50" fmla="*/ 44 w 63"/>
                <a:gd name="T51" fmla="*/ 22 h 79"/>
                <a:gd name="T52" fmla="*/ 40 w 63"/>
                <a:gd name="T53" fmla="*/ 16 h 79"/>
                <a:gd name="T54" fmla="*/ 35 w 63"/>
                <a:gd name="T55" fmla="*/ 11 h 79"/>
                <a:gd name="T56" fmla="*/ 35 w 63"/>
                <a:gd name="T57" fmla="*/ 9 h 79"/>
                <a:gd name="T58" fmla="*/ 2 w 63"/>
                <a:gd name="T59" fmla="*/ 0 h 79"/>
                <a:gd name="T60" fmla="*/ 2 w 63"/>
                <a:gd name="T61" fmla="*/ 0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79"/>
                <a:gd name="T95" fmla="*/ 63 w 63"/>
                <a:gd name="T96" fmla="*/ 79 h 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79">
                  <a:moveTo>
                    <a:pt x="2" y="0"/>
                  </a:moveTo>
                  <a:lnTo>
                    <a:pt x="6" y="4"/>
                  </a:lnTo>
                  <a:lnTo>
                    <a:pt x="13" y="16"/>
                  </a:lnTo>
                  <a:lnTo>
                    <a:pt x="15" y="23"/>
                  </a:lnTo>
                  <a:lnTo>
                    <a:pt x="17" y="31"/>
                  </a:lnTo>
                  <a:lnTo>
                    <a:pt x="15" y="38"/>
                  </a:lnTo>
                  <a:lnTo>
                    <a:pt x="10" y="46"/>
                  </a:lnTo>
                  <a:lnTo>
                    <a:pt x="0" y="62"/>
                  </a:lnTo>
                  <a:lnTo>
                    <a:pt x="2" y="62"/>
                  </a:lnTo>
                  <a:lnTo>
                    <a:pt x="11" y="66"/>
                  </a:lnTo>
                  <a:lnTo>
                    <a:pt x="17" y="71"/>
                  </a:lnTo>
                  <a:lnTo>
                    <a:pt x="17" y="79"/>
                  </a:lnTo>
                  <a:lnTo>
                    <a:pt x="63" y="67"/>
                  </a:lnTo>
                  <a:lnTo>
                    <a:pt x="60" y="66"/>
                  </a:lnTo>
                  <a:lnTo>
                    <a:pt x="52" y="66"/>
                  </a:lnTo>
                  <a:lnTo>
                    <a:pt x="44" y="65"/>
                  </a:lnTo>
                  <a:lnTo>
                    <a:pt x="42" y="62"/>
                  </a:lnTo>
                  <a:lnTo>
                    <a:pt x="40" y="54"/>
                  </a:lnTo>
                  <a:lnTo>
                    <a:pt x="46" y="48"/>
                  </a:lnTo>
                  <a:lnTo>
                    <a:pt x="52" y="44"/>
                  </a:lnTo>
                  <a:lnTo>
                    <a:pt x="48" y="40"/>
                  </a:lnTo>
                  <a:lnTo>
                    <a:pt x="38" y="38"/>
                  </a:lnTo>
                  <a:lnTo>
                    <a:pt x="38" y="34"/>
                  </a:lnTo>
                  <a:lnTo>
                    <a:pt x="46" y="30"/>
                  </a:lnTo>
                  <a:lnTo>
                    <a:pt x="48" y="28"/>
                  </a:lnTo>
                  <a:lnTo>
                    <a:pt x="44" y="22"/>
                  </a:lnTo>
                  <a:lnTo>
                    <a:pt x="40" y="16"/>
                  </a:lnTo>
                  <a:lnTo>
                    <a:pt x="35" y="11"/>
                  </a:lnTo>
                  <a:lnTo>
                    <a:pt x="35" y="9"/>
                  </a:lnTo>
                  <a:lnTo>
                    <a:pt x="2" y="0"/>
                  </a:lnTo>
                  <a:close/>
                </a:path>
              </a:pathLst>
            </a:custGeom>
            <a:solidFill>
              <a:srgbClr val="7A94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1" name="Freeform 273"/>
            <p:cNvSpPr>
              <a:spLocks/>
            </p:cNvSpPr>
            <p:nvPr/>
          </p:nvSpPr>
          <p:spPr bwMode="auto">
            <a:xfrm>
              <a:off x="4240" y="4220"/>
              <a:ext cx="17" cy="8"/>
            </a:xfrm>
            <a:custGeom>
              <a:avLst/>
              <a:gdLst>
                <a:gd name="T0" fmla="*/ 2 w 17"/>
                <a:gd name="T1" fmla="*/ 7 h 8"/>
                <a:gd name="T2" fmla="*/ 0 w 17"/>
                <a:gd name="T3" fmla="*/ 4 h 8"/>
                <a:gd name="T4" fmla="*/ 4 w 17"/>
                <a:gd name="T5" fmla="*/ 0 h 8"/>
                <a:gd name="T6" fmla="*/ 11 w 17"/>
                <a:gd name="T7" fmla="*/ 0 h 8"/>
                <a:gd name="T8" fmla="*/ 17 w 17"/>
                <a:gd name="T9" fmla="*/ 4 h 8"/>
                <a:gd name="T10" fmla="*/ 5 w 17"/>
                <a:gd name="T11" fmla="*/ 8 h 8"/>
                <a:gd name="T12" fmla="*/ 2 w 17"/>
                <a:gd name="T13" fmla="*/ 7 h 8"/>
                <a:gd name="T14" fmla="*/ 2 w 17"/>
                <a:gd name="T15" fmla="*/ 7 h 8"/>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8"/>
                <a:gd name="T26" fmla="*/ 17 w 1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8">
                  <a:moveTo>
                    <a:pt x="2" y="7"/>
                  </a:moveTo>
                  <a:lnTo>
                    <a:pt x="0" y="4"/>
                  </a:lnTo>
                  <a:lnTo>
                    <a:pt x="4" y="0"/>
                  </a:lnTo>
                  <a:lnTo>
                    <a:pt x="11" y="0"/>
                  </a:lnTo>
                  <a:lnTo>
                    <a:pt x="17" y="4"/>
                  </a:lnTo>
                  <a:lnTo>
                    <a:pt x="5" y="8"/>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2" name="Freeform 274"/>
            <p:cNvSpPr>
              <a:spLocks/>
            </p:cNvSpPr>
            <p:nvPr/>
          </p:nvSpPr>
          <p:spPr bwMode="auto">
            <a:xfrm>
              <a:off x="4234" y="4217"/>
              <a:ext cx="35" cy="23"/>
            </a:xfrm>
            <a:custGeom>
              <a:avLst/>
              <a:gdLst>
                <a:gd name="T0" fmla="*/ 0 w 35"/>
                <a:gd name="T1" fmla="*/ 14 h 23"/>
                <a:gd name="T2" fmla="*/ 33 w 35"/>
                <a:gd name="T3" fmla="*/ 0 h 23"/>
                <a:gd name="T4" fmla="*/ 35 w 35"/>
                <a:gd name="T5" fmla="*/ 11 h 23"/>
                <a:gd name="T6" fmla="*/ 29 w 35"/>
                <a:gd name="T7" fmla="*/ 19 h 23"/>
                <a:gd name="T8" fmla="*/ 15 w 35"/>
                <a:gd name="T9" fmla="*/ 23 h 23"/>
                <a:gd name="T10" fmla="*/ 2 w 35"/>
                <a:gd name="T11" fmla="*/ 19 h 23"/>
                <a:gd name="T12" fmla="*/ 0 w 35"/>
                <a:gd name="T13" fmla="*/ 14 h 23"/>
                <a:gd name="T14" fmla="*/ 0 w 35"/>
                <a:gd name="T15" fmla="*/ 14 h 23"/>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3"/>
                <a:gd name="T26" fmla="*/ 35 w 3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3">
                  <a:moveTo>
                    <a:pt x="0" y="14"/>
                  </a:moveTo>
                  <a:lnTo>
                    <a:pt x="33" y="0"/>
                  </a:lnTo>
                  <a:lnTo>
                    <a:pt x="35" y="11"/>
                  </a:lnTo>
                  <a:lnTo>
                    <a:pt x="29" y="19"/>
                  </a:lnTo>
                  <a:lnTo>
                    <a:pt x="15" y="23"/>
                  </a:lnTo>
                  <a:lnTo>
                    <a:pt x="2" y="19"/>
                  </a:lnTo>
                  <a:lnTo>
                    <a:pt x="0" y="14"/>
                  </a:lnTo>
                  <a:close/>
                </a:path>
              </a:pathLst>
            </a:custGeom>
            <a:solidFill>
              <a:srgbClr val="A6BF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3" name="Freeform 275"/>
            <p:cNvSpPr>
              <a:spLocks/>
            </p:cNvSpPr>
            <p:nvPr/>
          </p:nvSpPr>
          <p:spPr bwMode="auto">
            <a:xfrm>
              <a:off x="4049" y="3889"/>
              <a:ext cx="121" cy="113"/>
            </a:xfrm>
            <a:custGeom>
              <a:avLst/>
              <a:gdLst>
                <a:gd name="T0" fmla="*/ 12 w 121"/>
                <a:gd name="T1" fmla="*/ 0 h 113"/>
                <a:gd name="T2" fmla="*/ 12 w 121"/>
                <a:gd name="T3" fmla="*/ 3 h 113"/>
                <a:gd name="T4" fmla="*/ 17 w 121"/>
                <a:gd name="T5" fmla="*/ 12 h 113"/>
                <a:gd name="T6" fmla="*/ 21 w 121"/>
                <a:gd name="T7" fmla="*/ 16 h 113"/>
                <a:gd name="T8" fmla="*/ 29 w 121"/>
                <a:gd name="T9" fmla="*/ 22 h 113"/>
                <a:gd name="T10" fmla="*/ 39 w 121"/>
                <a:gd name="T11" fmla="*/ 26 h 113"/>
                <a:gd name="T12" fmla="*/ 52 w 121"/>
                <a:gd name="T13" fmla="*/ 30 h 113"/>
                <a:gd name="T14" fmla="*/ 64 w 121"/>
                <a:gd name="T15" fmla="*/ 30 h 113"/>
                <a:gd name="T16" fmla="*/ 77 w 121"/>
                <a:gd name="T17" fmla="*/ 30 h 113"/>
                <a:gd name="T18" fmla="*/ 89 w 121"/>
                <a:gd name="T19" fmla="*/ 28 h 113"/>
                <a:gd name="T20" fmla="*/ 100 w 121"/>
                <a:gd name="T21" fmla="*/ 28 h 113"/>
                <a:gd name="T22" fmla="*/ 114 w 121"/>
                <a:gd name="T23" fmla="*/ 24 h 113"/>
                <a:gd name="T24" fmla="*/ 121 w 121"/>
                <a:gd name="T25" fmla="*/ 23 h 113"/>
                <a:gd name="T26" fmla="*/ 118 w 121"/>
                <a:gd name="T27" fmla="*/ 24 h 113"/>
                <a:gd name="T28" fmla="*/ 112 w 121"/>
                <a:gd name="T29" fmla="*/ 30 h 113"/>
                <a:gd name="T30" fmla="*/ 108 w 121"/>
                <a:gd name="T31" fmla="*/ 35 h 113"/>
                <a:gd name="T32" fmla="*/ 110 w 121"/>
                <a:gd name="T33" fmla="*/ 40 h 113"/>
                <a:gd name="T34" fmla="*/ 81 w 121"/>
                <a:gd name="T35" fmla="*/ 50 h 113"/>
                <a:gd name="T36" fmla="*/ 79 w 121"/>
                <a:gd name="T37" fmla="*/ 51 h 113"/>
                <a:gd name="T38" fmla="*/ 79 w 121"/>
                <a:gd name="T39" fmla="*/ 57 h 113"/>
                <a:gd name="T40" fmla="*/ 79 w 121"/>
                <a:gd name="T41" fmla="*/ 65 h 113"/>
                <a:gd name="T42" fmla="*/ 79 w 121"/>
                <a:gd name="T43" fmla="*/ 77 h 113"/>
                <a:gd name="T44" fmla="*/ 77 w 121"/>
                <a:gd name="T45" fmla="*/ 86 h 113"/>
                <a:gd name="T46" fmla="*/ 77 w 121"/>
                <a:gd name="T47" fmla="*/ 97 h 113"/>
                <a:gd name="T48" fmla="*/ 75 w 121"/>
                <a:gd name="T49" fmla="*/ 105 h 113"/>
                <a:gd name="T50" fmla="*/ 73 w 121"/>
                <a:gd name="T51" fmla="*/ 113 h 113"/>
                <a:gd name="T52" fmla="*/ 48 w 121"/>
                <a:gd name="T53" fmla="*/ 109 h 113"/>
                <a:gd name="T54" fmla="*/ 54 w 121"/>
                <a:gd name="T55" fmla="*/ 69 h 113"/>
                <a:gd name="T56" fmla="*/ 44 w 121"/>
                <a:gd name="T57" fmla="*/ 53 h 113"/>
                <a:gd name="T58" fmla="*/ 17 w 121"/>
                <a:gd name="T59" fmla="*/ 38 h 113"/>
                <a:gd name="T60" fmla="*/ 0 w 121"/>
                <a:gd name="T61" fmla="*/ 20 h 113"/>
                <a:gd name="T62" fmla="*/ 0 w 121"/>
                <a:gd name="T63" fmla="*/ 11 h 113"/>
                <a:gd name="T64" fmla="*/ 12 w 121"/>
                <a:gd name="T65" fmla="*/ 0 h 113"/>
                <a:gd name="T66" fmla="*/ 12 w 121"/>
                <a:gd name="T67" fmla="*/ 0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1"/>
                <a:gd name="T103" fmla="*/ 0 h 113"/>
                <a:gd name="T104" fmla="*/ 121 w 121"/>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1" h="113">
                  <a:moveTo>
                    <a:pt x="12" y="0"/>
                  </a:moveTo>
                  <a:lnTo>
                    <a:pt x="12" y="3"/>
                  </a:lnTo>
                  <a:lnTo>
                    <a:pt x="17" y="12"/>
                  </a:lnTo>
                  <a:lnTo>
                    <a:pt x="21" y="16"/>
                  </a:lnTo>
                  <a:lnTo>
                    <a:pt x="29" y="22"/>
                  </a:lnTo>
                  <a:lnTo>
                    <a:pt x="39" y="26"/>
                  </a:lnTo>
                  <a:lnTo>
                    <a:pt x="52" y="30"/>
                  </a:lnTo>
                  <a:lnTo>
                    <a:pt x="64" y="30"/>
                  </a:lnTo>
                  <a:lnTo>
                    <a:pt x="77" y="30"/>
                  </a:lnTo>
                  <a:lnTo>
                    <a:pt x="89" y="28"/>
                  </a:lnTo>
                  <a:lnTo>
                    <a:pt x="100" y="28"/>
                  </a:lnTo>
                  <a:lnTo>
                    <a:pt x="114" y="24"/>
                  </a:lnTo>
                  <a:lnTo>
                    <a:pt x="121" y="23"/>
                  </a:lnTo>
                  <a:lnTo>
                    <a:pt x="118" y="24"/>
                  </a:lnTo>
                  <a:lnTo>
                    <a:pt x="112" y="30"/>
                  </a:lnTo>
                  <a:lnTo>
                    <a:pt x="108" y="35"/>
                  </a:lnTo>
                  <a:lnTo>
                    <a:pt x="110" y="40"/>
                  </a:lnTo>
                  <a:lnTo>
                    <a:pt x="81" y="50"/>
                  </a:lnTo>
                  <a:lnTo>
                    <a:pt x="79" y="51"/>
                  </a:lnTo>
                  <a:lnTo>
                    <a:pt x="79" y="57"/>
                  </a:lnTo>
                  <a:lnTo>
                    <a:pt x="79" y="65"/>
                  </a:lnTo>
                  <a:lnTo>
                    <a:pt x="79" y="77"/>
                  </a:lnTo>
                  <a:lnTo>
                    <a:pt x="77" y="86"/>
                  </a:lnTo>
                  <a:lnTo>
                    <a:pt x="77" y="97"/>
                  </a:lnTo>
                  <a:lnTo>
                    <a:pt x="75" y="105"/>
                  </a:lnTo>
                  <a:lnTo>
                    <a:pt x="73" y="113"/>
                  </a:lnTo>
                  <a:lnTo>
                    <a:pt x="48" y="109"/>
                  </a:lnTo>
                  <a:lnTo>
                    <a:pt x="54" y="69"/>
                  </a:lnTo>
                  <a:lnTo>
                    <a:pt x="44" y="53"/>
                  </a:lnTo>
                  <a:lnTo>
                    <a:pt x="17" y="38"/>
                  </a:lnTo>
                  <a:lnTo>
                    <a:pt x="0" y="20"/>
                  </a:lnTo>
                  <a:lnTo>
                    <a:pt x="0" y="11"/>
                  </a:lnTo>
                  <a:lnTo>
                    <a:pt x="12"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4" name="Freeform 276"/>
            <p:cNvSpPr>
              <a:spLocks/>
            </p:cNvSpPr>
            <p:nvPr/>
          </p:nvSpPr>
          <p:spPr bwMode="auto">
            <a:xfrm>
              <a:off x="4245" y="4209"/>
              <a:ext cx="25" cy="31"/>
            </a:xfrm>
            <a:custGeom>
              <a:avLst/>
              <a:gdLst>
                <a:gd name="T0" fmla="*/ 0 w 25"/>
                <a:gd name="T1" fmla="*/ 1 h 31"/>
                <a:gd name="T2" fmla="*/ 0 w 25"/>
                <a:gd name="T3" fmla="*/ 5 h 31"/>
                <a:gd name="T4" fmla="*/ 2 w 25"/>
                <a:gd name="T5" fmla="*/ 4 h 31"/>
                <a:gd name="T6" fmla="*/ 10 w 25"/>
                <a:gd name="T7" fmla="*/ 5 h 31"/>
                <a:gd name="T8" fmla="*/ 18 w 25"/>
                <a:gd name="T9" fmla="*/ 7 h 31"/>
                <a:gd name="T10" fmla="*/ 22 w 25"/>
                <a:gd name="T11" fmla="*/ 15 h 31"/>
                <a:gd name="T12" fmla="*/ 18 w 25"/>
                <a:gd name="T13" fmla="*/ 23 h 31"/>
                <a:gd name="T14" fmla="*/ 12 w 25"/>
                <a:gd name="T15" fmla="*/ 27 h 31"/>
                <a:gd name="T16" fmla="*/ 6 w 25"/>
                <a:gd name="T17" fmla="*/ 28 h 31"/>
                <a:gd name="T18" fmla="*/ 4 w 25"/>
                <a:gd name="T19" fmla="*/ 30 h 31"/>
                <a:gd name="T20" fmla="*/ 4 w 25"/>
                <a:gd name="T21" fmla="*/ 31 h 31"/>
                <a:gd name="T22" fmla="*/ 6 w 25"/>
                <a:gd name="T23" fmla="*/ 30 h 31"/>
                <a:gd name="T24" fmla="*/ 14 w 25"/>
                <a:gd name="T25" fmla="*/ 30 h 31"/>
                <a:gd name="T26" fmla="*/ 22 w 25"/>
                <a:gd name="T27" fmla="*/ 24 h 31"/>
                <a:gd name="T28" fmla="*/ 25 w 25"/>
                <a:gd name="T29" fmla="*/ 15 h 31"/>
                <a:gd name="T30" fmla="*/ 22 w 25"/>
                <a:gd name="T31" fmla="*/ 5 h 31"/>
                <a:gd name="T32" fmla="*/ 14 w 25"/>
                <a:gd name="T33" fmla="*/ 1 h 31"/>
                <a:gd name="T34" fmla="*/ 4 w 25"/>
                <a:gd name="T35" fmla="*/ 0 h 31"/>
                <a:gd name="T36" fmla="*/ 0 w 25"/>
                <a:gd name="T37" fmla="*/ 1 h 31"/>
                <a:gd name="T38" fmla="*/ 0 w 25"/>
                <a:gd name="T39" fmla="*/ 1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31"/>
                <a:gd name="T62" fmla="*/ 25 w 25"/>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31">
                  <a:moveTo>
                    <a:pt x="0" y="1"/>
                  </a:moveTo>
                  <a:lnTo>
                    <a:pt x="0" y="5"/>
                  </a:lnTo>
                  <a:lnTo>
                    <a:pt x="2" y="4"/>
                  </a:lnTo>
                  <a:lnTo>
                    <a:pt x="10" y="5"/>
                  </a:lnTo>
                  <a:lnTo>
                    <a:pt x="18" y="7"/>
                  </a:lnTo>
                  <a:lnTo>
                    <a:pt x="22" y="15"/>
                  </a:lnTo>
                  <a:lnTo>
                    <a:pt x="18" y="23"/>
                  </a:lnTo>
                  <a:lnTo>
                    <a:pt x="12" y="27"/>
                  </a:lnTo>
                  <a:lnTo>
                    <a:pt x="6" y="28"/>
                  </a:lnTo>
                  <a:lnTo>
                    <a:pt x="4" y="30"/>
                  </a:lnTo>
                  <a:lnTo>
                    <a:pt x="4" y="31"/>
                  </a:lnTo>
                  <a:lnTo>
                    <a:pt x="6" y="30"/>
                  </a:lnTo>
                  <a:lnTo>
                    <a:pt x="14" y="30"/>
                  </a:lnTo>
                  <a:lnTo>
                    <a:pt x="22" y="24"/>
                  </a:lnTo>
                  <a:lnTo>
                    <a:pt x="25" y="15"/>
                  </a:lnTo>
                  <a:lnTo>
                    <a:pt x="22" y="5"/>
                  </a:lnTo>
                  <a:lnTo>
                    <a:pt x="14" y="1"/>
                  </a:lnTo>
                  <a:lnTo>
                    <a:pt x="4"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5" name="Freeform 277"/>
            <p:cNvSpPr>
              <a:spLocks/>
            </p:cNvSpPr>
            <p:nvPr/>
          </p:nvSpPr>
          <p:spPr bwMode="auto">
            <a:xfrm>
              <a:off x="4228" y="4209"/>
              <a:ext cx="31" cy="31"/>
            </a:xfrm>
            <a:custGeom>
              <a:avLst/>
              <a:gdLst>
                <a:gd name="T0" fmla="*/ 25 w 31"/>
                <a:gd name="T1" fmla="*/ 1 h 31"/>
                <a:gd name="T2" fmla="*/ 19 w 31"/>
                <a:gd name="T3" fmla="*/ 0 h 31"/>
                <a:gd name="T4" fmla="*/ 12 w 31"/>
                <a:gd name="T5" fmla="*/ 1 h 31"/>
                <a:gd name="T6" fmla="*/ 6 w 31"/>
                <a:gd name="T7" fmla="*/ 1 h 31"/>
                <a:gd name="T8" fmla="*/ 2 w 31"/>
                <a:gd name="T9" fmla="*/ 5 h 31"/>
                <a:gd name="T10" fmla="*/ 0 w 31"/>
                <a:gd name="T11" fmla="*/ 9 h 31"/>
                <a:gd name="T12" fmla="*/ 0 w 31"/>
                <a:gd name="T13" fmla="*/ 18 h 31"/>
                <a:gd name="T14" fmla="*/ 2 w 31"/>
                <a:gd name="T15" fmla="*/ 27 h 31"/>
                <a:gd name="T16" fmla="*/ 14 w 31"/>
                <a:gd name="T17" fmla="*/ 31 h 31"/>
                <a:gd name="T18" fmla="*/ 25 w 31"/>
                <a:gd name="T19" fmla="*/ 31 h 31"/>
                <a:gd name="T20" fmla="*/ 31 w 31"/>
                <a:gd name="T21" fmla="*/ 31 h 31"/>
                <a:gd name="T22" fmla="*/ 31 w 31"/>
                <a:gd name="T23" fmla="*/ 27 h 31"/>
                <a:gd name="T24" fmla="*/ 25 w 31"/>
                <a:gd name="T25" fmla="*/ 27 h 31"/>
                <a:gd name="T26" fmla="*/ 17 w 31"/>
                <a:gd name="T27" fmla="*/ 27 h 31"/>
                <a:gd name="T28" fmla="*/ 8 w 31"/>
                <a:gd name="T29" fmla="*/ 24 h 31"/>
                <a:gd name="T30" fmla="*/ 6 w 31"/>
                <a:gd name="T31" fmla="*/ 18 h 31"/>
                <a:gd name="T32" fmla="*/ 8 w 31"/>
                <a:gd name="T33" fmla="*/ 8 h 31"/>
                <a:gd name="T34" fmla="*/ 17 w 31"/>
                <a:gd name="T35" fmla="*/ 4 h 31"/>
                <a:gd name="T36" fmla="*/ 25 w 31"/>
                <a:gd name="T37" fmla="*/ 3 h 31"/>
                <a:gd name="T38" fmla="*/ 29 w 31"/>
                <a:gd name="T39" fmla="*/ 3 h 31"/>
                <a:gd name="T40" fmla="*/ 25 w 31"/>
                <a:gd name="T41" fmla="*/ 1 h 31"/>
                <a:gd name="T42" fmla="*/ 25 w 31"/>
                <a:gd name="T43" fmla="*/ 1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31"/>
                <a:gd name="T68" fmla="*/ 31 w 3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31">
                  <a:moveTo>
                    <a:pt x="25" y="1"/>
                  </a:moveTo>
                  <a:lnTo>
                    <a:pt x="19" y="0"/>
                  </a:lnTo>
                  <a:lnTo>
                    <a:pt x="12" y="1"/>
                  </a:lnTo>
                  <a:lnTo>
                    <a:pt x="6" y="1"/>
                  </a:lnTo>
                  <a:lnTo>
                    <a:pt x="2" y="5"/>
                  </a:lnTo>
                  <a:lnTo>
                    <a:pt x="0" y="9"/>
                  </a:lnTo>
                  <a:lnTo>
                    <a:pt x="0" y="18"/>
                  </a:lnTo>
                  <a:lnTo>
                    <a:pt x="2" y="27"/>
                  </a:lnTo>
                  <a:lnTo>
                    <a:pt x="14" y="31"/>
                  </a:lnTo>
                  <a:lnTo>
                    <a:pt x="25" y="31"/>
                  </a:lnTo>
                  <a:lnTo>
                    <a:pt x="31" y="31"/>
                  </a:lnTo>
                  <a:lnTo>
                    <a:pt x="31" y="27"/>
                  </a:lnTo>
                  <a:lnTo>
                    <a:pt x="25" y="27"/>
                  </a:lnTo>
                  <a:lnTo>
                    <a:pt x="17" y="27"/>
                  </a:lnTo>
                  <a:lnTo>
                    <a:pt x="8" y="24"/>
                  </a:lnTo>
                  <a:lnTo>
                    <a:pt x="6" y="18"/>
                  </a:lnTo>
                  <a:lnTo>
                    <a:pt x="8" y="8"/>
                  </a:lnTo>
                  <a:lnTo>
                    <a:pt x="17" y="4"/>
                  </a:lnTo>
                  <a:lnTo>
                    <a:pt x="25" y="3"/>
                  </a:lnTo>
                  <a:lnTo>
                    <a:pt x="29" y="3"/>
                  </a:lnTo>
                  <a:lnTo>
                    <a:pt x="2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6" name="Freeform 278"/>
            <p:cNvSpPr>
              <a:spLocks/>
            </p:cNvSpPr>
            <p:nvPr/>
          </p:nvSpPr>
          <p:spPr bwMode="auto">
            <a:xfrm>
              <a:off x="4240" y="4220"/>
              <a:ext cx="19" cy="11"/>
            </a:xfrm>
            <a:custGeom>
              <a:avLst/>
              <a:gdLst>
                <a:gd name="T0" fmla="*/ 9 w 19"/>
                <a:gd name="T1" fmla="*/ 11 h 11"/>
                <a:gd name="T2" fmla="*/ 2 w 19"/>
                <a:gd name="T3" fmla="*/ 8 h 11"/>
                <a:gd name="T4" fmla="*/ 0 w 19"/>
                <a:gd name="T5" fmla="*/ 7 h 11"/>
                <a:gd name="T6" fmla="*/ 0 w 19"/>
                <a:gd name="T7" fmla="*/ 4 h 11"/>
                <a:gd name="T8" fmla="*/ 2 w 19"/>
                <a:gd name="T9" fmla="*/ 4 h 11"/>
                <a:gd name="T10" fmla="*/ 5 w 19"/>
                <a:gd name="T11" fmla="*/ 4 h 11"/>
                <a:gd name="T12" fmla="*/ 9 w 19"/>
                <a:gd name="T13" fmla="*/ 2 h 11"/>
                <a:gd name="T14" fmla="*/ 11 w 19"/>
                <a:gd name="T15" fmla="*/ 1 h 11"/>
                <a:gd name="T16" fmla="*/ 9 w 19"/>
                <a:gd name="T17" fmla="*/ 0 h 11"/>
                <a:gd name="T18" fmla="*/ 15 w 19"/>
                <a:gd name="T19" fmla="*/ 1 h 11"/>
                <a:gd name="T20" fmla="*/ 19 w 19"/>
                <a:gd name="T21" fmla="*/ 7 h 11"/>
                <a:gd name="T22" fmla="*/ 15 w 19"/>
                <a:gd name="T23" fmla="*/ 8 h 11"/>
                <a:gd name="T24" fmla="*/ 9 w 19"/>
                <a:gd name="T25" fmla="*/ 11 h 11"/>
                <a:gd name="T26" fmla="*/ 9 w 19"/>
                <a:gd name="T27" fmla="*/ 11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1"/>
                <a:gd name="T44" fmla="*/ 19 w 19"/>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1">
                  <a:moveTo>
                    <a:pt x="9" y="11"/>
                  </a:moveTo>
                  <a:lnTo>
                    <a:pt x="2" y="8"/>
                  </a:lnTo>
                  <a:lnTo>
                    <a:pt x="0" y="7"/>
                  </a:lnTo>
                  <a:lnTo>
                    <a:pt x="0" y="4"/>
                  </a:lnTo>
                  <a:lnTo>
                    <a:pt x="2" y="4"/>
                  </a:lnTo>
                  <a:lnTo>
                    <a:pt x="5" y="4"/>
                  </a:lnTo>
                  <a:lnTo>
                    <a:pt x="9" y="2"/>
                  </a:lnTo>
                  <a:lnTo>
                    <a:pt x="11" y="1"/>
                  </a:lnTo>
                  <a:lnTo>
                    <a:pt x="9" y="0"/>
                  </a:lnTo>
                  <a:lnTo>
                    <a:pt x="15" y="1"/>
                  </a:lnTo>
                  <a:lnTo>
                    <a:pt x="19" y="7"/>
                  </a:lnTo>
                  <a:lnTo>
                    <a:pt x="15" y="8"/>
                  </a:lnTo>
                  <a:lnTo>
                    <a:pt x="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7" name="Freeform 279"/>
            <p:cNvSpPr>
              <a:spLocks/>
            </p:cNvSpPr>
            <p:nvPr/>
          </p:nvSpPr>
          <p:spPr bwMode="auto">
            <a:xfrm>
              <a:off x="4274" y="3936"/>
              <a:ext cx="655" cy="249"/>
            </a:xfrm>
            <a:custGeom>
              <a:avLst/>
              <a:gdLst>
                <a:gd name="T0" fmla="*/ 0 w 655"/>
                <a:gd name="T1" fmla="*/ 237 h 249"/>
                <a:gd name="T2" fmla="*/ 45 w 655"/>
                <a:gd name="T3" fmla="*/ 214 h 249"/>
                <a:gd name="T4" fmla="*/ 89 w 655"/>
                <a:gd name="T5" fmla="*/ 199 h 249"/>
                <a:gd name="T6" fmla="*/ 120 w 655"/>
                <a:gd name="T7" fmla="*/ 194 h 249"/>
                <a:gd name="T8" fmla="*/ 162 w 655"/>
                <a:gd name="T9" fmla="*/ 172 h 249"/>
                <a:gd name="T10" fmla="*/ 200 w 655"/>
                <a:gd name="T11" fmla="*/ 153 h 249"/>
                <a:gd name="T12" fmla="*/ 206 w 655"/>
                <a:gd name="T13" fmla="*/ 121 h 249"/>
                <a:gd name="T14" fmla="*/ 241 w 655"/>
                <a:gd name="T15" fmla="*/ 74 h 249"/>
                <a:gd name="T16" fmla="*/ 270 w 655"/>
                <a:gd name="T17" fmla="*/ 61 h 249"/>
                <a:gd name="T18" fmla="*/ 352 w 655"/>
                <a:gd name="T19" fmla="*/ 39 h 249"/>
                <a:gd name="T20" fmla="*/ 556 w 655"/>
                <a:gd name="T21" fmla="*/ 8 h 249"/>
                <a:gd name="T22" fmla="*/ 635 w 655"/>
                <a:gd name="T23" fmla="*/ 0 h 249"/>
                <a:gd name="T24" fmla="*/ 655 w 655"/>
                <a:gd name="T25" fmla="*/ 22 h 249"/>
                <a:gd name="T26" fmla="*/ 626 w 655"/>
                <a:gd name="T27" fmla="*/ 27 h 249"/>
                <a:gd name="T28" fmla="*/ 516 w 655"/>
                <a:gd name="T29" fmla="*/ 38 h 249"/>
                <a:gd name="T30" fmla="*/ 404 w 655"/>
                <a:gd name="T31" fmla="*/ 55 h 249"/>
                <a:gd name="T32" fmla="*/ 358 w 655"/>
                <a:gd name="T33" fmla="*/ 66 h 249"/>
                <a:gd name="T34" fmla="*/ 304 w 655"/>
                <a:gd name="T35" fmla="*/ 79 h 249"/>
                <a:gd name="T36" fmla="*/ 266 w 655"/>
                <a:gd name="T37" fmla="*/ 94 h 249"/>
                <a:gd name="T38" fmla="*/ 245 w 655"/>
                <a:gd name="T39" fmla="*/ 110 h 249"/>
                <a:gd name="T40" fmla="*/ 241 w 655"/>
                <a:gd name="T41" fmla="*/ 124 h 249"/>
                <a:gd name="T42" fmla="*/ 241 w 655"/>
                <a:gd name="T43" fmla="*/ 145 h 249"/>
                <a:gd name="T44" fmla="*/ 231 w 655"/>
                <a:gd name="T45" fmla="*/ 167 h 249"/>
                <a:gd name="T46" fmla="*/ 204 w 655"/>
                <a:gd name="T47" fmla="*/ 187 h 249"/>
                <a:gd name="T48" fmla="*/ 166 w 655"/>
                <a:gd name="T49" fmla="*/ 209 h 249"/>
                <a:gd name="T50" fmla="*/ 120 w 655"/>
                <a:gd name="T51" fmla="*/ 225 h 249"/>
                <a:gd name="T52" fmla="*/ 54 w 655"/>
                <a:gd name="T53" fmla="*/ 243 h 249"/>
                <a:gd name="T54" fmla="*/ 23 w 655"/>
                <a:gd name="T55" fmla="*/ 249 h 249"/>
                <a:gd name="T56" fmla="*/ 0 w 655"/>
                <a:gd name="T57" fmla="*/ 237 h 249"/>
                <a:gd name="T58" fmla="*/ 0 w 655"/>
                <a:gd name="T59" fmla="*/ 237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5"/>
                <a:gd name="T91" fmla="*/ 0 h 249"/>
                <a:gd name="T92" fmla="*/ 655 w 655"/>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5" h="249">
                  <a:moveTo>
                    <a:pt x="0" y="237"/>
                  </a:moveTo>
                  <a:lnTo>
                    <a:pt x="45" y="214"/>
                  </a:lnTo>
                  <a:lnTo>
                    <a:pt x="89" y="199"/>
                  </a:lnTo>
                  <a:lnTo>
                    <a:pt x="120" y="194"/>
                  </a:lnTo>
                  <a:lnTo>
                    <a:pt x="162" y="172"/>
                  </a:lnTo>
                  <a:lnTo>
                    <a:pt x="200" y="153"/>
                  </a:lnTo>
                  <a:lnTo>
                    <a:pt x="206" y="121"/>
                  </a:lnTo>
                  <a:lnTo>
                    <a:pt x="241" y="74"/>
                  </a:lnTo>
                  <a:lnTo>
                    <a:pt x="270" y="61"/>
                  </a:lnTo>
                  <a:lnTo>
                    <a:pt x="352" y="39"/>
                  </a:lnTo>
                  <a:lnTo>
                    <a:pt x="556" y="8"/>
                  </a:lnTo>
                  <a:lnTo>
                    <a:pt x="635" y="0"/>
                  </a:lnTo>
                  <a:lnTo>
                    <a:pt x="655" y="22"/>
                  </a:lnTo>
                  <a:lnTo>
                    <a:pt x="626" y="27"/>
                  </a:lnTo>
                  <a:lnTo>
                    <a:pt x="516" y="38"/>
                  </a:lnTo>
                  <a:lnTo>
                    <a:pt x="404" y="55"/>
                  </a:lnTo>
                  <a:lnTo>
                    <a:pt x="358" y="66"/>
                  </a:lnTo>
                  <a:lnTo>
                    <a:pt x="304" y="79"/>
                  </a:lnTo>
                  <a:lnTo>
                    <a:pt x="266" y="94"/>
                  </a:lnTo>
                  <a:lnTo>
                    <a:pt x="245" y="110"/>
                  </a:lnTo>
                  <a:lnTo>
                    <a:pt x="241" y="124"/>
                  </a:lnTo>
                  <a:lnTo>
                    <a:pt x="241" y="145"/>
                  </a:lnTo>
                  <a:lnTo>
                    <a:pt x="231" y="167"/>
                  </a:lnTo>
                  <a:lnTo>
                    <a:pt x="204" y="187"/>
                  </a:lnTo>
                  <a:lnTo>
                    <a:pt x="166" y="209"/>
                  </a:lnTo>
                  <a:lnTo>
                    <a:pt x="120" y="225"/>
                  </a:lnTo>
                  <a:lnTo>
                    <a:pt x="54" y="243"/>
                  </a:lnTo>
                  <a:lnTo>
                    <a:pt x="23" y="249"/>
                  </a:lnTo>
                  <a:lnTo>
                    <a:pt x="0" y="237"/>
                  </a:lnTo>
                  <a:close/>
                </a:path>
              </a:pathLst>
            </a:custGeom>
            <a:solidFill>
              <a:srgbClr val="9A73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8" name="Freeform 280"/>
            <p:cNvSpPr>
              <a:spLocks/>
            </p:cNvSpPr>
            <p:nvPr/>
          </p:nvSpPr>
          <p:spPr bwMode="auto">
            <a:xfrm>
              <a:off x="4453" y="3998"/>
              <a:ext cx="256" cy="159"/>
            </a:xfrm>
            <a:custGeom>
              <a:avLst/>
              <a:gdLst>
                <a:gd name="T0" fmla="*/ 14 w 256"/>
                <a:gd name="T1" fmla="*/ 137 h 159"/>
                <a:gd name="T2" fmla="*/ 35 w 256"/>
                <a:gd name="T3" fmla="*/ 130 h 159"/>
                <a:gd name="T4" fmla="*/ 52 w 256"/>
                <a:gd name="T5" fmla="*/ 118 h 159"/>
                <a:gd name="T6" fmla="*/ 52 w 256"/>
                <a:gd name="T7" fmla="*/ 137 h 159"/>
                <a:gd name="T8" fmla="*/ 58 w 256"/>
                <a:gd name="T9" fmla="*/ 140 h 159"/>
                <a:gd name="T10" fmla="*/ 64 w 256"/>
                <a:gd name="T11" fmla="*/ 130 h 159"/>
                <a:gd name="T12" fmla="*/ 70 w 256"/>
                <a:gd name="T13" fmla="*/ 121 h 159"/>
                <a:gd name="T14" fmla="*/ 83 w 256"/>
                <a:gd name="T15" fmla="*/ 114 h 159"/>
                <a:gd name="T16" fmla="*/ 81 w 256"/>
                <a:gd name="T17" fmla="*/ 121 h 159"/>
                <a:gd name="T18" fmla="*/ 79 w 256"/>
                <a:gd name="T19" fmla="*/ 129 h 159"/>
                <a:gd name="T20" fmla="*/ 81 w 256"/>
                <a:gd name="T21" fmla="*/ 134 h 159"/>
                <a:gd name="T22" fmla="*/ 91 w 256"/>
                <a:gd name="T23" fmla="*/ 125 h 159"/>
                <a:gd name="T24" fmla="*/ 96 w 256"/>
                <a:gd name="T25" fmla="*/ 121 h 159"/>
                <a:gd name="T26" fmla="*/ 98 w 256"/>
                <a:gd name="T27" fmla="*/ 130 h 159"/>
                <a:gd name="T28" fmla="*/ 95 w 256"/>
                <a:gd name="T29" fmla="*/ 138 h 159"/>
                <a:gd name="T30" fmla="*/ 104 w 256"/>
                <a:gd name="T31" fmla="*/ 137 h 159"/>
                <a:gd name="T32" fmla="*/ 118 w 256"/>
                <a:gd name="T33" fmla="*/ 132 h 159"/>
                <a:gd name="T34" fmla="*/ 116 w 256"/>
                <a:gd name="T35" fmla="*/ 137 h 159"/>
                <a:gd name="T36" fmla="*/ 114 w 256"/>
                <a:gd name="T37" fmla="*/ 145 h 159"/>
                <a:gd name="T38" fmla="*/ 120 w 256"/>
                <a:gd name="T39" fmla="*/ 159 h 159"/>
                <a:gd name="T40" fmla="*/ 137 w 256"/>
                <a:gd name="T41" fmla="*/ 105 h 159"/>
                <a:gd name="T42" fmla="*/ 222 w 256"/>
                <a:gd name="T43" fmla="*/ 79 h 159"/>
                <a:gd name="T44" fmla="*/ 247 w 256"/>
                <a:gd name="T45" fmla="*/ 71 h 159"/>
                <a:gd name="T46" fmla="*/ 229 w 256"/>
                <a:gd name="T47" fmla="*/ 67 h 159"/>
                <a:gd name="T48" fmla="*/ 208 w 256"/>
                <a:gd name="T49" fmla="*/ 66 h 159"/>
                <a:gd name="T50" fmla="*/ 216 w 256"/>
                <a:gd name="T51" fmla="*/ 61 h 159"/>
                <a:gd name="T52" fmla="*/ 229 w 256"/>
                <a:gd name="T53" fmla="*/ 52 h 159"/>
                <a:gd name="T54" fmla="*/ 210 w 256"/>
                <a:gd name="T55" fmla="*/ 54 h 159"/>
                <a:gd name="T56" fmla="*/ 195 w 256"/>
                <a:gd name="T57" fmla="*/ 51 h 159"/>
                <a:gd name="T58" fmla="*/ 216 w 256"/>
                <a:gd name="T59" fmla="*/ 44 h 159"/>
                <a:gd name="T60" fmla="*/ 249 w 256"/>
                <a:gd name="T61" fmla="*/ 38 h 159"/>
                <a:gd name="T62" fmla="*/ 250 w 256"/>
                <a:gd name="T63" fmla="*/ 31 h 159"/>
                <a:gd name="T64" fmla="*/ 225 w 256"/>
                <a:gd name="T65" fmla="*/ 34 h 159"/>
                <a:gd name="T66" fmla="*/ 195 w 256"/>
                <a:gd name="T67" fmla="*/ 38 h 159"/>
                <a:gd name="T68" fmla="*/ 179 w 256"/>
                <a:gd name="T69" fmla="*/ 31 h 159"/>
                <a:gd name="T70" fmla="*/ 195 w 256"/>
                <a:gd name="T71" fmla="*/ 28 h 159"/>
                <a:gd name="T72" fmla="*/ 189 w 256"/>
                <a:gd name="T73" fmla="*/ 23 h 159"/>
                <a:gd name="T74" fmla="*/ 173 w 256"/>
                <a:gd name="T75" fmla="*/ 23 h 159"/>
                <a:gd name="T76" fmla="*/ 166 w 256"/>
                <a:gd name="T77" fmla="*/ 23 h 159"/>
                <a:gd name="T78" fmla="*/ 177 w 256"/>
                <a:gd name="T79" fmla="*/ 16 h 159"/>
                <a:gd name="T80" fmla="*/ 187 w 256"/>
                <a:gd name="T81" fmla="*/ 13 h 159"/>
                <a:gd name="T82" fmla="*/ 198 w 256"/>
                <a:gd name="T83" fmla="*/ 11 h 159"/>
                <a:gd name="T84" fmla="*/ 131 w 256"/>
                <a:gd name="T85" fmla="*/ 16 h 159"/>
                <a:gd name="T86" fmla="*/ 75 w 256"/>
                <a:gd name="T87" fmla="*/ 38 h 159"/>
                <a:gd name="T88" fmla="*/ 62 w 256"/>
                <a:gd name="T89" fmla="*/ 74 h 159"/>
                <a:gd name="T90" fmla="*/ 39 w 256"/>
                <a:gd name="T91" fmla="*/ 114 h 159"/>
                <a:gd name="T92" fmla="*/ 0 w 256"/>
                <a:gd name="T93" fmla="*/ 138 h 159"/>
                <a:gd name="T94" fmla="*/ 10 w 256"/>
                <a:gd name="T95" fmla="*/ 138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159"/>
                <a:gd name="T146" fmla="*/ 256 w 256"/>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159">
                  <a:moveTo>
                    <a:pt x="10" y="138"/>
                  </a:moveTo>
                  <a:lnTo>
                    <a:pt x="14" y="137"/>
                  </a:lnTo>
                  <a:lnTo>
                    <a:pt x="25" y="134"/>
                  </a:lnTo>
                  <a:lnTo>
                    <a:pt x="35" y="130"/>
                  </a:lnTo>
                  <a:lnTo>
                    <a:pt x="43" y="128"/>
                  </a:lnTo>
                  <a:lnTo>
                    <a:pt x="52" y="118"/>
                  </a:lnTo>
                  <a:lnTo>
                    <a:pt x="60" y="113"/>
                  </a:lnTo>
                  <a:lnTo>
                    <a:pt x="52" y="137"/>
                  </a:lnTo>
                  <a:lnTo>
                    <a:pt x="52" y="138"/>
                  </a:lnTo>
                  <a:lnTo>
                    <a:pt x="58" y="140"/>
                  </a:lnTo>
                  <a:lnTo>
                    <a:pt x="60" y="136"/>
                  </a:lnTo>
                  <a:lnTo>
                    <a:pt x="64" y="130"/>
                  </a:lnTo>
                  <a:lnTo>
                    <a:pt x="66" y="124"/>
                  </a:lnTo>
                  <a:lnTo>
                    <a:pt x="70" y="121"/>
                  </a:lnTo>
                  <a:lnTo>
                    <a:pt x="77" y="117"/>
                  </a:lnTo>
                  <a:lnTo>
                    <a:pt x="83" y="114"/>
                  </a:lnTo>
                  <a:lnTo>
                    <a:pt x="83" y="120"/>
                  </a:lnTo>
                  <a:lnTo>
                    <a:pt x="81" y="121"/>
                  </a:lnTo>
                  <a:lnTo>
                    <a:pt x="81" y="125"/>
                  </a:lnTo>
                  <a:lnTo>
                    <a:pt x="79" y="129"/>
                  </a:lnTo>
                  <a:lnTo>
                    <a:pt x="79" y="132"/>
                  </a:lnTo>
                  <a:lnTo>
                    <a:pt x="81" y="134"/>
                  </a:lnTo>
                  <a:lnTo>
                    <a:pt x="85" y="133"/>
                  </a:lnTo>
                  <a:lnTo>
                    <a:pt x="91" y="125"/>
                  </a:lnTo>
                  <a:lnTo>
                    <a:pt x="95" y="121"/>
                  </a:lnTo>
                  <a:lnTo>
                    <a:pt x="96" y="121"/>
                  </a:lnTo>
                  <a:lnTo>
                    <a:pt x="100" y="125"/>
                  </a:lnTo>
                  <a:lnTo>
                    <a:pt x="98" y="130"/>
                  </a:lnTo>
                  <a:lnTo>
                    <a:pt x="96" y="134"/>
                  </a:lnTo>
                  <a:lnTo>
                    <a:pt x="95" y="138"/>
                  </a:lnTo>
                  <a:lnTo>
                    <a:pt x="100" y="141"/>
                  </a:lnTo>
                  <a:lnTo>
                    <a:pt x="104" y="137"/>
                  </a:lnTo>
                  <a:lnTo>
                    <a:pt x="110" y="133"/>
                  </a:lnTo>
                  <a:lnTo>
                    <a:pt x="118" y="132"/>
                  </a:lnTo>
                  <a:lnTo>
                    <a:pt x="116" y="133"/>
                  </a:lnTo>
                  <a:lnTo>
                    <a:pt x="116" y="137"/>
                  </a:lnTo>
                  <a:lnTo>
                    <a:pt x="114" y="141"/>
                  </a:lnTo>
                  <a:lnTo>
                    <a:pt x="114" y="145"/>
                  </a:lnTo>
                  <a:lnTo>
                    <a:pt x="116" y="153"/>
                  </a:lnTo>
                  <a:lnTo>
                    <a:pt x="120" y="159"/>
                  </a:lnTo>
                  <a:lnTo>
                    <a:pt x="131" y="141"/>
                  </a:lnTo>
                  <a:lnTo>
                    <a:pt x="137" y="105"/>
                  </a:lnTo>
                  <a:lnTo>
                    <a:pt x="179" y="89"/>
                  </a:lnTo>
                  <a:lnTo>
                    <a:pt x="222" y="79"/>
                  </a:lnTo>
                  <a:lnTo>
                    <a:pt x="250" y="74"/>
                  </a:lnTo>
                  <a:lnTo>
                    <a:pt x="247" y="71"/>
                  </a:lnTo>
                  <a:lnTo>
                    <a:pt x="241" y="69"/>
                  </a:lnTo>
                  <a:lnTo>
                    <a:pt x="229" y="67"/>
                  </a:lnTo>
                  <a:lnTo>
                    <a:pt x="218" y="67"/>
                  </a:lnTo>
                  <a:lnTo>
                    <a:pt x="208" y="66"/>
                  </a:lnTo>
                  <a:lnTo>
                    <a:pt x="206" y="65"/>
                  </a:lnTo>
                  <a:lnTo>
                    <a:pt x="216" y="61"/>
                  </a:lnTo>
                  <a:lnTo>
                    <a:pt x="231" y="59"/>
                  </a:lnTo>
                  <a:lnTo>
                    <a:pt x="229" y="52"/>
                  </a:lnTo>
                  <a:lnTo>
                    <a:pt x="216" y="52"/>
                  </a:lnTo>
                  <a:lnTo>
                    <a:pt x="210" y="54"/>
                  </a:lnTo>
                  <a:lnTo>
                    <a:pt x="198" y="56"/>
                  </a:lnTo>
                  <a:lnTo>
                    <a:pt x="195" y="51"/>
                  </a:lnTo>
                  <a:lnTo>
                    <a:pt x="206" y="47"/>
                  </a:lnTo>
                  <a:lnTo>
                    <a:pt x="216" y="44"/>
                  </a:lnTo>
                  <a:lnTo>
                    <a:pt x="233" y="42"/>
                  </a:lnTo>
                  <a:lnTo>
                    <a:pt x="249" y="38"/>
                  </a:lnTo>
                  <a:lnTo>
                    <a:pt x="256" y="36"/>
                  </a:lnTo>
                  <a:lnTo>
                    <a:pt x="250" y="31"/>
                  </a:lnTo>
                  <a:lnTo>
                    <a:pt x="243" y="31"/>
                  </a:lnTo>
                  <a:lnTo>
                    <a:pt x="225" y="34"/>
                  </a:lnTo>
                  <a:lnTo>
                    <a:pt x="206" y="35"/>
                  </a:lnTo>
                  <a:lnTo>
                    <a:pt x="195" y="38"/>
                  </a:lnTo>
                  <a:lnTo>
                    <a:pt x="181" y="36"/>
                  </a:lnTo>
                  <a:lnTo>
                    <a:pt x="179" y="31"/>
                  </a:lnTo>
                  <a:lnTo>
                    <a:pt x="187" y="28"/>
                  </a:lnTo>
                  <a:lnTo>
                    <a:pt x="195" y="28"/>
                  </a:lnTo>
                  <a:lnTo>
                    <a:pt x="193" y="26"/>
                  </a:lnTo>
                  <a:lnTo>
                    <a:pt x="189" y="23"/>
                  </a:lnTo>
                  <a:lnTo>
                    <a:pt x="181" y="23"/>
                  </a:lnTo>
                  <a:lnTo>
                    <a:pt x="173" y="23"/>
                  </a:lnTo>
                  <a:lnTo>
                    <a:pt x="168" y="23"/>
                  </a:lnTo>
                  <a:lnTo>
                    <a:pt x="166" y="23"/>
                  </a:lnTo>
                  <a:lnTo>
                    <a:pt x="168" y="19"/>
                  </a:lnTo>
                  <a:lnTo>
                    <a:pt x="177" y="16"/>
                  </a:lnTo>
                  <a:lnTo>
                    <a:pt x="179" y="15"/>
                  </a:lnTo>
                  <a:lnTo>
                    <a:pt x="187" y="13"/>
                  </a:lnTo>
                  <a:lnTo>
                    <a:pt x="195" y="11"/>
                  </a:lnTo>
                  <a:lnTo>
                    <a:pt x="198" y="11"/>
                  </a:lnTo>
                  <a:lnTo>
                    <a:pt x="191" y="0"/>
                  </a:lnTo>
                  <a:lnTo>
                    <a:pt x="131" y="16"/>
                  </a:lnTo>
                  <a:lnTo>
                    <a:pt x="100" y="28"/>
                  </a:lnTo>
                  <a:lnTo>
                    <a:pt x="75" y="38"/>
                  </a:lnTo>
                  <a:lnTo>
                    <a:pt x="62" y="54"/>
                  </a:lnTo>
                  <a:lnTo>
                    <a:pt x="62" y="74"/>
                  </a:lnTo>
                  <a:lnTo>
                    <a:pt x="58" y="90"/>
                  </a:lnTo>
                  <a:lnTo>
                    <a:pt x="39" y="114"/>
                  </a:lnTo>
                  <a:lnTo>
                    <a:pt x="16" y="129"/>
                  </a:lnTo>
                  <a:lnTo>
                    <a:pt x="0" y="138"/>
                  </a:lnTo>
                  <a:lnTo>
                    <a:pt x="10" y="138"/>
                  </a:lnTo>
                  <a:close/>
                </a:path>
              </a:pathLst>
            </a:custGeom>
            <a:solidFill>
              <a:srgbClr val="6D8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59" name="Freeform 281"/>
            <p:cNvSpPr>
              <a:spLocks/>
            </p:cNvSpPr>
            <p:nvPr/>
          </p:nvSpPr>
          <p:spPr bwMode="auto">
            <a:xfrm>
              <a:off x="4511" y="4018"/>
              <a:ext cx="150" cy="82"/>
            </a:xfrm>
            <a:custGeom>
              <a:avLst/>
              <a:gdLst>
                <a:gd name="T0" fmla="*/ 29 w 150"/>
                <a:gd name="T1" fmla="*/ 10 h 82"/>
                <a:gd name="T2" fmla="*/ 17 w 150"/>
                <a:gd name="T3" fmla="*/ 16 h 82"/>
                <a:gd name="T4" fmla="*/ 10 w 150"/>
                <a:gd name="T5" fmla="*/ 23 h 82"/>
                <a:gd name="T6" fmla="*/ 2 w 150"/>
                <a:gd name="T7" fmla="*/ 32 h 82"/>
                <a:gd name="T8" fmla="*/ 2 w 150"/>
                <a:gd name="T9" fmla="*/ 39 h 82"/>
                <a:gd name="T10" fmla="*/ 2 w 150"/>
                <a:gd name="T11" fmla="*/ 49 h 82"/>
                <a:gd name="T12" fmla="*/ 0 w 150"/>
                <a:gd name="T13" fmla="*/ 59 h 82"/>
                <a:gd name="T14" fmla="*/ 8 w 150"/>
                <a:gd name="T15" fmla="*/ 61 h 82"/>
                <a:gd name="T16" fmla="*/ 13 w 150"/>
                <a:gd name="T17" fmla="*/ 50 h 82"/>
                <a:gd name="T18" fmla="*/ 29 w 150"/>
                <a:gd name="T19" fmla="*/ 46 h 82"/>
                <a:gd name="T20" fmla="*/ 21 w 150"/>
                <a:gd name="T21" fmla="*/ 57 h 82"/>
                <a:gd name="T22" fmla="*/ 19 w 150"/>
                <a:gd name="T23" fmla="*/ 66 h 82"/>
                <a:gd name="T24" fmla="*/ 37 w 150"/>
                <a:gd name="T25" fmla="*/ 58 h 82"/>
                <a:gd name="T26" fmla="*/ 50 w 150"/>
                <a:gd name="T27" fmla="*/ 53 h 82"/>
                <a:gd name="T28" fmla="*/ 52 w 150"/>
                <a:gd name="T29" fmla="*/ 58 h 82"/>
                <a:gd name="T30" fmla="*/ 44 w 150"/>
                <a:gd name="T31" fmla="*/ 66 h 82"/>
                <a:gd name="T32" fmla="*/ 46 w 150"/>
                <a:gd name="T33" fmla="*/ 71 h 82"/>
                <a:gd name="T34" fmla="*/ 60 w 150"/>
                <a:gd name="T35" fmla="*/ 63 h 82"/>
                <a:gd name="T36" fmla="*/ 73 w 150"/>
                <a:gd name="T37" fmla="*/ 63 h 82"/>
                <a:gd name="T38" fmla="*/ 62 w 150"/>
                <a:gd name="T39" fmla="*/ 71 h 82"/>
                <a:gd name="T40" fmla="*/ 69 w 150"/>
                <a:gd name="T41" fmla="*/ 75 h 82"/>
                <a:gd name="T42" fmla="*/ 89 w 150"/>
                <a:gd name="T43" fmla="*/ 70 h 82"/>
                <a:gd name="T44" fmla="*/ 90 w 150"/>
                <a:gd name="T45" fmla="*/ 81 h 82"/>
                <a:gd name="T46" fmla="*/ 150 w 150"/>
                <a:gd name="T47" fmla="*/ 63 h 82"/>
                <a:gd name="T48" fmla="*/ 133 w 150"/>
                <a:gd name="T49" fmla="*/ 59 h 82"/>
                <a:gd name="T50" fmla="*/ 117 w 150"/>
                <a:gd name="T51" fmla="*/ 58 h 82"/>
                <a:gd name="T52" fmla="*/ 125 w 150"/>
                <a:gd name="T53" fmla="*/ 53 h 82"/>
                <a:gd name="T54" fmla="*/ 121 w 150"/>
                <a:gd name="T55" fmla="*/ 45 h 82"/>
                <a:gd name="T56" fmla="*/ 104 w 150"/>
                <a:gd name="T57" fmla="*/ 45 h 82"/>
                <a:gd name="T58" fmla="*/ 85 w 150"/>
                <a:gd name="T59" fmla="*/ 46 h 82"/>
                <a:gd name="T60" fmla="*/ 85 w 150"/>
                <a:gd name="T61" fmla="*/ 39 h 82"/>
                <a:gd name="T62" fmla="*/ 90 w 150"/>
                <a:gd name="T63" fmla="*/ 39 h 82"/>
                <a:gd name="T64" fmla="*/ 102 w 150"/>
                <a:gd name="T65" fmla="*/ 34 h 82"/>
                <a:gd name="T66" fmla="*/ 90 w 150"/>
                <a:gd name="T67" fmla="*/ 30 h 82"/>
                <a:gd name="T68" fmla="*/ 69 w 150"/>
                <a:gd name="T69" fmla="*/ 30 h 82"/>
                <a:gd name="T70" fmla="*/ 54 w 150"/>
                <a:gd name="T71" fmla="*/ 27 h 82"/>
                <a:gd name="T72" fmla="*/ 62 w 150"/>
                <a:gd name="T73" fmla="*/ 22 h 82"/>
                <a:gd name="T74" fmla="*/ 77 w 150"/>
                <a:gd name="T75" fmla="*/ 16 h 82"/>
                <a:gd name="T76" fmla="*/ 73 w 150"/>
                <a:gd name="T77" fmla="*/ 10 h 82"/>
                <a:gd name="T78" fmla="*/ 52 w 150"/>
                <a:gd name="T79" fmla="*/ 10 h 82"/>
                <a:gd name="T80" fmla="*/ 56 w 150"/>
                <a:gd name="T81" fmla="*/ 3 h 82"/>
                <a:gd name="T82" fmla="*/ 33 w 150"/>
                <a:gd name="T83" fmla="*/ 10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0"/>
                <a:gd name="T127" fmla="*/ 0 h 82"/>
                <a:gd name="T128" fmla="*/ 150 w 150"/>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0" h="82">
                  <a:moveTo>
                    <a:pt x="33" y="10"/>
                  </a:moveTo>
                  <a:lnTo>
                    <a:pt x="29" y="10"/>
                  </a:lnTo>
                  <a:lnTo>
                    <a:pt x="23" y="14"/>
                  </a:lnTo>
                  <a:lnTo>
                    <a:pt x="17" y="16"/>
                  </a:lnTo>
                  <a:lnTo>
                    <a:pt x="15" y="20"/>
                  </a:lnTo>
                  <a:lnTo>
                    <a:pt x="10" y="23"/>
                  </a:lnTo>
                  <a:lnTo>
                    <a:pt x="6" y="28"/>
                  </a:lnTo>
                  <a:lnTo>
                    <a:pt x="2" y="32"/>
                  </a:lnTo>
                  <a:lnTo>
                    <a:pt x="2" y="36"/>
                  </a:lnTo>
                  <a:lnTo>
                    <a:pt x="2" y="39"/>
                  </a:lnTo>
                  <a:lnTo>
                    <a:pt x="2" y="45"/>
                  </a:lnTo>
                  <a:lnTo>
                    <a:pt x="2" y="49"/>
                  </a:lnTo>
                  <a:lnTo>
                    <a:pt x="2" y="53"/>
                  </a:lnTo>
                  <a:lnTo>
                    <a:pt x="0" y="59"/>
                  </a:lnTo>
                  <a:lnTo>
                    <a:pt x="2" y="63"/>
                  </a:lnTo>
                  <a:lnTo>
                    <a:pt x="8" y="61"/>
                  </a:lnTo>
                  <a:lnTo>
                    <a:pt x="10" y="57"/>
                  </a:lnTo>
                  <a:lnTo>
                    <a:pt x="13" y="50"/>
                  </a:lnTo>
                  <a:lnTo>
                    <a:pt x="19" y="47"/>
                  </a:lnTo>
                  <a:lnTo>
                    <a:pt x="29" y="46"/>
                  </a:lnTo>
                  <a:lnTo>
                    <a:pt x="25" y="49"/>
                  </a:lnTo>
                  <a:lnTo>
                    <a:pt x="21" y="57"/>
                  </a:lnTo>
                  <a:lnTo>
                    <a:pt x="17" y="63"/>
                  </a:lnTo>
                  <a:lnTo>
                    <a:pt x="19" y="66"/>
                  </a:lnTo>
                  <a:lnTo>
                    <a:pt x="27" y="62"/>
                  </a:lnTo>
                  <a:lnTo>
                    <a:pt x="37" y="58"/>
                  </a:lnTo>
                  <a:lnTo>
                    <a:pt x="44" y="54"/>
                  </a:lnTo>
                  <a:lnTo>
                    <a:pt x="50" y="53"/>
                  </a:lnTo>
                  <a:lnTo>
                    <a:pt x="52" y="53"/>
                  </a:lnTo>
                  <a:lnTo>
                    <a:pt x="52" y="58"/>
                  </a:lnTo>
                  <a:lnTo>
                    <a:pt x="44" y="62"/>
                  </a:lnTo>
                  <a:lnTo>
                    <a:pt x="44" y="66"/>
                  </a:lnTo>
                  <a:lnTo>
                    <a:pt x="44" y="71"/>
                  </a:lnTo>
                  <a:lnTo>
                    <a:pt x="46" y="71"/>
                  </a:lnTo>
                  <a:lnTo>
                    <a:pt x="52" y="66"/>
                  </a:lnTo>
                  <a:lnTo>
                    <a:pt x="60" y="63"/>
                  </a:lnTo>
                  <a:lnTo>
                    <a:pt x="67" y="63"/>
                  </a:lnTo>
                  <a:lnTo>
                    <a:pt x="73" y="63"/>
                  </a:lnTo>
                  <a:lnTo>
                    <a:pt x="67" y="66"/>
                  </a:lnTo>
                  <a:lnTo>
                    <a:pt x="62" y="71"/>
                  </a:lnTo>
                  <a:lnTo>
                    <a:pt x="65" y="74"/>
                  </a:lnTo>
                  <a:lnTo>
                    <a:pt x="69" y="75"/>
                  </a:lnTo>
                  <a:lnTo>
                    <a:pt x="81" y="69"/>
                  </a:lnTo>
                  <a:lnTo>
                    <a:pt x="89" y="70"/>
                  </a:lnTo>
                  <a:lnTo>
                    <a:pt x="85" y="82"/>
                  </a:lnTo>
                  <a:lnTo>
                    <a:pt x="90" y="81"/>
                  </a:lnTo>
                  <a:lnTo>
                    <a:pt x="115" y="70"/>
                  </a:lnTo>
                  <a:lnTo>
                    <a:pt x="150" y="63"/>
                  </a:lnTo>
                  <a:lnTo>
                    <a:pt x="139" y="59"/>
                  </a:lnTo>
                  <a:lnTo>
                    <a:pt x="133" y="59"/>
                  </a:lnTo>
                  <a:lnTo>
                    <a:pt x="125" y="59"/>
                  </a:lnTo>
                  <a:lnTo>
                    <a:pt x="117" y="58"/>
                  </a:lnTo>
                  <a:lnTo>
                    <a:pt x="114" y="58"/>
                  </a:lnTo>
                  <a:lnTo>
                    <a:pt x="125" y="53"/>
                  </a:lnTo>
                  <a:lnTo>
                    <a:pt x="123" y="49"/>
                  </a:lnTo>
                  <a:lnTo>
                    <a:pt x="121" y="45"/>
                  </a:lnTo>
                  <a:lnTo>
                    <a:pt x="112" y="45"/>
                  </a:lnTo>
                  <a:lnTo>
                    <a:pt x="104" y="45"/>
                  </a:lnTo>
                  <a:lnTo>
                    <a:pt x="90" y="45"/>
                  </a:lnTo>
                  <a:lnTo>
                    <a:pt x="85" y="46"/>
                  </a:lnTo>
                  <a:lnTo>
                    <a:pt x="81" y="42"/>
                  </a:lnTo>
                  <a:lnTo>
                    <a:pt x="85" y="39"/>
                  </a:lnTo>
                  <a:lnTo>
                    <a:pt x="87" y="39"/>
                  </a:lnTo>
                  <a:lnTo>
                    <a:pt x="90" y="39"/>
                  </a:lnTo>
                  <a:lnTo>
                    <a:pt x="98" y="35"/>
                  </a:lnTo>
                  <a:lnTo>
                    <a:pt x="102" y="34"/>
                  </a:lnTo>
                  <a:lnTo>
                    <a:pt x="98" y="31"/>
                  </a:lnTo>
                  <a:lnTo>
                    <a:pt x="90" y="30"/>
                  </a:lnTo>
                  <a:lnTo>
                    <a:pt x="79" y="28"/>
                  </a:lnTo>
                  <a:lnTo>
                    <a:pt x="69" y="30"/>
                  </a:lnTo>
                  <a:lnTo>
                    <a:pt x="58" y="28"/>
                  </a:lnTo>
                  <a:lnTo>
                    <a:pt x="54" y="27"/>
                  </a:lnTo>
                  <a:lnTo>
                    <a:pt x="54" y="24"/>
                  </a:lnTo>
                  <a:lnTo>
                    <a:pt x="62" y="22"/>
                  </a:lnTo>
                  <a:lnTo>
                    <a:pt x="71" y="18"/>
                  </a:lnTo>
                  <a:lnTo>
                    <a:pt x="77" y="16"/>
                  </a:lnTo>
                  <a:lnTo>
                    <a:pt x="81" y="11"/>
                  </a:lnTo>
                  <a:lnTo>
                    <a:pt x="73" y="10"/>
                  </a:lnTo>
                  <a:lnTo>
                    <a:pt x="62" y="11"/>
                  </a:lnTo>
                  <a:lnTo>
                    <a:pt x="52" y="10"/>
                  </a:lnTo>
                  <a:lnTo>
                    <a:pt x="50" y="8"/>
                  </a:lnTo>
                  <a:lnTo>
                    <a:pt x="56" y="3"/>
                  </a:lnTo>
                  <a:lnTo>
                    <a:pt x="60" y="0"/>
                  </a:lnTo>
                  <a:lnTo>
                    <a:pt x="33" y="10"/>
                  </a:lnTo>
                  <a:close/>
                </a:path>
              </a:pathLst>
            </a:custGeom>
            <a:solidFill>
              <a:srgbClr val="7A94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0" name="Freeform 282"/>
            <p:cNvSpPr>
              <a:spLocks/>
            </p:cNvSpPr>
            <p:nvPr/>
          </p:nvSpPr>
          <p:spPr bwMode="auto">
            <a:xfrm>
              <a:off x="4476" y="3986"/>
              <a:ext cx="125" cy="95"/>
            </a:xfrm>
            <a:custGeom>
              <a:avLst/>
              <a:gdLst>
                <a:gd name="T0" fmla="*/ 0 w 125"/>
                <a:gd name="T1" fmla="*/ 95 h 95"/>
                <a:gd name="T2" fmla="*/ 4 w 125"/>
                <a:gd name="T3" fmla="*/ 89 h 95"/>
                <a:gd name="T4" fmla="*/ 16 w 125"/>
                <a:gd name="T5" fmla="*/ 78 h 95"/>
                <a:gd name="T6" fmla="*/ 27 w 125"/>
                <a:gd name="T7" fmla="*/ 67 h 95"/>
                <a:gd name="T8" fmla="*/ 37 w 125"/>
                <a:gd name="T9" fmla="*/ 67 h 95"/>
                <a:gd name="T10" fmla="*/ 64 w 125"/>
                <a:gd name="T11" fmla="*/ 44 h 95"/>
                <a:gd name="T12" fmla="*/ 125 w 125"/>
                <a:gd name="T13" fmla="*/ 23 h 95"/>
                <a:gd name="T14" fmla="*/ 118 w 125"/>
                <a:gd name="T15" fmla="*/ 20 h 95"/>
                <a:gd name="T16" fmla="*/ 108 w 125"/>
                <a:gd name="T17" fmla="*/ 15 h 95"/>
                <a:gd name="T18" fmla="*/ 100 w 125"/>
                <a:gd name="T19" fmla="*/ 7 h 95"/>
                <a:gd name="T20" fmla="*/ 112 w 125"/>
                <a:gd name="T21" fmla="*/ 0 h 95"/>
                <a:gd name="T22" fmla="*/ 60 w 125"/>
                <a:gd name="T23" fmla="*/ 12 h 95"/>
                <a:gd name="T24" fmla="*/ 29 w 125"/>
                <a:gd name="T25" fmla="*/ 35 h 95"/>
                <a:gd name="T26" fmla="*/ 0 w 125"/>
                <a:gd name="T27" fmla="*/ 95 h 95"/>
                <a:gd name="T28" fmla="*/ 0 w 125"/>
                <a:gd name="T29" fmla="*/ 95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95"/>
                <a:gd name="T47" fmla="*/ 125 w 125"/>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95">
                  <a:moveTo>
                    <a:pt x="0" y="95"/>
                  </a:moveTo>
                  <a:lnTo>
                    <a:pt x="4" y="89"/>
                  </a:lnTo>
                  <a:lnTo>
                    <a:pt x="16" y="78"/>
                  </a:lnTo>
                  <a:lnTo>
                    <a:pt x="27" y="67"/>
                  </a:lnTo>
                  <a:lnTo>
                    <a:pt x="37" y="67"/>
                  </a:lnTo>
                  <a:lnTo>
                    <a:pt x="64" y="44"/>
                  </a:lnTo>
                  <a:lnTo>
                    <a:pt x="125" y="23"/>
                  </a:lnTo>
                  <a:lnTo>
                    <a:pt x="118" y="20"/>
                  </a:lnTo>
                  <a:lnTo>
                    <a:pt x="108" y="15"/>
                  </a:lnTo>
                  <a:lnTo>
                    <a:pt x="100" y="7"/>
                  </a:lnTo>
                  <a:lnTo>
                    <a:pt x="112" y="0"/>
                  </a:lnTo>
                  <a:lnTo>
                    <a:pt x="60" y="12"/>
                  </a:lnTo>
                  <a:lnTo>
                    <a:pt x="29" y="35"/>
                  </a:lnTo>
                  <a:lnTo>
                    <a:pt x="0" y="95"/>
                  </a:lnTo>
                  <a:close/>
                </a:path>
              </a:pathLst>
            </a:custGeom>
            <a:solidFill>
              <a:srgbClr val="B79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1" name="Freeform 283"/>
            <p:cNvSpPr>
              <a:spLocks/>
            </p:cNvSpPr>
            <p:nvPr/>
          </p:nvSpPr>
          <p:spPr bwMode="auto">
            <a:xfrm>
              <a:off x="4328" y="4124"/>
              <a:ext cx="94" cy="45"/>
            </a:xfrm>
            <a:custGeom>
              <a:avLst/>
              <a:gdLst>
                <a:gd name="T0" fmla="*/ 0 w 94"/>
                <a:gd name="T1" fmla="*/ 23 h 45"/>
                <a:gd name="T2" fmla="*/ 8 w 94"/>
                <a:gd name="T3" fmla="*/ 25 h 45"/>
                <a:gd name="T4" fmla="*/ 25 w 94"/>
                <a:gd name="T5" fmla="*/ 30 h 45"/>
                <a:gd name="T6" fmla="*/ 37 w 94"/>
                <a:gd name="T7" fmla="*/ 37 h 45"/>
                <a:gd name="T8" fmla="*/ 35 w 94"/>
                <a:gd name="T9" fmla="*/ 45 h 45"/>
                <a:gd name="T10" fmla="*/ 94 w 94"/>
                <a:gd name="T11" fmla="*/ 26 h 45"/>
                <a:gd name="T12" fmla="*/ 89 w 94"/>
                <a:gd name="T13" fmla="*/ 23 h 45"/>
                <a:gd name="T14" fmla="*/ 79 w 94"/>
                <a:gd name="T15" fmla="*/ 18 h 45"/>
                <a:gd name="T16" fmla="*/ 71 w 94"/>
                <a:gd name="T17" fmla="*/ 10 h 45"/>
                <a:gd name="T18" fmla="*/ 73 w 94"/>
                <a:gd name="T19" fmla="*/ 3 h 45"/>
                <a:gd name="T20" fmla="*/ 68 w 94"/>
                <a:gd name="T21" fmla="*/ 0 h 45"/>
                <a:gd name="T22" fmla="*/ 54 w 94"/>
                <a:gd name="T23" fmla="*/ 4 h 45"/>
                <a:gd name="T24" fmla="*/ 37 w 94"/>
                <a:gd name="T25" fmla="*/ 10 h 45"/>
                <a:gd name="T26" fmla="*/ 31 w 94"/>
                <a:gd name="T27" fmla="*/ 12 h 45"/>
                <a:gd name="T28" fmla="*/ 0 w 94"/>
                <a:gd name="T29" fmla="*/ 23 h 45"/>
                <a:gd name="T30" fmla="*/ 0 w 94"/>
                <a:gd name="T31" fmla="*/ 23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45"/>
                <a:gd name="T50" fmla="*/ 94 w 94"/>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45">
                  <a:moveTo>
                    <a:pt x="0" y="23"/>
                  </a:moveTo>
                  <a:lnTo>
                    <a:pt x="8" y="25"/>
                  </a:lnTo>
                  <a:lnTo>
                    <a:pt x="25" y="30"/>
                  </a:lnTo>
                  <a:lnTo>
                    <a:pt x="37" y="37"/>
                  </a:lnTo>
                  <a:lnTo>
                    <a:pt x="35" y="45"/>
                  </a:lnTo>
                  <a:lnTo>
                    <a:pt x="94" y="26"/>
                  </a:lnTo>
                  <a:lnTo>
                    <a:pt x="89" y="23"/>
                  </a:lnTo>
                  <a:lnTo>
                    <a:pt x="79" y="18"/>
                  </a:lnTo>
                  <a:lnTo>
                    <a:pt x="71" y="10"/>
                  </a:lnTo>
                  <a:lnTo>
                    <a:pt x="73" y="3"/>
                  </a:lnTo>
                  <a:lnTo>
                    <a:pt x="68" y="0"/>
                  </a:lnTo>
                  <a:lnTo>
                    <a:pt x="54" y="4"/>
                  </a:lnTo>
                  <a:lnTo>
                    <a:pt x="37" y="10"/>
                  </a:lnTo>
                  <a:lnTo>
                    <a:pt x="31" y="12"/>
                  </a:lnTo>
                  <a:lnTo>
                    <a:pt x="0" y="23"/>
                  </a:lnTo>
                  <a:close/>
                </a:path>
              </a:pathLst>
            </a:custGeom>
            <a:solidFill>
              <a:srgbClr val="B79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2" name="Freeform 284"/>
            <p:cNvSpPr>
              <a:spLocks/>
            </p:cNvSpPr>
            <p:nvPr/>
          </p:nvSpPr>
          <p:spPr bwMode="auto">
            <a:xfrm>
              <a:off x="4118" y="3956"/>
              <a:ext cx="816" cy="272"/>
            </a:xfrm>
            <a:custGeom>
              <a:avLst/>
              <a:gdLst>
                <a:gd name="T0" fmla="*/ 799 w 816"/>
                <a:gd name="T1" fmla="*/ 0 h 272"/>
                <a:gd name="T2" fmla="*/ 764 w 816"/>
                <a:gd name="T3" fmla="*/ 2 h 272"/>
                <a:gd name="T4" fmla="*/ 703 w 816"/>
                <a:gd name="T5" fmla="*/ 8 h 272"/>
                <a:gd name="T6" fmla="*/ 630 w 816"/>
                <a:gd name="T7" fmla="*/ 16 h 272"/>
                <a:gd name="T8" fmla="*/ 553 w 816"/>
                <a:gd name="T9" fmla="*/ 30 h 272"/>
                <a:gd name="T10" fmla="*/ 478 w 816"/>
                <a:gd name="T11" fmla="*/ 46 h 272"/>
                <a:gd name="T12" fmla="*/ 422 w 816"/>
                <a:gd name="T13" fmla="*/ 68 h 272"/>
                <a:gd name="T14" fmla="*/ 393 w 816"/>
                <a:gd name="T15" fmla="*/ 92 h 272"/>
                <a:gd name="T16" fmla="*/ 393 w 816"/>
                <a:gd name="T17" fmla="*/ 121 h 272"/>
                <a:gd name="T18" fmla="*/ 378 w 816"/>
                <a:gd name="T19" fmla="*/ 146 h 272"/>
                <a:gd name="T20" fmla="*/ 349 w 816"/>
                <a:gd name="T21" fmla="*/ 167 h 272"/>
                <a:gd name="T22" fmla="*/ 312 w 816"/>
                <a:gd name="T23" fmla="*/ 186 h 272"/>
                <a:gd name="T24" fmla="*/ 272 w 816"/>
                <a:gd name="T25" fmla="*/ 201 h 272"/>
                <a:gd name="T26" fmla="*/ 233 w 816"/>
                <a:gd name="T27" fmla="*/ 211 h 272"/>
                <a:gd name="T28" fmla="*/ 202 w 816"/>
                <a:gd name="T29" fmla="*/ 219 h 272"/>
                <a:gd name="T30" fmla="*/ 183 w 816"/>
                <a:gd name="T31" fmla="*/ 223 h 272"/>
                <a:gd name="T32" fmla="*/ 179 w 816"/>
                <a:gd name="T33" fmla="*/ 222 h 272"/>
                <a:gd name="T34" fmla="*/ 160 w 816"/>
                <a:gd name="T35" fmla="*/ 217 h 272"/>
                <a:gd name="T36" fmla="*/ 133 w 816"/>
                <a:gd name="T37" fmla="*/ 209 h 272"/>
                <a:gd name="T38" fmla="*/ 100 w 816"/>
                <a:gd name="T39" fmla="*/ 205 h 272"/>
                <a:gd name="T40" fmla="*/ 72 w 816"/>
                <a:gd name="T41" fmla="*/ 207 h 272"/>
                <a:gd name="T42" fmla="*/ 52 w 816"/>
                <a:gd name="T43" fmla="*/ 214 h 272"/>
                <a:gd name="T44" fmla="*/ 37 w 816"/>
                <a:gd name="T45" fmla="*/ 225 h 272"/>
                <a:gd name="T46" fmla="*/ 18 w 816"/>
                <a:gd name="T47" fmla="*/ 246 h 272"/>
                <a:gd name="T48" fmla="*/ 0 w 816"/>
                <a:gd name="T49" fmla="*/ 266 h 272"/>
                <a:gd name="T50" fmla="*/ 10 w 816"/>
                <a:gd name="T51" fmla="*/ 271 h 272"/>
                <a:gd name="T52" fmla="*/ 24 w 816"/>
                <a:gd name="T53" fmla="*/ 246 h 272"/>
                <a:gd name="T54" fmla="*/ 45 w 816"/>
                <a:gd name="T55" fmla="*/ 226 h 272"/>
                <a:gd name="T56" fmla="*/ 74 w 816"/>
                <a:gd name="T57" fmla="*/ 215 h 272"/>
                <a:gd name="T58" fmla="*/ 108 w 816"/>
                <a:gd name="T59" fmla="*/ 211 h 272"/>
                <a:gd name="T60" fmla="*/ 137 w 816"/>
                <a:gd name="T61" fmla="*/ 215 h 272"/>
                <a:gd name="T62" fmla="*/ 166 w 816"/>
                <a:gd name="T63" fmla="*/ 226 h 272"/>
                <a:gd name="T64" fmla="*/ 183 w 816"/>
                <a:gd name="T65" fmla="*/ 229 h 272"/>
                <a:gd name="T66" fmla="*/ 201 w 816"/>
                <a:gd name="T67" fmla="*/ 225 h 272"/>
                <a:gd name="T68" fmla="*/ 227 w 816"/>
                <a:gd name="T69" fmla="*/ 219 h 272"/>
                <a:gd name="T70" fmla="*/ 262 w 816"/>
                <a:gd name="T71" fmla="*/ 210 h 272"/>
                <a:gd name="T72" fmla="*/ 299 w 816"/>
                <a:gd name="T73" fmla="*/ 198 h 272"/>
                <a:gd name="T74" fmla="*/ 333 w 816"/>
                <a:gd name="T75" fmla="*/ 183 h 272"/>
                <a:gd name="T76" fmla="*/ 364 w 816"/>
                <a:gd name="T77" fmla="*/ 167 h 272"/>
                <a:gd name="T78" fmla="*/ 387 w 816"/>
                <a:gd name="T79" fmla="*/ 147 h 272"/>
                <a:gd name="T80" fmla="*/ 399 w 816"/>
                <a:gd name="T81" fmla="*/ 128 h 272"/>
                <a:gd name="T82" fmla="*/ 401 w 816"/>
                <a:gd name="T83" fmla="*/ 113 h 272"/>
                <a:gd name="T84" fmla="*/ 405 w 816"/>
                <a:gd name="T85" fmla="*/ 96 h 272"/>
                <a:gd name="T86" fmla="*/ 422 w 816"/>
                <a:gd name="T87" fmla="*/ 78 h 272"/>
                <a:gd name="T88" fmla="*/ 441 w 816"/>
                <a:gd name="T89" fmla="*/ 70 h 272"/>
                <a:gd name="T90" fmla="*/ 474 w 816"/>
                <a:gd name="T91" fmla="*/ 59 h 272"/>
                <a:gd name="T92" fmla="*/ 518 w 816"/>
                <a:gd name="T93" fmla="*/ 49 h 272"/>
                <a:gd name="T94" fmla="*/ 572 w 816"/>
                <a:gd name="T95" fmla="*/ 38 h 272"/>
                <a:gd name="T96" fmla="*/ 634 w 816"/>
                <a:gd name="T97" fmla="*/ 27 h 272"/>
                <a:gd name="T98" fmla="*/ 703 w 816"/>
                <a:gd name="T99" fmla="*/ 18 h 272"/>
                <a:gd name="T100" fmla="*/ 776 w 816"/>
                <a:gd name="T101" fmla="*/ 11 h 272"/>
                <a:gd name="T102" fmla="*/ 805 w 816"/>
                <a:gd name="T103" fmla="*/ 0 h 2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6"/>
                <a:gd name="T157" fmla="*/ 0 h 272"/>
                <a:gd name="T158" fmla="*/ 816 w 816"/>
                <a:gd name="T159" fmla="*/ 272 h 2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6" h="272">
                  <a:moveTo>
                    <a:pt x="805" y="0"/>
                  </a:moveTo>
                  <a:lnTo>
                    <a:pt x="799" y="0"/>
                  </a:lnTo>
                  <a:lnTo>
                    <a:pt x="786" y="0"/>
                  </a:lnTo>
                  <a:lnTo>
                    <a:pt x="764" y="2"/>
                  </a:lnTo>
                  <a:lnTo>
                    <a:pt x="737" y="6"/>
                  </a:lnTo>
                  <a:lnTo>
                    <a:pt x="703" y="8"/>
                  </a:lnTo>
                  <a:lnTo>
                    <a:pt x="668" y="12"/>
                  </a:lnTo>
                  <a:lnTo>
                    <a:pt x="630" y="16"/>
                  </a:lnTo>
                  <a:lnTo>
                    <a:pt x="593" y="25"/>
                  </a:lnTo>
                  <a:lnTo>
                    <a:pt x="553" y="30"/>
                  </a:lnTo>
                  <a:lnTo>
                    <a:pt x="514" y="38"/>
                  </a:lnTo>
                  <a:lnTo>
                    <a:pt x="478" y="46"/>
                  </a:lnTo>
                  <a:lnTo>
                    <a:pt x="449" y="58"/>
                  </a:lnTo>
                  <a:lnTo>
                    <a:pt x="422" y="68"/>
                  </a:lnTo>
                  <a:lnTo>
                    <a:pt x="405" y="80"/>
                  </a:lnTo>
                  <a:lnTo>
                    <a:pt x="393" y="92"/>
                  </a:lnTo>
                  <a:lnTo>
                    <a:pt x="393" y="108"/>
                  </a:lnTo>
                  <a:lnTo>
                    <a:pt x="393" y="121"/>
                  </a:lnTo>
                  <a:lnTo>
                    <a:pt x="387" y="135"/>
                  </a:lnTo>
                  <a:lnTo>
                    <a:pt x="378" y="146"/>
                  </a:lnTo>
                  <a:lnTo>
                    <a:pt x="366" y="158"/>
                  </a:lnTo>
                  <a:lnTo>
                    <a:pt x="349" y="167"/>
                  </a:lnTo>
                  <a:lnTo>
                    <a:pt x="331" y="178"/>
                  </a:lnTo>
                  <a:lnTo>
                    <a:pt x="312" y="186"/>
                  </a:lnTo>
                  <a:lnTo>
                    <a:pt x="293" y="195"/>
                  </a:lnTo>
                  <a:lnTo>
                    <a:pt x="272" y="201"/>
                  </a:lnTo>
                  <a:lnTo>
                    <a:pt x="253" y="207"/>
                  </a:lnTo>
                  <a:lnTo>
                    <a:pt x="233" y="211"/>
                  </a:lnTo>
                  <a:lnTo>
                    <a:pt x="218" y="217"/>
                  </a:lnTo>
                  <a:lnTo>
                    <a:pt x="202" y="219"/>
                  </a:lnTo>
                  <a:lnTo>
                    <a:pt x="191" y="222"/>
                  </a:lnTo>
                  <a:lnTo>
                    <a:pt x="183" y="223"/>
                  </a:lnTo>
                  <a:lnTo>
                    <a:pt x="183" y="225"/>
                  </a:lnTo>
                  <a:lnTo>
                    <a:pt x="179" y="222"/>
                  </a:lnTo>
                  <a:lnTo>
                    <a:pt x="172" y="221"/>
                  </a:lnTo>
                  <a:lnTo>
                    <a:pt x="160" y="217"/>
                  </a:lnTo>
                  <a:lnTo>
                    <a:pt x="149" y="213"/>
                  </a:lnTo>
                  <a:lnTo>
                    <a:pt x="133" y="209"/>
                  </a:lnTo>
                  <a:lnTo>
                    <a:pt x="118" y="206"/>
                  </a:lnTo>
                  <a:lnTo>
                    <a:pt x="100" y="205"/>
                  </a:lnTo>
                  <a:lnTo>
                    <a:pt x="87" y="206"/>
                  </a:lnTo>
                  <a:lnTo>
                    <a:pt x="72" y="207"/>
                  </a:lnTo>
                  <a:lnTo>
                    <a:pt x="60" y="210"/>
                  </a:lnTo>
                  <a:lnTo>
                    <a:pt x="52" y="214"/>
                  </a:lnTo>
                  <a:lnTo>
                    <a:pt x="47" y="218"/>
                  </a:lnTo>
                  <a:lnTo>
                    <a:pt x="37" y="225"/>
                  </a:lnTo>
                  <a:lnTo>
                    <a:pt x="29" y="236"/>
                  </a:lnTo>
                  <a:lnTo>
                    <a:pt x="18" y="246"/>
                  </a:lnTo>
                  <a:lnTo>
                    <a:pt x="8" y="258"/>
                  </a:lnTo>
                  <a:lnTo>
                    <a:pt x="0" y="266"/>
                  </a:lnTo>
                  <a:lnTo>
                    <a:pt x="0" y="272"/>
                  </a:lnTo>
                  <a:lnTo>
                    <a:pt x="10" y="271"/>
                  </a:lnTo>
                  <a:lnTo>
                    <a:pt x="22" y="253"/>
                  </a:lnTo>
                  <a:lnTo>
                    <a:pt x="24" y="246"/>
                  </a:lnTo>
                  <a:lnTo>
                    <a:pt x="37" y="234"/>
                  </a:lnTo>
                  <a:lnTo>
                    <a:pt x="45" y="226"/>
                  </a:lnTo>
                  <a:lnTo>
                    <a:pt x="58" y="221"/>
                  </a:lnTo>
                  <a:lnTo>
                    <a:pt x="74" y="215"/>
                  </a:lnTo>
                  <a:lnTo>
                    <a:pt x="93" y="213"/>
                  </a:lnTo>
                  <a:lnTo>
                    <a:pt x="108" y="211"/>
                  </a:lnTo>
                  <a:lnTo>
                    <a:pt x="126" y="213"/>
                  </a:lnTo>
                  <a:lnTo>
                    <a:pt x="137" y="215"/>
                  </a:lnTo>
                  <a:lnTo>
                    <a:pt x="151" y="219"/>
                  </a:lnTo>
                  <a:lnTo>
                    <a:pt x="166" y="226"/>
                  </a:lnTo>
                  <a:lnTo>
                    <a:pt x="179" y="230"/>
                  </a:lnTo>
                  <a:lnTo>
                    <a:pt x="183" y="229"/>
                  </a:lnTo>
                  <a:lnTo>
                    <a:pt x="191" y="227"/>
                  </a:lnTo>
                  <a:lnTo>
                    <a:pt x="201" y="225"/>
                  </a:lnTo>
                  <a:lnTo>
                    <a:pt x="214" y="223"/>
                  </a:lnTo>
                  <a:lnTo>
                    <a:pt x="227" y="219"/>
                  </a:lnTo>
                  <a:lnTo>
                    <a:pt x="245" y="215"/>
                  </a:lnTo>
                  <a:lnTo>
                    <a:pt x="262" y="210"/>
                  </a:lnTo>
                  <a:lnTo>
                    <a:pt x="281" y="206"/>
                  </a:lnTo>
                  <a:lnTo>
                    <a:pt x="299" y="198"/>
                  </a:lnTo>
                  <a:lnTo>
                    <a:pt x="316" y="191"/>
                  </a:lnTo>
                  <a:lnTo>
                    <a:pt x="333" y="183"/>
                  </a:lnTo>
                  <a:lnTo>
                    <a:pt x="351" y="176"/>
                  </a:lnTo>
                  <a:lnTo>
                    <a:pt x="364" y="167"/>
                  </a:lnTo>
                  <a:lnTo>
                    <a:pt x="378" y="158"/>
                  </a:lnTo>
                  <a:lnTo>
                    <a:pt x="387" y="147"/>
                  </a:lnTo>
                  <a:lnTo>
                    <a:pt x="397" y="137"/>
                  </a:lnTo>
                  <a:lnTo>
                    <a:pt x="399" y="128"/>
                  </a:lnTo>
                  <a:lnTo>
                    <a:pt x="401" y="120"/>
                  </a:lnTo>
                  <a:lnTo>
                    <a:pt x="401" y="113"/>
                  </a:lnTo>
                  <a:lnTo>
                    <a:pt x="403" y="108"/>
                  </a:lnTo>
                  <a:lnTo>
                    <a:pt x="405" y="96"/>
                  </a:lnTo>
                  <a:lnTo>
                    <a:pt x="418" y="84"/>
                  </a:lnTo>
                  <a:lnTo>
                    <a:pt x="422" y="78"/>
                  </a:lnTo>
                  <a:lnTo>
                    <a:pt x="430" y="74"/>
                  </a:lnTo>
                  <a:lnTo>
                    <a:pt x="441" y="70"/>
                  </a:lnTo>
                  <a:lnTo>
                    <a:pt x="458" y="66"/>
                  </a:lnTo>
                  <a:lnTo>
                    <a:pt x="474" y="59"/>
                  </a:lnTo>
                  <a:lnTo>
                    <a:pt x="495" y="55"/>
                  </a:lnTo>
                  <a:lnTo>
                    <a:pt x="518" y="49"/>
                  </a:lnTo>
                  <a:lnTo>
                    <a:pt x="545" y="45"/>
                  </a:lnTo>
                  <a:lnTo>
                    <a:pt x="572" y="38"/>
                  </a:lnTo>
                  <a:lnTo>
                    <a:pt x="601" y="33"/>
                  </a:lnTo>
                  <a:lnTo>
                    <a:pt x="634" y="27"/>
                  </a:lnTo>
                  <a:lnTo>
                    <a:pt x="668" y="23"/>
                  </a:lnTo>
                  <a:lnTo>
                    <a:pt x="703" y="18"/>
                  </a:lnTo>
                  <a:lnTo>
                    <a:pt x="739" y="14"/>
                  </a:lnTo>
                  <a:lnTo>
                    <a:pt x="776" y="11"/>
                  </a:lnTo>
                  <a:lnTo>
                    <a:pt x="816" y="10"/>
                  </a:lnTo>
                  <a:lnTo>
                    <a:pt x="8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3" name="Freeform 285"/>
            <p:cNvSpPr>
              <a:spLocks/>
            </p:cNvSpPr>
            <p:nvPr/>
          </p:nvSpPr>
          <p:spPr bwMode="auto">
            <a:xfrm>
              <a:off x="4115" y="4227"/>
              <a:ext cx="113" cy="30"/>
            </a:xfrm>
            <a:custGeom>
              <a:avLst/>
              <a:gdLst>
                <a:gd name="T0" fmla="*/ 0 w 113"/>
                <a:gd name="T1" fmla="*/ 1 h 30"/>
                <a:gd name="T2" fmla="*/ 1 w 113"/>
                <a:gd name="T3" fmla="*/ 1 h 30"/>
                <a:gd name="T4" fmla="*/ 9 w 113"/>
                <a:gd name="T5" fmla="*/ 2 h 30"/>
                <a:gd name="T6" fmla="*/ 21 w 113"/>
                <a:gd name="T7" fmla="*/ 4 h 30"/>
                <a:gd name="T8" fmla="*/ 38 w 113"/>
                <a:gd name="T9" fmla="*/ 6 h 30"/>
                <a:gd name="T10" fmla="*/ 52 w 113"/>
                <a:gd name="T11" fmla="*/ 9 h 30"/>
                <a:gd name="T12" fmla="*/ 65 w 113"/>
                <a:gd name="T13" fmla="*/ 13 h 30"/>
                <a:gd name="T14" fmla="*/ 75 w 113"/>
                <a:gd name="T15" fmla="*/ 17 h 30"/>
                <a:gd name="T16" fmla="*/ 82 w 113"/>
                <a:gd name="T17" fmla="*/ 21 h 30"/>
                <a:gd name="T18" fmla="*/ 69 w 113"/>
                <a:gd name="T19" fmla="*/ 30 h 30"/>
                <a:gd name="T20" fmla="*/ 113 w 113"/>
                <a:gd name="T21" fmla="*/ 24 h 30"/>
                <a:gd name="T22" fmla="*/ 100 w 113"/>
                <a:gd name="T23" fmla="*/ 13 h 30"/>
                <a:gd name="T24" fmla="*/ 67 w 113"/>
                <a:gd name="T25" fmla="*/ 4 h 30"/>
                <a:gd name="T26" fmla="*/ 13 w 113"/>
                <a:gd name="T27" fmla="*/ 0 h 30"/>
                <a:gd name="T28" fmla="*/ 0 w 113"/>
                <a:gd name="T29" fmla="*/ 1 h 30"/>
                <a:gd name="T30" fmla="*/ 0 w 113"/>
                <a:gd name="T31" fmla="*/ 1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3"/>
                <a:gd name="T49" fmla="*/ 0 h 30"/>
                <a:gd name="T50" fmla="*/ 113 w 113"/>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3" h="30">
                  <a:moveTo>
                    <a:pt x="0" y="1"/>
                  </a:moveTo>
                  <a:lnTo>
                    <a:pt x="1" y="1"/>
                  </a:lnTo>
                  <a:lnTo>
                    <a:pt x="9" y="2"/>
                  </a:lnTo>
                  <a:lnTo>
                    <a:pt x="21" y="4"/>
                  </a:lnTo>
                  <a:lnTo>
                    <a:pt x="38" y="6"/>
                  </a:lnTo>
                  <a:lnTo>
                    <a:pt x="52" y="9"/>
                  </a:lnTo>
                  <a:lnTo>
                    <a:pt x="65" y="13"/>
                  </a:lnTo>
                  <a:lnTo>
                    <a:pt x="75" y="17"/>
                  </a:lnTo>
                  <a:lnTo>
                    <a:pt x="82" y="21"/>
                  </a:lnTo>
                  <a:lnTo>
                    <a:pt x="69" y="30"/>
                  </a:lnTo>
                  <a:lnTo>
                    <a:pt x="113" y="24"/>
                  </a:lnTo>
                  <a:lnTo>
                    <a:pt x="100" y="13"/>
                  </a:lnTo>
                  <a:lnTo>
                    <a:pt x="67" y="4"/>
                  </a:lnTo>
                  <a:lnTo>
                    <a:pt x="13" y="0"/>
                  </a:lnTo>
                  <a:lnTo>
                    <a:pt x="0" y="1"/>
                  </a:lnTo>
                  <a:close/>
                </a:path>
              </a:pathLst>
            </a:custGeom>
            <a:solidFill>
              <a:srgbClr val="B79E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4" name="Freeform 286"/>
            <p:cNvSpPr>
              <a:spLocks/>
            </p:cNvSpPr>
            <p:nvPr/>
          </p:nvSpPr>
          <p:spPr bwMode="auto">
            <a:xfrm>
              <a:off x="4113" y="4227"/>
              <a:ext cx="113" cy="36"/>
            </a:xfrm>
            <a:custGeom>
              <a:avLst/>
              <a:gdLst>
                <a:gd name="T0" fmla="*/ 0 w 113"/>
                <a:gd name="T1" fmla="*/ 1 h 36"/>
                <a:gd name="T2" fmla="*/ 11 w 113"/>
                <a:gd name="T3" fmla="*/ 33 h 36"/>
                <a:gd name="T4" fmla="*/ 17 w 113"/>
                <a:gd name="T5" fmla="*/ 36 h 36"/>
                <a:gd name="T6" fmla="*/ 9 w 113"/>
                <a:gd name="T7" fmla="*/ 20 h 36"/>
                <a:gd name="T8" fmla="*/ 113 w 113"/>
                <a:gd name="T9" fmla="*/ 24 h 36"/>
                <a:gd name="T10" fmla="*/ 29 w 113"/>
                <a:gd name="T11" fmla="*/ 14 h 36"/>
                <a:gd name="T12" fmla="*/ 17 w 113"/>
                <a:gd name="T13" fmla="*/ 17 h 36"/>
                <a:gd name="T14" fmla="*/ 9 w 113"/>
                <a:gd name="T15" fmla="*/ 14 h 36"/>
                <a:gd name="T16" fmla="*/ 5 w 113"/>
                <a:gd name="T17" fmla="*/ 0 h 36"/>
                <a:gd name="T18" fmla="*/ 0 w 113"/>
                <a:gd name="T19" fmla="*/ 1 h 36"/>
                <a:gd name="T20" fmla="*/ 0 w 113"/>
                <a:gd name="T21" fmla="*/ 1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36"/>
                <a:gd name="T35" fmla="*/ 113 w 11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36">
                  <a:moveTo>
                    <a:pt x="0" y="1"/>
                  </a:moveTo>
                  <a:lnTo>
                    <a:pt x="11" y="33"/>
                  </a:lnTo>
                  <a:lnTo>
                    <a:pt x="17" y="36"/>
                  </a:lnTo>
                  <a:lnTo>
                    <a:pt x="9" y="20"/>
                  </a:lnTo>
                  <a:lnTo>
                    <a:pt x="113" y="24"/>
                  </a:lnTo>
                  <a:lnTo>
                    <a:pt x="29" y="14"/>
                  </a:lnTo>
                  <a:lnTo>
                    <a:pt x="17" y="17"/>
                  </a:lnTo>
                  <a:lnTo>
                    <a:pt x="9" y="14"/>
                  </a:lnTo>
                  <a:lnTo>
                    <a:pt x="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5" name="Freeform 287"/>
            <p:cNvSpPr>
              <a:spLocks/>
            </p:cNvSpPr>
            <p:nvPr/>
          </p:nvSpPr>
          <p:spPr bwMode="auto">
            <a:xfrm>
              <a:off x="4113" y="4222"/>
              <a:ext cx="115" cy="43"/>
            </a:xfrm>
            <a:custGeom>
              <a:avLst/>
              <a:gdLst>
                <a:gd name="T0" fmla="*/ 0 w 115"/>
                <a:gd name="T1" fmla="*/ 6 h 43"/>
                <a:gd name="T2" fmla="*/ 2 w 115"/>
                <a:gd name="T3" fmla="*/ 6 h 43"/>
                <a:gd name="T4" fmla="*/ 13 w 115"/>
                <a:gd name="T5" fmla="*/ 6 h 43"/>
                <a:gd name="T6" fmla="*/ 27 w 115"/>
                <a:gd name="T7" fmla="*/ 6 h 43"/>
                <a:gd name="T8" fmla="*/ 44 w 115"/>
                <a:gd name="T9" fmla="*/ 9 h 43"/>
                <a:gd name="T10" fmla="*/ 61 w 115"/>
                <a:gd name="T11" fmla="*/ 10 h 43"/>
                <a:gd name="T12" fmla="*/ 80 w 115"/>
                <a:gd name="T13" fmla="*/ 14 h 43"/>
                <a:gd name="T14" fmla="*/ 96 w 115"/>
                <a:gd name="T15" fmla="*/ 18 h 43"/>
                <a:gd name="T16" fmla="*/ 109 w 115"/>
                <a:gd name="T17" fmla="*/ 26 h 43"/>
                <a:gd name="T18" fmla="*/ 105 w 115"/>
                <a:gd name="T19" fmla="*/ 26 h 43"/>
                <a:gd name="T20" fmla="*/ 100 w 115"/>
                <a:gd name="T21" fmla="*/ 29 h 43"/>
                <a:gd name="T22" fmla="*/ 88 w 115"/>
                <a:gd name="T23" fmla="*/ 30 h 43"/>
                <a:gd name="T24" fmla="*/ 75 w 115"/>
                <a:gd name="T25" fmla="*/ 33 h 43"/>
                <a:gd name="T26" fmla="*/ 57 w 115"/>
                <a:gd name="T27" fmla="*/ 34 h 43"/>
                <a:gd name="T28" fmla="*/ 42 w 115"/>
                <a:gd name="T29" fmla="*/ 35 h 43"/>
                <a:gd name="T30" fmla="*/ 25 w 115"/>
                <a:gd name="T31" fmla="*/ 37 h 43"/>
                <a:gd name="T32" fmla="*/ 9 w 115"/>
                <a:gd name="T33" fmla="*/ 38 h 43"/>
                <a:gd name="T34" fmla="*/ 17 w 115"/>
                <a:gd name="T35" fmla="*/ 43 h 43"/>
                <a:gd name="T36" fmla="*/ 19 w 115"/>
                <a:gd name="T37" fmla="*/ 42 h 43"/>
                <a:gd name="T38" fmla="*/ 27 w 115"/>
                <a:gd name="T39" fmla="*/ 42 h 43"/>
                <a:gd name="T40" fmla="*/ 38 w 115"/>
                <a:gd name="T41" fmla="*/ 41 h 43"/>
                <a:gd name="T42" fmla="*/ 54 w 115"/>
                <a:gd name="T43" fmla="*/ 39 h 43"/>
                <a:gd name="T44" fmla="*/ 69 w 115"/>
                <a:gd name="T45" fmla="*/ 38 h 43"/>
                <a:gd name="T46" fmla="*/ 84 w 115"/>
                <a:gd name="T47" fmla="*/ 37 h 43"/>
                <a:gd name="T48" fmla="*/ 98 w 115"/>
                <a:gd name="T49" fmla="*/ 35 h 43"/>
                <a:gd name="T50" fmla="*/ 109 w 115"/>
                <a:gd name="T51" fmla="*/ 35 h 43"/>
                <a:gd name="T52" fmla="*/ 115 w 115"/>
                <a:gd name="T53" fmla="*/ 31 h 43"/>
                <a:gd name="T54" fmla="*/ 115 w 115"/>
                <a:gd name="T55" fmla="*/ 27 h 43"/>
                <a:gd name="T56" fmla="*/ 109 w 115"/>
                <a:gd name="T57" fmla="*/ 21 h 43"/>
                <a:gd name="T58" fmla="*/ 100 w 115"/>
                <a:gd name="T59" fmla="*/ 15 h 43"/>
                <a:gd name="T60" fmla="*/ 90 w 115"/>
                <a:gd name="T61" fmla="*/ 11 h 43"/>
                <a:gd name="T62" fmla="*/ 82 w 115"/>
                <a:gd name="T63" fmla="*/ 9 h 43"/>
                <a:gd name="T64" fmla="*/ 73 w 115"/>
                <a:gd name="T65" fmla="*/ 6 h 43"/>
                <a:gd name="T66" fmla="*/ 63 w 115"/>
                <a:gd name="T67" fmla="*/ 5 h 43"/>
                <a:gd name="T68" fmla="*/ 50 w 115"/>
                <a:gd name="T69" fmla="*/ 2 h 43"/>
                <a:gd name="T70" fmla="*/ 38 w 115"/>
                <a:gd name="T71" fmla="*/ 0 h 43"/>
                <a:gd name="T72" fmla="*/ 25 w 115"/>
                <a:gd name="T73" fmla="*/ 0 h 43"/>
                <a:gd name="T74" fmla="*/ 11 w 115"/>
                <a:gd name="T75" fmla="*/ 2 h 43"/>
                <a:gd name="T76" fmla="*/ 0 w 115"/>
                <a:gd name="T77" fmla="*/ 6 h 43"/>
                <a:gd name="T78" fmla="*/ 0 w 115"/>
                <a:gd name="T79" fmla="*/ 6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5"/>
                <a:gd name="T121" fmla="*/ 0 h 43"/>
                <a:gd name="T122" fmla="*/ 115 w 115"/>
                <a:gd name="T123" fmla="*/ 43 h 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5" h="43">
                  <a:moveTo>
                    <a:pt x="0" y="6"/>
                  </a:moveTo>
                  <a:lnTo>
                    <a:pt x="2" y="6"/>
                  </a:lnTo>
                  <a:lnTo>
                    <a:pt x="13" y="6"/>
                  </a:lnTo>
                  <a:lnTo>
                    <a:pt x="27" y="6"/>
                  </a:lnTo>
                  <a:lnTo>
                    <a:pt x="44" y="9"/>
                  </a:lnTo>
                  <a:lnTo>
                    <a:pt x="61" y="10"/>
                  </a:lnTo>
                  <a:lnTo>
                    <a:pt x="80" y="14"/>
                  </a:lnTo>
                  <a:lnTo>
                    <a:pt x="96" y="18"/>
                  </a:lnTo>
                  <a:lnTo>
                    <a:pt x="109" y="26"/>
                  </a:lnTo>
                  <a:lnTo>
                    <a:pt x="105" y="26"/>
                  </a:lnTo>
                  <a:lnTo>
                    <a:pt x="100" y="29"/>
                  </a:lnTo>
                  <a:lnTo>
                    <a:pt x="88" y="30"/>
                  </a:lnTo>
                  <a:lnTo>
                    <a:pt x="75" y="33"/>
                  </a:lnTo>
                  <a:lnTo>
                    <a:pt x="57" y="34"/>
                  </a:lnTo>
                  <a:lnTo>
                    <a:pt x="42" y="35"/>
                  </a:lnTo>
                  <a:lnTo>
                    <a:pt x="25" y="37"/>
                  </a:lnTo>
                  <a:lnTo>
                    <a:pt x="9" y="38"/>
                  </a:lnTo>
                  <a:lnTo>
                    <a:pt x="17" y="43"/>
                  </a:lnTo>
                  <a:lnTo>
                    <a:pt x="19" y="42"/>
                  </a:lnTo>
                  <a:lnTo>
                    <a:pt x="27" y="42"/>
                  </a:lnTo>
                  <a:lnTo>
                    <a:pt x="38" y="41"/>
                  </a:lnTo>
                  <a:lnTo>
                    <a:pt x="54" y="39"/>
                  </a:lnTo>
                  <a:lnTo>
                    <a:pt x="69" y="38"/>
                  </a:lnTo>
                  <a:lnTo>
                    <a:pt x="84" y="37"/>
                  </a:lnTo>
                  <a:lnTo>
                    <a:pt x="98" y="35"/>
                  </a:lnTo>
                  <a:lnTo>
                    <a:pt x="109" y="35"/>
                  </a:lnTo>
                  <a:lnTo>
                    <a:pt x="115" y="31"/>
                  </a:lnTo>
                  <a:lnTo>
                    <a:pt x="115" y="27"/>
                  </a:lnTo>
                  <a:lnTo>
                    <a:pt x="109" y="21"/>
                  </a:lnTo>
                  <a:lnTo>
                    <a:pt x="100" y="15"/>
                  </a:lnTo>
                  <a:lnTo>
                    <a:pt x="90" y="11"/>
                  </a:lnTo>
                  <a:lnTo>
                    <a:pt x="82" y="9"/>
                  </a:lnTo>
                  <a:lnTo>
                    <a:pt x="73" y="6"/>
                  </a:lnTo>
                  <a:lnTo>
                    <a:pt x="63" y="5"/>
                  </a:lnTo>
                  <a:lnTo>
                    <a:pt x="50" y="2"/>
                  </a:lnTo>
                  <a:lnTo>
                    <a:pt x="38" y="0"/>
                  </a:lnTo>
                  <a:lnTo>
                    <a:pt x="25" y="0"/>
                  </a:lnTo>
                  <a:lnTo>
                    <a:pt x="11" y="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6" name="Freeform 288"/>
            <p:cNvSpPr>
              <a:spLocks/>
            </p:cNvSpPr>
            <p:nvPr/>
          </p:nvSpPr>
          <p:spPr bwMode="auto">
            <a:xfrm>
              <a:off x="4859" y="3864"/>
              <a:ext cx="297" cy="311"/>
            </a:xfrm>
            <a:custGeom>
              <a:avLst/>
              <a:gdLst>
                <a:gd name="T0" fmla="*/ 191 w 297"/>
                <a:gd name="T1" fmla="*/ 0 h 311"/>
                <a:gd name="T2" fmla="*/ 162 w 297"/>
                <a:gd name="T3" fmla="*/ 1 h 311"/>
                <a:gd name="T4" fmla="*/ 137 w 297"/>
                <a:gd name="T5" fmla="*/ 4 h 311"/>
                <a:gd name="T6" fmla="*/ 110 w 297"/>
                <a:gd name="T7" fmla="*/ 9 h 311"/>
                <a:gd name="T8" fmla="*/ 85 w 297"/>
                <a:gd name="T9" fmla="*/ 16 h 311"/>
                <a:gd name="T10" fmla="*/ 64 w 297"/>
                <a:gd name="T11" fmla="*/ 25 h 311"/>
                <a:gd name="T12" fmla="*/ 50 w 297"/>
                <a:gd name="T13" fmla="*/ 37 h 311"/>
                <a:gd name="T14" fmla="*/ 45 w 297"/>
                <a:gd name="T15" fmla="*/ 57 h 311"/>
                <a:gd name="T16" fmla="*/ 50 w 297"/>
                <a:gd name="T17" fmla="*/ 76 h 311"/>
                <a:gd name="T18" fmla="*/ 64 w 297"/>
                <a:gd name="T19" fmla="*/ 92 h 311"/>
                <a:gd name="T20" fmla="*/ 75 w 297"/>
                <a:gd name="T21" fmla="*/ 107 h 311"/>
                <a:gd name="T22" fmla="*/ 75 w 297"/>
                <a:gd name="T23" fmla="*/ 127 h 311"/>
                <a:gd name="T24" fmla="*/ 70 w 297"/>
                <a:gd name="T25" fmla="*/ 143 h 311"/>
                <a:gd name="T26" fmla="*/ 52 w 297"/>
                <a:gd name="T27" fmla="*/ 164 h 311"/>
                <a:gd name="T28" fmla="*/ 31 w 297"/>
                <a:gd name="T29" fmla="*/ 182 h 311"/>
                <a:gd name="T30" fmla="*/ 12 w 297"/>
                <a:gd name="T31" fmla="*/ 200 h 311"/>
                <a:gd name="T32" fmla="*/ 0 w 297"/>
                <a:gd name="T33" fmla="*/ 221 h 311"/>
                <a:gd name="T34" fmla="*/ 4 w 297"/>
                <a:gd name="T35" fmla="*/ 244 h 311"/>
                <a:gd name="T36" fmla="*/ 23 w 297"/>
                <a:gd name="T37" fmla="*/ 266 h 311"/>
                <a:gd name="T38" fmla="*/ 43 w 297"/>
                <a:gd name="T39" fmla="*/ 281 h 311"/>
                <a:gd name="T40" fmla="*/ 66 w 297"/>
                <a:gd name="T41" fmla="*/ 290 h 311"/>
                <a:gd name="T42" fmla="*/ 89 w 297"/>
                <a:gd name="T43" fmla="*/ 295 h 311"/>
                <a:gd name="T44" fmla="*/ 116 w 297"/>
                <a:gd name="T45" fmla="*/ 294 h 311"/>
                <a:gd name="T46" fmla="*/ 143 w 297"/>
                <a:gd name="T47" fmla="*/ 291 h 311"/>
                <a:gd name="T48" fmla="*/ 166 w 297"/>
                <a:gd name="T49" fmla="*/ 290 h 311"/>
                <a:gd name="T50" fmla="*/ 187 w 297"/>
                <a:gd name="T51" fmla="*/ 289 h 311"/>
                <a:gd name="T52" fmla="*/ 208 w 297"/>
                <a:gd name="T53" fmla="*/ 286 h 311"/>
                <a:gd name="T54" fmla="*/ 237 w 297"/>
                <a:gd name="T55" fmla="*/ 285 h 311"/>
                <a:gd name="T56" fmla="*/ 264 w 297"/>
                <a:gd name="T57" fmla="*/ 290 h 311"/>
                <a:gd name="T58" fmla="*/ 277 w 297"/>
                <a:gd name="T59" fmla="*/ 306 h 311"/>
                <a:gd name="T60" fmla="*/ 297 w 297"/>
                <a:gd name="T61" fmla="*/ 310 h 311"/>
                <a:gd name="T62" fmla="*/ 285 w 297"/>
                <a:gd name="T63" fmla="*/ 294 h 311"/>
                <a:gd name="T64" fmla="*/ 272 w 297"/>
                <a:gd name="T65" fmla="*/ 282 h 311"/>
                <a:gd name="T66" fmla="*/ 251 w 297"/>
                <a:gd name="T67" fmla="*/ 275 h 311"/>
                <a:gd name="T68" fmla="*/ 214 w 297"/>
                <a:gd name="T69" fmla="*/ 275 h 311"/>
                <a:gd name="T70" fmla="*/ 191 w 297"/>
                <a:gd name="T71" fmla="*/ 276 h 311"/>
                <a:gd name="T72" fmla="*/ 168 w 297"/>
                <a:gd name="T73" fmla="*/ 279 h 311"/>
                <a:gd name="T74" fmla="*/ 143 w 297"/>
                <a:gd name="T75" fmla="*/ 282 h 311"/>
                <a:gd name="T76" fmla="*/ 124 w 297"/>
                <a:gd name="T77" fmla="*/ 285 h 311"/>
                <a:gd name="T78" fmla="*/ 102 w 297"/>
                <a:gd name="T79" fmla="*/ 287 h 311"/>
                <a:gd name="T80" fmla="*/ 83 w 297"/>
                <a:gd name="T81" fmla="*/ 283 h 311"/>
                <a:gd name="T82" fmla="*/ 52 w 297"/>
                <a:gd name="T83" fmla="*/ 271 h 311"/>
                <a:gd name="T84" fmla="*/ 23 w 297"/>
                <a:gd name="T85" fmla="*/ 251 h 311"/>
                <a:gd name="T86" fmla="*/ 18 w 297"/>
                <a:gd name="T87" fmla="*/ 238 h 311"/>
                <a:gd name="T88" fmla="*/ 20 w 297"/>
                <a:gd name="T89" fmla="*/ 223 h 311"/>
                <a:gd name="T90" fmla="*/ 25 w 297"/>
                <a:gd name="T91" fmla="*/ 207 h 311"/>
                <a:gd name="T92" fmla="*/ 31 w 297"/>
                <a:gd name="T93" fmla="*/ 197 h 311"/>
                <a:gd name="T94" fmla="*/ 48 w 297"/>
                <a:gd name="T95" fmla="*/ 184 h 311"/>
                <a:gd name="T96" fmla="*/ 77 w 297"/>
                <a:gd name="T97" fmla="*/ 169 h 311"/>
                <a:gd name="T98" fmla="*/ 85 w 297"/>
                <a:gd name="T99" fmla="*/ 156 h 311"/>
                <a:gd name="T100" fmla="*/ 93 w 297"/>
                <a:gd name="T101" fmla="*/ 139 h 311"/>
                <a:gd name="T102" fmla="*/ 97 w 297"/>
                <a:gd name="T103" fmla="*/ 122 h 311"/>
                <a:gd name="T104" fmla="*/ 95 w 297"/>
                <a:gd name="T105" fmla="*/ 104 h 311"/>
                <a:gd name="T106" fmla="*/ 81 w 297"/>
                <a:gd name="T107" fmla="*/ 87 h 311"/>
                <a:gd name="T108" fmla="*/ 68 w 297"/>
                <a:gd name="T109" fmla="*/ 75 h 311"/>
                <a:gd name="T110" fmla="*/ 54 w 297"/>
                <a:gd name="T111" fmla="*/ 55 h 311"/>
                <a:gd name="T112" fmla="*/ 77 w 297"/>
                <a:gd name="T113" fmla="*/ 32 h 311"/>
                <a:gd name="T114" fmla="*/ 100 w 297"/>
                <a:gd name="T115" fmla="*/ 22 h 311"/>
                <a:gd name="T116" fmla="*/ 137 w 297"/>
                <a:gd name="T117" fmla="*/ 18 h 311"/>
                <a:gd name="T118" fmla="*/ 168 w 297"/>
                <a:gd name="T119" fmla="*/ 16 h 311"/>
                <a:gd name="T120" fmla="*/ 191 w 297"/>
                <a:gd name="T121" fmla="*/ 13 h 311"/>
                <a:gd name="T122" fmla="*/ 227 w 297"/>
                <a:gd name="T123" fmla="*/ 20 h 311"/>
                <a:gd name="T124" fmla="*/ 200 w 297"/>
                <a:gd name="T125" fmla="*/ 1 h 3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7"/>
                <a:gd name="T190" fmla="*/ 0 h 311"/>
                <a:gd name="T191" fmla="*/ 297 w 297"/>
                <a:gd name="T192" fmla="*/ 311 h 3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7" h="311">
                  <a:moveTo>
                    <a:pt x="200" y="1"/>
                  </a:moveTo>
                  <a:lnTo>
                    <a:pt x="191" y="0"/>
                  </a:lnTo>
                  <a:lnTo>
                    <a:pt x="174" y="1"/>
                  </a:lnTo>
                  <a:lnTo>
                    <a:pt x="162" y="1"/>
                  </a:lnTo>
                  <a:lnTo>
                    <a:pt x="150" y="2"/>
                  </a:lnTo>
                  <a:lnTo>
                    <a:pt x="137" y="4"/>
                  </a:lnTo>
                  <a:lnTo>
                    <a:pt x="125" y="8"/>
                  </a:lnTo>
                  <a:lnTo>
                    <a:pt x="110" y="9"/>
                  </a:lnTo>
                  <a:lnTo>
                    <a:pt x="97" y="12"/>
                  </a:lnTo>
                  <a:lnTo>
                    <a:pt x="85" y="16"/>
                  </a:lnTo>
                  <a:lnTo>
                    <a:pt x="75" y="21"/>
                  </a:lnTo>
                  <a:lnTo>
                    <a:pt x="64" y="25"/>
                  </a:lnTo>
                  <a:lnTo>
                    <a:pt x="56" y="31"/>
                  </a:lnTo>
                  <a:lnTo>
                    <a:pt x="50" y="37"/>
                  </a:lnTo>
                  <a:lnTo>
                    <a:pt x="48" y="45"/>
                  </a:lnTo>
                  <a:lnTo>
                    <a:pt x="45" y="57"/>
                  </a:lnTo>
                  <a:lnTo>
                    <a:pt x="47" y="68"/>
                  </a:lnTo>
                  <a:lnTo>
                    <a:pt x="50" y="76"/>
                  </a:lnTo>
                  <a:lnTo>
                    <a:pt x="58" y="86"/>
                  </a:lnTo>
                  <a:lnTo>
                    <a:pt x="64" y="92"/>
                  </a:lnTo>
                  <a:lnTo>
                    <a:pt x="72" y="99"/>
                  </a:lnTo>
                  <a:lnTo>
                    <a:pt x="75" y="107"/>
                  </a:lnTo>
                  <a:lnTo>
                    <a:pt x="79" y="118"/>
                  </a:lnTo>
                  <a:lnTo>
                    <a:pt x="75" y="127"/>
                  </a:lnTo>
                  <a:lnTo>
                    <a:pt x="73" y="137"/>
                  </a:lnTo>
                  <a:lnTo>
                    <a:pt x="70" y="143"/>
                  </a:lnTo>
                  <a:lnTo>
                    <a:pt x="66" y="151"/>
                  </a:lnTo>
                  <a:lnTo>
                    <a:pt x="52" y="164"/>
                  </a:lnTo>
                  <a:lnTo>
                    <a:pt x="41" y="177"/>
                  </a:lnTo>
                  <a:lnTo>
                    <a:pt x="31" y="182"/>
                  </a:lnTo>
                  <a:lnTo>
                    <a:pt x="22" y="192"/>
                  </a:lnTo>
                  <a:lnTo>
                    <a:pt x="12" y="200"/>
                  </a:lnTo>
                  <a:lnTo>
                    <a:pt x="6" y="212"/>
                  </a:lnTo>
                  <a:lnTo>
                    <a:pt x="0" y="221"/>
                  </a:lnTo>
                  <a:lnTo>
                    <a:pt x="0" y="233"/>
                  </a:lnTo>
                  <a:lnTo>
                    <a:pt x="4" y="244"/>
                  </a:lnTo>
                  <a:lnTo>
                    <a:pt x="14" y="256"/>
                  </a:lnTo>
                  <a:lnTo>
                    <a:pt x="23" y="266"/>
                  </a:lnTo>
                  <a:lnTo>
                    <a:pt x="33" y="274"/>
                  </a:lnTo>
                  <a:lnTo>
                    <a:pt x="43" y="281"/>
                  </a:lnTo>
                  <a:lnTo>
                    <a:pt x="54" y="287"/>
                  </a:lnTo>
                  <a:lnTo>
                    <a:pt x="66" y="290"/>
                  </a:lnTo>
                  <a:lnTo>
                    <a:pt x="77" y="294"/>
                  </a:lnTo>
                  <a:lnTo>
                    <a:pt x="89" y="295"/>
                  </a:lnTo>
                  <a:lnTo>
                    <a:pt x="102" y="297"/>
                  </a:lnTo>
                  <a:lnTo>
                    <a:pt x="116" y="294"/>
                  </a:lnTo>
                  <a:lnTo>
                    <a:pt x="133" y="293"/>
                  </a:lnTo>
                  <a:lnTo>
                    <a:pt x="143" y="291"/>
                  </a:lnTo>
                  <a:lnTo>
                    <a:pt x="154" y="291"/>
                  </a:lnTo>
                  <a:lnTo>
                    <a:pt x="166" y="290"/>
                  </a:lnTo>
                  <a:lnTo>
                    <a:pt x="177" y="290"/>
                  </a:lnTo>
                  <a:lnTo>
                    <a:pt x="187" y="289"/>
                  </a:lnTo>
                  <a:lnTo>
                    <a:pt x="199" y="287"/>
                  </a:lnTo>
                  <a:lnTo>
                    <a:pt x="208" y="286"/>
                  </a:lnTo>
                  <a:lnTo>
                    <a:pt x="220" y="286"/>
                  </a:lnTo>
                  <a:lnTo>
                    <a:pt x="237" y="285"/>
                  </a:lnTo>
                  <a:lnTo>
                    <a:pt x="251" y="286"/>
                  </a:lnTo>
                  <a:lnTo>
                    <a:pt x="264" y="290"/>
                  </a:lnTo>
                  <a:lnTo>
                    <a:pt x="274" y="298"/>
                  </a:lnTo>
                  <a:lnTo>
                    <a:pt x="277" y="306"/>
                  </a:lnTo>
                  <a:lnTo>
                    <a:pt x="279" y="311"/>
                  </a:lnTo>
                  <a:lnTo>
                    <a:pt x="297" y="310"/>
                  </a:lnTo>
                  <a:lnTo>
                    <a:pt x="293" y="305"/>
                  </a:lnTo>
                  <a:lnTo>
                    <a:pt x="285" y="294"/>
                  </a:lnTo>
                  <a:lnTo>
                    <a:pt x="277" y="287"/>
                  </a:lnTo>
                  <a:lnTo>
                    <a:pt x="272" y="282"/>
                  </a:lnTo>
                  <a:lnTo>
                    <a:pt x="260" y="276"/>
                  </a:lnTo>
                  <a:lnTo>
                    <a:pt x="251" y="275"/>
                  </a:lnTo>
                  <a:lnTo>
                    <a:pt x="233" y="274"/>
                  </a:lnTo>
                  <a:lnTo>
                    <a:pt x="214" y="275"/>
                  </a:lnTo>
                  <a:lnTo>
                    <a:pt x="202" y="275"/>
                  </a:lnTo>
                  <a:lnTo>
                    <a:pt x="191" y="276"/>
                  </a:lnTo>
                  <a:lnTo>
                    <a:pt x="179" y="278"/>
                  </a:lnTo>
                  <a:lnTo>
                    <a:pt x="168" y="279"/>
                  </a:lnTo>
                  <a:lnTo>
                    <a:pt x="154" y="279"/>
                  </a:lnTo>
                  <a:lnTo>
                    <a:pt x="143" y="282"/>
                  </a:lnTo>
                  <a:lnTo>
                    <a:pt x="131" y="282"/>
                  </a:lnTo>
                  <a:lnTo>
                    <a:pt x="124" y="285"/>
                  </a:lnTo>
                  <a:lnTo>
                    <a:pt x="108" y="286"/>
                  </a:lnTo>
                  <a:lnTo>
                    <a:pt x="102" y="287"/>
                  </a:lnTo>
                  <a:lnTo>
                    <a:pt x="93" y="286"/>
                  </a:lnTo>
                  <a:lnTo>
                    <a:pt x="83" y="283"/>
                  </a:lnTo>
                  <a:lnTo>
                    <a:pt x="68" y="278"/>
                  </a:lnTo>
                  <a:lnTo>
                    <a:pt x="52" y="271"/>
                  </a:lnTo>
                  <a:lnTo>
                    <a:pt x="35" y="262"/>
                  </a:lnTo>
                  <a:lnTo>
                    <a:pt x="23" y="251"/>
                  </a:lnTo>
                  <a:lnTo>
                    <a:pt x="18" y="244"/>
                  </a:lnTo>
                  <a:lnTo>
                    <a:pt x="18" y="238"/>
                  </a:lnTo>
                  <a:lnTo>
                    <a:pt x="16" y="229"/>
                  </a:lnTo>
                  <a:lnTo>
                    <a:pt x="20" y="223"/>
                  </a:lnTo>
                  <a:lnTo>
                    <a:pt x="22" y="213"/>
                  </a:lnTo>
                  <a:lnTo>
                    <a:pt x="25" y="207"/>
                  </a:lnTo>
                  <a:lnTo>
                    <a:pt x="27" y="201"/>
                  </a:lnTo>
                  <a:lnTo>
                    <a:pt x="31" y="197"/>
                  </a:lnTo>
                  <a:lnTo>
                    <a:pt x="39" y="188"/>
                  </a:lnTo>
                  <a:lnTo>
                    <a:pt x="48" y="184"/>
                  </a:lnTo>
                  <a:lnTo>
                    <a:pt x="64" y="176"/>
                  </a:lnTo>
                  <a:lnTo>
                    <a:pt x="77" y="169"/>
                  </a:lnTo>
                  <a:lnTo>
                    <a:pt x="81" y="162"/>
                  </a:lnTo>
                  <a:lnTo>
                    <a:pt x="85" y="156"/>
                  </a:lnTo>
                  <a:lnTo>
                    <a:pt x="89" y="147"/>
                  </a:lnTo>
                  <a:lnTo>
                    <a:pt x="93" y="139"/>
                  </a:lnTo>
                  <a:lnTo>
                    <a:pt x="95" y="130"/>
                  </a:lnTo>
                  <a:lnTo>
                    <a:pt x="97" y="122"/>
                  </a:lnTo>
                  <a:lnTo>
                    <a:pt x="95" y="113"/>
                  </a:lnTo>
                  <a:lnTo>
                    <a:pt x="95" y="104"/>
                  </a:lnTo>
                  <a:lnTo>
                    <a:pt x="87" y="94"/>
                  </a:lnTo>
                  <a:lnTo>
                    <a:pt x="81" y="87"/>
                  </a:lnTo>
                  <a:lnTo>
                    <a:pt x="73" y="79"/>
                  </a:lnTo>
                  <a:lnTo>
                    <a:pt x="68" y="75"/>
                  </a:lnTo>
                  <a:lnTo>
                    <a:pt x="56" y="64"/>
                  </a:lnTo>
                  <a:lnTo>
                    <a:pt x="54" y="55"/>
                  </a:lnTo>
                  <a:lnTo>
                    <a:pt x="60" y="43"/>
                  </a:lnTo>
                  <a:lnTo>
                    <a:pt x="77" y="32"/>
                  </a:lnTo>
                  <a:lnTo>
                    <a:pt x="87" y="27"/>
                  </a:lnTo>
                  <a:lnTo>
                    <a:pt x="100" y="22"/>
                  </a:lnTo>
                  <a:lnTo>
                    <a:pt x="118" y="18"/>
                  </a:lnTo>
                  <a:lnTo>
                    <a:pt x="137" y="18"/>
                  </a:lnTo>
                  <a:lnTo>
                    <a:pt x="152" y="16"/>
                  </a:lnTo>
                  <a:lnTo>
                    <a:pt x="168" y="16"/>
                  </a:lnTo>
                  <a:lnTo>
                    <a:pt x="179" y="13"/>
                  </a:lnTo>
                  <a:lnTo>
                    <a:pt x="191" y="13"/>
                  </a:lnTo>
                  <a:lnTo>
                    <a:pt x="208" y="13"/>
                  </a:lnTo>
                  <a:lnTo>
                    <a:pt x="227" y="20"/>
                  </a:lnTo>
                  <a:lnTo>
                    <a:pt x="200" y="1"/>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7" name="Freeform 289"/>
            <p:cNvSpPr>
              <a:spLocks/>
            </p:cNvSpPr>
            <p:nvPr/>
          </p:nvSpPr>
          <p:spPr bwMode="auto">
            <a:xfrm>
              <a:off x="475" y="4030"/>
              <a:ext cx="166" cy="45"/>
            </a:xfrm>
            <a:custGeom>
              <a:avLst/>
              <a:gdLst>
                <a:gd name="T0" fmla="*/ 0 w 166"/>
                <a:gd name="T1" fmla="*/ 27 h 45"/>
                <a:gd name="T2" fmla="*/ 4 w 166"/>
                <a:gd name="T3" fmla="*/ 22 h 45"/>
                <a:gd name="T4" fmla="*/ 18 w 166"/>
                <a:gd name="T5" fmla="*/ 14 h 45"/>
                <a:gd name="T6" fmla="*/ 25 w 166"/>
                <a:gd name="T7" fmla="*/ 8 h 45"/>
                <a:gd name="T8" fmla="*/ 37 w 166"/>
                <a:gd name="T9" fmla="*/ 4 h 45"/>
                <a:gd name="T10" fmla="*/ 48 w 166"/>
                <a:gd name="T11" fmla="*/ 0 h 45"/>
                <a:gd name="T12" fmla="*/ 62 w 166"/>
                <a:gd name="T13" fmla="*/ 0 h 45"/>
                <a:gd name="T14" fmla="*/ 73 w 166"/>
                <a:gd name="T15" fmla="*/ 0 h 45"/>
                <a:gd name="T16" fmla="*/ 85 w 166"/>
                <a:gd name="T17" fmla="*/ 4 h 45"/>
                <a:gd name="T18" fmla="*/ 93 w 166"/>
                <a:gd name="T19" fmla="*/ 8 h 45"/>
                <a:gd name="T20" fmla="*/ 100 w 166"/>
                <a:gd name="T21" fmla="*/ 14 h 45"/>
                <a:gd name="T22" fmla="*/ 106 w 166"/>
                <a:gd name="T23" fmla="*/ 22 h 45"/>
                <a:gd name="T24" fmla="*/ 110 w 166"/>
                <a:gd name="T25" fmla="*/ 27 h 45"/>
                <a:gd name="T26" fmla="*/ 112 w 166"/>
                <a:gd name="T27" fmla="*/ 24 h 45"/>
                <a:gd name="T28" fmla="*/ 120 w 166"/>
                <a:gd name="T29" fmla="*/ 23 h 45"/>
                <a:gd name="T30" fmla="*/ 129 w 166"/>
                <a:gd name="T31" fmla="*/ 22 h 45"/>
                <a:gd name="T32" fmla="*/ 139 w 166"/>
                <a:gd name="T33" fmla="*/ 23 h 45"/>
                <a:gd name="T34" fmla="*/ 149 w 166"/>
                <a:gd name="T35" fmla="*/ 27 h 45"/>
                <a:gd name="T36" fmla="*/ 158 w 166"/>
                <a:gd name="T37" fmla="*/ 35 h 45"/>
                <a:gd name="T38" fmla="*/ 162 w 166"/>
                <a:gd name="T39" fmla="*/ 41 h 45"/>
                <a:gd name="T40" fmla="*/ 166 w 166"/>
                <a:gd name="T41" fmla="*/ 45 h 45"/>
                <a:gd name="T42" fmla="*/ 158 w 166"/>
                <a:gd name="T43" fmla="*/ 41 h 45"/>
                <a:gd name="T44" fmla="*/ 152 w 166"/>
                <a:gd name="T45" fmla="*/ 35 h 45"/>
                <a:gd name="T46" fmla="*/ 143 w 166"/>
                <a:gd name="T47" fmla="*/ 29 h 45"/>
                <a:gd name="T48" fmla="*/ 133 w 166"/>
                <a:gd name="T49" fmla="*/ 24 h 45"/>
                <a:gd name="T50" fmla="*/ 125 w 166"/>
                <a:gd name="T51" fmla="*/ 24 h 45"/>
                <a:gd name="T52" fmla="*/ 116 w 166"/>
                <a:gd name="T53" fmla="*/ 26 h 45"/>
                <a:gd name="T54" fmla="*/ 106 w 166"/>
                <a:gd name="T55" fmla="*/ 33 h 45"/>
                <a:gd name="T56" fmla="*/ 104 w 166"/>
                <a:gd name="T57" fmla="*/ 33 h 45"/>
                <a:gd name="T58" fmla="*/ 100 w 166"/>
                <a:gd name="T59" fmla="*/ 29 h 45"/>
                <a:gd name="T60" fmla="*/ 93 w 166"/>
                <a:gd name="T61" fmla="*/ 20 h 45"/>
                <a:gd name="T62" fmla="*/ 81 w 166"/>
                <a:gd name="T63" fmla="*/ 11 h 45"/>
                <a:gd name="T64" fmla="*/ 66 w 166"/>
                <a:gd name="T65" fmla="*/ 10 h 45"/>
                <a:gd name="T66" fmla="*/ 47 w 166"/>
                <a:gd name="T67" fmla="*/ 10 h 45"/>
                <a:gd name="T68" fmla="*/ 35 w 166"/>
                <a:gd name="T69" fmla="*/ 14 h 45"/>
                <a:gd name="T70" fmla="*/ 23 w 166"/>
                <a:gd name="T71" fmla="*/ 18 h 45"/>
                <a:gd name="T72" fmla="*/ 14 w 166"/>
                <a:gd name="T73" fmla="*/ 27 h 45"/>
                <a:gd name="T74" fmla="*/ 0 w 166"/>
                <a:gd name="T75" fmla="*/ 27 h 45"/>
                <a:gd name="T76" fmla="*/ 0 w 166"/>
                <a:gd name="T77" fmla="*/ 27 h 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6"/>
                <a:gd name="T118" fmla="*/ 0 h 45"/>
                <a:gd name="T119" fmla="*/ 166 w 166"/>
                <a:gd name="T120" fmla="*/ 45 h 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6" h="45">
                  <a:moveTo>
                    <a:pt x="0" y="27"/>
                  </a:moveTo>
                  <a:lnTo>
                    <a:pt x="4" y="22"/>
                  </a:lnTo>
                  <a:lnTo>
                    <a:pt x="18" y="14"/>
                  </a:lnTo>
                  <a:lnTo>
                    <a:pt x="25" y="8"/>
                  </a:lnTo>
                  <a:lnTo>
                    <a:pt x="37" y="4"/>
                  </a:lnTo>
                  <a:lnTo>
                    <a:pt x="48" y="0"/>
                  </a:lnTo>
                  <a:lnTo>
                    <a:pt x="62" y="0"/>
                  </a:lnTo>
                  <a:lnTo>
                    <a:pt x="73" y="0"/>
                  </a:lnTo>
                  <a:lnTo>
                    <a:pt x="85" y="4"/>
                  </a:lnTo>
                  <a:lnTo>
                    <a:pt x="93" y="8"/>
                  </a:lnTo>
                  <a:lnTo>
                    <a:pt x="100" y="14"/>
                  </a:lnTo>
                  <a:lnTo>
                    <a:pt x="106" y="22"/>
                  </a:lnTo>
                  <a:lnTo>
                    <a:pt x="110" y="27"/>
                  </a:lnTo>
                  <a:lnTo>
                    <a:pt x="112" y="24"/>
                  </a:lnTo>
                  <a:lnTo>
                    <a:pt x="120" y="23"/>
                  </a:lnTo>
                  <a:lnTo>
                    <a:pt x="129" y="22"/>
                  </a:lnTo>
                  <a:lnTo>
                    <a:pt x="139" y="23"/>
                  </a:lnTo>
                  <a:lnTo>
                    <a:pt x="149" y="27"/>
                  </a:lnTo>
                  <a:lnTo>
                    <a:pt x="158" y="35"/>
                  </a:lnTo>
                  <a:lnTo>
                    <a:pt x="162" y="41"/>
                  </a:lnTo>
                  <a:lnTo>
                    <a:pt x="166" y="45"/>
                  </a:lnTo>
                  <a:lnTo>
                    <a:pt x="158" y="41"/>
                  </a:lnTo>
                  <a:lnTo>
                    <a:pt x="152" y="35"/>
                  </a:lnTo>
                  <a:lnTo>
                    <a:pt x="143" y="29"/>
                  </a:lnTo>
                  <a:lnTo>
                    <a:pt x="133" y="24"/>
                  </a:lnTo>
                  <a:lnTo>
                    <a:pt x="125" y="24"/>
                  </a:lnTo>
                  <a:lnTo>
                    <a:pt x="116" y="26"/>
                  </a:lnTo>
                  <a:lnTo>
                    <a:pt x="106" y="33"/>
                  </a:lnTo>
                  <a:lnTo>
                    <a:pt x="104" y="33"/>
                  </a:lnTo>
                  <a:lnTo>
                    <a:pt x="100" y="29"/>
                  </a:lnTo>
                  <a:lnTo>
                    <a:pt x="93" y="20"/>
                  </a:lnTo>
                  <a:lnTo>
                    <a:pt x="81" y="11"/>
                  </a:lnTo>
                  <a:lnTo>
                    <a:pt x="66" y="10"/>
                  </a:lnTo>
                  <a:lnTo>
                    <a:pt x="47" y="10"/>
                  </a:lnTo>
                  <a:lnTo>
                    <a:pt x="35" y="14"/>
                  </a:lnTo>
                  <a:lnTo>
                    <a:pt x="23" y="18"/>
                  </a:lnTo>
                  <a:lnTo>
                    <a:pt x="14" y="27"/>
                  </a:lnTo>
                  <a:lnTo>
                    <a:pt x="0" y="27"/>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8" name="Freeform 290"/>
            <p:cNvSpPr>
              <a:spLocks/>
            </p:cNvSpPr>
            <p:nvPr/>
          </p:nvSpPr>
          <p:spPr bwMode="auto">
            <a:xfrm>
              <a:off x="3352" y="4188"/>
              <a:ext cx="158" cy="72"/>
            </a:xfrm>
            <a:custGeom>
              <a:avLst/>
              <a:gdLst>
                <a:gd name="T0" fmla="*/ 0 w 158"/>
                <a:gd name="T1" fmla="*/ 8 h 72"/>
                <a:gd name="T2" fmla="*/ 4 w 158"/>
                <a:gd name="T3" fmla="*/ 6 h 72"/>
                <a:gd name="T4" fmla="*/ 18 w 158"/>
                <a:gd name="T5" fmla="*/ 6 h 72"/>
                <a:gd name="T6" fmla="*/ 25 w 158"/>
                <a:gd name="T7" fmla="*/ 6 h 72"/>
                <a:gd name="T8" fmla="*/ 37 w 158"/>
                <a:gd name="T9" fmla="*/ 6 h 72"/>
                <a:gd name="T10" fmla="*/ 49 w 158"/>
                <a:gd name="T11" fmla="*/ 6 h 72"/>
                <a:gd name="T12" fmla="*/ 62 w 158"/>
                <a:gd name="T13" fmla="*/ 9 h 72"/>
                <a:gd name="T14" fmla="*/ 74 w 158"/>
                <a:gd name="T15" fmla="*/ 10 h 72"/>
                <a:gd name="T16" fmla="*/ 85 w 158"/>
                <a:gd name="T17" fmla="*/ 13 h 72"/>
                <a:gd name="T18" fmla="*/ 97 w 158"/>
                <a:gd name="T19" fmla="*/ 17 h 72"/>
                <a:gd name="T20" fmla="*/ 108 w 158"/>
                <a:gd name="T21" fmla="*/ 21 h 72"/>
                <a:gd name="T22" fmla="*/ 118 w 158"/>
                <a:gd name="T23" fmla="*/ 25 h 72"/>
                <a:gd name="T24" fmla="*/ 127 w 158"/>
                <a:gd name="T25" fmla="*/ 33 h 72"/>
                <a:gd name="T26" fmla="*/ 133 w 158"/>
                <a:gd name="T27" fmla="*/ 40 h 72"/>
                <a:gd name="T28" fmla="*/ 141 w 158"/>
                <a:gd name="T29" fmla="*/ 51 h 72"/>
                <a:gd name="T30" fmla="*/ 141 w 158"/>
                <a:gd name="T31" fmla="*/ 53 h 72"/>
                <a:gd name="T32" fmla="*/ 137 w 158"/>
                <a:gd name="T33" fmla="*/ 59 h 72"/>
                <a:gd name="T34" fmla="*/ 129 w 158"/>
                <a:gd name="T35" fmla="*/ 60 h 72"/>
                <a:gd name="T36" fmla="*/ 122 w 158"/>
                <a:gd name="T37" fmla="*/ 61 h 72"/>
                <a:gd name="T38" fmla="*/ 110 w 158"/>
                <a:gd name="T39" fmla="*/ 63 h 72"/>
                <a:gd name="T40" fmla="*/ 93 w 158"/>
                <a:gd name="T41" fmla="*/ 64 h 72"/>
                <a:gd name="T42" fmla="*/ 93 w 158"/>
                <a:gd name="T43" fmla="*/ 72 h 72"/>
                <a:gd name="T44" fmla="*/ 95 w 158"/>
                <a:gd name="T45" fmla="*/ 71 h 72"/>
                <a:gd name="T46" fmla="*/ 102 w 158"/>
                <a:gd name="T47" fmla="*/ 71 h 72"/>
                <a:gd name="T48" fmla="*/ 112 w 158"/>
                <a:gd name="T49" fmla="*/ 69 h 72"/>
                <a:gd name="T50" fmla="*/ 126 w 158"/>
                <a:gd name="T51" fmla="*/ 69 h 72"/>
                <a:gd name="T52" fmla="*/ 135 w 158"/>
                <a:gd name="T53" fmla="*/ 65 h 72"/>
                <a:gd name="T54" fmla="*/ 147 w 158"/>
                <a:gd name="T55" fmla="*/ 63 h 72"/>
                <a:gd name="T56" fmla="*/ 154 w 158"/>
                <a:gd name="T57" fmla="*/ 57 h 72"/>
                <a:gd name="T58" fmla="*/ 158 w 158"/>
                <a:gd name="T59" fmla="*/ 52 h 72"/>
                <a:gd name="T60" fmla="*/ 152 w 158"/>
                <a:gd name="T61" fmla="*/ 43 h 72"/>
                <a:gd name="T62" fmla="*/ 145 w 158"/>
                <a:gd name="T63" fmla="*/ 33 h 72"/>
                <a:gd name="T64" fmla="*/ 133 w 158"/>
                <a:gd name="T65" fmla="*/ 24 h 72"/>
                <a:gd name="T66" fmla="*/ 116 w 158"/>
                <a:gd name="T67" fmla="*/ 16 h 72"/>
                <a:gd name="T68" fmla="*/ 104 w 158"/>
                <a:gd name="T69" fmla="*/ 12 h 72"/>
                <a:gd name="T70" fmla="*/ 93 w 158"/>
                <a:gd name="T71" fmla="*/ 8 h 72"/>
                <a:gd name="T72" fmla="*/ 79 w 158"/>
                <a:gd name="T73" fmla="*/ 4 h 72"/>
                <a:gd name="T74" fmla="*/ 68 w 158"/>
                <a:gd name="T75" fmla="*/ 2 h 72"/>
                <a:gd name="T76" fmla="*/ 52 w 158"/>
                <a:gd name="T77" fmla="*/ 0 h 72"/>
                <a:gd name="T78" fmla="*/ 37 w 158"/>
                <a:gd name="T79" fmla="*/ 0 h 72"/>
                <a:gd name="T80" fmla="*/ 20 w 158"/>
                <a:gd name="T81" fmla="*/ 0 h 72"/>
                <a:gd name="T82" fmla="*/ 2 w 158"/>
                <a:gd name="T83" fmla="*/ 4 h 72"/>
                <a:gd name="T84" fmla="*/ 0 w 158"/>
                <a:gd name="T85" fmla="*/ 8 h 72"/>
                <a:gd name="T86" fmla="*/ 0 w 158"/>
                <a:gd name="T87" fmla="*/ 8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72"/>
                <a:gd name="T134" fmla="*/ 158 w 158"/>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72">
                  <a:moveTo>
                    <a:pt x="0" y="8"/>
                  </a:moveTo>
                  <a:lnTo>
                    <a:pt x="4" y="6"/>
                  </a:lnTo>
                  <a:lnTo>
                    <a:pt x="18" y="6"/>
                  </a:lnTo>
                  <a:lnTo>
                    <a:pt x="25" y="6"/>
                  </a:lnTo>
                  <a:lnTo>
                    <a:pt x="37" y="6"/>
                  </a:lnTo>
                  <a:lnTo>
                    <a:pt x="49" y="6"/>
                  </a:lnTo>
                  <a:lnTo>
                    <a:pt x="62" y="9"/>
                  </a:lnTo>
                  <a:lnTo>
                    <a:pt x="74" y="10"/>
                  </a:lnTo>
                  <a:lnTo>
                    <a:pt x="85" y="13"/>
                  </a:lnTo>
                  <a:lnTo>
                    <a:pt x="97" y="17"/>
                  </a:lnTo>
                  <a:lnTo>
                    <a:pt x="108" y="21"/>
                  </a:lnTo>
                  <a:lnTo>
                    <a:pt x="118" y="25"/>
                  </a:lnTo>
                  <a:lnTo>
                    <a:pt x="127" y="33"/>
                  </a:lnTo>
                  <a:lnTo>
                    <a:pt x="133" y="40"/>
                  </a:lnTo>
                  <a:lnTo>
                    <a:pt x="141" y="51"/>
                  </a:lnTo>
                  <a:lnTo>
                    <a:pt x="141" y="53"/>
                  </a:lnTo>
                  <a:lnTo>
                    <a:pt x="137" y="59"/>
                  </a:lnTo>
                  <a:lnTo>
                    <a:pt x="129" y="60"/>
                  </a:lnTo>
                  <a:lnTo>
                    <a:pt x="122" y="61"/>
                  </a:lnTo>
                  <a:lnTo>
                    <a:pt x="110" y="63"/>
                  </a:lnTo>
                  <a:lnTo>
                    <a:pt x="93" y="64"/>
                  </a:lnTo>
                  <a:lnTo>
                    <a:pt x="93" y="72"/>
                  </a:lnTo>
                  <a:lnTo>
                    <a:pt x="95" y="71"/>
                  </a:lnTo>
                  <a:lnTo>
                    <a:pt x="102" y="71"/>
                  </a:lnTo>
                  <a:lnTo>
                    <a:pt x="112" y="69"/>
                  </a:lnTo>
                  <a:lnTo>
                    <a:pt x="126" y="69"/>
                  </a:lnTo>
                  <a:lnTo>
                    <a:pt x="135" y="65"/>
                  </a:lnTo>
                  <a:lnTo>
                    <a:pt x="147" y="63"/>
                  </a:lnTo>
                  <a:lnTo>
                    <a:pt x="154" y="57"/>
                  </a:lnTo>
                  <a:lnTo>
                    <a:pt x="158" y="52"/>
                  </a:lnTo>
                  <a:lnTo>
                    <a:pt x="152" y="43"/>
                  </a:lnTo>
                  <a:lnTo>
                    <a:pt x="145" y="33"/>
                  </a:lnTo>
                  <a:lnTo>
                    <a:pt x="133" y="24"/>
                  </a:lnTo>
                  <a:lnTo>
                    <a:pt x="116" y="16"/>
                  </a:lnTo>
                  <a:lnTo>
                    <a:pt x="104" y="12"/>
                  </a:lnTo>
                  <a:lnTo>
                    <a:pt x="93" y="8"/>
                  </a:lnTo>
                  <a:lnTo>
                    <a:pt x="79" y="4"/>
                  </a:lnTo>
                  <a:lnTo>
                    <a:pt x="68" y="2"/>
                  </a:lnTo>
                  <a:lnTo>
                    <a:pt x="52" y="0"/>
                  </a:lnTo>
                  <a:lnTo>
                    <a:pt x="37" y="0"/>
                  </a:lnTo>
                  <a:lnTo>
                    <a:pt x="20" y="0"/>
                  </a:lnTo>
                  <a:lnTo>
                    <a:pt x="2" y="4"/>
                  </a:lnTo>
                  <a:lnTo>
                    <a:pt x="0" y="8"/>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69" name="Freeform 293"/>
            <p:cNvSpPr>
              <a:spLocks/>
            </p:cNvSpPr>
            <p:nvPr/>
          </p:nvSpPr>
          <p:spPr bwMode="auto">
            <a:xfrm>
              <a:off x="4093" y="3882"/>
              <a:ext cx="81" cy="30"/>
            </a:xfrm>
            <a:custGeom>
              <a:avLst/>
              <a:gdLst>
                <a:gd name="T0" fmla="*/ 35 w 81"/>
                <a:gd name="T1" fmla="*/ 2 h 30"/>
                <a:gd name="T2" fmla="*/ 31 w 81"/>
                <a:gd name="T3" fmla="*/ 4 h 30"/>
                <a:gd name="T4" fmla="*/ 35 w 81"/>
                <a:gd name="T5" fmla="*/ 11 h 30"/>
                <a:gd name="T6" fmla="*/ 50 w 81"/>
                <a:gd name="T7" fmla="*/ 9 h 30"/>
                <a:gd name="T8" fmla="*/ 56 w 81"/>
                <a:gd name="T9" fmla="*/ 0 h 30"/>
                <a:gd name="T10" fmla="*/ 72 w 81"/>
                <a:gd name="T11" fmla="*/ 2 h 30"/>
                <a:gd name="T12" fmla="*/ 81 w 81"/>
                <a:gd name="T13" fmla="*/ 6 h 30"/>
                <a:gd name="T14" fmla="*/ 79 w 81"/>
                <a:gd name="T15" fmla="*/ 15 h 30"/>
                <a:gd name="T16" fmla="*/ 56 w 81"/>
                <a:gd name="T17" fmla="*/ 23 h 30"/>
                <a:gd name="T18" fmla="*/ 29 w 81"/>
                <a:gd name="T19" fmla="*/ 30 h 30"/>
                <a:gd name="T20" fmla="*/ 8 w 81"/>
                <a:gd name="T21" fmla="*/ 26 h 30"/>
                <a:gd name="T22" fmla="*/ 0 w 81"/>
                <a:gd name="T23" fmla="*/ 18 h 30"/>
                <a:gd name="T24" fmla="*/ 2 w 81"/>
                <a:gd name="T25" fmla="*/ 6 h 30"/>
                <a:gd name="T26" fmla="*/ 14 w 81"/>
                <a:gd name="T27" fmla="*/ 3 h 30"/>
                <a:gd name="T28" fmla="*/ 35 w 81"/>
                <a:gd name="T29" fmla="*/ 2 h 30"/>
                <a:gd name="T30" fmla="*/ 35 w 81"/>
                <a:gd name="T31" fmla="*/ 2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30"/>
                <a:gd name="T50" fmla="*/ 81 w 81"/>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30">
                  <a:moveTo>
                    <a:pt x="35" y="2"/>
                  </a:moveTo>
                  <a:lnTo>
                    <a:pt x="31" y="4"/>
                  </a:lnTo>
                  <a:lnTo>
                    <a:pt x="35" y="11"/>
                  </a:lnTo>
                  <a:lnTo>
                    <a:pt x="50" y="9"/>
                  </a:lnTo>
                  <a:lnTo>
                    <a:pt x="56" y="0"/>
                  </a:lnTo>
                  <a:lnTo>
                    <a:pt x="72" y="2"/>
                  </a:lnTo>
                  <a:lnTo>
                    <a:pt x="81" y="6"/>
                  </a:lnTo>
                  <a:lnTo>
                    <a:pt x="79" y="15"/>
                  </a:lnTo>
                  <a:lnTo>
                    <a:pt x="56" y="23"/>
                  </a:lnTo>
                  <a:lnTo>
                    <a:pt x="29" y="30"/>
                  </a:lnTo>
                  <a:lnTo>
                    <a:pt x="8" y="26"/>
                  </a:lnTo>
                  <a:lnTo>
                    <a:pt x="0" y="18"/>
                  </a:lnTo>
                  <a:lnTo>
                    <a:pt x="2" y="6"/>
                  </a:lnTo>
                  <a:lnTo>
                    <a:pt x="14" y="3"/>
                  </a:lnTo>
                  <a:lnTo>
                    <a:pt x="35" y="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0" name="Freeform 294"/>
            <p:cNvSpPr>
              <a:spLocks/>
            </p:cNvSpPr>
            <p:nvPr/>
          </p:nvSpPr>
          <p:spPr bwMode="auto">
            <a:xfrm>
              <a:off x="4142" y="3809"/>
              <a:ext cx="86" cy="30"/>
            </a:xfrm>
            <a:custGeom>
              <a:avLst/>
              <a:gdLst>
                <a:gd name="T0" fmla="*/ 51 w 86"/>
                <a:gd name="T1" fmla="*/ 0 h 30"/>
                <a:gd name="T2" fmla="*/ 42 w 86"/>
                <a:gd name="T3" fmla="*/ 2 h 30"/>
                <a:gd name="T4" fmla="*/ 36 w 86"/>
                <a:gd name="T5" fmla="*/ 5 h 30"/>
                <a:gd name="T6" fmla="*/ 38 w 86"/>
                <a:gd name="T7" fmla="*/ 9 h 30"/>
                <a:gd name="T8" fmla="*/ 46 w 86"/>
                <a:gd name="T9" fmla="*/ 10 h 30"/>
                <a:gd name="T10" fmla="*/ 53 w 86"/>
                <a:gd name="T11" fmla="*/ 12 h 30"/>
                <a:gd name="T12" fmla="*/ 61 w 86"/>
                <a:gd name="T13" fmla="*/ 12 h 30"/>
                <a:gd name="T14" fmla="*/ 65 w 86"/>
                <a:gd name="T15" fmla="*/ 12 h 30"/>
                <a:gd name="T16" fmla="*/ 84 w 86"/>
                <a:gd name="T17" fmla="*/ 0 h 30"/>
                <a:gd name="T18" fmla="*/ 86 w 86"/>
                <a:gd name="T19" fmla="*/ 6 h 30"/>
                <a:gd name="T20" fmla="*/ 86 w 86"/>
                <a:gd name="T21" fmla="*/ 14 h 30"/>
                <a:gd name="T22" fmla="*/ 40 w 86"/>
                <a:gd name="T23" fmla="*/ 28 h 30"/>
                <a:gd name="T24" fmla="*/ 15 w 86"/>
                <a:gd name="T25" fmla="*/ 30 h 30"/>
                <a:gd name="T26" fmla="*/ 3 w 86"/>
                <a:gd name="T27" fmla="*/ 25 h 30"/>
                <a:gd name="T28" fmla="*/ 0 w 86"/>
                <a:gd name="T29" fmla="*/ 18 h 30"/>
                <a:gd name="T30" fmla="*/ 7 w 86"/>
                <a:gd name="T31" fmla="*/ 6 h 30"/>
                <a:gd name="T32" fmla="*/ 23 w 86"/>
                <a:gd name="T33" fmla="*/ 2 h 30"/>
                <a:gd name="T34" fmla="*/ 51 w 86"/>
                <a:gd name="T35" fmla="*/ 0 h 30"/>
                <a:gd name="T36" fmla="*/ 51 w 86"/>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30"/>
                <a:gd name="T59" fmla="*/ 86 w 8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30">
                  <a:moveTo>
                    <a:pt x="51" y="0"/>
                  </a:moveTo>
                  <a:lnTo>
                    <a:pt x="42" y="2"/>
                  </a:lnTo>
                  <a:lnTo>
                    <a:pt x="36" y="5"/>
                  </a:lnTo>
                  <a:lnTo>
                    <a:pt x="38" y="9"/>
                  </a:lnTo>
                  <a:lnTo>
                    <a:pt x="46" y="10"/>
                  </a:lnTo>
                  <a:lnTo>
                    <a:pt x="53" y="12"/>
                  </a:lnTo>
                  <a:lnTo>
                    <a:pt x="61" y="12"/>
                  </a:lnTo>
                  <a:lnTo>
                    <a:pt x="65" y="12"/>
                  </a:lnTo>
                  <a:lnTo>
                    <a:pt x="84" y="0"/>
                  </a:lnTo>
                  <a:lnTo>
                    <a:pt x="86" y="6"/>
                  </a:lnTo>
                  <a:lnTo>
                    <a:pt x="86" y="14"/>
                  </a:lnTo>
                  <a:lnTo>
                    <a:pt x="40" y="28"/>
                  </a:lnTo>
                  <a:lnTo>
                    <a:pt x="15" y="30"/>
                  </a:lnTo>
                  <a:lnTo>
                    <a:pt x="3" y="25"/>
                  </a:lnTo>
                  <a:lnTo>
                    <a:pt x="0" y="18"/>
                  </a:lnTo>
                  <a:lnTo>
                    <a:pt x="7" y="6"/>
                  </a:lnTo>
                  <a:lnTo>
                    <a:pt x="23" y="2"/>
                  </a:lnTo>
                  <a:lnTo>
                    <a:pt x="51"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1" name="Freeform 295"/>
            <p:cNvSpPr>
              <a:spLocks/>
            </p:cNvSpPr>
            <p:nvPr/>
          </p:nvSpPr>
          <p:spPr bwMode="auto">
            <a:xfrm>
              <a:off x="4211" y="3943"/>
              <a:ext cx="111" cy="90"/>
            </a:xfrm>
            <a:custGeom>
              <a:avLst/>
              <a:gdLst>
                <a:gd name="T0" fmla="*/ 29 w 111"/>
                <a:gd name="T1" fmla="*/ 0 h 90"/>
                <a:gd name="T2" fmla="*/ 25 w 111"/>
                <a:gd name="T3" fmla="*/ 3 h 90"/>
                <a:gd name="T4" fmla="*/ 21 w 111"/>
                <a:gd name="T5" fmla="*/ 12 h 90"/>
                <a:gd name="T6" fmla="*/ 19 w 111"/>
                <a:gd name="T7" fmla="*/ 17 h 90"/>
                <a:gd name="T8" fmla="*/ 21 w 111"/>
                <a:gd name="T9" fmla="*/ 23 h 90"/>
                <a:gd name="T10" fmla="*/ 27 w 111"/>
                <a:gd name="T11" fmla="*/ 27 h 90"/>
                <a:gd name="T12" fmla="*/ 38 w 111"/>
                <a:gd name="T13" fmla="*/ 32 h 90"/>
                <a:gd name="T14" fmla="*/ 50 w 111"/>
                <a:gd name="T15" fmla="*/ 34 h 90"/>
                <a:gd name="T16" fmla="*/ 61 w 111"/>
                <a:gd name="T17" fmla="*/ 35 h 90"/>
                <a:gd name="T18" fmla="*/ 73 w 111"/>
                <a:gd name="T19" fmla="*/ 35 h 90"/>
                <a:gd name="T20" fmla="*/ 86 w 111"/>
                <a:gd name="T21" fmla="*/ 35 h 90"/>
                <a:gd name="T22" fmla="*/ 104 w 111"/>
                <a:gd name="T23" fmla="*/ 32 h 90"/>
                <a:gd name="T24" fmla="*/ 111 w 111"/>
                <a:gd name="T25" fmla="*/ 32 h 90"/>
                <a:gd name="T26" fmla="*/ 106 w 111"/>
                <a:gd name="T27" fmla="*/ 34 h 90"/>
                <a:gd name="T28" fmla="*/ 98 w 111"/>
                <a:gd name="T29" fmla="*/ 39 h 90"/>
                <a:gd name="T30" fmla="*/ 90 w 111"/>
                <a:gd name="T31" fmla="*/ 44 h 90"/>
                <a:gd name="T32" fmla="*/ 94 w 111"/>
                <a:gd name="T33" fmla="*/ 51 h 90"/>
                <a:gd name="T34" fmla="*/ 58 w 111"/>
                <a:gd name="T35" fmla="*/ 60 h 90"/>
                <a:gd name="T36" fmla="*/ 59 w 111"/>
                <a:gd name="T37" fmla="*/ 63 h 90"/>
                <a:gd name="T38" fmla="*/ 63 w 111"/>
                <a:gd name="T39" fmla="*/ 70 h 90"/>
                <a:gd name="T40" fmla="*/ 63 w 111"/>
                <a:gd name="T41" fmla="*/ 79 h 90"/>
                <a:gd name="T42" fmla="*/ 56 w 111"/>
                <a:gd name="T43" fmla="*/ 90 h 90"/>
                <a:gd name="T44" fmla="*/ 25 w 111"/>
                <a:gd name="T45" fmla="*/ 85 h 90"/>
                <a:gd name="T46" fmla="*/ 23 w 111"/>
                <a:gd name="T47" fmla="*/ 67 h 90"/>
                <a:gd name="T48" fmla="*/ 6 w 111"/>
                <a:gd name="T49" fmla="*/ 48 h 90"/>
                <a:gd name="T50" fmla="*/ 0 w 111"/>
                <a:gd name="T51" fmla="*/ 35 h 90"/>
                <a:gd name="T52" fmla="*/ 6 w 111"/>
                <a:gd name="T53" fmla="*/ 15 h 90"/>
                <a:gd name="T54" fmla="*/ 29 w 111"/>
                <a:gd name="T55" fmla="*/ 0 h 90"/>
                <a:gd name="T56" fmla="*/ 29 w 111"/>
                <a:gd name="T57" fmla="*/ 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1"/>
                <a:gd name="T88" fmla="*/ 0 h 90"/>
                <a:gd name="T89" fmla="*/ 111 w 11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1" h="90">
                  <a:moveTo>
                    <a:pt x="29" y="0"/>
                  </a:moveTo>
                  <a:lnTo>
                    <a:pt x="25" y="3"/>
                  </a:lnTo>
                  <a:lnTo>
                    <a:pt x="21" y="12"/>
                  </a:lnTo>
                  <a:lnTo>
                    <a:pt x="19" y="17"/>
                  </a:lnTo>
                  <a:lnTo>
                    <a:pt x="21" y="23"/>
                  </a:lnTo>
                  <a:lnTo>
                    <a:pt x="27" y="27"/>
                  </a:lnTo>
                  <a:lnTo>
                    <a:pt x="38" y="32"/>
                  </a:lnTo>
                  <a:lnTo>
                    <a:pt x="50" y="34"/>
                  </a:lnTo>
                  <a:lnTo>
                    <a:pt x="61" y="35"/>
                  </a:lnTo>
                  <a:lnTo>
                    <a:pt x="73" y="35"/>
                  </a:lnTo>
                  <a:lnTo>
                    <a:pt x="86" y="35"/>
                  </a:lnTo>
                  <a:lnTo>
                    <a:pt x="104" y="32"/>
                  </a:lnTo>
                  <a:lnTo>
                    <a:pt x="111" y="32"/>
                  </a:lnTo>
                  <a:lnTo>
                    <a:pt x="106" y="34"/>
                  </a:lnTo>
                  <a:lnTo>
                    <a:pt x="98" y="39"/>
                  </a:lnTo>
                  <a:lnTo>
                    <a:pt x="90" y="44"/>
                  </a:lnTo>
                  <a:lnTo>
                    <a:pt x="94" y="51"/>
                  </a:lnTo>
                  <a:lnTo>
                    <a:pt x="58" y="60"/>
                  </a:lnTo>
                  <a:lnTo>
                    <a:pt x="59" y="63"/>
                  </a:lnTo>
                  <a:lnTo>
                    <a:pt x="63" y="70"/>
                  </a:lnTo>
                  <a:lnTo>
                    <a:pt x="63" y="79"/>
                  </a:lnTo>
                  <a:lnTo>
                    <a:pt x="56" y="90"/>
                  </a:lnTo>
                  <a:lnTo>
                    <a:pt x="25" y="85"/>
                  </a:lnTo>
                  <a:lnTo>
                    <a:pt x="23" y="67"/>
                  </a:lnTo>
                  <a:lnTo>
                    <a:pt x="6" y="48"/>
                  </a:lnTo>
                  <a:lnTo>
                    <a:pt x="0" y="35"/>
                  </a:lnTo>
                  <a:lnTo>
                    <a:pt x="6" y="15"/>
                  </a:lnTo>
                  <a:lnTo>
                    <a:pt x="29"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2" name="Freeform 296"/>
            <p:cNvSpPr>
              <a:spLocks/>
            </p:cNvSpPr>
            <p:nvPr/>
          </p:nvSpPr>
          <p:spPr bwMode="auto">
            <a:xfrm>
              <a:off x="4294" y="3852"/>
              <a:ext cx="121" cy="86"/>
            </a:xfrm>
            <a:custGeom>
              <a:avLst/>
              <a:gdLst>
                <a:gd name="T0" fmla="*/ 17 w 121"/>
                <a:gd name="T1" fmla="*/ 0 h 86"/>
                <a:gd name="T2" fmla="*/ 15 w 121"/>
                <a:gd name="T3" fmla="*/ 4 h 86"/>
                <a:gd name="T4" fmla="*/ 15 w 121"/>
                <a:gd name="T5" fmla="*/ 16 h 86"/>
                <a:gd name="T6" fmla="*/ 17 w 121"/>
                <a:gd name="T7" fmla="*/ 21 h 86"/>
                <a:gd name="T8" fmla="*/ 25 w 121"/>
                <a:gd name="T9" fmla="*/ 26 h 86"/>
                <a:gd name="T10" fmla="*/ 36 w 121"/>
                <a:gd name="T11" fmla="*/ 29 h 86"/>
                <a:gd name="T12" fmla="*/ 53 w 121"/>
                <a:gd name="T13" fmla="*/ 32 h 86"/>
                <a:gd name="T14" fmla="*/ 69 w 121"/>
                <a:gd name="T15" fmla="*/ 30 h 86"/>
                <a:gd name="T16" fmla="*/ 84 w 121"/>
                <a:gd name="T17" fmla="*/ 30 h 86"/>
                <a:gd name="T18" fmla="*/ 94 w 121"/>
                <a:gd name="T19" fmla="*/ 29 h 86"/>
                <a:gd name="T20" fmla="*/ 105 w 121"/>
                <a:gd name="T21" fmla="*/ 29 h 86"/>
                <a:gd name="T22" fmla="*/ 115 w 121"/>
                <a:gd name="T23" fmla="*/ 26 h 86"/>
                <a:gd name="T24" fmla="*/ 121 w 121"/>
                <a:gd name="T25" fmla="*/ 26 h 86"/>
                <a:gd name="T26" fmla="*/ 117 w 121"/>
                <a:gd name="T27" fmla="*/ 26 h 86"/>
                <a:gd name="T28" fmla="*/ 109 w 121"/>
                <a:gd name="T29" fmla="*/ 32 h 86"/>
                <a:gd name="T30" fmla="*/ 105 w 121"/>
                <a:gd name="T31" fmla="*/ 36 h 86"/>
                <a:gd name="T32" fmla="*/ 111 w 121"/>
                <a:gd name="T33" fmla="*/ 43 h 86"/>
                <a:gd name="T34" fmla="*/ 69 w 121"/>
                <a:gd name="T35" fmla="*/ 51 h 86"/>
                <a:gd name="T36" fmla="*/ 59 w 121"/>
                <a:gd name="T37" fmla="*/ 86 h 86"/>
                <a:gd name="T38" fmla="*/ 25 w 121"/>
                <a:gd name="T39" fmla="*/ 75 h 86"/>
                <a:gd name="T40" fmla="*/ 30 w 121"/>
                <a:gd name="T41" fmla="*/ 55 h 86"/>
                <a:gd name="T42" fmla="*/ 13 w 121"/>
                <a:gd name="T43" fmla="*/ 39 h 86"/>
                <a:gd name="T44" fmla="*/ 0 w 121"/>
                <a:gd name="T45" fmla="*/ 25 h 86"/>
                <a:gd name="T46" fmla="*/ 0 w 121"/>
                <a:gd name="T47" fmla="*/ 13 h 86"/>
                <a:gd name="T48" fmla="*/ 17 w 121"/>
                <a:gd name="T49" fmla="*/ 0 h 86"/>
                <a:gd name="T50" fmla="*/ 17 w 121"/>
                <a:gd name="T51" fmla="*/ 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1"/>
                <a:gd name="T79" fmla="*/ 0 h 86"/>
                <a:gd name="T80" fmla="*/ 121 w 121"/>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1" h="86">
                  <a:moveTo>
                    <a:pt x="17" y="0"/>
                  </a:moveTo>
                  <a:lnTo>
                    <a:pt x="15" y="4"/>
                  </a:lnTo>
                  <a:lnTo>
                    <a:pt x="15" y="16"/>
                  </a:lnTo>
                  <a:lnTo>
                    <a:pt x="17" y="21"/>
                  </a:lnTo>
                  <a:lnTo>
                    <a:pt x="25" y="26"/>
                  </a:lnTo>
                  <a:lnTo>
                    <a:pt x="36" y="29"/>
                  </a:lnTo>
                  <a:lnTo>
                    <a:pt x="53" y="32"/>
                  </a:lnTo>
                  <a:lnTo>
                    <a:pt x="69" y="30"/>
                  </a:lnTo>
                  <a:lnTo>
                    <a:pt x="84" y="30"/>
                  </a:lnTo>
                  <a:lnTo>
                    <a:pt x="94" y="29"/>
                  </a:lnTo>
                  <a:lnTo>
                    <a:pt x="105" y="29"/>
                  </a:lnTo>
                  <a:lnTo>
                    <a:pt x="115" y="26"/>
                  </a:lnTo>
                  <a:lnTo>
                    <a:pt x="121" y="26"/>
                  </a:lnTo>
                  <a:lnTo>
                    <a:pt x="117" y="26"/>
                  </a:lnTo>
                  <a:lnTo>
                    <a:pt x="109" y="32"/>
                  </a:lnTo>
                  <a:lnTo>
                    <a:pt x="105" y="36"/>
                  </a:lnTo>
                  <a:lnTo>
                    <a:pt x="111" y="43"/>
                  </a:lnTo>
                  <a:lnTo>
                    <a:pt x="69" y="51"/>
                  </a:lnTo>
                  <a:lnTo>
                    <a:pt x="59" y="86"/>
                  </a:lnTo>
                  <a:lnTo>
                    <a:pt x="25" y="75"/>
                  </a:lnTo>
                  <a:lnTo>
                    <a:pt x="30" y="55"/>
                  </a:lnTo>
                  <a:lnTo>
                    <a:pt x="13" y="39"/>
                  </a:lnTo>
                  <a:lnTo>
                    <a:pt x="0" y="25"/>
                  </a:lnTo>
                  <a:lnTo>
                    <a:pt x="0" y="13"/>
                  </a:lnTo>
                  <a:lnTo>
                    <a:pt x="17"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3" name="Freeform 297"/>
            <p:cNvSpPr>
              <a:spLocks/>
            </p:cNvSpPr>
            <p:nvPr/>
          </p:nvSpPr>
          <p:spPr bwMode="auto">
            <a:xfrm>
              <a:off x="4043" y="3858"/>
              <a:ext cx="185" cy="176"/>
            </a:xfrm>
            <a:custGeom>
              <a:avLst/>
              <a:gdLst>
                <a:gd name="T0" fmla="*/ 60 w 185"/>
                <a:gd name="T1" fmla="*/ 137 h 176"/>
                <a:gd name="T2" fmla="*/ 60 w 185"/>
                <a:gd name="T3" fmla="*/ 121 h 176"/>
                <a:gd name="T4" fmla="*/ 62 w 185"/>
                <a:gd name="T5" fmla="*/ 101 h 176"/>
                <a:gd name="T6" fmla="*/ 60 w 185"/>
                <a:gd name="T7" fmla="*/ 84 h 176"/>
                <a:gd name="T8" fmla="*/ 50 w 185"/>
                <a:gd name="T9" fmla="*/ 77 h 176"/>
                <a:gd name="T10" fmla="*/ 31 w 185"/>
                <a:gd name="T11" fmla="*/ 69 h 176"/>
                <a:gd name="T12" fmla="*/ 12 w 185"/>
                <a:gd name="T13" fmla="*/ 53 h 176"/>
                <a:gd name="T14" fmla="*/ 25 w 185"/>
                <a:gd name="T15" fmla="*/ 27 h 176"/>
                <a:gd name="T16" fmla="*/ 52 w 185"/>
                <a:gd name="T17" fmla="*/ 15 h 176"/>
                <a:gd name="T18" fmla="*/ 73 w 185"/>
                <a:gd name="T19" fmla="*/ 11 h 176"/>
                <a:gd name="T20" fmla="*/ 95 w 185"/>
                <a:gd name="T21" fmla="*/ 11 h 176"/>
                <a:gd name="T22" fmla="*/ 124 w 185"/>
                <a:gd name="T23" fmla="*/ 11 h 176"/>
                <a:gd name="T24" fmla="*/ 152 w 185"/>
                <a:gd name="T25" fmla="*/ 16 h 176"/>
                <a:gd name="T26" fmla="*/ 174 w 185"/>
                <a:gd name="T27" fmla="*/ 30 h 176"/>
                <a:gd name="T28" fmla="*/ 168 w 185"/>
                <a:gd name="T29" fmla="*/ 46 h 176"/>
                <a:gd name="T30" fmla="*/ 156 w 185"/>
                <a:gd name="T31" fmla="*/ 59 h 176"/>
                <a:gd name="T32" fmla="*/ 147 w 185"/>
                <a:gd name="T33" fmla="*/ 70 h 176"/>
                <a:gd name="T34" fmla="*/ 147 w 185"/>
                <a:gd name="T35" fmla="*/ 89 h 176"/>
                <a:gd name="T36" fmla="*/ 147 w 185"/>
                <a:gd name="T37" fmla="*/ 106 h 176"/>
                <a:gd name="T38" fmla="*/ 147 w 185"/>
                <a:gd name="T39" fmla="*/ 125 h 176"/>
                <a:gd name="T40" fmla="*/ 147 w 185"/>
                <a:gd name="T41" fmla="*/ 143 h 176"/>
                <a:gd name="T42" fmla="*/ 145 w 185"/>
                <a:gd name="T43" fmla="*/ 159 h 176"/>
                <a:gd name="T44" fmla="*/ 145 w 185"/>
                <a:gd name="T45" fmla="*/ 171 h 176"/>
                <a:gd name="T46" fmla="*/ 150 w 185"/>
                <a:gd name="T47" fmla="*/ 176 h 176"/>
                <a:gd name="T48" fmla="*/ 150 w 185"/>
                <a:gd name="T49" fmla="*/ 160 h 176"/>
                <a:gd name="T50" fmla="*/ 150 w 185"/>
                <a:gd name="T51" fmla="*/ 143 h 176"/>
                <a:gd name="T52" fmla="*/ 152 w 185"/>
                <a:gd name="T53" fmla="*/ 125 h 176"/>
                <a:gd name="T54" fmla="*/ 152 w 185"/>
                <a:gd name="T55" fmla="*/ 106 h 176"/>
                <a:gd name="T56" fmla="*/ 152 w 185"/>
                <a:gd name="T57" fmla="*/ 90 h 176"/>
                <a:gd name="T58" fmla="*/ 152 w 185"/>
                <a:gd name="T59" fmla="*/ 77 h 176"/>
                <a:gd name="T60" fmla="*/ 154 w 185"/>
                <a:gd name="T61" fmla="*/ 71 h 176"/>
                <a:gd name="T62" fmla="*/ 170 w 185"/>
                <a:gd name="T63" fmla="*/ 59 h 176"/>
                <a:gd name="T64" fmla="*/ 185 w 185"/>
                <a:gd name="T65" fmla="*/ 39 h 176"/>
                <a:gd name="T66" fmla="*/ 177 w 185"/>
                <a:gd name="T67" fmla="*/ 26 h 176"/>
                <a:gd name="T68" fmla="*/ 162 w 185"/>
                <a:gd name="T69" fmla="*/ 12 h 176"/>
                <a:gd name="T70" fmla="*/ 133 w 185"/>
                <a:gd name="T71" fmla="*/ 3 h 176"/>
                <a:gd name="T72" fmla="*/ 114 w 185"/>
                <a:gd name="T73" fmla="*/ 0 h 176"/>
                <a:gd name="T74" fmla="*/ 93 w 185"/>
                <a:gd name="T75" fmla="*/ 3 h 176"/>
                <a:gd name="T76" fmla="*/ 68 w 185"/>
                <a:gd name="T77" fmla="*/ 6 h 176"/>
                <a:gd name="T78" fmla="*/ 50 w 185"/>
                <a:gd name="T79" fmla="*/ 11 h 176"/>
                <a:gd name="T80" fmla="*/ 23 w 185"/>
                <a:gd name="T81" fmla="*/ 23 h 176"/>
                <a:gd name="T82" fmla="*/ 6 w 185"/>
                <a:gd name="T83" fmla="*/ 35 h 176"/>
                <a:gd name="T84" fmla="*/ 0 w 185"/>
                <a:gd name="T85" fmla="*/ 47 h 176"/>
                <a:gd name="T86" fmla="*/ 20 w 185"/>
                <a:gd name="T87" fmla="*/ 69 h 176"/>
                <a:gd name="T88" fmla="*/ 45 w 185"/>
                <a:gd name="T89" fmla="*/ 85 h 176"/>
                <a:gd name="T90" fmla="*/ 48 w 185"/>
                <a:gd name="T91" fmla="*/ 92 h 176"/>
                <a:gd name="T92" fmla="*/ 54 w 185"/>
                <a:gd name="T93" fmla="*/ 106 h 176"/>
                <a:gd name="T94" fmla="*/ 52 w 185"/>
                <a:gd name="T95" fmla="*/ 124 h 176"/>
                <a:gd name="T96" fmla="*/ 47 w 185"/>
                <a:gd name="T97" fmla="*/ 139 h 176"/>
                <a:gd name="T98" fmla="*/ 60 w 185"/>
                <a:gd name="T99" fmla="*/ 140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5"/>
                <a:gd name="T151" fmla="*/ 0 h 176"/>
                <a:gd name="T152" fmla="*/ 185 w 185"/>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5" h="176">
                  <a:moveTo>
                    <a:pt x="60" y="140"/>
                  </a:moveTo>
                  <a:lnTo>
                    <a:pt x="60" y="137"/>
                  </a:lnTo>
                  <a:lnTo>
                    <a:pt x="60" y="131"/>
                  </a:lnTo>
                  <a:lnTo>
                    <a:pt x="60" y="121"/>
                  </a:lnTo>
                  <a:lnTo>
                    <a:pt x="62" y="112"/>
                  </a:lnTo>
                  <a:lnTo>
                    <a:pt x="62" y="101"/>
                  </a:lnTo>
                  <a:lnTo>
                    <a:pt x="62" y="92"/>
                  </a:lnTo>
                  <a:lnTo>
                    <a:pt x="60" y="84"/>
                  </a:lnTo>
                  <a:lnTo>
                    <a:pt x="58" y="81"/>
                  </a:lnTo>
                  <a:lnTo>
                    <a:pt x="50" y="77"/>
                  </a:lnTo>
                  <a:lnTo>
                    <a:pt x="41" y="73"/>
                  </a:lnTo>
                  <a:lnTo>
                    <a:pt x="31" y="69"/>
                  </a:lnTo>
                  <a:lnTo>
                    <a:pt x="25" y="65"/>
                  </a:lnTo>
                  <a:lnTo>
                    <a:pt x="12" y="53"/>
                  </a:lnTo>
                  <a:lnTo>
                    <a:pt x="16" y="39"/>
                  </a:lnTo>
                  <a:lnTo>
                    <a:pt x="25" y="27"/>
                  </a:lnTo>
                  <a:lnTo>
                    <a:pt x="43" y="19"/>
                  </a:lnTo>
                  <a:lnTo>
                    <a:pt x="52" y="15"/>
                  </a:lnTo>
                  <a:lnTo>
                    <a:pt x="68" y="12"/>
                  </a:lnTo>
                  <a:lnTo>
                    <a:pt x="73" y="11"/>
                  </a:lnTo>
                  <a:lnTo>
                    <a:pt x="83" y="11"/>
                  </a:lnTo>
                  <a:lnTo>
                    <a:pt x="95" y="11"/>
                  </a:lnTo>
                  <a:lnTo>
                    <a:pt x="106" y="11"/>
                  </a:lnTo>
                  <a:lnTo>
                    <a:pt x="124" y="11"/>
                  </a:lnTo>
                  <a:lnTo>
                    <a:pt x="141" y="14"/>
                  </a:lnTo>
                  <a:lnTo>
                    <a:pt x="152" y="16"/>
                  </a:lnTo>
                  <a:lnTo>
                    <a:pt x="164" y="22"/>
                  </a:lnTo>
                  <a:lnTo>
                    <a:pt x="174" y="30"/>
                  </a:lnTo>
                  <a:lnTo>
                    <a:pt x="175" y="39"/>
                  </a:lnTo>
                  <a:lnTo>
                    <a:pt x="168" y="46"/>
                  </a:lnTo>
                  <a:lnTo>
                    <a:pt x="162" y="54"/>
                  </a:lnTo>
                  <a:lnTo>
                    <a:pt x="156" y="59"/>
                  </a:lnTo>
                  <a:lnTo>
                    <a:pt x="150" y="66"/>
                  </a:lnTo>
                  <a:lnTo>
                    <a:pt x="147" y="70"/>
                  </a:lnTo>
                  <a:lnTo>
                    <a:pt x="147" y="82"/>
                  </a:lnTo>
                  <a:lnTo>
                    <a:pt x="147" y="89"/>
                  </a:lnTo>
                  <a:lnTo>
                    <a:pt x="147" y="97"/>
                  </a:lnTo>
                  <a:lnTo>
                    <a:pt x="147" y="106"/>
                  </a:lnTo>
                  <a:lnTo>
                    <a:pt x="149" y="117"/>
                  </a:lnTo>
                  <a:lnTo>
                    <a:pt x="147" y="125"/>
                  </a:lnTo>
                  <a:lnTo>
                    <a:pt x="147" y="135"/>
                  </a:lnTo>
                  <a:lnTo>
                    <a:pt x="147" y="143"/>
                  </a:lnTo>
                  <a:lnTo>
                    <a:pt x="147" y="152"/>
                  </a:lnTo>
                  <a:lnTo>
                    <a:pt x="145" y="159"/>
                  </a:lnTo>
                  <a:lnTo>
                    <a:pt x="145" y="166"/>
                  </a:lnTo>
                  <a:lnTo>
                    <a:pt x="145" y="171"/>
                  </a:lnTo>
                  <a:lnTo>
                    <a:pt x="145" y="176"/>
                  </a:lnTo>
                  <a:lnTo>
                    <a:pt x="150" y="176"/>
                  </a:lnTo>
                  <a:lnTo>
                    <a:pt x="150" y="171"/>
                  </a:lnTo>
                  <a:lnTo>
                    <a:pt x="150" y="160"/>
                  </a:lnTo>
                  <a:lnTo>
                    <a:pt x="150" y="151"/>
                  </a:lnTo>
                  <a:lnTo>
                    <a:pt x="150" y="143"/>
                  </a:lnTo>
                  <a:lnTo>
                    <a:pt x="150" y="133"/>
                  </a:lnTo>
                  <a:lnTo>
                    <a:pt x="152" y="125"/>
                  </a:lnTo>
                  <a:lnTo>
                    <a:pt x="152" y="114"/>
                  </a:lnTo>
                  <a:lnTo>
                    <a:pt x="152" y="106"/>
                  </a:lnTo>
                  <a:lnTo>
                    <a:pt x="152" y="97"/>
                  </a:lnTo>
                  <a:lnTo>
                    <a:pt x="152" y="90"/>
                  </a:lnTo>
                  <a:lnTo>
                    <a:pt x="152" y="82"/>
                  </a:lnTo>
                  <a:lnTo>
                    <a:pt x="152" y="77"/>
                  </a:lnTo>
                  <a:lnTo>
                    <a:pt x="152" y="73"/>
                  </a:lnTo>
                  <a:lnTo>
                    <a:pt x="154" y="71"/>
                  </a:lnTo>
                  <a:lnTo>
                    <a:pt x="158" y="67"/>
                  </a:lnTo>
                  <a:lnTo>
                    <a:pt x="170" y="59"/>
                  </a:lnTo>
                  <a:lnTo>
                    <a:pt x="179" y="49"/>
                  </a:lnTo>
                  <a:lnTo>
                    <a:pt x="185" y="39"/>
                  </a:lnTo>
                  <a:lnTo>
                    <a:pt x="181" y="33"/>
                  </a:lnTo>
                  <a:lnTo>
                    <a:pt x="177" y="26"/>
                  </a:lnTo>
                  <a:lnTo>
                    <a:pt x="170" y="19"/>
                  </a:lnTo>
                  <a:lnTo>
                    <a:pt x="162" y="12"/>
                  </a:lnTo>
                  <a:lnTo>
                    <a:pt x="149" y="6"/>
                  </a:lnTo>
                  <a:lnTo>
                    <a:pt x="133" y="3"/>
                  </a:lnTo>
                  <a:lnTo>
                    <a:pt x="124" y="0"/>
                  </a:lnTo>
                  <a:lnTo>
                    <a:pt x="114" y="0"/>
                  </a:lnTo>
                  <a:lnTo>
                    <a:pt x="102" y="0"/>
                  </a:lnTo>
                  <a:lnTo>
                    <a:pt x="93" y="3"/>
                  </a:lnTo>
                  <a:lnTo>
                    <a:pt x="79" y="3"/>
                  </a:lnTo>
                  <a:lnTo>
                    <a:pt x="68" y="6"/>
                  </a:lnTo>
                  <a:lnTo>
                    <a:pt x="58" y="7"/>
                  </a:lnTo>
                  <a:lnTo>
                    <a:pt x="50" y="11"/>
                  </a:lnTo>
                  <a:lnTo>
                    <a:pt x="33" y="16"/>
                  </a:lnTo>
                  <a:lnTo>
                    <a:pt x="23" y="23"/>
                  </a:lnTo>
                  <a:lnTo>
                    <a:pt x="12" y="28"/>
                  </a:lnTo>
                  <a:lnTo>
                    <a:pt x="6" y="35"/>
                  </a:lnTo>
                  <a:lnTo>
                    <a:pt x="0" y="41"/>
                  </a:lnTo>
                  <a:lnTo>
                    <a:pt x="0" y="47"/>
                  </a:lnTo>
                  <a:lnTo>
                    <a:pt x="4" y="57"/>
                  </a:lnTo>
                  <a:lnTo>
                    <a:pt x="20" y="69"/>
                  </a:lnTo>
                  <a:lnTo>
                    <a:pt x="33" y="78"/>
                  </a:lnTo>
                  <a:lnTo>
                    <a:pt x="45" y="85"/>
                  </a:lnTo>
                  <a:lnTo>
                    <a:pt x="47" y="86"/>
                  </a:lnTo>
                  <a:lnTo>
                    <a:pt x="48" y="92"/>
                  </a:lnTo>
                  <a:lnTo>
                    <a:pt x="50" y="98"/>
                  </a:lnTo>
                  <a:lnTo>
                    <a:pt x="54" y="106"/>
                  </a:lnTo>
                  <a:lnTo>
                    <a:pt x="52" y="114"/>
                  </a:lnTo>
                  <a:lnTo>
                    <a:pt x="52" y="124"/>
                  </a:lnTo>
                  <a:lnTo>
                    <a:pt x="48" y="131"/>
                  </a:lnTo>
                  <a:lnTo>
                    <a:pt x="47" y="139"/>
                  </a:lnTo>
                  <a:lnTo>
                    <a:pt x="60" y="14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4" name="Freeform 298"/>
            <p:cNvSpPr>
              <a:spLocks/>
            </p:cNvSpPr>
            <p:nvPr/>
          </p:nvSpPr>
          <p:spPr bwMode="auto">
            <a:xfrm>
              <a:off x="4088" y="3878"/>
              <a:ext cx="90" cy="35"/>
            </a:xfrm>
            <a:custGeom>
              <a:avLst/>
              <a:gdLst>
                <a:gd name="T0" fmla="*/ 30 w 90"/>
                <a:gd name="T1" fmla="*/ 4 h 35"/>
                <a:gd name="T2" fmla="*/ 25 w 90"/>
                <a:gd name="T3" fmla="*/ 4 h 35"/>
                <a:gd name="T4" fmla="*/ 15 w 90"/>
                <a:gd name="T5" fmla="*/ 6 h 35"/>
                <a:gd name="T6" fmla="*/ 3 w 90"/>
                <a:gd name="T7" fmla="*/ 8 h 35"/>
                <a:gd name="T8" fmla="*/ 0 w 90"/>
                <a:gd name="T9" fmla="*/ 17 h 35"/>
                <a:gd name="T10" fmla="*/ 0 w 90"/>
                <a:gd name="T11" fmla="*/ 23 h 35"/>
                <a:gd name="T12" fmla="*/ 5 w 90"/>
                <a:gd name="T13" fmla="*/ 30 h 35"/>
                <a:gd name="T14" fmla="*/ 15 w 90"/>
                <a:gd name="T15" fmla="*/ 33 h 35"/>
                <a:gd name="T16" fmla="*/ 25 w 90"/>
                <a:gd name="T17" fmla="*/ 35 h 35"/>
                <a:gd name="T18" fmla="*/ 30 w 90"/>
                <a:gd name="T19" fmla="*/ 34 h 35"/>
                <a:gd name="T20" fmla="*/ 40 w 90"/>
                <a:gd name="T21" fmla="*/ 33 h 35"/>
                <a:gd name="T22" fmla="*/ 50 w 90"/>
                <a:gd name="T23" fmla="*/ 30 h 35"/>
                <a:gd name="T24" fmla="*/ 61 w 90"/>
                <a:gd name="T25" fmla="*/ 29 h 35"/>
                <a:gd name="T26" fmla="*/ 79 w 90"/>
                <a:gd name="T27" fmla="*/ 22 h 35"/>
                <a:gd name="T28" fmla="*/ 88 w 90"/>
                <a:gd name="T29" fmla="*/ 18 h 35"/>
                <a:gd name="T30" fmla="*/ 90 w 90"/>
                <a:gd name="T31" fmla="*/ 13 h 35"/>
                <a:gd name="T32" fmla="*/ 90 w 90"/>
                <a:gd name="T33" fmla="*/ 8 h 35"/>
                <a:gd name="T34" fmla="*/ 86 w 90"/>
                <a:gd name="T35" fmla="*/ 4 h 35"/>
                <a:gd name="T36" fmla="*/ 79 w 90"/>
                <a:gd name="T37" fmla="*/ 3 h 35"/>
                <a:gd name="T38" fmla="*/ 65 w 90"/>
                <a:gd name="T39" fmla="*/ 0 h 35"/>
                <a:gd name="T40" fmla="*/ 59 w 90"/>
                <a:gd name="T41" fmla="*/ 2 h 35"/>
                <a:gd name="T42" fmla="*/ 57 w 90"/>
                <a:gd name="T43" fmla="*/ 3 h 35"/>
                <a:gd name="T44" fmla="*/ 61 w 90"/>
                <a:gd name="T45" fmla="*/ 6 h 35"/>
                <a:gd name="T46" fmla="*/ 67 w 90"/>
                <a:gd name="T47" fmla="*/ 6 h 35"/>
                <a:gd name="T48" fmla="*/ 77 w 90"/>
                <a:gd name="T49" fmla="*/ 7 h 35"/>
                <a:gd name="T50" fmla="*/ 80 w 90"/>
                <a:gd name="T51" fmla="*/ 8 h 35"/>
                <a:gd name="T52" fmla="*/ 82 w 90"/>
                <a:gd name="T53" fmla="*/ 15 h 35"/>
                <a:gd name="T54" fmla="*/ 73 w 90"/>
                <a:gd name="T55" fmla="*/ 19 h 35"/>
                <a:gd name="T56" fmla="*/ 57 w 90"/>
                <a:gd name="T57" fmla="*/ 25 h 35"/>
                <a:gd name="T58" fmla="*/ 42 w 90"/>
                <a:gd name="T59" fmla="*/ 27 h 35"/>
                <a:gd name="T60" fmla="*/ 30 w 90"/>
                <a:gd name="T61" fmla="*/ 30 h 35"/>
                <a:gd name="T62" fmla="*/ 13 w 90"/>
                <a:gd name="T63" fmla="*/ 27 h 35"/>
                <a:gd name="T64" fmla="*/ 9 w 90"/>
                <a:gd name="T65" fmla="*/ 18 h 35"/>
                <a:gd name="T66" fmla="*/ 13 w 90"/>
                <a:gd name="T67" fmla="*/ 13 h 35"/>
                <a:gd name="T68" fmla="*/ 21 w 90"/>
                <a:gd name="T69" fmla="*/ 8 h 35"/>
                <a:gd name="T70" fmla="*/ 28 w 90"/>
                <a:gd name="T71" fmla="*/ 7 h 35"/>
                <a:gd name="T72" fmla="*/ 36 w 90"/>
                <a:gd name="T73" fmla="*/ 7 h 35"/>
                <a:gd name="T74" fmla="*/ 40 w 90"/>
                <a:gd name="T75" fmla="*/ 4 h 35"/>
                <a:gd name="T76" fmla="*/ 30 w 90"/>
                <a:gd name="T77" fmla="*/ 4 h 35"/>
                <a:gd name="T78" fmla="*/ 30 w 90"/>
                <a:gd name="T79" fmla="*/ 4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35"/>
                <a:gd name="T122" fmla="*/ 90 w 90"/>
                <a:gd name="T123" fmla="*/ 35 h 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35">
                  <a:moveTo>
                    <a:pt x="30" y="4"/>
                  </a:moveTo>
                  <a:lnTo>
                    <a:pt x="25" y="4"/>
                  </a:lnTo>
                  <a:lnTo>
                    <a:pt x="15" y="6"/>
                  </a:lnTo>
                  <a:lnTo>
                    <a:pt x="3" y="8"/>
                  </a:lnTo>
                  <a:lnTo>
                    <a:pt x="0" y="17"/>
                  </a:lnTo>
                  <a:lnTo>
                    <a:pt x="0" y="23"/>
                  </a:lnTo>
                  <a:lnTo>
                    <a:pt x="5" y="30"/>
                  </a:lnTo>
                  <a:lnTo>
                    <a:pt x="15" y="33"/>
                  </a:lnTo>
                  <a:lnTo>
                    <a:pt x="25" y="35"/>
                  </a:lnTo>
                  <a:lnTo>
                    <a:pt x="30" y="34"/>
                  </a:lnTo>
                  <a:lnTo>
                    <a:pt x="40" y="33"/>
                  </a:lnTo>
                  <a:lnTo>
                    <a:pt x="50" y="30"/>
                  </a:lnTo>
                  <a:lnTo>
                    <a:pt x="61" y="29"/>
                  </a:lnTo>
                  <a:lnTo>
                    <a:pt x="79" y="22"/>
                  </a:lnTo>
                  <a:lnTo>
                    <a:pt x="88" y="18"/>
                  </a:lnTo>
                  <a:lnTo>
                    <a:pt x="90" y="13"/>
                  </a:lnTo>
                  <a:lnTo>
                    <a:pt x="90" y="8"/>
                  </a:lnTo>
                  <a:lnTo>
                    <a:pt x="86" y="4"/>
                  </a:lnTo>
                  <a:lnTo>
                    <a:pt x="79" y="3"/>
                  </a:lnTo>
                  <a:lnTo>
                    <a:pt x="65" y="0"/>
                  </a:lnTo>
                  <a:lnTo>
                    <a:pt x="59" y="2"/>
                  </a:lnTo>
                  <a:lnTo>
                    <a:pt x="57" y="3"/>
                  </a:lnTo>
                  <a:lnTo>
                    <a:pt x="61" y="6"/>
                  </a:lnTo>
                  <a:lnTo>
                    <a:pt x="67" y="6"/>
                  </a:lnTo>
                  <a:lnTo>
                    <a:pt x="77" y="7"/>
                  </a:lnTo>
                  <a:lnTo>
                    <a:pt x="80" y="8"/>
                  </a:lnTo>
                  <a:lnTo>
                    <a:pt x="82" y="15"/>
                  </a:lnTo>
                  <a:lnTo>
                    <a:pt x="73" y="19"/>
                  </a:lnTo>
                  <a:lnTo>
                    <a:pt x="57" y="25"/>
                  </a:lnTo>
                  <a:lnTo>
                    <a:pt x="42" y="27"/>
                  </a:lnTo>
                  <a:lnTo>
                    <a:pt x="30" y="30"/>
                  </a:lnTo>
                  <a:lnTo>
                    <a:pt x="13" y="27"/>
                  </a:lnTo>
                  <a:lnTo>
                    <a:pt x="9" y="18"/>
                  </a:lnTo>
                  <a:lnTo>
                    <a:pt x="13" y="13"/>
                  </a:lnTo>
                  <a:lnTo>
                    <a:pt x="21" y="8"/>
                  </a:lnTo>
                  <a:lnTo>
                    <a:pt x="28" y="7"/>
                  </a:lnTo>
                  <a:lnTo>
                    <a:pt x="36" y="7"/>
                  </a:lnTo>
                  <a:lnTo>
                    <a:pt x="40" y="4"/>
                  </a:lnTo>
                  <a:lnTo>
                    <a:pt x="30" y="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5" name="Freeform 299"/>
            <p:cNvSpPr>
              <a:spLocks/>
            </p:cNvSpPr>
            <p:nvPr/>
          </p:nvSpPr>
          <p:spPr bwMode="auto">
            <a:xfrm>
              <a:off x="4138" y="3809"/>
              <a:ext cx="94" cy="30"/>
            </a:xfrm>
            <a:custGeom>
              <a:avLst/>
              <a:gdLst>
                <a:gd name="T0" fmla="*/ 63 w 94"/>
                <a:gd name="T1" fmla="*/ 0 h 30"/>
                <a:gd name="T2" fmla="*/ 55 w 94"/>
                <a:gd name="T3" fmla="*/ 1 h 30"/>
                <a:gd name="T4" fmla="*/ 38 w 94"/>
                <a:gd name="T5" fmla="*/ 4 h 30"/>
                <a:gd name="T6" fmla="*/ 27 w 94"/>
                <a:gd name="T7" fmla="*/ 5 h 30"/>
                <a:gd name="T8" fmla="*/ 17 w 94"/>
                <a:gd name="T9" fmla="*/ 9 h 30"/>
                <a:gd name="T10" fmla="*/ 9 w 94"/>
                <a:gd name="T11" fmla="*/ 13 h 30"/>
                <a:gd name="T12" fmla="*/ 7 w 94"/>
                <a:gd name="T13" fmla="*/ 20 h 30"/>
                <a:gd name="T14" fmla="*/ 7 w 94"/>
                <a:gd name="T15" fmla="*/ 24 h 30"/>
                <a:gd name="T16" fmla="*/ 15 w 94"/>
                <a:gd name="T17" fmla="*/ 26 h 30"/>
                <a:gd name="T18" fmla="*/ 25 w 94"/>
                <a:gd name="T19" fmla="*/ 25 h 30"/>
                <a:gd name="T20" fmla="*/ 40 w 94"/>
                <a:gd name="T21" fmla="*/ 25 h 30"/>
                <a:gd name="T22" fmla="*/ 54 w 94"/>
                <a:gd name="T23" fmla="*/ 21 h 30"/>
                <a:gd name="T24" fmla="*/ 67 w 94"/>
                <a:gd name="T25" fmla="*/ 18 h 30"/>
                <a:gd name="T26" fmla="*/ 77 w 94"/>
                <a:gd name="T27" fmla="*/ 14 h 30"/>
                <a:gd name="T28" fmla="*/ 84 w 94"/>
                <a:gd name="T29" fmla="*/ 14 h 30"/>
                <a:gd name="T30" fmla="*/ 88 w 94"/>
                <a:gd name="T31" fmla="*/ 10 h 30"/>
                <a:gd name="T32" fmla="*/ 86 w 94"/>
                <a:gd name="T33" fmla="*/ 6 h 30"/>
                <a:gd name="T34" fmla="*/ 86 w 94"/>
                <a:gd name="T35" fmla="*/ 0 h 30"/>
                <a:gd name="T36" fmla="*/ 90 w 94"/>
                <a:gd name="T37" fmla="*/ 2 h 30"/>
                <a:gd name="T38" fmla="*/ 94 w 94"/>
                <a:gd name="T39" fmla="*/ 10 h 30"/>
                <a:gd name="T40" fmla="*/ 94 w 94"/>
                <a:gd name="T41" fmla="*/ 20 h 30"/>
                <a:gd name="T42" fmla="*/ 88 w 94"/>
                <a:gd name="T43" fmla="*/ 20 h 30"/>
                <a:gd name="T44" fmla="*/ 79 w 94"/>
                <a:gd name="T45" fmla="*/ 24 h 30"/>
                <a:gd name="T46" fmla="*/ 65 w 94"/>
                <a:gd name="T47" fmla="*/ 26 h 30"/>
                <a:gd name="T48" fmla="*/ 52 w 94"/>
                <a:gd name="T49" fmla="*/ 29 h 30"/>
                <a:gd name="T50" fmla="*/ 34 w 94"/>
                <a:gd name="T51" fmla="*/ 29 h 30"/>
                <a:gd name="T52" fmla="*/ 21 w 94"/>
                <a:gd name="T53" fmla="*/ 30 h 30"/>
                <a:gd name="T54" fmla="*/ 9 w 94"/>
                <a:gd name="T55" fmla="*/ 29 h 30"/>
                <a:gd name="T56" fmla="*/ 4 w 94"/>
                <a:gd name="T57" fmla="*/ 26 h 30"/>
                <a:gd name="T58" fmla="*/ 0 w 94"/>
                <a:gd name="T59" fmla="*/ 17 h 30"/>
                <a:gd name="T60" fmla="*/ 5 w 94"/>
                <a:gd name="T61" fmla="*/ 9 h 30"/>
                <a:gd name="T62" fmla="*/ 17 w 94"/>
                <a:gd name="T63" fmla="*/ 2 h 30"/>
                <a:gd name="T64" fmla="*/ 32 w 94"/>
                <a:gd name="T65" fmla="*/ 1 h 30"/>
                <a:gd name="T66" fmla="*/ 42 w 94"/>
                <a:gd name="T67" fmla="*/ 0 h 30"/>
                <a:gd name="T68" fmla="*/ 54 w 94"/>
                <a:gd name="T69" fmla="*/ 0 h 30"/>
                <a:gd name="T70" fmla="*/ 59 w 94"/>
                <a:gd name="T71" fmla="*/ 0 h 30"/>
                <a:gd name="T72" fmla="*/ 63 w 94"/>
                <a:gd name="T73" fmla="*/ 0 h 30"/>
                <a:gd name="T74" fmla="*/ 63 w 94"/>
                <a:gd name="T75" fmla="*/ 0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4"/>
                <a:gd name="T115" fmla="*/ 0 h 30"/>
                <a:gd name="T116" fmla="*/ 94 w 94"/>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4" h="30">
                  <a:moveTo>
                    <a:pt x="63" y="0"/>
                  </a:moveTo>
                  <a:lnTo>
                    <a:pt x="55" y="1"/>
                  </a:lnTo>
                  <a:lnTo>
                    <a:pt x="38" y="4"/>
                  </a:lnTo>
                  <a:lnTo>
                    <a:pt x="27" y="5"/>
                  </a:lnTo>
                  <a:lnTo>
                    <a:pt x="17" y="9"/>
                  </a:lnTo>
                  <a:lnTo>
                    <a:pt x="9" y="13"/>
                  </a:lnTo>
                  <a:lnTo>
                    <a:pt x="7" y="20"/>
                  </a:lnTo>
                  <a:lnTo>
                    <a:pt x="7" y="24"/>
                  </a:lnTo>
                  <a:lnTo>
                    <a:pt x="15" y="26"/>
                  </a:lnTo>
                  <a:lnTo>
                    <a:pt x="25" y="25"/>
                  </a:lnTo>
                  <a:lnTo>
                    <a:pt x="40" y="25"/>
                  </a:lnTo>
                  <a:lnTo>
                    <a:pt x="54" y="21"/>
                  </a:lnTo>
                  <a:lnTo>
                    <a:pt x="67" y="18"/>
                  </a:lnTo>
                  <a:lnTo>
                    <a:pt x="77" y="14"/>
                  </a:lnTo>
                  <a:lnTo>
                    <a:pt x="84" y="14"/>
                  </a:lnTo>
                  <a:lnTo>
                    <a:pt x="88" y="10"/>
                  </a:lnTo>
                  <a:lnTo>
                    <a:pt x="86" y="6"/>
                  </a:lnTo>
                  <a:lnTo>
                    <a:pt x="86" y="0"/>
                  </a:lnTo>
                  <a:lnTo>
                    <a:pt x="90" y="2"/>
                  </a:lnTo>
                  <a:lnTo>
                    <a:pt x="94" y="10"/>
                  </a:lnTo>
                  <a:lnTo>
                    <a:pt x="94" y="20"/>
                  </a:lnTo>
                  <a:lnTo>
                    <a:pt x="88" y="20"/>
                  </a:lnTo>
                  <a:lnTo>
                    <a:pt x="79" y="24"/>
                  </a:lnTo>
                  <a:lnTo>
                    <a:pt x="65" y="26"/>
                  </a:lnTo>
                  <a:lnTo>
                    <a:pt x="52" y="29"/>
                  </a:lnTo>
                  <a:lnTo>
                    <a:pt x="34" y="29"/>
                  </a:lnTo>
                  <a:lnTo>
                    <a:pt x="21" y="30"/>
                  </a:lnTo>
                  <a:lnTo>
                    <a:pt x="9" y="29"/>
                  </a:lnTo>
                  <a:lnTo>
                    <a:pt x="4" y="26"/>
                  </a:lnTo>
                  <a:lnTo>
                    <a:pt x="0" y="17"/>
                  </a:lnTo>
                  <a:lnTo>
                    <a:pt x="5" y="9"/>
                  </a:lnTo>
                  <a:lnTo>
                    <a:pt x="17" y="2"/>
                  </a:lnTo>
                  <a:lnTo>
                    <a:pt x="32" y="1"/>
                  </a:lnTo>
                  <a:lnTo>
                    <a:pt x="42" y="0"/>
                  </a:lnTo>
                  <a:lnTo>
                    <a:pt x="54" y="0"/>
                  </a:lnTo>
                  <a:lnTo>
                    <a:pt x="59" y="0"/>
                  </a:lnTo>
                  <a:lnTo>
                    <a:pt x="63"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6" name="Freeform 300"/>
            <p:cNvSpPr>
              <a:spLocks/>
            </p:cNvSpPr>
            <p:nvPr/>
          </p:nvSpPr>
          <p:spPr bwMode="auto">
            <a:xfrm>
              <a:off x="4099" y="3791"/>
              <a:ext cx="179" cy="141"/>
            </a:xfrm>
            <a:custGeom>
              <a:avLst/>
              <a:gdLst>
                <a:gd name="T0" fmla="*/ 12 w 179"/>
                <a:gd name="T1" fmla="*/ 71 h 141"/>
                <a:gd name="T2" fmla="*/ 4 w 179"/>
                <a:gd name="T3" fmla="*/ 59 h 141"/>
                <a:gd name="T4" fmla="*/ 0 w 179"/>
                <a:gd name="T5" fmla="*/ 42 h 141"/>
                <a:gd name="T6" fmla="*/ 8 w 179"/>
                <a:gd name="T7" fmla="*/ 28 h 141"/>
                <a:gd name="T8" fmla="*/ 21 w 179"/>
                <a:gd name="T9" fmla="*/ 20 h 141"/>
                <a:gd name="T10" fmla="*/ 52 w 179"/>
                <a:gd name="T11" fmla="*/ 9 h 141"/>
                <a:gd name="T12" fmla="*/ 83 w 179"/>
                <a:gd name="T13" fmla="*/ 1 h 141"/>
                <a:gd name="T14" fmla="*/ 104 w 179"/>
                <a:gd name="T15" fmla="*/ 0 h 141"/>
                <a:gd name="T16" fmla="*/ 131 w 179"/>
                <a:gd name="T17" fmla="*/ 0 h 141"/>
                <a:gd name="T18" fmla="*/ 158 w 179"/>
                <a:gd name="T19" fmla="*/ 8 h 141"/>
                <a:gd name="T20" fmla="*/ 173 w 179"/>
                <a:gd name="T21" fmla="*/ 24 h 141"/>
                <a:gd name="T22" fmla="*/ 173 w 179"/>
                <a:gd name="T23" fmla="*/ 39 h 141"/>
                <a:gd name="T24" fmla="*/ 166 w 179"/>
                <a:gd name="T25" fmla="*/ 61 h 141"/>
                <a:gd name="T26" fmla="*/ 158 w 179"/>
                <a:gd name="T27" fmla="*/ 77 h 141"/>
                <a:gd name="T28" fmla="*/ 166 w 179"/>
                <a:gd name="T29" fmla="*/ 89 h 141"/>
                <a:gd name="T30" fmla="*/ 173 w 179"/>
                <a:gd name="T31" fmla="*/ 108 h 141"/>
                <a:gd name="T32" fmla="*/ 179 w 179"/>
                <a:gd name="T33" fmla="*/ 126 h 141"/>
                <a:gd name="T34" fmla="*/ 173 w 179"/>
                <a:gd name="T35" fmla="*/ 138 h 141"/>
                <a:gd name="T36" fmla="*/ 168 w 179"/>
                <a:gd name="T37" fmla="*/ 138 h 141"/>
                <a:gd name="T38" fmla="*/ 168 w 179"/>
                <a:gd name="T39" fmla="*/ 130 h 141"/>
                <a:gd name="T40" fmla="*/ 166 w 179"/>
                <a:gd name="T41" fmla="*/ 113 h 141"/>
                <a:gd name="T42" fmla="*/ 156 w 179"/>
                <a:gd name="T43" fmla="*/ 90 h 141"/>
                <a:gd name="T44" fmla="*/ 146 w 179"/>
                <a:gd name="T45" fmla="*/ 75 h 141"/>
                <a:gd name="T46" fmla="*/ 152 w 179"/>
                <a:gd name="T47" fmla="*/ 65 h 141"/>
                <a:gd name="T48" fmla="*/ 162 w 179"/>
                <a:gd name="T49" fmla="*/ 50 h 141"/>
                <a:gd name="T50" fmla="*/ 168 w 179"/>
                <a:gd name="T51" fmla="*/ 30 h 141"/>
                <a:gd name="T52" fmla="*/ 156 w 179"/>
                <a:gd name="T53" fmla="*/ 16 h 141"/>
                <a:gd name="T54" fmla="*/ 137 w 179"/>
                <a:gd name="T55" fmla="*/ 7 h 141"/>
                <a:gd name="T56" fmla="*/ 108 w 179"/>
                <a:gd name="T57" fmla="*/ 3 h 141"/>
                <a:gd name="T58" fmla="*/ 75 w 179"/>
                <a:gd name="T59" fmla="*/ 7 h 141"/>
                <a:gd name="T60" fmla="*/ 44 w 179"/>
                <a:gd name="T61" fmla="*/ 18 h 141"/>
                <a:gd name="T62" fmla="*/ 23 w 179"/>
                <a:gd name="T63" fmla="*/ 28 h 141"/>
                <a:gd name="T64" fmla="*/ 12 w 179"/>
                <a:gd name="T65" fmla="*/ 42 h 141"/>
                <a:gd name="T66" fmla="*/ 14 w 179"/>
                <a:gd name="T67" fmla="*/ 56 h 141"/>
                <a:gd name="T68" fmla="*/ 19 w 179"/>
                <a:gd name="T69" fmla="*/ 71 h 141"/>
                <a:gd name="T70" fmla="*/ 16 w 179"/>
                <a:gd name="T71" fmla="*/ 74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6" y="74"/>
                  </a:moveTo>
                  <a:lnTo>
                    <a:pt x="12" y="71"/>
                  </a:lnTo>
                  <a:lnTo>
                    <a:pt x="10" y="67"/>
                  </a:lnTo>
                  <a:lnTo>
                    <a:pt x="4" y="59"/>
                  </a:lnTo>
                  <a:lnTo>
                    <a:pt x="2" y="52"/>
                  </a:lnTo>
                  <a:lnTo>
                    <a:pt x="0" y="42"/>
                  </a:lnTo>
                  <a:lnTo>
                    <a:pt x="6" y="34"/>
                  </a:lnTo>
                  <a:lnTo>
                    <a:pt x="8" y="28"/>
                  </a:lnTo>
                  <a:lnTo>
                    <a:pt x="14" y="24"/>
                  </a:lnTo>
                  <a:lnTo>
                    <a:pt x="21" y="20"/>
                  </a:lnTo>
                  <a:lnTo>
                    <a:pt x="33" y="18"/>
                  </a:lnTo>
                  <a:lnTo>
                    <a:pt x="52" y="9"/>
                  </a:lnTo>
                  <a:lnTo>
                    <a:pt x="73" y="4"/>
                  </a:lnTo>
                  <a:lnTo>
                    <a:pt x="83" y="1"/>
                  </a:lnTo>
                  <a:lnTo>
                    <a:pt x="94" y="0"/>
                  </a:lnTo>
                  <a:lnTo>
                    <a:pt x="104" y="0"/>
                  </a:lnTo>
                  <a:lnTo>
                    <a:pt x="116" y="0"/>
                  </a:lnTo>
                  <a:lnTo>
                    <a:pt x="131" y="0"/>
                  </a:lnTo>
                  <a:lnTo>
                    <a:pt x="148" y="4"/>
                  </a:lnTo>
                  <a:lnTo>
                    <a:pt x="158" y="8"/>
                  </a:lnTo>
                  <a:lnTo>
                    <a:pt x="170" y="18"/>
                  </a:lnTo>
                  <a:lnTo>
                    <a:pt x="173" y="24"/>
                  </a:lnTo>
                  <a:lnTo>
                    <a:pt x="175" y="32"/>
                  </a:lnTo>
                  <a:lnTo>
                    <a:pt x="173" y="39"/>
                  </a:lnTo>
                  <a:lnTo>
                    <a:pt x="173" y="47"/>
                  </a:lnTo>
                  <a:lnTo>
                    <a:pt x="166" y="61"/>
                  </a:lnTo>
                  <a:lnTo>
                    <a:pt x="158" y="75"/>
                  </a:lnTo>
                  <a:lnTo>
                    <a:pt x="158" y="77"/>
                  </a:lnTo>
                  <a:lnTo>
                    <a:pt x="162" y="82"/>
                  </a:lnTo>
                  <a:lnTo>
                    <a:pt x="166" y="89"/>
                  </a:lnTo>
                  <a:lnTo>
                    <a:pt x="171" y="98"/>
                  </a:lnTo>
                  <a:lnTo>
                    <a:pt x="173" y="108"/>
                  </a:lnTo>
                  <a:lnTo>
                    <a:pt x="177" y="118"/>
                  </a:lnTo>
                  <a:lnTo>
                    <a:pt x="179" y="126"/>
                  </a:lnTo>
                  <a:lnTo>
                    <a:pt x="179" y="136"/>
                  </a:lnTo>
                  <a:lnTo>
                    <a:pt x="173" y="138"/>
                  </a:lnTo>
                  <a:lnTo>
                    <a:pt x="168" y="141"/>
                  </a:lnTo>
                  <a:lnTo>
                    <a:pt x="168" y="138"/>
                  </a:lnTo>
                  <a:lnTo>
                    <a:pt x="168" y="136"/>
                  </a:lnTo>
                  <a:lnTo>
                    <a:pt x="168" y="130"/>
                  </a:lnTo>
                  <a:lnTo>
                    <a:pt x="170" y="124"/>
                  </a:lnTo>
                  <a:lnTo>
                    <a:pt x="166" y="113"/>
                  </a:lnTo>
                  <a:lnTo>
                    <a:pt x="164" y="102"/>
                  </a:lnTo>
                  <a:lnTo>
                    <a:pt x="156" y="90"/>
                  </a:lnTo>
                  <a:lnTo>
                    <a:pt x="146" y="78"/>
                  </a:lnTo>
                  <a:lnTo>
                    <a:pt x="146" y="75"/>
                  </a:lnTo>
                  <a:lnTo>
                    <a:pt x="148" y="71"/>
                  </a:lnTo>
                  <a:lnTo>
                    <a:pt x="152" y="65"/>
                  </a:lnTo>
                  <a:lnTo>
                    <a:pt x="158" y="58"/>
                  </a:lnTo>
                  <a:lnTo>
                    <a:pt x="162" y="50"/>
                  </a:lnTo>
                  <a:lnTo>
                    <a:pt x="168" y="40"/>
                  </a:lnTo>
                  <a:lnTo>
                    <a:pt x="168" y="30"/>
                  </a:lnTo>
                  <a:lnTo>
                    <a:pt x="164" y="22"/>
                  </a:lnTo>
                  <a:lnTo>
                    <a:pt x="156" y="16"/>
                  </a:lnTo>
                  <a:lnTo>
                    <a:pt x="148" y="11"/>
                  </a:lnTo>
                  <a:lnTo>
                    <a:pt x="137" y="7"/>
                  </a:lnTo>
                  <a:lnTo>
                    <a:pt x="125" y="5"/>
                  </a:lnTo>
                  <a:lnTo>
                    <a:pt x="108" y="3"/>
                  </a:lnTo>
                  <a:lnTo>
                    <a:pt x="93" y="4"/>
                  </a:lnTo>
                  <a:lnTo>
                    <a:pt x="75" y="7"/>
                  </a:lnTo>
                  <a:lnTo>
                    <a:pt x="60" y="13"/>
                  </a:lnTo>
                  <a:lnTo>
                    <a:pt x="44" y="18"/>
                  </a:lnTo>
                  <a:lnTo>
                    <a:pt x="33" y="23"/>
                  </a:lnTo>
                  <a:lnTo>
                    <a:pt x="23" y="28"/>
                  </a:lnTo>
                  <a:lnTo>
                    <a:pt x="17" y="34"/>
                  </a:lnTo>
                  <a:lnTo>
                    <a:pt x="12" y="42"/>
                  </a:lnTo>
                  <a:lnTo>
                    <a:pt x="12" y="50"/>
                  </a:lnTo>
                  <a:lnTo>
                    <a:pt x="14" y="56"/>
                  </a:lnTo>
                  <a:lnTo>
                    <a:pt x="17" y="65"/>
                  </a:lnTo>
                  <a:lnTo>
                    <a:pt x="19" y="71"/>
                  </a:lnTo>
                  <a:lnTo>
                    <a:pt x="23" y="74"/>
                  </a:lnTo>
                  <a:lnTo>
                    <a:pt x="16" y="7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7" name="Freeform 301"/>
            <p:cNvSpPr>
              <a:spLocks/>
            </p:cNvSpPr>
            <p:nvPr/>
          </p:nvSpPr>
          <p:spPr bwMode="auto">
            <a:xfrm>
              <a:off x="4211" y="3923"/>
              <a:ext cx="179" cy="148"/>
            </a:xfrm>
            <a:custGeom>
              <a:avLst/>
              <a:gdLst>
                <a:gd name="T0" fmla="*/ 25 w 179"/>
                <a:gd name="T1" fmla="*/ 102 h 148"/>
                <a:gd name="T2" fmla="*/ 31 w 179"/>
                <a:gd name="T3" fmla="*/ 86 h 148"/>
                <a:gd name="T4" fmla="*/ 21 w 179"/>
                <a:gd name="T5" fmla="*/ 74 h 148"/>
                <a:gd name="T6" fmla="*/ 7 w 179"/>
                <a:gd name="T7" fmla="*/ 60 h 148"/>
                <a:gd name="T8" fmla="*/ 6 w 179"/>
                <a:gd name="T9" fmla="*/ 43 h 148"/>
                <a:gd name="T10" fmla="*/ 15 w 179"/>
                <a:gd name="T11" fmla="*/ 28 h 148"/>
                <a:gd name="T12" fmla="*/ 36 w 179"/>
                <a:gd name="T13" fmla="*/ 15 h 148"/>
                <a:gd name="T14" fmla="*/ 59 w 179"/>
                <a:gd name="T15" fmla="*/ 8 h 148"/>
                <a:gd name="T16" fmla="*/ 79 w 179"/>
                <a:gd name="T17" fmla="*/ 6 h 148"/>
                <a:gd name="T18" fmla="*/ 106 w 179"/>
                <a:gd name="T19" fmla="*/ 8 h 148"/>
                <a:gd name="T20" fmla="*/ 136 w 179"/>
                <a:gd name="T21" fmla="*/ 15 h 148"/>
                <a:gd name="T22" fmla="*/ 161 w 179"/>
                <a:gd name="T23" fmla="*/ 29 h 148"/>
                <a:gd name="T24" fmla="*/ 160 w 179"/>
                <a:gd name="T25" fmla="*/ 51 h 148"/>
                <a:gd name="T26" fmla="*/ 142 w 179"/>
                <a:gd name="T27" fmla="*/ 64 h 148"/>
                <a:gd name="T28" fmla="*/ 136 w 179"/>
                <a:gd name="T29" fmla="*/ 74 h 148"/>
                <a:gd name="T30" fmla="*/ 134 w 179"/>
                <a:gd name="T31" fmla="*/ 94 h 148"/>
                <a:gd name="T32" fmla="*/ 131 w 179"/>
                <a:gd name="T33" fmla="*/ 107 h 148"/>
                <a:gd name="T34" fmla="*/ 123 w 179"/>
                <a:gd name="T35" fmla="*/ 122 h 148"/>
                <a:gd name="T36" fmla="*/ 106 w 179"/>
                <a:gd name="T37" fmla="*/ 142 h 148"/>
                <a:gd name="T38" fmla="*/ 113 w 179"/>
                <a:gd name="T39" fmla="*/ 148 h 148"/>
                <a:gd name="T40" fmla="*/ 125 w 179"/>
                <a:gd name="T41" fmla="*/ 134 h 148"/>
                <a:gd name="T42" fmla="*/ 138 w 179"/>
                <a:gd name="T43" fmla="*/ 117 h 148"/>
                <a:gd name="T44" fmla="*/ 140 w 179"/>
                <a:gd name="T45" fmla="*/ 95 h 148"/>
                <a:gd name="T46" fmla="*/ 144 w 179"/>
                <a:gd name="T47" fmla="*/ 74 h 148"/>
                <a:gd name="T48" fmla="*/ 161 w 179"/>
                <a:gd name="T49" fmla="*/ 60 h 148"/>
                <a:gd name="T50" fmla="*/ 179 w 179"/>
                <a:gd name="T51" fmla="*/ 44 h 148"/>
                <a:gd name="T52" fmla="*/ 169 w 179"/>
                <a:gd name="T53" fmla="*/ 31 h 148"/>
                <a:gd name="T54" fmla="*/ 148 w 179"/>
                <a:gd name="T55" fmla="*/ 16 h 148"/>
                <a:gd name="T56" fmla="*/ 115 w 179"/>
                <a:gd name="T57" fmla="*/ 2 h 148"/>
                <a:gd name="T58" fmla="*/ 79 w 179"/>
                <a:gd name="T59" fmla="*/ 2 h 148"/>
                <a:gd name="T60" fmla="*/ 44 w 179"/>
                <a:gd name="T61" fmla="*/ 8 h 148"/>
                <a:gd name="T62" fmla="*/ 21 w 179"/>
                <a:gd name="T63" fmla="*/ 17 h 148"/>
                <a:gd name="T64" fmla="*/ 4 w 179"/>
                <a:gd name="T65" fmla="*/ 39 h 148"/>
                <a:gd name="T66" fmla="*/ 0 w 179"/>
                <a:gd name="T67" fmla="*/ 59 h 148"/>
                <a:gd name="T68" fmla="*/ 11 w 179"/>
                <a:gd name="T69" fmla="*/ 76 h 148"/>
                <a:gd name="T70" fmla="*/ 19 w 179"/>
                <a:gd name="T71" fmla="*/ 90 h 148"/>
                <a:gd name="T72" fmla="*/ 13 w 179"/>
                <a:gd name="T73" fmla="*/ 106 h 148"/>
                <a:gd name="T74" fmla="*/ 25 w 179"/>
                <a:gd name="T75" fmla="*/ 106 h 1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9"/>
                <a:gd name="T115" fmla="*/ 0 h 148"/>
                <a:gd name="T116" fmla="*/ 179 w 179"/>
                <a:gd name="T117" fmla="*/ 148 h 1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9" h="148">
                  <a:moveTo>
                    <a:pt x="25" y="106"/>
                  </a:moveTo>
                  <a:lnTo>
                    <a:pt x="25" y="102"/>
                  </a:lnTo>
                  <a:lnTo>
                    <a:pt x="29" y="95"/>
                  </a:lnTo>
                  <a:lnTo>
                    <a:pt x="31" y="86"/>
                  </a:lnTo>
                  <a:lnTo>
                    <a:pt x="29" y="80"/>
                  </a:lnTo>
                  <a:lnTo>
                    <a:pt x="21" y="74"/>
                  </a:lnTo>
                  <a:lnTo>
                    <a:pt x="13" y="68"/>
                  </a:lnTo>
                  <a:lnTo>
                    <a:pt x="7" y="60"/>
                  </a:lnTo>
                  <a:lnTo>
                    <a:pt x="6" y="51"/>
                  </a:lnTo>
                  <a:lnTo>
                    <a:pt x="6" y="43"/>
                  </a:lnTo>
                  <a:lnTo>
                    <a:pt x="9" y="36"/>
                  </a:lnTo>
                  <a:lnTo>
                    <a:pt x="15" y="28"/>
                  </a:lnTo>
                  <a:lnTo>
                    <a:pt x="27" y="21"/>
                  </a:lnTo>
                  <a:lnTo>
                    <a:pt x="36" y="15"/>
                  </a:lnTo>
                  <a:lnTo>
                    <a:pt x="52" y="11"/>
                  </a:lnTo>
                  <a:lnTo>
                    <a:pt x="59" y="8"/>
                  </a:lnTo>
                  <a:lnTo>
                    <a:pt x="69" y="6"/>
                  </a:lnTo>
                  <a:lnTo>
                    <a:pt x="79" y="6"/>
                  </a:lnTo>
                  <a:lnTo>
                    <a:pt x="90" y="8"/>
                  </a:lnTo>
                  <a:lnTo>
                    <a:pt x="106" y="8"/>
                  </a:lnTo>
                  <a:lnTo>
                    <a:pt x="123" y="11"/>
                  </a:lnTo>
                  <a:lnTo>
                    <a:pt x="136" y="15"/>
                  </a:lnTo>
                  <a:lnTo>
                    <a:pt x="148" y="19"/>
                  </a:lnTo>
                  <a:lnTo>
                    <a:pt x="161" y="29"/>
                  </a:lnTo>
                  <a:lnTo>
                    <a:pt x="165" y="40"/>
                  </a:lnTo>
                  <a:lnTo>
                    <a:pt x="160" y="51"/>
                  </a:lnTo>
                  <a:lnTo>
                    <a:pt x="152" y="59"/>
                  </a:lnTo>
                  <a:lnTo>
                    <a:pt x="142" y="64"/>
                  </a:lnTo>
                  <a:lnTo>
                    <a:pt x="138" y="68"/>
                  </a:lnTo>
                  <a:lnTo>
                    <a:pt x="136" y="74"/>
                  </a:lnTo>
                  <a:lnTo>
                    <a:pt x="136" y="87"/>
                  </a:lnTo>
                  <a:lnTo>
                    <a:pt x="134" y="94"/>
                  </a:lnTo>
                  <a:lnTo>
                    <a:pt x="133" y="101"/>
                  </a:lnTo>
                  <a:lnTo>
                    <a:pt x="131" y="107"/>
                  </a:lnTo>
                  <a:lnTo>
                    <a:pt x="131" y="113"/>
                  </a:lnTo>
                  <a:lnTo>
                    <a:pt x="123" y="122"/>
                  </a:lnTo>
                  <a:lnTo>
                    <a:pt x="113" y="134"/>
                  </a:lnTo>
                  <a:lnTo>
                    <a:pt x="106" y="142"/>
                  </a:lnTo>
                  <a:lnTo>
                    <a:pt x="104" y="148"/>
                  </a:lnTo>
                  <a:lnTo>
                    <a:pt x="113" y="148"/>
                  </a:lnTo>
                  <a:lnTo>
                    <a:pt x="115" y="142"/>
                  </a:lnTo>
                  <a:lnTo>
                    <a:pt x="125" y="134"/>
                  </a:lnTo>
                  <a:lnTo>
                    <a:pt x="133" y="123"/>
                  </a:lnTo>
                  <a:lnTo>
                    <a:pt x="138" y="117"/>
                  </a:lnTo>
                  <a:lnTo>
                    <a:pt x="138" y="107"/>
                  </a:lnTo>
                  <a:lnTo>
                    <a:pt x="140" y="95"/>
                  </a:lnTo>
                  <a:lnTo>
                    <a:pt x="142" y="82"/>
                  </a:lnTo>
                  <a:lnTo>
                    <a:pt x="144" y="74"/>
                  </a:lnTo>
                  <a:lnTo>
                    <a:pt x="150" y="67"/>
                  </a:lnTo>
                  <a:lnTo>
                    <a:pt x="161" y="60"/>
                  </a:lnTo>
                  <a:lnTo>
                    <a:pt x="173" y="51"/>
                  </a:lnTo>
                  <a:lnTo>
                    <a:pt x="179" y="44"/>
                  </a:lnTo>
                  <a:lnTo>
                    <a:pt x="175" y="37"/>
                  </a:lnTo>
                  <a:lnTo>
                    <a:pt x="169" y="31"/>
                  </a:lnTo>
                  <a:lnTo>
                    <a:pt x="160" y="23"/>
                  </a:lnTo>
                  <a:lnTo>
                    <a:pt x="148" y="16"/>
                  </a:lnTo>
                  <a:lnTo>
                    <a:pt x="133" y="8"/>
                  </a:lnTo>
                  <a:lnTo>
                    <a:pt x="115" y="2"/>
                  </a:lnTo>
                  <a:lnTo>
                    <a:pt x="96" y="0"/>
                  </a:lnTo>
                  <a:lnTo>
                    <a:pt x="79" y="2"/>
                  </a:lnTo>
                  <a:lnTo>
                    <a:pt x="59" y="4"/>
                  </a:lnTo>
                  <a:lnTo>
                    <a:pt x="44" y="8"/>
                  </a:lnTo>
                  <a:lnTo>
                    <a:pt x="31" y="12"/>
                  </a:lnTo>
                  <a:lnTo>
                    <a:pt x="21" y="17"/>
                  </a:lnTo>
                  <a:lnTo>
                    <a:pt x="7" y="28"/>
                  </a:lnTo>
                  <a:lnTo>
                    <a:pt x="4" y="39"/>
                  </a:lnTo>
                  <a:lnTo>
                    <a:pt x="0" y="48"/>
                  </a:lnTo>
                  <a:lnTo>
                    <a:pt x="0" y="59"/>
                  </a:lnTo>
                  <a:lnTo>
                    <a:pt x="4" y="68"/>
                  </a:lnTo>
                  <a:lnTo>
                    <a:pt x="11" y="76"/>
                  </a:lnTo>
                  <a:lnTo>
                    <a:pt x="15" y="83"/>
                  </a:lnTo>
                  <a:lnTo>
                    <a:pt x="19" y="90"/>
                  </a:lnTo>
                  <a:lnTo>
                    <a:pt x="19" y="98"/>
                  </a:lnTo>
                  <a:lnTo>
                    <a:pt x="13" y="106"/>
                  </a:lnTo>
                  <a:lnTo>
                    <a:pt x="25" y="106"/>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8" name="Freeform 302"/>
            <p:cNvSpPr>
              <a:spLocks/>
            </p:cNvSpPr>
            <p:nvPr/>
          </p:nvSpPr>
          <p:spPr bwMode="auto">
            <a:xfrm>
              <a:off x="4328" y="3847"/>
              <a:ext cx="89" cy="23"/>
            </a:xfrm>
            <a:custGeom>
              <a:avLst/>
              <a:gdLst>
                <a:gd name="T0" fmla="*/ 39 w 89"/>
                <a:gd name="T1" fmla="*/ 0 h 23"/>
                <a:gd name="T2" fmla="*/ 52 w 89"/>
                <a:gd name="T3" fmla="*/ 5 h 23"/>
                <a:gd name="T4" fmla="*/ 48 w 89"/>
                <a:gd name="T5" fmla="*/ 5 h 23"/>
                <a:gd name="T6" fmla="*/ 46 w 89"/>
                <a:gd name="T7" fmla="*/ 7 h 23"/>
                <a:gd name="T8" fmla="*/ 44 w 89"/>
                <a:gd name="T9" fmla="*/ 9 h 23"/>
                <a:gd name="T10" fmla="*/ 54 w 89"/>
                <a:gd name="T11" fmla="*/ 11 h 23"/>
                <a:gd name="T12" fmla="*/ 62 w 89"/>
                <a:gd name="T13" fmla="*/ 10 h 23"/>
                <a:gd name="T14" fmla="*/ 64 w 89"/>
                <a:gd name="T15" fmla="*/ 7 h 23"/>
                <a:gd name="T16" fmla="*/ 64 w 89"/>
                <a:gd name="T17" fmla="*/ 5 h 23"/>
                <a:gd name="T18" fmla="*/ 77 w 89"/>
                <a:gd name="T19" fmla="*/ 5 h 23"/>
                <a:gd name="T20" fmla="*/ 89 w 89"/>
                <a:gd name="T21" fmla="*/ 14 h 23"/>
                <a:gd name="T22" fmla="*/ 83 w 89"/>
                <a:gd name="T23" fmla="*/ 18 h 23"/>
                <a:gd name="T24" fmla="*/ 54 w 89"/>
                <a:gd name="T25" fmla="*/ 22 h 23"/>
                <a:gd name="T26" fmla="*/ 14 w 89"/>
                <a:gd name="T27" fmla="*/ 23 h 23"/>
                <a:gd name="T28" fmla="*/ 0 w 89"/>
                <a:gd name="T29" fmla="*/ 19 h 23"/>
                <a:gd name="T30" fmla="*/ 2 w 89"/>
                <a:gd name="T31" fmla="*/ 11 h 23"/>
                <a:gd name="T32" fmla="*/ 14 w 89"/>
                <a:gd name="T33" fmla="*/ 6 h 23"/>
                <a:gd name="T34" fmla="*/ 39 w 89"/>
                <a:gd name="T35" fmla="*/ 0 h 23"/>
                <a:gd name="T36" fmla="*/ 39 w 8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23"/>
                <a:gd name="T59" fmla="*/ 89 w 8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23">
                  <a:moveTo>
                    <a:pt x="39" y="0"/>
                  </a:moveTo>
                  <a:lnTo>
                    <a:pt x="52" y="5"/>
                  </a:lnTo>
                  <a:lnTo>
                    <a:pt x="48" y="5"/>
                  </a:lnTo>
                  <a:lnTo>
                    <a:pt x="46" y="7"/>
                  </a:lnTo>
                  <a:lnTo>
                    <a:pt x="44" y="9"/>
                  </a:lnTo>
                  <a:lnTo>
                    <a:pt x="54" y="11"/>
                  </a:lnTo>
                  <a:lnTo>
                    <a:pt x="62" y="10"/>
                  </a:lnTo>
                  <a:lnTo>
                    <a:pt x="64" y="7"/>
                  </a:lnTo>
                  <a:lnTo>
                    <a:pt x="64" y="5"/>
                  </a:lnTo>
                  <a:lnTo>
                    <a:pt x="77" y="5"/>
                  </a:lnTo>
                  <a:lnTo>
                    <a:pt x="89" y="14"/>
                  </a:lnTo>
                  <a:lnTo>
                    <a:pt x="83" y="18"/>
                  </a:lnTo>
                  <a:lnTo>
                    <a:pt x="54" y="22"/>
                  </a:lnTo>
                  <a:lnTo>
                    <a:pt x="14" y="23"/>
                  </a:lnTo>
                  <a:lnTo>
                    <a:pt x="0" y="19"/>
                  </a:lnTo>
                  <a:lnTo>
                    <a:pt x="2" y="11"/>
                  </a:lnTo>
                  <a:lnTo>
                    <a:pt x="14" y="6"/>
                  </a:lnTo>
                  <a:lnTo>
                    <a:pt x="39"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79" name="Freeform 303"/>
            <p:cNvSpPr>
              <a:spLocks/>
            </p:cNvSpPr>
            <p:nvPr/>
          </p:nvSpPr>
          <p:spPr bwMode="auto">
            <a:xfrm>
              <a:off x="4324" y="3847"/>
              <a:ext cx="95" cy="23"/>
            </a:xfrm>
            <a:custGeom>
              <a:avLst/>
              <a:gdLst>
                <a:gd name="T0" fmla="*/ 47 w 95"/>
                <a:gd name="T1" fmla="*/ 0 h 23"/>
                <a:gd name="T2" fmla="*/ 39 w 95"/>
                <a:gd name="T3" fmla="*/ 0 h 23"/>
                <a:gd name="T4" fmla="*/ 23 w 95"/>
                <a:gd name="T5" fmla="*/ 2 h 23"/>
                <a:gd name="T6" fmla="*/ 8 w 95"/>
                <a:gd name="T7" fmla="*/ 7 h 23"/>
                <a:gd name="T8" fmla="*/ 0 w 95"/>
                <a:gd name="T9" fmla="*/ 17 h 23"/>
                <a:gd name="T10" fmla="*/ 0 w 95"/>
                <a:gd name="T11" fmla="*/ 19 h 23"/>
                <a:gd name="T12" fmla="*/ 8 w 95"/>
                <a:gd name="T13" fmla="*/ 22 h 23"/>
                <a:gd name="T14" fmla="*/ 20 w 95"/>
                <a:gd name="T15" fmla="*/ 22 h 23"/>
                <a:gd name="T16" fmla="*/ 33 w 95"/>
                <a:gd name="T17" fmla="*/ 23 h 23"/>
                <a:gd name="T18" fmla="*/ 47 w 95"/>
                <a:gd name="T19" fmla="*/ 22 h 23"/>
                <a:gd name="T20" fmla="*/ 60 w 95"/>
                <a:gd name="T21" fmla="*/ 21 h 23"/>
                <a:gd name="T22" fmla="*/ 70 w 95"/>
                <a:gd name="T23" fmla="*/ 19 h 23"/>
                <a:gd name="T24" fmla="*/ 77 w 95"/>
                <a:gd name="T25" fmla="*/ 19 h 23"/>
                <a:gd name="T26" fmla="*/ 93 w 95"/>
                <a:gd name="T27" fmla="*/ 17 h 23"/>
                <a:gd name="T28" fmla="*/ 95 w 95"/>
                <a:gd name="T29" fmla="*/ 11 h 23"/>
                <a:gd name="T30" fmla="*/ 87 w 95"/>
                <a:gd name="T31" fmla="*/ 5 h 23"/>
                <a:gd name="T32" fmla="*/ 83 w 95"/>
                <a:gd name="T33" fmla="*/ 2 h 23"/>
                <a:gd name="T34" fmla="*/ 77 w 95"/>
                <a:gd name="T35" fmla="*/ 0 h 23"/>
                <a:gd name="T36" fmla="*/ 77 w 95"/>
                <a:gd name="T37" fmla="*/ 2 h 23"/>
                <a:gd name="T38" fmla="*/ 79 w 95"/>
                <a:gd name="T39" fmla="*/ 5 h 23"/>
                <a:gd name="T40" fmla="*/ 85 w 95"/>
                <a:gd name="T41" fmla="*/ 11 h 23"/>
                <a:gd name="T42" fmla="*/ 87 w 95"/>
                <a:gd name="T43" fmla="*/ 13 h 23"/>
                <a:gd name="T44" fmla="*/ 91 w 95"/>
                <a:gd name="T45" fmla="*/ 14 h 23"/>
                <a:gd name="T46" fmla="*/ 87 w 95"/>
                <a:gd name="T47" fmla="*/ 14 h 23"/>
                <a:gd name="T48" fmla="*/ 77 w 95"/>
                <a:gd name="T49" fmla="*/ 15 h 23"/>
                <a:gd name="T50" fmla="*/ 62 w 95"/>
                <a:gd name="T51" fmla="*/ 15 h 23"/>
                <a:gd name="T52" fmla="*/ 48 w 95"/>
                <a:gd name="T53" fmla="*/ 18 h 23"/>
                <a:gd name="T54" fmla="*/ 31 w 95"/>
                <a:gd name="T55" fmla="*/ 18 h 23"/>
                <a:gd name="T56" fmla="*/ 20 w 95"/>
                <a:gd name="T57" fmla="*/ 19 h 23"/>
                <a:gd name="T58" fmla="*/ 10 w 95"/>
                <a:gd name="T59" fmla="*/ 18 h 23"/>
                <a:gd name="T60" fmla="*/ 8 w 95"/>
                <a:gd name="T61" fmla="*/ 17 h 23"/>
                <a:gd name="T62" fmla="*/ 14 w 95"/>
                <a:gd name="T63" fmla="*/ 9 h 23"/>
                <a:gd name="T64" fmla="*/ 29 w 95"/>
                <a:gd name="T65" fmla="*/ 5 h 23"/>
                <a:gd name="T66" fmla="*/ 45 w 95"/>
                <a:gd name="T67" fmla="*/ 2 h 23"/>
                <a:gd name="T68" fmla="*/ 52 w 95"/>
                <a:gd name="T69" fmla="*/ 2 h 23"/>
                <a:gd name="T70" fmla="*/ 47 w 95"/>
                <a:gd name="T71" fmla="*/ 0 h 23"/>
                <a:gd name="T72" fmla="*/ 47 w 95"/>
                <a:gd name="T73" fmla="*/ 0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
                <a:gd name="T112" fmla="*/ 0 h 23"/>
                <a:gd name="T113" fmla="*/ 95 w 95"/>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 h="23">
                  <a:moveTo>
                    <a:pt x="47" y="0"/>
                  </a:moveTo>
                  <a:lnTo>
                    <a:pt x="39" y="0"/>
                  </a:lnTo>
                  <a:lnTo>
                    <a:pt x="23" y="2"/>
                  </a:lnTo>
                  <a:lnTo>
                    <a:pt x="8" y="7"/>
                  </a:lnTo>
                  <a:lnTo>
                    <a:pt x="0" y="17"/>
                  </a:lnTo>
                  <a:lnTo>
                    <a:pt x="0" y="19"/>
                  </a:lnTo>
                  <a:lnTo>
                    <a:pt x="8" y="22"/>
                  </a:lnTo>
                  <a:lnTo>
                    <a:pt x="20" y="22"/>
                  </a:lnTo>
                  <a:lnTo>
                    <a:pt x="33" y="23"/>
                  </a:lnTo>
                  <a:lnTo>
                    <a:pt x="47" y="22"/>
                  </a:lnTo>
                  <a:lnTo>
                    <a:pt x="60" y="21"/>
                  </a:lnTo>
                  <a:lnTo>
                    <a:pt x="70" y="19"/>
                  </a:lnTo>
                  <a:lnTo>
                    <a:pt x="77" y="19"/>
                  </a:lnTo>
                  <a:lnTo>
                    <a:pt x="93" y="17"/>
                  </a:lnTo>
                  <a:lnTo>
                    <a:pt x="95" y="11"/>
                  </a:lnTo>
                  <a:lnTo>
                    <a:pt x="87" y="5"/>
                  </a:lnTo>
                  <a:lnTo>
                    <a:pt x="83" y="2"/>
                  </a:lnTo>
                  <a:lnTo>
                    <a:pt x="77" y="0"/>
                  </a:lnTo>
                  <a:lnTo>
                    <a:pt x="77" y="2"/>
                  </a:lnTo>
                  <a:lnTo>
                    <a:pt x="79" y="5"/>
                  </a:lnTo>
                  <a:lnTo>
                    <a:pt x="85" y="11"/>
                  </a:lnTo>
                  <a:lnTo>
                    <a:pt x="87" y="13"/>
                  </a:lnTo>
                  <a:lnTo>
                    <a:pt x="91" y="14"/>
                  </a:lnTo>
                  <a:lnTo>
                    <a:pt x="87" y="14"/>
                  </a:lnTo>
                  <a:lnTo>
                    <a:pt x="77" y="15"/>
                  </a:lnTo>
                  <a:lnTo>
                    <a:pt x="62" y="15"/>
                  </a:lnTo>
                  <a:lnTo>
                    <a:pt x="48" y="18"/>
                  </a:lnTo>
                  <a:lnTo>
                    <a:pt x="31" y="18"/>
                  </a:lnTo>
                  <a:lnTo>
                    <a:pt x="20" y="19"/>
                  </a:lnTo>
                  <a:lnTo>
                    <a:pt x="10" y="18"/>
                  </a:lnTo>
                  <a:lnTo>
                    <a:pt x="8" y="17"/>
                  </a:lnTo>
                  <a:lnTo>
                    <a:pt x="14" y="9"/>
                  </a:lnTo>
                  <a:lnTo>
                    <a:pt x="29" y="5"/>
                  </a:lnTo>
                  <a:lnTo>
                    <a:pt x="45" y="2"/>
                  </a:lnTo>
                  <a:lnTo>
                    <a:pt x="52" y="2"/>
                  </a:lnTo>
                  <a:lnTo>
                    <a:pt x="47"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0" name="Freeform 304"/>
            <p:cNvSpPr>
              <a:spLocks/>
            </p:cNvSpPr>
            <p:nvPr/>
          </p:nvSpPr>
          <p:spPr bwMode="auto">
            <a:xfrm>
              <a:off x="4422" y="3724"/>
              <a:ext cx="93" cy="25"/>
            </a:xfrm>
            <a:custGeom>
              <a:avLst/>
              <a:gdLst>
                <a:gd name="T0" fmla="*/ 31 w 93"/>
                <a:gd name="T1" fmla="*/ 3 h 25"/>
                <a:gd name="T2" fmla="*/ 31 w 93"/>
                <a:gd name="T3" fmla="*/ 7 h 25"/>
                <a:gd name="T4" fmla="*/ 33 w 93"/>
                <a:gd name="T5" fmla="*/ 9 h 25"/>
                <a:gd name="T6" fmla="*/ 45 w 93"/>
                <a:gd name="T7" fmla="*/ 12 h 25"/>
                <a:gd name="T8" fmla="*/ 52 w 93"/>
                <a:gd name="T9" fmla="*/ 8 h 25"/>
                <a:gd name="T10" fmla="*/ 56 w 93"/>
                <a:gd name="T11" fmla="*/ 4 h 25"/>
                <a:gd name="T12" fmla="*/ 54 w 93"/>
                <a:gd name="T13" fmla="*/ 0 h 25"/>
                <a:gd name="T14" fmla="*/ 79 w 93"/>
                <a:gd name="T15" fmla="*/ 3 h 25"/>
                <a:gd name="T16" fmla="*/ 91 w 93"/>
                <a:gd name="T17" fmla="*/ 9 h 25"/>
                <a:gd name="T18" fmla="*/ 93 w 93"/>
                <a:gd name="T19" fmla="*/ 17 h 25"/>
                <a:gd name="T20" fmla="*/ 74 w 93"/>
                <a:gd name="T21" fmla="*/ 24 h 25"/>
                <a:gd name="T22" fmla="*/ 35 w 93"/>
                <a:gd name="T23" fmla="*/ 25 h 25"/>
                <a:gd name="T24" fmla="*/ 10 w 93"/>
                <a:gd name="T25" fmla="*/ 24 h 25"/>
                <a:gd name="T26" fmla="*/ 0 w 93"/>
                <a:gd name="T27" fmla="*/ 19 h 25"/>
                <a:gd name="T28" fmla="*/ 2 w 93"/>
                <a:gd name="T29" fmla="*/ 9 h 25"/>
                <a:gd name="T30" fmla="*/ 14 w 93"/>
                <a:gd name="T31" fmla="*/ 5 h 25"/>
                <a:gd name="T32" fmla="*/ 31 w 93"/>
                <a:gd name="T33" fmla="*/ 3 h 25"/>
                <a:gd name="T34" fmla="*/ 31 w 93"/>
                <a:gd name="T35" fmla="*/ 3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
                <a:gd name="T55" fmla="*/ 0 h 25"/>
                <a:gd name="T56" fmla="*/ 93 w 93"/>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 h="25">
                  <a:moveTo>
                    <a:pt x="31" y="3"/>
                  </a:moveTo>
                  <a:lnTo>
                    <a:pt x="31" y="7"/>
                  </a:lnTo>
                  <a:lnTo>
                    <a:pt x="33" y="9"/>
                  </a:lnTo>
                  <a:lnTo>
                    <a:pt x="45" y="12"/>
                  </a:lnTo>
                  <a:lnTo>
                    <a:pt x="52" y="8"/>
                  </a:lnTo>
                  <a:lnTo>
                    <a:pt x="56" y="4"/>
                  </a:lnTo>
                  <a:lnTo>
                    <a:pt x="54" y="0"/>
                  </a:lnTo>
                  <a:lnTo>
                    <a:pt x="79" y="3"/>
                  </a:lnTo>
                  <a:lnTo>
                    <a:pt x="91" y="9"/>
                  </a:lnTo>
                  <a:lnTo>
                    <a:pt x="93" y="17"/>
                  </a:lnTo>
                  <a:lnTo>
                    <a:pt x="74" y="24"/>
                  </a:lnTo>
                  <a:lnTo>
                    <a:pt x="35" y="25"/>
                  </a:lnTo>
                  <a:lnTo>
                    <a:pt x="10" y="24"/>
                  </a:lnTo>
                  <a:lnTo>
                    <a:pt x="0" y="19"/>
                  </a:lnTo>
                  <a:lnTo>
                    <a:pt x="2" y="9"/>
                  </a:lnTo>
                  <a:lnTo>
                    <a:pt x="14" y="5"/>
                  </a:lnTo>
                  <a:lnTo>
                    <a:pt x="31" y="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1" name="Freeform 305"/>
            <p:cNvSpPr>
              <a:spLocks/>
            </p:cNvSpPr>
            <p:nvPr/>
          </p:nvSpPr>
          <p:spPr bwMode="auto">
            <a:xfrm>
              <a:off x="4376" y="3732"/>
              <a:ext cx="95" cy="113"/>
            </a:xfrm>
            <a:custGeom>
              <a:avLst/>
              <a:gdLst>
                <a:gd name="T0" fmla="*/ 18 w 95"/>
                <a:gd name="T1" fmla="*/ 0 h 113"/>
                <a:gd name="T2" fmla="*/ 18 w 95"/>
                <a:gd name="T3" fmla="*/ 4 h 113"/>
                <a:gd name="T4" fmla="*/ 25 w 95"/>
                <a:gd name="T5" fmla="*/ 15 h 113"/>
                <a:gd name="T6" fmla="*/ 31 w 95"/>
                <a:gd name="T7" fmla="*/ 19 h 113"/>
                <a:gd name="T8" fmla="*/ 43 w 95"/>
                <a:gd name="T9" fmla="*/ 24 h 113"/>
                <a:gd name="T10" fmla="*/ 56 w 95"/>
                <a:gd name="T11" fmla="*/ 27 h 113"/>
                <a:gd name="T12" fmla="*/ 75 w 95"/>
                <a:gd name="T13" fmla="*/ 29 h 113"/>
                <a:gd name="T14" fmla="*/ 70 w 95"/>
                <a:gd name="T15" fmla="*/ 29 h 113"/>
                <a:gd name="T16" fmla="*/ 66 w 95"/>
                <a:gd name="T17" fmla="*/ 32 h 113"/>
                <a:gd name="T18" fmla="*/ 64 w 95"/>
                <a:gd name="T19" fmla="*/ 34 h 113"/>
                <a:gd name="T20" fmla="*/ 66 w 95"/>
                <a:gd name="T21" fmla="*/ 36 h 113"/>
                <a:gd name="T22" fmla="*/ 71 w 95"/>
                <a:gd name="T23" fmla="*/ 38 h 113"/>
                <a:gd name="T24" fmla="*/ 83 w 95"/>
                <a:gd name="T25" fmla="*/ 42 h 113"/>
                <a:gd name="T26" fmla="*/ 91 w 95"/>
                <a:gd name="T27" fmla="*/ 43 h 113"/>
                <a:gd name="T28" fmla="*/ 95 w 95"/>
                <a:gd name="T29" fmla="*/ 46 h 113"/>
                <a:gd name="T30" fmla="*/ 95 w 95"/>
                <a:gd name="T31" fmla="*/ 47 h 113"/>
                <a:gd name="T32" fmla="*/ 95 w 95"/>
                <a:gd name="T33" fmla="*/ 48 h 113"/>
                <a:gd name="T34" fmla="*/ 87 w 95"/>
                <a:gd name="T35" fmla="*/ 48 h 113"/>
                <a:gd name="T36" fmla="*/ 83 w 95"/>
                <a:gd name="T37" fmla="*/ 50 h 113"/>
                <a:gd name="T38" fmla="*/ 66 w 95"/>
                <a:gd name="T39" fmla="*/ 50 h 113"/>
                <a:gd name="T40" fmla="*/ 66 w 95"/>
                <a:gd name="T41" fmla="*/ 113 h 113"/>
                <a:gd name="T42" fmla="*/ 43 w 95"/>
                <a:gd name="T43" fmla="*/ 103 h 113"/>
                <a:gd name="T44" fmla="*/ 46 w 95"/>
                <a:gd name="T45" fmla="*/ 55 h 113"/>
                <a:gd name="T46" fmla="*/ 14 w 95"/>
                <a:gd name="T47" fmla="*/ 38 h 113"/>
                <a:gd name="T48" fmla="*/ 0 w 95"/>
                <a:gd name="T49" fmla="*/ 24 h 113"/>
                <a:gd name="T50" fmla="*/ 4 w 95"/>
                <a:gd name="T51" fmla="*/ 9 h 113"/>
                <a:gd name="T52" fmla="*/ 18 w 95"/>
                <a:gd name="T53" fmla="*/ 0 h 113"/>
                <a:gd name="T54" fmla="*/ 18 w 95"/>
                <a:gd name="T55" fmla="*/ 0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
                <a:gd name="T85" fmla="*/ 0 h 113"/>
                <a:gd name="T86" fmla="*/ 95 w 95"/>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 h="113">
                  <a:moveTo>
                    <a:pt x="18" y="0"/>
                  </a:moveTo>
                  <a:lnTo>
                    <a:pt x="18" y="4"/>
                  </a:lnTo>
                  <a:lnTo>
                    <a:pt x="25" y="15"/>
                  </a:lnTo>
                  <a:lnTo>
                    <a:pt x="31" y="19"/>
                  </a:lnTo>
                  <a:lnTo>
                    <a:pt x="43" y="24"/>
                  </a:lnTo>
                  <a:lnTo>
                    <a:pt x="56" y="27"/>
                  </a:lnTo>
                  <a:lnTo>
                    <a:pt x="75" y="29"/>
                  </a:lnTo>
                  <a:lnTo>
                    <a:pt x="70" y="29"/>
                  </a:lnTo>
                  <a:lnTo>
                    <a:pt x="66" y="32"/>
                  </a:lnTo>
                  <a:lnTo>
                    <a:pt x="64" y="34"/>
                  </a:lnTo>
                  <a:lnTo>
                    <a:pt x="66" y="36"/>
                  </a:lnTo>
                  <a:lnTo>
                    <a:pt x="71" y="38"/>
                  </a:lnTo>
                  <a:lnTo>
                    <a:pt x="83" y="42"/>
                  </a:lnTo>
                  <a:lnTo>
                    <a:pt x="91" y="43"/>
                  </a:lnTo>
                  <a:lnTo>
                    <a:pt x="95" y="46"/>
                  </a:lnTo>
                  <a:lnTo>
                    <a:pt x="95" y="47"/>
                  </a:lnTo>
                  <a:lnTo>
                    <a:pt x="95" y="48"/>
                  </a:lnTo>
                  <a:lnTo>
                    <a:pt x="87" y="48"/>
                  </a:lnTo>
                  <a:lnTo>
                    <a:pt x="83" y="50"/>
                  </a:lnTo>
                  <a:lnTo>
                    <a:pt x="66" y="50"/>
                  </a:lnTo>
                  <a:lnTo>
                    <a:pt x="66" y="113"/>
                  </a:lnTo>
                  <a:lnTo>
                    <a:pt x="43" y="103"/>
                  </a:lnTo>
                  <a:lnTo>
                    <a:pt x="46" y="55"/>
                  </a:lnTo>
                  <a:lnTo>
                    <a:pt x="14" y="38"/>
                  </a:lnTo>
                  <a:lnTo>
                    <a:pt x="0" y="24"/>
                  </a:lnTo>
                  <a:lnTo>
                    <a:pt x="4" y="9"/>
                  </a:lnTo>
                  <a:lnTo>
                    <a:pt x="18"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2" name="Freeform 306"/>
            <p:cNvSpPr>
              <a:spLocks/>
            </p:cNvSpPr>
            <p:nvPr/>
          </p:nvSpPr>
          <p:spPr bwMode="auto">
            <a:xfrm>
              <a:off x="4407" y="3891"/>
              <a:ext cx="52" cy="133"/>
            </a:xfrm>
            <a:custGeom>
              <a:avLst/>
              <a:gdLst>
                <a:gd name="T0" fmla="*/ 52 w 52"/>
                <a:gd name="T1" fmla="*/ 0 h 133"/>
                <a:gd name="T2" fmla="*/ 44 w 52"/>
                <a:gd name="T3" fmla="*/ 67 h 133"/>
                <a:gd name="T4" fmla="*/ 0 w 52"/>
                <a:gd name="T5" fmla="*/ 133 h 133"/>
                <a:gd name="T6" fmla="*/ 15 w 52"/>
                <a:gd name="T7" fmla="*/ 91 h 133"/>
                <a:gd name="T8" fmla="*/ 25 w 52"/>
                <a:gd name="T9" fmla="*/ 12 h 133"/>
                <a:gd name="T10" fmla="*/ 33 w 52"/>
                <a:gd name="T11" fmla="*/ 2 h 133"/>
                <a:gd name="T12" fmla="*/ 52 w 52"/>
                <a:gd name="T13" fmla="*/ 0 h 133"/>
                <a:gd name="T14" fmla="*/ 52 w 52"/>
                <a:gd name="T15" fmla="*/ 0 h 133"/>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3"/>
                <a:gd name="T26" fmla="*/ 52 w 52"/>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3">
                  <a:moveTo>
                    <a:pt x="52" y="0"/>
                  </a:moveTo>
                  <a:lnTo>
                    <a:pt x="44" y="67"/>
                  </a:lnTo>
                  <a:lnTo>
                    <a:pt x="0" y="133"/>
                  </a:lnTo>
                  <a:lnTo>
                    <a:pt x="15" y="91"/>
                  </a:lnTo>
                  <a:lnTo>
                    <a:pt x="25" y="12"/>
                  </a:lnTo>
                  <a:lnTo>
                    <a:pt x="33" y="2"/>
                  </a:lnTo>
                  <a:lnTo>
                    <a:pt x="52"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3" name="Freeform 307"/>
            <p:cNvSpPr>
              <a:spLocks/>
            </p:cNvSpPr>
            <p:nvPr/>
          </p:nvSpPr>
          <p:spPr bwMode="auto">
            <a:xfrm>
              <a:off x="4417" y="3721"/>
              <a:ext cx="104" cy="32"/>
            </a:xfrm>
            <a:custGeom>
              <a:avLst/>
              <a:gdLst>
                <a:gd name="T0" fmla="*/ 36 w 104"/>
                <a:gd name="T1" fmla="*/ 3 h 32"/>
                <a:gd name="T2" fmla="*/ 29 w 104"/>
                <a:gd name="T3" fmla="*/ 3 h 32"/>
                <a:gd name="T4" fmla="*/ 17 w 104"/>
                <a:gd name="T5" fmla="*/ 7 h 32"/>
                <a:gd name="T6" fmla="*/ 5 w 104"/>
                <a:gd name="T7" fmla="*/ 12 h 32"/>
                <a:gd name="T8" fmla="*/ 0 w 104"/>
                <a:gd name="T9" fmla="*/ 20 h 32"/>
                <a:gd name="T10" fmla="*/ 2 w 104"/>
                <a:gd name="T11" fmla="*/ 26 h 32"/>
                <a:gd name="T12" fmla="*/ 19 w 104"/>
                <a:gd name="T13" fmla="*/ 30 h 32"/>
                <a:gd name="T14" fmla="*/ 27 w 104"/>
                <a:gd name="T15" fmla="*/ 30 h 32"/>
                <a:gd name="T16" fmla="*/ 36 w 104"/>
                <a:gd name="T17" fmla="*/ 31 h 32"/>
                <a:gd name="T18" fmla="*/ 46 w 104"/>
                <a:gd name="T19" fmla="*/ 31 h 32"/>
                <a:gd name="T20" fmla="*/ 54 w 104"/>
                <a:gd name="T21" fmla="*/ 32 h 32"/>
                <a:gd name="T22" fmla="*/ 65 w 104"/>
                <a:gd name="T23" fmla="*/ 30 h 32"/>
                <a:gd name="T24" fmla="*/ 82 w 104"/>
                <a:gd name="T25" fmla="*/ 27 h 32"/>
                <a:gd name="T26" fmla="*/ 96 w 104"/>
                <a:gd name="T27" fmla="*/ 22 h 32"/>
                <a:gd name="T28" fmla="*/ 104 w 104"/>
                <a:gd name="T29" fmla="*/ 15 h 32"/>
                <a:gd name="T30" fmla="*/ 96 w 104"/>
                <a:gd name="T31" fmla="*/ 7 h 32"/>
                <a:gd name="T32" fmla="*/ 82 w 104"/>
                <a:gd name="T33" fmla="*/ 3 h 32"/>
                <a:gd name="T34" fmla="*/ 69 w 104"/>
                <a:gd name="T35" fmla="*/ 0 h 32"/>
                <a:gd name="T36" fmla="*/ 63 w 104"/>
                <a:gd name="T37" fmla="*/ 0 h 32"/>
                <a:gd name="T38" fmla="*/ 59 w 104"/>
                <a:gd name="T39" fmla="*/ 2 h 32"/>
                <a:gd name="T40" fmla="*/ 61 w 104"/>
                <a:gd name="T41" fmla="*/ 6 h 32"/>
                <a:gd name="T42" fmla="*/ 67 w 104"/>
                <a:gd name="T43" fmla="*/ 7 h 32"/>
                <a:gd name="T44" fmla="*/ 79 w 104"/>
                <a:gd name="T45" fmla="*/ 8 h 32"/>
                <a:gd name="T46" fmla="*/ 88 w 104"/>
                <a:gd name="T47" fmla="*/ 10 h 32"/>
                <a:gd name="T48" fmla="*/ 92 w 104"/>
                <a:gd name="T49" fmla="*/ 16 h 32"/>
                <a:gd name="T50" fmla="*/ 86 w 104"/>
                <a:gd name="T51" fmla="*/ 19 h 32"/>
                <a:gd name="T52" fmla="*/ 77 w 104"/>
                <a:gd name="T53" fmla="*/ 23 h 32"/>
                <a:gd name="T54" fmla="*/ 65 w 104"/>
                <a:gd name="T55" fmla="*/ 24 h 32"/>
                <a:gd name="T56" fmla="*/ 52 w 104"/>
                <a:gd name="T57" fmla="*/ 27 h 32"/>
                <a:gd name="T58" fmla="*/ 36 w 104"/>
                <a:gd name="T59" fmla="*/ 26 h 32"/>
                <a:gd name="T60" fmla="*/ 25 w 104"/>
                <a:gd name="T61" fmla="*/ 26 h 32"/>
                <a:gd name="T62" fmla="*/ 15 w 104"/>
                <a:gd name="T63" fmla="*/ 24 h 32"/>
                <a:gd name="T64" fmla="*/ 11 w 104"/>
                <a:gd name="T65" fmla="*/ 22 h 32"/>
                <a:gd name="T66" fmla="*/ 11 w 104"/>
                <a:gd name="T67" fmla="*/ 14 h 32"/>
                <a:gd name="T68" fmla="*/ 23 w 104"/>
                <a:gd name="T69" fmla="*/ 11 h 32"/>
                <a:gd name="T70" fmla="*/ 34 w 104"/>
                <a:gd name="T71" fmla="*/ 10 h 32"/>
                <a:gd name="T72" fmla="*/ 40 w 104"/>
                <a:gd name="T73" fmla="*/ 10 h 32"/>
                <a:gd name="T74" fmla="*/ 36 w 104"/>
                <a:gd name="T75" fmla="*/ 3 h 32"/>
                <a:gd name="T76" fmla="*/ 36 w 104"/>
                <a:gd name="T77" fmla="*/ 3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32"/>
                <a:gd name="T119" fmla="*/ 104 w 104"/>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32">
                  <a:moveTo>
                    <a:pt x="36" y="3"/>
                  </a:moveTo>
                  <a:lnTo>
                    <a:pt x="29" y="3"/>
                  </a:lnTo>
                  <a:lnTo>
                    <a:pt x="17" y="7"/>
                  </a:lnTo>
                  <a:lnTo>
                    <a:pt x="5" y="12"/>
                  </a:lnTo>
                  <a:lnTo>
                    <a:pt x="0" y="20"/>
                  </a:lnTo>
                  <a:lnTo>
                    <a:pt x="2" y="26"/>
                  </a:lnTo>
                  <a:lnTo>
                    <a:pt x="19" y="30"/>
                  </a:lnTo>
                  <a:lnTo>
                    <a:pt x="27" y="30"/>
                  </a:lnTo>
                  <a:lnTo>
                    <a:pt x="36" y="31"/>
                  </a:lnTo>
                  <a:lnTo>
                    <a:pt x="46" y="31"/>
                  </a:lnTo>
                  <a:lnTo>
                    <a:pt x="54" y="32"/>
                  </a:lnTo>
                  <a:lnTo>
                    <a:pt x="65" y="30"/>
                  </a:lnTo>
                  <a:lnTo>
                    <a:pt x="82" y="27"/>
                  </a:lnTo>
                  <a:lnTo>
                    <a:pt x="96" y="22"/>
                  </a:lnTo>
                  <a:lnTo>
                    <a:pt x="104" y="15"/>
                  </a:lnTo>
                  <a:lnTo>
                    <a:pt x="96" y="7"/>
                  </a:lnTo>
                  <a:lnTo>
                    <a:pt x="82" y="3"/>
                  </a:lnTo>
                  <a:lnTo>
                    <a:pt x="69" y="0"/>
                  </a:lnTo>
                  <a:lnTo>
                    <a:pt x="63" y="0"/>
                  </a:lnTo>
                  <a:lnTo>
                    <a:pt x="59" y="2"/>
                  </a:lnTo>
                  <a:lnTo>
                    <a:pt x="61" y="6"/>
                  </a:lnTo>
                  <a:lnTo>
                    <a:pt x="67" y="7"/>
                  </a:lnTo>
                  <a:lnTo>
                    <a:pt x="79" y="8"/>
                  </a:lnTo>
                  <a:lnTo>
                    <a:pt x="88" y="10"/>
                  </a:lnTo>
                  <a:lnTo>
                    <a:pt x="92" y="16"/>
                  </a:lnTo>
                  <a:lnTo>
                    <a:pt x="86" y="19"/>
                  </a:lnTo>
                  <a:lnTo>
                    <a:pt x="77" y="23"/>
                  </a:lnTo>
                  <a:lnTo>
                    <a:pt x="65" y="24"/>
                  </a:lnTo>
                  <a:lnTo>
                    <a:pt x="52" y="27"/>
                  </a:lnTo>
                  <a:lnTo>
                    <a:pt x="36" y="26"/>
                  </a:lnTo>
                  <a:lnTo>
                    <a:pt x="25" y="26"/>
                  </a:lnTo>
                  <a:lnTo>
                    <a:pt x="15" y="24"/>
                  </a:lnTo>
                  <a:lnTo>
                    <a:pt x="11" y="22"/>
                  </a:lnTo>
                  <a:lnTo>
                    <a:pt x="11" y="14"/>
                  </a:lnTo>
                  <a:lnTo>
                    <a:pt x="23" y="11"/>
                  </a:lnTo>
                  <a:lnTo>
                    <a:pt x="34" y="10"/>
                  </a:lnTo>
                  <a:lnTo>
                    <a:pt x="40" y="10"/>
                  </a:lnTo>
                  <a:lnTo>
                    <a:pt x="36" y="3"/>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4" name="Freeform 308"/>
            <p:cNvSpPr>
              <a:spLocks/>
            </p:cNvSpPr>
            <p:nvPr/>
          </p:nvSpPr>
          <p:spPr bwMode="auto">
            <a:xfrm>
              <a:off x="4372" y="3702"/>
              <a:ext cx="185" cy="398"/>
            </a:xfrm>
            <a:custGeom>
              <a:avLst/>
              <a:gdLst>
                <a:gd name="T0" fmla="*/ 45 w 185"/>
                <a:gd name="T1" fmla="*/ 125 h 398"/>
                <a:gd name="T2" fmla="*/ 45 w 185"/>
                <a:gd name="T3" fmla="*/ 101 h 398"/>
                <a:gd name="T4" fmla="*/ 45 w 185"/>
                <a:gd name="T5" fmla="*/ 85 h 398"/>
                <a:gd name="T6" fmla="*/ 8 w 185"/>
                <a:gd name="T7" fmla="*/ 64 h 398"/>
                <a:gd name="T8" fmla="*/ 4 w 185"/>
                <a:gd name="T9" fmla="*/ 43 h 398"/>
                <a:gd name="T10" fmla="*/ 31 w 185"/>
                <a:gd name="T11" fmla="*/ 16 h 398"/>
                <a:gd name="T12" fmla="*/ 75 w 185"/>
                <a:gd name="T13" fmla="*/ 3 h 398"/>
                <a:gd name="T14" fmla="*/ 112 w 185"/>
                <a:gd name="T15" fmla="*/ 0 h 398"/>
                <a:gd name="T16" fmla="*/ 154 w 185"/>
                <a:gd name="T17" fmla="*/ 8 h 398"/>
                <a:gd name="T18" fmla="*/ 183 w 185"/>
                <a:gd name="T19" fmla="*/ 29 h 398"/>
                <a:gd name="T20" fmla="*/ 179 w 185"/>
                <a:gd name="T21" fmla="*/ 59 h 398"/>
                <a:gd name="T22" fmla="*/ 170 w 185"/>
                <a:gd name="T23" fmla="*/ 68 h 398"/>
                <a:gd name="T24" fmla="*/ 164 w 185"/>
                <a:gd name="T25" fmla="*/ 85 h 398"/>
                <a:gd name="T26" fmla="*/ 160 w 185"/>
                <a:gd name="T27" fmla="*/ 102 h 398"/>
                <a:gd name="T28" fmla="*/ 162 w 185"/>
                <a:gd name="T29" fmla="*/ 131 h 398"/>
                <a:gd name="T30" fmla="*/ 164 w 185"/>
                <a:gd name="T31" fmla="*/ 160 h 398"/>
                <a:gd name="T32" fmla="*/ 166 w 185"/>
                <a:gd name="T33" fmla="*/ 189 h 398"/>
                <a:gd name="T34" fmla="*/ 164 w 185"/>
                <a:gd name="T35" fmla="*/ 209 h 398"/>
                <a:gd name="T36" fmla="*/ 156 w 185"/>
                <a:gd name="T37" fmla="*/ 227 h 398"/>
                <a:gd name="T38" fmla="*/ 143 w 185"/>
                <a:gd name="T39" fmla="*/ 261 h 398"/>
                <a:gd name="T40" fmla="*/ 126 w 185"/>
                <a:gd name="T41" fmla="*/ 307 h 398"/>
                <a:gd name="T42" fmla="*/ 99 w 185"/>
                <a:gd name="T43" fmla="*/ 350 h 398"/>
                <a:gd name="T44" fmla="*/ 72 w 185"/>
                <a:gd name="T45" fmla="*/ 385 h 398"/>
                <a:gd name="T46" fmla="*/ 43 w 185"/>
                <a:gd name="T47" fmla="*/ 393 h 398"/>
                <a:gd name="T48" fmla="*/ 62 w 185"/>
                <a:gd name="T49" fmla="*/ 370 h 398"/>
                <a:gd name="T50" fmla="*/ 89 w 185"/>
                <a:gd name="T51" fmla="*/ 342 h 398"/>
                <a:gd name="T52" fmla="*/ 116 w 185"/>
                <a:gd name="T53" fmla="*/ 299 h 398"/>
                <a:gd name="T54" fmla="*/ 139 w 185"/>
                <a:gd name="T55" fmla="*/ 249 h 398"/>
                <a:gd name="T56" fmla="*/ 154 w 185"/>
                <a:gd name="T57" fmla="*/ 82 h 398"/>
                <a:gd name="T58" fmla="*/ 158 w 185"/>
                <a:gd name="T59" fmla="*/ 66 h 398"/>
                <a:gd name="T60" fmla="*/ 176 w 185"/>
                <a:gd name="T61" fmla="*/ 54 h 398"/>
                <a:gd name="T62" fmla="*/ 176 w 185"/>
                <a:gd name="T63" fmla="*/ 33 h 398"/>
                <a:gd name="T64" fmla="*/ 156 w 185"/>
                <a:gd name="T65" fmla="*/ 15 h 398"/>
                <a:gd name="T66" fmla="*/ 110 w 185"/>
                <a:gd name="T67" fmla="*/ 7 h 398"/>
                <a:gd name="T68" fmla="*/ 79 w 185"/>
                <a:gd name="T69" fmla="*/ 8 h 398"/>
                <a:gd name="T70" fmla="*/ 47 w 185"/>
                <a:gd name="T71" fmla="*/ 15 h 398"/>
                <a:gd name="T72" fmla="*/ 25 w 185"/>
                <a:gd name="T73" fmla="*/ 30 h 398"/>
                <a:gd name="T74" fmla="*/ 16 w 185"/>
                <a:gd name="T75" fmla="*/ 47 h 398"/>
                <a:gd name="T76" fmla="*/ 22 w 185"/>
                <a:gd name="T77" fmla="*/ 65 h 398"/>
                <a:gd name="T78" fmla="*/ 49 w 185"/>
                <a:gd name="T79" fmla="*/ 81 h 398"/>
                <a:gd name="T80" fmla="*/ 52 w 185"/>
                <a:gd name="T81" fmla="*/ 94 h 398"/>
                <a:gd name="T82" fmla="*/ 52 w 185"/>
                <a:gd name="T83" fmla="*/ 117 h 398"/>
                <a:gd name="T84" fmla="*/ 52 w 185"/>
                <a:gd name="T85" fmla="*/ 135 h 398"/>
                <a:gd name="T86" fmla="*/ 45 w 185"/>
                <a:gd name="T87" fmla="*/ 133 h 3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
                <a:gd name="T133" fmla="*/ 0 h 398"/>
                <a:gd name="T134" fmla="*/ 185 w 185"/>
                <a:gd name="T135" fmla="*/ 398 h 3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 h="398">
                  <a:moveTo>
                    <a:pt x="45" y="133"/>
                  </a:moveTo>
                  <a:lnTo>
                    <a:pt x="45" y="131"/>
                  </a:lnTo>
                  <a:lnTo>
                    <a:pt x="45" y="125"/>
                  </a:lnTo>
                  <a:lnTo>
                    <a:pt x="45" y="117"/>
                  </a:lnTo>
                  <a:lnTo>
                    <a:pt x="47" y="111"/>
                  </a:lnTo>
                  <a:lnTo>
                    <a:pt x="45" y="101"/>
                  </a:lnTo>
                  <a:lnTo>
                    <a:pt x="45" y="94"/>
                  </a:lnTo>
                  <a:lnTo>
                    <a:pt x="45" y="88"/>
                  </a:lnTo>
                  <a:lnTo>
                    <a:pt x="45" y="85"/>
                  </a:lnTo>
                  <a:lnTo>
                    <a:pt x="33" y="78"/>
                  </a:lnTo>
                  <a:lnTo>
                    <a:pt x="16" y="70"/>
                  </a:lnTo>
                  <a:lnTo>
                    <a:pt x="8" y="64"/>
                  </a:lnTo>
                  <a:lnTo>
                    <a:pt x="2" y="58"/>
                  </a:lnTo>
                  <a:lnTo>
                    <a:pt x="0" y="50"/>
                  </a:lnTo>
                  <a:lnTo>
                    <a:pt x="4" y="43"/>
                  </a:lnTo>
                  <a:lnTo>
                    <a:pt x="8" y="33"/>
                  </a:lnTo>
                  <a:lnTo>
                    <a:pt x="20" y="25"/>
                  </a:lnTo>
                  <a:lnTo>
                    <a:pt x="31" y="16"/>
                  </a:lnTo>
                  <a:lnTo>
                    <a:pt x="47" y="11"/>
                  </a:lnTo>
                  <a:lnTo>
                    <a:pt x="60" y="6"/>
                  </a:lnTo>
                  <a:lnTo>
                    <a:pt x="75" y="3"/>
                  </a:lnTo>
                  <a:lnTo>
                    <a:pt x="89" y="0"/>
                  </a:lnTo>
                  <a:lnTo>
                    <a:pt x="102" y="0"/>
                  </a:lnTo>
                  <a:lnTo>
                    <a:pt x="112" y="0"/>
                  </a:lnTo>
                  <a:lnTo>
                    <a:pt x="126" y="2"/>
                  </a:lnTo>
                  <a:lnTo>
                    <a:pt x="139" y="4"/>
                  </a:lnTo>
                  <a:lnTo>
                    <a:pt x="154" y="8"/>
                  </a:lnTo>
                  <a:lnTo>
                    <a:pt x="166" y="12"/>
                  </a:lnTo>
                  <a:lnTo>
                    <a:pt x="177" y="19"/>
                  </a:lnTo>
                  <a:lnTo>
                    <a:pt x="183" y="29"/>
                  </a:lnTo>
                  <a:lnTo>
                    <a:pt x="185" y="42"/>
                  </a:lnTo>
                  <a:lnTo>
                    <a:pt x="181" y="51"/>
                  </a:lnTo>
                  <a:lnTo>
                    <a:pt x="179" y="59"/>
                  </a:lnTo>
                  <a:lnTo>
                    <a:pt x="176" y="62"/>
                  </a:lnTo>
                  <a:lnTo>
                    <a:pt x="174" y="66"/>
                  </a:lnTo>
                  <a:lnTo>
                    <a:pt x="170" y="68"/>
                  </a:lnTo>
                  <a:lnTo>
                    <a:pt x="168" y="72"/>
                  </a:lnTo>
                  <a:lnTo>
                    <a:pt x="164" y="76"/>
                  </a:lnTo>
                  <a:lnTo>
                    <a:pt x="164" y="85"/>
                  </a:lnTo>
                  <a:lnTo>
                    <a:pt x="162" y="89"/>
                  </a:lnTo>
                  <a:lnTo>
                    <a:pt x="160" y="96"/>
                  </a:lnTo>
                  <a:lnTo>
                    <a:pt x="160" y="102"/>
                  </a:lnTo>
                  <a:lnTo>
                    <a:pt x="160" y="112"/>
                  </a:lnTo>
                  <a:lnTo>
                    <a:pt x="160" y="120"/>
                  </a:lnTo>
                  <a:lnTo>
                    <a:pt x="162" y="131"/>
                  </a:lnTo>
                  <a:lnTo>
                    <a:pt x="162" y="140"/>
                  </a:lnTo>
                  <a:lnTo>
                    <a:pt x="164" y="151"/>
                  </a:lnTo>
                  <a:lnTo>
                    <a:pt x="164" y="160"/>
                  </a:lnTo>
                  <a:lnTo>
                    <a:pt x="164" y="170"/>
                  </a:lnTo>
                  <a:lnTo>
                    <a:pt x="164" y="179"/>
                  </a:lnTo>
                  <a:lnTo>
                    <a:pt x="166" y="189"/>
                  </a:lnTo>
                  <a:lnTo>
                    <a:pt x="164" y="195"/>
                  </a:lnTo>
                  <a:lnTo>
                    <a:pt x="164" y="203"/>
                  </a:lnTo>
                  <a:lnTo>
                    <a:pt x="164" y="209"/>
                  </a:lnTo>
                  <a:lnTo>
                    <a:pt x="164" y="215"/>
                  </a:lnTo>
                  <a:lnTo>
                    <a:pt x="160" y="219"/>
                  </a:lnTo>
                  <a:lnTo>
                    <a:pt x="156" y="227"/>
                  </a:lnTo>
                  <a:lnTo>
                    <a:pt x="152" y="237"/>
                  </a:lnTo>
                  <a:lnTo>
                    <a:pt x="149" y="249"/>
                  </a:lnTo>
                  <a:lnTo>
                    <a:pt x="143" y="261"/>
                  </a:lnTo>
                  <a:lnTo>
                    <a:pt x="137" y="276"/>
                  </a:lnTo>
                  <a:lnTo>
                    <a:pt x="131" y="291"/>
                  </a:lnTo>
                  <a:lnTo>
                    <a:pt x="126" y="307"/>
                  </a:lnTo>
                  <a:lnTo>
                    <a:pt x="116" y="322"/>
                  </a:lnTo>
                  <a:lnTo>
                    <a:pt x="108" y="336"/>
                  </a:lnTo>
                  <a:lnTo>
                    <a:pt x="99" y="350"/>
                  </a:lnTo>
                  <a:lnTo>
                    <a:pt x="91" y="363"/>
                  </a:lnTo>
                  <a:lnTo>
                    <a:pt x="81" y="374"/>
                  </a:lnTo>
                  <a:lnTo>
                    <a:pt x="72" y="385"/>
                  </a:lnTo>
                  <a:lnTo>
                    <a:pt x="62" y="391"/>
                  </a:lnTo>
                  <a:lnTo>
                    <a:pt x="52" y="398"/>
                  </a:lnTo>
                  <a:lnTo>
                    <a:pt x="43" y="393"/>
                  </a:lnTo>
                  <a:lnTo>
                    <a:pt x="45" y="389"/>
                  </a:lnTo>
                  <a:lnTo>
                    <a:pt x="56" y="379"/>
                  </a:lnTo>
                  <a:lnTo>
                    <a:pt x="62" y="370"/>
                  </a:lnTo>
                  <a:lnTo>
                    <a:pt x="70" y="362"/>
                  </a:lnTo>
                  <a:lnTo>
                    <a:pt x="77" y="352"/>
                  </a:lnTo>
                  <a:lnTo>
                    <a:pt x="89" y="342"/>
                  </a:lnTo>
                  <a:lnTo>
                    <a:pt x="97" y="328"/>
                  </a:lnTo>
                  <a:lnTo>
                    <a:pt x="106" y="315"/>
                  </a:lnTo>
                  <a:lnTo>
                    <a:pt x="116" y="299"/>
                  </a:lnTo>
                  <a:lnTo>
                    <a:pt x="126" y="284"/>
                  </a:lnTo>
                  <a:lnTo>
                    <a:pt x="131" y="266"/>
                  </a:lnTo>
                  <a:lnTo>
                    <a:pt x="139" y="249"/>
                  </a:lnTo>
                  <a:lnTo>
                    <a:pt x="145" y="230"/>
                  </a:lnTo>
                  <a:lnTo>
                    <a:pt x="151" y="211"/>
                  </a:lnTo>
                  <a:lnTo>
                    <a:pt x="154" y="82"/>
                  </a:lnTo>
                  <a:lnTo>
                    <a:pt x="154" y="78"/>
                  </a:lnTo>
                  <a:lnTo>
                    <a:pt x="154" y="73"/>
                  </a:lnTo>
                  <a:lnTo>
                    <a:pt x="158" y="66"/>
                  </a:lnTo>
                  <a:lnTo>
                    <a:pt x="168" y="64"/>
                  </a:lnTo>
                  <a:lnTo>
                    <a:pt x="172" y="59"/>
                  </a:lnTo>
                  <a:lnTo>
                    <a:pt x="176" y="54"/>
                  </a:lnTo>
                  <a:lnTo>
                    <a:pt x="176" y="47"/>
                  </a:lnTo>
                  <a:lnTo>
                    <a:pt x="177" y="41"/>
                  </a:lnTo>
                  <a:lnTo>
                    <a:pt x="176" y="33"/>
                  </a:lnTo>
                  <a:lnTo>
                    <a:pt x="172" y="25"/>
                  </a:lnTo>
                  <a:lnTo>
                    <a:pt x="164" y="18"/>
                  </a:lnTo>
                  <a:lnTo>
                    <a:pt x="156" y="15"/>
                  </a:lnTo>
                  <a:lnTo>
                    <a:pt x="139" y="11"/>
                  </a:lnTo>
                  <a:lnTo>
                    <a:pt x="122" y="8"/>
                  </a:lnTo>
                  <a:lnTo>
                    <a:pt x="110" y="7"/>
                  </a:lnTo>
                  <a:lnTo>
                    <a:pt x="101" y="7"/>
                  </a:lnTo>
                  <a:lnTo>
                    <a:pt x="89" y="7"/>
                  </a:lnTo>
                  <a:lnTo>
                    <a:pt x="79" y="8"/>
                  </a:lnTo>
                  <a:lnTo>
                    <a:pt x="68" y="8"/>
                  </a:lnTo>
                  <a:lnTo>
                    <a:pt x="56" y="11"/>
                  </a:lnTo>
                  <a:lnTo>
                    <a:pt x="47" y="15"/>
                  </a:lnTo>
                  <a:lnTo>
                    <a:pt x="39" y="19"/>
                  </a:lnTo>
                  <a:lnTo>
                    <a:pt x="31" y="23"/>
                  </a:lnTo>
                  <a:lnTo>
                    <a:pt x="25" y="30"/>
                  </a:lnTo>
                  <a:lnTo>
                    <a:pt x="20" y="37"/>
                  </a:lnTo>
                  <a:lnTo>
                    <a:pt x="18" y="46"/>
                  </a:lnTo>
                  <a:lnTo>
                    <a:pt x="16" y="47"/>
                  </a:lnTo>
                  <a:lnTo>
                    <a:pt x="14" y="54"/>
                  </a:lnTo>
                  <a:lnTo>
                    <a:pt x="14" y="58"/>
                  </a:lnTo>
                  <a:lnTo>
                    <a:pt x="22" y="65"/>
                  </a:lnTo>
                  <a:lnTo>
                    <a:pt x="31" y="72"/>
                  </a:lnTo>
                  <a:lnTo>
                    <a:pt x="47" y="80"/>
                  </a:lnTo>
                  <a:lnTo>
                    <a:pt x="49" y="81"/>
                  </a:lnTo>
                  <a:lnTo>
                    <a:pt x="50" y="84"/>
                  </a:lnTo>
                  <a:lnTo>
                    <a:pt x="52" y="90"/>
                  </a:lnTo>
                  <a:lnTo>
                    <a:pt x="52" y="94"/>
                  </a:lnTo>
                  <a:lnTo>
                    <a:pt x="52" y="101"/>
                  </a:lnTo>
                  <a:lnTo>
                    <a:pt x="52" y="109"/>
                  </a:lnTo>
                  <a:lnTo>
                    <a:pt x="52" y="117"/>
                  </a:lnTo>
                  <a:lnTo>
                    <a:pt x="52" y="124"/>
                  </a:lnTo>
                  <a:lnTo>
                    <a:pt x="52" y="131"/>
                  </a:lnTo>
                  <a:lnTo>
                    <a:pt x="52" y="135"/>
                  </a:lnTo>
                  <a:lnTo>
                    <a:pt x="52" y="137"/>
                  </a:lnTo>
                  <a:lnTo>
                    <a:pt x="45" y="133"/>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5" name="Freeform 309"/>
            <p:cNvSpPr>
              <a:spLocks/>
            </p:cNvSpPr>
            <p:nvPr/>
          </p:nvSpPr>
          <p:spPr bwMode="auto">
            <a:xfrm>
              <a:off x="4288" y="3833"/>
              <a:ext cx="186" cy="242"/>
            </a:xfrm>
            <a:custGeom>
              <a:avLst/>
              <a:gdLst>
                <a:gd name="T0" fmla="*/ 27 w 186"/>
                <a:gd name="T1" fmla="*/ 91 h 242"/>
                <a:gd name="T2" fmla="*/ 31 w 186"/>
                <a:gd name="T3" fmla="*/ 76 h 242"/>
                <a:gd name="T4" fmla="*/ 19 w 186"/>
                <a:gd name="T5" fmla="*/ 62 h 242"/>
                <a:gd name="T6" fmla="*/ 0 w 186"/>
                <a:gd name="T7" fmla="*/ 47 h 242"/>
                <a:gd name="T8" fmla="*/ 2 w 186"/>
                <a:gd name="T9" fmla="*/ 28 h 242"/>
                <a:gd name="T10" fmla="*/ 17 w 186"/>
                <a:gd name="T11" fmla="*/ 13 h 242"/>
                <a:gd name="T12" fmla="*/ 40 w 186"/>
                <a:gd name="T13" fmla="*/ 5 h 242"/>
                <a:gd name="T14" fmla="*/ 71 w 186"/>
                <a:gd name="T15" fmla="*/ 0 h 242"/>
                <a:gd name="T16" fmla="*/ 104 w 186"/>
                <a:gd name="T17" fmla="*/ 0 h 242"/>
                <a:gd name="T18" fmla="*/ 136 w 186"/>
                <a:gd name="T19" fmla="*/ 2 h 242"/>
                <a:gd name="T20" fmla="*/ 165 w 186"/>
                <a:gd name="T21" fmla="*/ 10 h 242"/>
                <a:gd name="T22" fmla="*/ 183 w 186"/>
                <a:gd name="T23" fmla="*/ 25 h 242"/>
                <a:gd name="T24" fmla="*/ 183 w 186"/>
                <a:gd name="T25" fmla="*/ 44 h 242"/>
                <a:gd name="T26" fmla="*/ 175 w 186"/>
                <a:gd name="T27" fmla="*/ 55 h 242"/>
                <a:gd name="T28" fmla="*/ 156 w 186"/>
                <a:gd name="T29" fmla="*/ 63 h 242"/>
                <a:gd name="T30" fmla="*/ 146 w 186"/>
                <a:gd name="T31" fmla="*/ 79 h 242"/>
                <a:gd name="T32" fmla="*/ 142 w 186"/>
                <a:gd name="T33" fmla="*/ 96 h 242"/>
                <a:gd name="T34" fmla="*/ 142 w 186"/>
                <a:gd name="T35" fmla="*/ 111 h 242"/>
                <a:gd name="T36" fmla="*/ 140 w 186"/>
                <a:gd name="T37" fmla="*/ 126 h 242"/>
                <a:gd name="T38" fmla="*/ 138 w 186"/>
                <a:gd name="T39" fmla="*/ 141 h 242"/>
                <a:gd name="T40" fmla="*/ 136 w 186"/>
                <a:gd name="T41" fmla="*/ 161 h 242"/>
                <a:gd name="T42" fmla="*/ 127 w 186"/>
                <a:gd name="T43" fmla="*/ 178 h 242"/>
                <a:gd name="T44" fmla="*/ 113 w 186"/>
                <a:gd name="T45" fmla="*/ 201 h 242"/>
                <a:gd name="T46" fmla="*/ 102 w 186"/>
                <a:gd name="T47" fmla="*/ 223 h 242"/>
                <a:gd name="T48" fmla="*/ 92 w 186"/>
                <a:gd name="T49" fmla="*/ 239 h 242"/>
                <a:gd name="T50" fmla="*/ 79 w 186"/>
                <a:gd name="T51" fmla="*/ 239 h 242"/>
                <a:gd name="T52" fmla="*/ 84 w 186"/>
                <a:gd name="T53" fmla="*/ 230 h 242"/>
                <a:gd name="T54" fmla="*/ 98 w 186"/>
                <a:gd name="T55" fmla="*/ 209 h 242"/>
                <a:gd name="T56" fmla="*/ 113 w 186"/>
                <a:gd name="T57" fmla="*/ 187 h 242"/>
                <a:gd name="T58" fmla="*/ 123 w 186"/>
                <a:gd name="T59" fmla="*/ 172 h 242"/>
                <a:gd name="T60" fmla="*/ 127 w 186"/>
                <a:gd name="T61" fmla="*/ 152 h 242"/>
                <a:gd name="T62" fmla="*/ 129 w 186"/>
                <a:gd name="T63" fmla="*/ 135 h 242"/>
                <a:gd name="T64" fmla="*/ 133 w 186"/>
                <a:gd name="T65" fmla="*/ 118 h 242"/>
                <a:gd name="T66" fmla="*/ 133 w 186"/>
                <a:gd name="T67" fmla="*/ 101 h 242"/>
                <a:gd name="T68" fmla="*/ 134 w 186"/>
                <a:gd name="T69" fmla="*/ 86 h 242"/>
                <a:gd name="T70" fmla="*/ 138 w 186"/>
                <a:gd name="T71" fmla="*/ 70 h 242"/>
                <a:gd name="T72" fmla="*/ 158 w 186"/>
                <a:gd name="T73" fmla="*/ 56 h 242"/>
                <a:gd name="T74" fmla="*/ 169 w 186"/>
                <a:gd name="T75" fmla="*/ 51 h 242"/>
                <a:gd name="T76" fmla="*/ 175 w 186"/>
                <a:gd name="T77" fmla="*/ 39 h 242"/>
                <a:gd name="T78" fmla="*/ 169 w 186"/>
                <a:gd name="T79" fmla="*/ 27 h 242"/>
                <a:gd name="T80" fmla="*/ 152 w 186"/>
                <a:gd name="T81" fmla="*/ 14 h 242"/>
                <a:gd name="T82" fmla="*/ 123 w 186"/>
                <a:gd name="T83" fmla="*/ 5 h 242"/>
                <a:gd name="T84" fmla="*/ 86 w 186"/>
                <a:gd name="T85" fmla="*/ 4 h 242"/>
                <a:gd name="T86" fmla="*/ 65 w 186"/>
                <a:gd name="T87" fmla="*/ 5 h 242"/>
                <a:gd name="T88" fmla="*/ 50 w 186"/>
                <a:gd name="T89" fmla="*/ 9 h 242"/>
                <a:gd name="T90" fmla="*/ 29 w 186"/>
                <a:gd name="T91" fmla="*/ 19 h 242"/>
                <a:gd name="T92" fmla="*/ 13 w 186"/>
                <a:gd name="T93" fmla="*/ 39 h 242"/>
                <a:gd name="T94" fmla="*/ 17 w 186"/>
                <a:gd name="T95" fmla="*/ 52 h 242"/>
                <a:gd name="T96" fmla="*/ 32 w 186"/>
                <a:gd name="T97" fmla="*/ 63 h 242"/>
                <a:gd name="T98" fmla="*/ 38 w 186"/>
                <a:gd name="T99" fmla="*/ 78 h 242"/>
                <a:gd name="T100" fmla="*/ 32 w 186"/>
                <a:gd name="T101" fmla="*/ 96 h 242"/>
                <a:gd name="T102" fmla="*/ 27 w 186"/>
                <a:gd name="T103" fmla="*/ 94 h 2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
                <a:gd name="T157" fmla="*/ 0 h 242"/>
                <a:gd name="T158" fmla="*/ 186 w 186"/>
                <a:gd name="T159" fmla="*/ 242 h 2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 h="242">
                  <a:moveTo>
                    <a:pt x="27" y="94"/>
                  </a:moveTo>
                  <a:lnTo>
                    <a:pt x="27" y="91"/>
                  </a:lnTo>
                  <a:lnTo>
                    <a:pt x="31" y="84"/>
                  </a:lnTo>
                  <a:lnTo>
                    <a:pt x="31" y="76"/>
                  </a:lnTo>
                  <a:lnTo>
                    <a:pt x="31" y="70"/>
                  </a:lnTo>
                  <a:lnTo>
                    <a:pt x="19" y="62"/>
                  </a:lnTo>
                  <a:lnTo>
                    <a:pt x="9" y="56"/>
                  </a:lnTo>
                  <a:lnTo>
                    <a:pt x="0" y="47"/>
                  </a:lnTo>
                  <a:lnTo>
                    <a:pt x="0" y="36"/>
                  </a:lnTo>
                  <a:lnTo>
                    <a:pt x="2" y="28"/>
                  </a:lnTo>
                  <a:lnTo>
                    <a:pt x="7" y="20"/>
                  </a:lnTo>
                  <a:lnTo>
                    <a:pt x="17" y="13"/>
                  </a:lnTo>
                  <a:lnTo>
                    <a:pt x="29" y="9"/>
                  </a:lnTo>
                  <a:lnTo>
                    <a:pt x="40" y="5"/>
                  </a:lnTo>
                  <a:lnTo>
                    <a:pt x="56" y="2"/>
                  </a:lnTo>
                  <a:lnTo>
                    <a:pt x="71" y="0"/>
                  </a:lnTo>
                  <a:lnTo>
                    <a:pt x="88" y="0"/>
                  </a:lnTo>
                  <a:lnTo>
                    <a:pt x="104" y="0"/>
                  </a:lnTo>
                  <a:lnTo>
                    <a:pt x="121" y="1"/>
                  </a:lnTo>
                  <a:lnTo>
                    <a:pt x="136" y="2"/>
                  </a:lnTo>
                  <a:lnTo>
                    <a:pt x="154" y="6"/>
                  </a:lnTo>
                  <a:lnTo>
                    <a:pt x="165" y="10"/>
                  </a:lnTo>
                  <a:lnTo>
                    <a:pt x="177" y="17"/>
                  </a:lnTo>
                  <a:lnTo>
                    <a:pt x="183" y="25"/>
                  </a:lnTo>
                  <a:lnTo>
                    <a:pt x="186" y="36"/>
                  </a:lnTo>
                  <a:lnTo>
                    <a:pt x="183" y="44"/>
                  </a:lnTo>
                  <a:lnTo>
                    <a:pt x="181" y="51"/>
                  </a:lnTo>
                  <a:lnTo>
                    <a:pt x="175" y="55"/>
                  </a:lnTo>
                  <a:lnTo>
                    <a:pt x="169" y="59"/>
                  </a:lnTo>
                  <a:lnTo>
                    <a:pt x="156" y="63"/>
                  </a:lnTo>
                  <a:lnTo>
                    <a:pt x="148" y="72"/>
                  </a:lnTo>
                  <a:lnTo>
                    <a:pt x="146" y="79"/>
                  </a:lnTo>
                  <a:lnTo>
                    <a:pt x="144" y="90"/>
                  </a:lnTo>
                  <a:lnTo>
                    <a:pt x="142" y="96"/>
                  </a:lnTo>
                  <a:lnTo>
                    <a:pt x="142" y="103"/>
                  </a:lnTo>
                  <a:lnTo>
                    <a:pt x="142" y="111"/>
                  </a:lnTo>
                  <a:lnTo>
                    <a:pt x="142" y="119"/>
                  </a:lnTo>
                  <a:lnTo>
                    <a:pt x="140" y="126"/>
                  </a:lnTo>
                  <a:lnTo>
                    <a:pt x="140" y="134"/>
                  </a:lnTo>
                  <a:lnTo>
                    <a:pt x="138" y="141"/>
                  </a:lnTo>
                  <a:lnTo>
                    <a:pt x="138" y="149"/>
                  </a:lnTo>
                  <a:lnTo>
                    <a:pt x="136" y="161"/>
                  </a:lnTo>
                  <a:lnTo>
                    <a:pt x="134" y="172"/>
                  </a:lnTo>
                  <a:lnTo>
                    <a:pt x="127" y="178"/>
                  </a:lnTo>
                  <a:lnTo>
                    <a:pt x="121" y="191"/>
                  </a:lnTo>
                  <a:lnTo>
                    <a:pt x="113" y="201"/>
                  </a:lnTo>
                  <a:lnTo>
                    <a:pt x="108" y="213"/>
                  </a:lnTo>
                  <a:lnTo>
                    <a:pt x="102" y="223"/>
                  </a:lnTo>
                  <a:lnTo>
                    <a:pt x="96" y="232"/>
                  </a:lnTo>
                  <a:lnTo>
                    <a:pt x="92" y="239"/>
                  </a:lnTo>
                  <a:lnTo>
                    <a:pt x="92" y="242"/>
                  </a:lnTo>
                  <a:lnTo>
                    <a:pt x="79" y="239"/>
                  </a:lnTo>
                  <a:lnTo>
                    <a:pt x="79" y="236"/>
                  </a:lnTo>
                  <a:lnTo>
                    <a:pt x="84" y="230"/>
                  </a:lnTo>
                  <a:lnTo>
                    <a:pt x="90" y="219"/>
                  </a:lnTo>
                  <a:lnTo>
                    <a:pt x="98" y="209"/>
                  </a:lnTo>
                  <a:lnTo>
                    <a:pt x="106" y="197"/>
                  </a:lnTo>
                  <a:lnTo>
                    <a:pt x="113" y="187"/>
                  </a:lnTo>
                  <a:lnTo>
                    <a:pt x="117" y="177"/>
                  </a:lnTo>
                  <a:lnTo>
                    <a:pt x="123" y="172"/>
                  </a:lnTo>
                  <a:lnTo>
                    <a:pt x="123" y="164"/>
                  </a:lnTo>
                  <a:lnTo>
                    <a:pt x="127" y="152"/>
                  </a:lnTo>
                  <a:lnTo>
                    <a:pt x="127" y="144"/>
                  </a:lnTo>
                  <a:lnTo>
                    <a:pt x="129" y="135"/>
                  </a:lnTo>
                  <a:lnTo>
                    <a:pt x="131" y="126"/>
                  </a:lnTo>
                  <a:lnTo>
                    <a:pt x="133" y="118"/>
                  </a:lnTo>
                  <a:lnTo>
                    <a:pt x="133" y="109"/>
                  </a:lnTo>
                  <a:lnTo>
                    <a:pt x="133" y="101"/>
                  </a:lnTo>
                  <a:lnTo>
                    <a:pt x="133" y="92"/>
                  </a:lnTo>
                  <a:lnTo>
                    <a:pt x="134" y="86"/>
                  </a:lnTo>
                  <a:lnTo>
                    <a:pt x="136" y="74"/>
                  </a:lnTo>
                  <a:lnTo>
                    <a:pt x="138" y="70"/>
                  </a:lnTo>
                  <a:lnTo>
                    <a:pt x="146" y="60"/>
                  </a:lnTo>
                  <a:lnTo>
                    <a:pt x="158" y="56"/>
                  </a:lnTo>
                  <a:lnTo>
                    <a:pt x="163" y="53"/>
                  </a:lnTo>
                  <a:lnTo>
                    <a:pt x="169" y="51"/>
                  </a:lnTo>
                  <a:lnTo>
                    <a:pt x="171" y="45"/>
                  </a:lnTo>
                  <a:lnTo>
                    <a:pt x="175" y="39"/>
                  </a:lnTo>
                  <a:lnTo>
                    <a:pt x="173" y="32"/>
                  </a:lnTo>
                  <a:lnTo>
                    <a:pt x="169" y="27"/>
                  </a:lnTo>
                  <a:lnTo>
                    <a:pt x="161" y="20"/>
                  </a:lnTo>
                  <a:lnTo>
                    <a:pt x="152" y="14"/>
                  </a:lnTo>
                  <a:lnTo>
                    <a:pt x="138" y="9"/>
                  </a:lnTo>
                  <a:lnTo>
                    <a:pt x="123" y="5"/>
                  </a:lnTo>
                  <a:lnTo>
                    <a:pt x="106" y="2"/>
                  </a:lnTo>
                  <a:lnTo>
                    <a:pt x="86" y="4"/>
                  </a:lnTo>
                  <a:lnTo>
                    <a:pt x="75" y="4"/>
                  </a:lnTo>
                  <a:lnTo>
                    <a:pt x="65" y="5"/>
                  </a:lnTo>
                  <a:lnTo>
                    <a:pt x="56" y="6"/>
                  </a:lnTo>
                  <a:lnTo>
                    <a:pt x="50" y="9"/>
                  </a:lnTo>
                  <a:lnTo>
                    <a:pt x="36" y="13"/>
                  </a:lnTo>
                  <a:lnTo>
                    <a:pt x="29" y="19"/>
                  </a:lnTo>
                  <a:lnTo>
                    <a:pt x="15" y="28"/>
                  </a:lnTo>
                  <a:lnTo>
                    <a:pt x="13" y="39"/>
                  </a:lnTo>
                  <a:lnTo>
                    <a:pt x="11" y="45"/>
                  </a:lnTo>
                  <a:lnTo>
                    <a:pt x="17" y="52"/>
                  </a:lnTo>
                  <a:lnTo>
                    <a:pt x="25" y="58"/>
                  </a:lnTo>
                  <a:lnTo>
                    <a:pt x="32" y="63"/>
                  </a:lnTo>
                  <a:lnTo>
                    <a:pt x="36" y="68"/>
                  </a:lnTo>
                  <a:lnTo>
                    <a:pt x="38" y="78"/>
                  </a:lnTo>
                  <a:lnTo>
                    <a:pt x="38" y="86"/>
                  </a:lnTo>
                  <a:lnTo>
                    <a:pt x="32" y="96"/>
                  </a:lnTo>
                  <a:lnTo>
                    <a:pt x="27" y="9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6" name="Freeform 310"/>
            <p:cNvSpPr>
              <a:spLocks/>
            </p:cNvSpPr>
            <p:nvPr/>
          </p:nvSpPr>
          <p:spPr bwMode="auto">
            <a:xfrm>
              <a:off x="3953" y="3994"/>
              <a:ext cx="479" cy="125"/>
            </a:xfrm>
            <a:custGeom>
              <a:avLst/>
              <a:gdLst>
                <a:gd name="T0" fmla="*/ 473 w 479"/>
                <a:gd name="T1" fmla="*/ 109 h 125"/>
                <a:gd name="T2" fmla="*/ 462 w 479"/>
                <a:gd name="T3" fmla="*/ 95 h 125"/>
                <a:gd name="T4" fmla="*/ 439 w 479"/>
                <a:gd name="T5" fmla="*/ 83 h 125"/>
                <a:gd name="T6" fmla="*/ 404 w 479"/>
                <a:gd name="T7" fmla="*/ 73 h 125"/>
                <a:gd name="T8" fmla="*/ 371 w 479"/>
                <a:gd name="T9" fmla="*/ 71 h 125"/>
                <a:gd name="T10" fmla="*/ 360 w 479"/>
                <a:gd name="T11" fmla="*/ 73 h 125"/>
                <a:gd name="T12" fmla="*/ 348 w 479"/>
                <a:gd name="T13" fmla="*/ 60 h 125"/>
                <a:gd name="T14" fmla="*/ 329 w 479"/>
                <a:gd name="T15" fmla="*/ 46 h 125"/>
                <a:gd name="T16" fmla="*/ 306 w 479"/>
                <a:gd name="T17" fmla="*/ 32 h 125"/>
                <a:gd name="T18" fmla="*/ 277 w 479"/>
                <a:gd name="T19" fmla="*/ 28 h 125"/>
                <a:gd name="T20" fmla="*/ 248 w 479"/>
                <a:gd name="T21" fmla="*/ 31 h 125"/>
                <a:gd name="T22" fmla="*/ 227 w 479"/>
                <a:gd name="T23" fmla="*/ 38 h 125"/>
                <a:gd name="T24" fmla="*/ 214 w 479"/>
                <a:gd name="T25" fmla="*/ 43 h 125"/>
                <a:gd name="T26" fmla="*/ 212 w 479"/>
                <a:gd name="T27" fmla="*/ 42 h 125"/>
                <a:gd name="T28" fmla="*/ 202 w 479"/>
                <a:gd name="T29" fmla="*/ 28 h 125"/>
                <a:gd name="T30" fmla="*/ 185 w 479"/>
                <a:gd name="T31" fmla="*/ 11 h 125"/>
                <a:gd name="T32" fmla="*/ 154 w 479"/>
                <a:gd name="T33" fmla="*/ 0 h 125"/>
                <a:gd name="T34" fmla="*/ 125 w 479"/>
                <a:gd name="T35" fmla="*/ 0 h 125"/>
                <a:gd name="T36" fmla="*/ 106 w 479"/>
                <a:gd name="T37" fmla="*/ 3 h 125"/>
                <a:gd name="T38" fmla="*/ 85 w 479"/>
                <a:gd name="T39" fmla="*/ 13 h 125"/>
                <a:gd name="T40" fmla="*/ 65 w 479"/>
                <a:gd name="T41" fmla="*/ 28 h 125"/>
                <a:gd name="T42" fmla="*/ 56 w 479"/>
                <a:gd name="T43" fmla="*/ 39 h 125"/>
                <a:gd name="T44" fmla="*/ 48 w 479"/>
                <a:gd name="T45" fmla="*/ 40 h 125"/>
                <a:gd name="T46" fmla="*/ 25 w 479"/>
                <a:gd name="T47" fmla="*/ 46 h 125"/>
                <a:gd name="T48" fmla="*/ 10 w 479"/>
                <a:gd name="T49" fmla="*/ 58 h 125"/>
                <a:gd name="T50" fmla="*/ 0 w 479"/>
                <a:gd name="T51" fmla="*/ 79 h 125"/>
                <a:gd name="T52" fmla="*/ 0 w 479"/>
                <a:gd name="T53" fmla="*/ 98 h 125"/>
                <a:gd name="T54" fmla="*/ 4 w 479"/>
                <a:gd name="T55" fmla="*/ 114 h 125"/>
                <a:gd name="T56" fmla="*/ 10 w 479"/>
                <a:gd name="T57" fmla="*/ 122 h 125"/>
                <a:gd name="T58" fmla="*/ 15 w 479"/>
                <a:gd name="T59" fmla="*/ 121 h 125"/>
                <a:gd name="T60" fmla="*/ 11 w 479"/>
                <a:gd name="T61" fmla="*/ 109 h 125"/>
                <a:gd name="T62" fmla="*/ 8 w 479"/>
                <a:gd name="T63" fmla="*/ 83 h 125"/>
                <a:gd name="T64" fmla="*/ 19 w 479"/>
                <a:gd name="T65" fmla="*/ 58 h 125"/>
                <a:gd name="T66" fmla="*/ 33 w 479"/>
                <a:gd name="T67" fmla="*/ 50 h 125"/>
                <a:gd name="T68" fmla="*/ 58 w 479"/>
                <a:gd name="T69" fmla="*/ 47 h 125"/>
                <a:gd name="T70" fmla="*/ 61 w 479"/>
                <a:gd name="T71" fmla="*/ 40 h 125"/>
                <a:gd name="T72" fmla="*/ 77 w 479"/>
                <a:gd name="T73" fmla="*/ 26 h 125"/>
                <a:gd name="T74" fmla="*/ 102 w 479"/>
                <a:gd name="T75" fmla="*/ 12 h 125"/>
                <a:gd name="T76" fmla="*/ 119 w 479"/>
                <a:gd name="T77" fmla="*/ 8 h 125"/>
                <a:gd name="T78" fmla="*/ 142 w 479"/>
                <a:gd name="T79" fmla="*/ 8 h 125"/>
                <a:gd name="T80" fmla="*/ 177 w 479"/>
                <a:gd name="T81" fmla="*/ 15 h 125"/>
                <a:gd name="T82" fmla="*/ 198 w 479"/>
                <a:gd name="T83" fmla="*/ 30 h 125"/>
                <a:gd name="T84" fmla="*/ 208 w 479"/>
                <a:gd name="T85" fmla="*/ 44 h 125"/>
                <a:gd name="T86" fmla="*/ 212 w 479"/>
                <a:gd name="T87" fmla="*/ 51 h 125"/>
                <a:gd name="T88" fmla="*/ 217 w 479"/>
                <a:gd name="T89" fmla="*/ 47 h 125"/>
                <a:gd name="T90" fmla="*/ 237 w 479"/>
                <a:gd name="T91" fmla="*/ 42 h 125"/>
                <a:gd name="T92" fmla="*/ 262 w 479"/>
                <a:gd name="T93" fmla="*/ 36 h 125"/>
                <a:gd name="T94" fmla="*/ 291 w 479"/>
                <a:gd name="T95" fmla="*/ 36 h 125"/>
                <a:gd name="T96" fmla="*/ 314 w 479"/>
                <a:gd name="T97" fmla="*/ 44 h 125"/>
                <a:gd name="T98" fmla="*/ 335 w 479"/>
                <a:gd name="T99" fmla="*/ 60 h 125"/>
                <a:gd name="T100" fmla="*/ 348 w 479"/>
                <a:gd name="T101" fmla="*/ 74 h 125"/>
                <a:gd name="T102" fmla="*/ 354 w 479"/>
                <a:gd name="T103" fmla="*/ 81 h 125"/>
                <a:gd name="T104" fmla="*/ 369 w 479"/>
                <a:gd name="T105" fmla="*/ 79 h 125"/>
                <a:gd name="T106" fmla="*/ 406 w 479"/>
                <a:gd name="T107" fmla="*/ 81 h 125"/>
                <a:gd name="T108" fmla="*/ 444 w 479"/>
                <a:gd name="T109" fmla="*/ 91 h 125"/>
                <a:gd name="T110" fmla="*/ 460 w 479"/>
                <a:gd name="T111" fmla="*/ 102 h 125"/>
                <a:gd name="T112" fmla="*/ 471 w 479"/>
                <a:gd name="T113" fmla="*/ 120 h 125"/>
                <a:gd name="T114" fmla="*/ 479 w 479"/>
                <a:gd name="T115" fmla="*/ 117 h 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9"/>
                <a:gd name="T175" fmla="*/ 0 h 125"/>
                <a:gd name="T176" fmla="*/ 479 w 479"/>
                <a:gd name="T177" fmla="*/ 125 h 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9" h="125">
                  <a:moveTo>
                    <a:pt x="479" y="117"/>
                  </a:moveTo>
                  <a:lnTo>
                    <a:pt x="473" y="109"/>
                  </a:lnTo>
                  <a:lnTo>
                    <a:pt x="469" y="102"/>
                  </a:lnTo>
                  <a:lnTo>
                    <a:pt x="462" y="95"/>
                  </a:lnTo>
                  <a:lnTo>
                    <a:pt x="456" y="91"/>
                  </a:lnTo>
                  <a:lnTo>
                    <a:pt x="439" y="83"/>
                  </a:lnTo>
                  <a:lnTo>
                    <a:pt x="423" y="78"/>
                  </a:lnTo>
                  <a:lnTo>
                    <a:pt x="404" y="73"/>
                  </a:lnTo>
                  <a:lnTo>
                    <a:pt x="389" y="73"/>
                  </a:lnTo>
                  <a:lnTo>
                    <a:pt x="371" y="71"/>
                  </a:lnTo>
                  <a:lnTo>
                    <a:pt x="362" y="75"/>
                  </a:lnTo>
                  <a:lnTo>
                    <a:pt x="360" y="73"/>
                  </a:lnTo>
                  <a:lnTo>
                    <a:pt x="356" y="69"/>
                  </a:lnTo>
                  <a:lnTo>
                    <a:pt x="348" y="60"/>
                  </a:lnTo>
                  <a:lnTo>
                    <a:pt x="341" y="54"/>
                  </a:lnTo>
                  <a:lnTo>
                    <a:pt x="329" y="46"/>
                  </a:lnTo>
                  <a:lnTo>
                    <a:pt x="319" y="39"/>
                  </a:lnTo>
                  <a:lnTo>
                    <a:pt x="306" y="32"/>
                  </a:lnTo>
                  <a:lnTo>
                    <a:pt x="292" y="30"/>
                  </a:lnTo>
                  <a:lnTo>
                    <a:pt x="277" y="28"/>
                  </a:lnTo>
                  <a:lnTo>
                    <a:pt x="262" y="28"/>
                  </a:lnTo>
                  <a:lnTo>
                    <a:pt x="248" y="31"/>
                  </a:lnTo>
                  <a:lnTo>
                    <a:pt x="239" y="35"/>
                  </a:lnTo>
                  <a:lnTo>
                    <a:pt x="227" y="38"/>
                  </a:lnTo>
                  <a:lnTo>
                    <a:pt x="219" y="40"/>
                  </a:lnTo>
                  <a:lnTo>
                    <a:pt x="214" y="43"/>
                  </a:lnTo>
                  <a:lnTo>
                    <a:pt x="214" y="44"/>
                  </a:lnTo>
                  <a:lnTo>
                    <a:pt x="212" y="42"/>
                  </a:lnTo>
                  <a:lnTo>
                    <a:pt x="208" y="36"/>
                  </a:lnTo>
                  <a:lnTo>
                    <a:pt x="202" y="28"/>
                  </a:lnTo>
                  <a:lnTo>
                    <a:pt x="196" y="20"/>
                  </a:lnTo>
                  <a:lnTo>
                    <a:pt x="185" y="11"/>
                  </a:lnTo>
                  <a:lnTo>
                    <a:pt x="171" y="4"/>
                  </a:lnTo>
                  <a:lnTo>
                    <a:pt x="154" y="0"/>
                  </a:lnTo>
                  <a:lnTo>
                    <a:pt x="137" y="0"/>
                  </a:lnTo>
                  <a:lnTo>
                    <a:pt x="125" y="0"/>
                  </a:lnTo>
                  <a:lnTo>
                    <a:pt x="115" y="1"/>
                  </a:lnTo>
                  <a:lnTo>
                    <a:pt x="106" y="3"/>
                  </a:lnTo>
                  <a:lnTo>
                    <a:pt x="100" y="7"/>
                  </a:lnTo>
                  <a:lnTo>
                    <a:pt x="85" y="13"/>
                  </a:lnTo>
                  <a:lnTo>
                    <a:pt x="75" y="21"/>
                  </a:lnTo>
                  <a:lnTo>
                    <a:pt x="65" y="28"/>
                  </a:lnTo>
                  <a:lnTo>
                    <a:pt x="60" y="35"/>
                  </a:lnTo>
                  <a:lnTo>
                    <a:pt x="56" y="39"/>
                  </a:lnTo>
                  <a:lnTo>
                    <a:pt x="56" y="42"/>
                  </a:lnTo>
                  <a:lnTo>
                    <a:pt x="48" y="40"/>
                  </a:lnTo>
                  <a:lnTo>
                    <a:pt x="35" y="43"/>
                  </a:lnTo>
                  <a:lnTo>
                    <a:pt x="25" y="46"/>
                  </a:lnTo>
                  <a:lnTo>
                    <a:pt x="17" y="51"/>
                  </a:lnTo>
                  <a:lnTo>
                    <a:pt x="10" y="58"/>
                  </a:lnTo>
                  <a:lnTo>
                    <a:pt x="4" y="70"/>
                  </a:lnTo>
                  <a:lnTo>
                    <a:pt x="0" y="79"/>
                  </a:lnTo>
                  <a:lnTo>
                    <a:pt x="0" y="90"/>
                  </a:lnTo>
                  <a:lnTo>
                    <a:pt x="0" y="98"/>
                  </a:lnTo>
                  <a:lnTo>
                    <a:pt x="2" y="108"/>
                  </a:lnTo>
                  <a:lnTo>
                    <a:pt x="4" y="114"/>
                  </a:lnTo>
                  <a:lnTo>
                    <a:pt x="8" y="120"/>
                  </a:lnTo>
                  <a:lnTo>
                    <a:pt x="10" y="122"/>
                  </a:lnTo>
                  <a:lnTo>
                    <a:pt x="11" y="125"/>
                  </a:lnTo>
                  <a:lnTo>
                    <a:pt x="15" y="121"/>
                  </a:lnTo>
                  <a:lnTo>
                    <a:pt x="13" y="117"/>
                  </a:lnTo>
                  <a:lnTo>
                    <a:pt x="11" y="109"/>
                  </a:lnTo>
                  <a:lnTo>
                    <a:pt x="8" y="97"/>
                  </a:lnTo>
                  <a:lnTo>
                    <a:pt x="8" y="83"/>
                  </a:lnTo>
                  <a:lnTo>
                    <a:pt x="10" y="69"/>
                  </a:lnTo>
                  <a:lnTo>
                    <a:pt x="19" y="58"/>
                  </a:lnTo>
                  <a:lnTo>
                    <a:pt x="25" y="52"/>
                  </a:lnTo>
                  <a:lnTo>
                    <a:pt x="33" y="50"/>
                  </a:lnTo>
                  <a:lnTo>
                    <a:pt x="44" y="47"/>
                  </a:lnTo>
                  <a:lnTo>
                    <a:pt x="58" y="47"/>
                  </a:lnTo>
                  <a:lnTo>
                    <a:pt x="58" y="44"/>
                  </a:lnTo>
                  <a:lnTo>
                    <a:pt x="61" y="40"/>
                  </a:lnTo>
                  <a:lnTo>
                    <a:pt x="67" y="32"/>
                  </a:lnTo>
                  <a:lnTo>
                    <a:pt x="77" y="26"/>
                  </a:lnTo>
                  <a:lnTo>
                    <a:pt x="87" y="17"/>
                  </a:lnTo>
                  <a:lnTo>
                    <a:pt x="102" y="12"/>
                  </a:lnTo>
                  <a:lnTo>
                    <a:pt x="110" y="9"/>
                  </a:lnTo>
                  <a:lnTo>
                    <a:pt x="119" y="8"/>
                  </a:lnTo>
                  <a:lnTo>
                    <a:pt x="131" y="7"/>
                  </a:lnTo>
                  <a:lnTo>
                    <a:pt x="142" y="8"/>
                  </a:lnTo>
                  <a:lnTo>
                    <a:pt x="160" y="9"/>
                  </a:lnTo>
                  <a:lnTo>
                    <a:pt x="177" y="15"/>
                  </a:lnTo>
                  <a:lnTo>
                    <a:pt x="189" y="21"/>
                  </a:lnTo>
                  <a:lnTo>
                    <a:pt x="198" y="30"/>
                  </a:lnTo>
                  <a:lnTo>
                    <a:pt x="202" y="36"/>
                  </a:lnTo>
                  <a:lnTo>
                    <a:pt x="208" y="44"/>
                  </a:lnTo>
                  <a:lnTo>
                    <a:pt x="210" y="48"/>
                  </a:lnTo>
                  <a:lnTo>
                    <a:pt x="212" y="51"/>
                  </a:lnTo>
                  <a:lnTo>
                    <a:pt x="212" y="50"/>
                  </a:lnTo>
                  <a:lnTo>
                    <a:pt x="217" y="47"/>
                  </a:lnTo>
                  <a:lnTo>
                    <a:pt x="225" y="44"/>
                  </a:lnTo>
                  <a:lnTo>
                    <a:pt x="237" y="42"/>
                  </a:lnTo>
                  <a:lnTo>
                    <a:pt x="248" y="38"/>
                  </a:lnTo>
                  <a:lnTo>
                    <a:pt x="262" y="36"/>
                  </a:lnTo>
                  <a:lnTo>
                    <a:pt x="275" y="35"/>
                  </a:lnTo>
                  <a:lnTo>
                    <a:pt x="291" y="36"/>
                  </a:lnTo>
                  <a:lnTo>
                    <a:pt x="302" y="39"/>
                  </a:lnTo>
                  <a:lnTo>
                    <a:pt x="314" y="44"/>
                  </a:lnTo>
                  <a:lnTo>
                    <a:pt x="323" y="52"/>
                  </a:lnTo>
                  <a:lnTo>
                    <a:pt x="335" y="60"/>
                  </a:lnTo>
                  <a:lnTo>
                    <a:pt x="341" y="67"/>
                  </a:lnTo>
                  <a:lnTo>
                    <a:pt x="348" y="74"/>
                  </a:lnTo>
                  <a:lnTo>
                    <a:pt x="352" y="78"/>
                  </a:lnTo>
                  <a:lnTo>
                    <a:pt x="354" y="81"/>
                  </a:lnTo>
                  <a:lnTo>
                    <a:pt x="358" y="79"/>
                  </a:lnTo>
                  <a:lnTo>
                    <a:pt x="369" y="79"/>
                  </a:lnTo>
                  <a:lnTo>
                    <a:pt x="385" y="79"/>
                  </a:lnTo>
                  <a:lnTo>
                    <a:pt x="406" y="81"/>
                  </a:lnTo>
                  <a:lnTo>
                    <a:pt x="425" y="83"/>
                  </a:lnTo>
                  <a:lnTo>
                    <a:pt x="444" y="91"/>
                  </a:lnTo>
                  <a:lnTo>
                    <a:pt x="452" y="95"/>
                  </a:lnTo>
                  <a:lnTo>
                    <a:pt x="460" y="102"/>
                  </a:lnTo>
                  <a:lnTo>
                    <a:pt x="466" y="110"/>
                  </a:lnTo>
                  <a:lnTo>
                    <a:pt x="471" y="120"/>
                  </a:lnTo>
                  <a:lnTo>
                    <a:pt x="479" y="11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7" name="Freeform 311"/>
            <p:cNvSpPr>
              <a:spLocks/>
            </p:cNvSpPr>
            <p:nvPr/>
          </p:nvSpPr>
          <p:spPr bwMode="auto">
            <a:xfrm>
              <a:off x="4269" y="3931"/>
              <a:ext cx="640" cy="244"/>
            </a:xfrm>
            <a:custGeom>
              <a:avLst/>
              <a:gdLst>
                <a:gd name="T0" fmla="*/ 9 w 640"/>
                <a:gd name="T1" fmla="*/ 242 h 244"/>
                <a:gd name="T2" fmla="*/ 32 w 640"/>
                <a:gd name="T3" fmla="*/ 231 h 244"/>
                <a:gd name="T4" fmla="*/ 69 w 640"/>
                <a:gd name="T5" fmla="*/ 216 h 244"/>
                <a:gd name="T6" fmla="*/ 102 w 640"/>
                <a:gd name="T7" fmla="*/ 205 h 244"/>
                <a:gd name="T8" fmla="*/ 125 w 640"/>
                <a:gd name="T9" fmla="*/ 200 h 244"/>
                <a:gd name="T10" fmla="*/ 150 w 640"/>
                <a:gd name="T11" fmla="*/ 189 h 244"/>
                <a:gd name="T12" fmla="*/ 177 w 640"/>
                <a:gd name="T13" fmla="*/ 176 h 244"/>
                <a:gd name="T14" fmla="*/ 198 w 640"/>
                <a:gd name="T15" fmla="*/ 164 h 244"/>
                <a:gd name="T16" fmla="*/ 207 w 640"/>
                <a:gd name="T17" fmla="*/ 153 h 244"/>
                <a:gd name="T18" fmla="*/ 215 w 640"/>
                <a:gd name="T19" fmla="*/ 132 h 244"/>
                <a:gd name="T20" fmla="*/ 229 w 640"/>
                <a:gd name="T21" fmla="*/ 105 h 244"/>
                <a:gd name="T22" fmla="*/ 248 w 640"/>
                <a:gd name="T23" fmla="*/ 80 h 244"/>
                <a:gd name="T24" fmla="*/ 271 w 640"/>
                <a:gd name="T25" fmla="*/ 68 h 244"/>
                <a:gd name="T26" fmla="*/ 300 w 640"/>
                <a:gd name="T27" fmla="*/ 60 h 244"/>
                <a:gd name="T28" fmla="*/ 340 w 640"/>
                <a:gd name="T29" fmla="*/ 51 h 244"/>
                <a:gd name="T30" fmla="*/ 388 w 640"/>
                <a:gd name="T31" fmla="*/ 41 h 244"/>
                <a:gd name="T32" fmla="*/ 444 w 640"/>
                <a:gd name="T33" fmla="*/ 32 h 244"/>
                <a:gd name="T34" fmla="*/ 502 w 640"/>
                <a:gd name="T35" fmla="*/ 24 h 244"/>
                <a:gd name="T36" fmla="*/ 558 w 640"/>
                <a:gd name="T37" fmla="*/ 16 h 244"/>
                <a:gd name="T38" fmla="*/ 613 w 640"/>
                <a:gd name="T39" fmla="*/ 11 h 244"/>
                <a:gd name="T40" fmla="*/ 635 w 640"/>
                <a:gd name="T41" fmla="*/ 0 h 244"/>
                <a:gd name="T42" fmla="*/ 585 w 640"/>
                <a:gd name="T43" fmla="*/ 3 h 244"/>
                <a:gd name="T44" fmla="*/ 531 w 640"/>
                <a:gd name="T45" fmla="*/ 9 h 244"/>
                <a:gd name="T46" fmla="*/ 471 w 640"/>
                <a:gd name="T47" fmla="*/ 17 h 244"/>
                <a:gd name="T48" fmla="*/ 415 w 640"/>
                <a:gd name="T49" fmla="*/ 28 h 244"/>
                <a:gd name="T50" fmla="*/ 359 w 640"/>
                <a:gd name="T51" fmla="*/ 39 h 244"/>
                <a:gd name="T52" fmla="*/ 313 w 640"/>
                <a:gd name="T53" fmla="*/ 50 h 244"/>
                <a:gd name="T54" fmla="*/ 275 w 640"/>
                <a:gd name="T55" fmla="*/ 60 h 244"/>
                <a:gd name="T56" fmla="*/ 254 w 640"/>
                <a:gd name="T57" fmla="*/ 71 h 244"/>
                <a:gd name="T58" fmla="*/ 227 w 640"/>
                <a:gd name="T59" fmla="*/ 91 h 244"/>
                <a:gd name="T60" fmla="*/ 211 w 640"/>
                <a:gd name="T61" fmla="*/ 118 h 244"/>
                <a:gd name="T62" fmla="*/ 202 w 640"/>
                <a:gd name="T63" fmla="*/ 142 h 244"/>
                <a:gd name="T64" fmla="*/ 198 w 640"/>
                <a:gd name="T65" fmla="*/ 157 h 244"/>
                <a:gd name="T66" fmla="*/ 182 w 640"/>
                <a:gd name="T67" fmla="*/ 165 h 244"/>
                <a:gd name="T68" fmla="*/ 155 w 640"/>
                <a:gd name="T69" fmla="*/ 180 h 244"/>
                <a:gd name="T70" fmla="*/ 125 w 640"/>
                <a:gd name="T71" fmla="*/ 193 h 244"/>
                <a:gd name="T72" fmla="*/ 103 w 640"/>
                <a:gd name="T73" fmla="*/ 200 h 244"/>
                <a:gd name="T74" fmla="*/ 76 w 640"/>
                <a:gd name="T75" fmla="*/ 205 h 244"/>
                <a:gd name="T76" fmla="*/ 42 w 640"/>
                <a:gd name="T77" fmla="*/ 220 h 244"/>
                <a:gd name="T78" fmla="*/ 11 w 640"/>
                <a:gd name="T79" fmla="*/ 234 h 244"/>
                <a:gd name="T80" fmla="*/ 0 w 640"/>
                <a:gd name="T81" fmla="*/ 240 h 244"/>
                <a:gd name="T82" fmla="*/ 7 w 640"/>
                <a:gd name="T83" fmla="*/ 244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0"/>
                <a:gd name="T127" fmla="*/ 0 h 244"/>
                <a:gd name="T128" fmla="*/ 640 w 640"/>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0" h="244">
                  <a:moveTo>
                    <a:pt x="7" y="244"/>
                  </a:moveTo>
                  <a:lnTo>
                    <a:pt x="9" y="242"/>
                  </a:lnTo>
                  <a:lnTo>
                    <a:pt x="19" y="238"/>
                  </a:lnTo>
                  <a:lnTo>
                    <a:pt x="32" y="231"/>
                  </a:lnTo>
                  <a:lnTo>
                    <a:pt x="51" y="224"/>
                  </a:lnTo>
                  <a:lnTo>
                    <a:pt x="69" y="216"/>
                  </a:lnTo>
                  <a:lnTo>
                    <a:pt x="86" y="211"/>
                  </a:lnTo>
                  <a:lnTo>
                    <a:pt x="102" y="205"/>
                  </a:lnTo>
                  <a:lnTo>
                    <a:pt x="115" y="204"/>
                  </a:lnTo>
                  <a:lnTo>
                    <a:pt x="125" y="200"/>
                  </a:lnTo>
                  <a:lnTo>
                    <a:pt x="136" y="196"/>
                  </a:lnTo>
                  <a:lnTo>
                    <a:pt x="150" y="189"/>
                  </a:lnTo>
                  <a:lnTo>
                    <a:pt x="165" y="184"/>
                  </a:lnTo>
                  <a:lnTo>
                    <a:pt x="177" y="176"/>
                  </a:lnTo>
                  <a:lnTo>
                    <a:pt x="188" y="169"/>
                  </a:lnTo>
                  <a:lnTo>
                    <a:pt x="198" y="164"/>
                  </a:lnTo>
                  <a:lnTo>
                    <a:pt x="205" y="160"/>
                  </a:lnTo>
                  <a:lnTo>
                    <a:pt x="207" y="153"/>
                  </a:lnTo>
                  <a:lnTo>
                    <a:pt x="211" y="145"/>
                  </a:lnTo>
                  <a:lnTo>
                    <a:pt x="215" y="132"/>
                  </a:lnTo>
                  <a:lnTo>
                    <a:pt x="223" y="119"/>
                  </a:lnTo>
                  <a:lnTo>
                    <a:pt x="229" y="105"/>
                  </a:lnTo>
                  <a:lnTo>
                    <a:pt x="236" y="93"/>
                  </a:lnTo>
                  <a:lnTo>
                    <a:pt x="248" y="80"/>
                  </a:lnTo>
                  <a:lnTo>
                    <a:pt x="263" y="74"/>
                  </a:lnTo>
                  <a:lnTo>
                    <a:pt x="271" y="68"/>
                  </a:lnTo>
                  <a:lnTo>
                    <a:pt x="284" y="64"/>
                  </a:lnTo>
                  <a:lnTo>
                    <a:pt x="300" y="60"/>
                  </a:lnTo>
                  <a:lnTo>
                    <a:pt x="321" y="56"/>
                  </a:lnTo>
                  <a:lnTo>
                    <a:pt x="340" y="51"/>
                  </a:lnTo>
                  <a:lnTo>
                    <a:pt x="365" y="47"/>
                  </a:lnTo>
                  <a:lnTo>
                    <a:pt x="388" y="41"/>
                  </a:lnTo>
                  <a:lnTo>
                    <a:pt x="417" y="37"/>
                  </a:lnTo>
                  <a:lnTo>
                    <a:pt x="444" y="32"/>
                  </a:lnTo>
                  <a:lnTo>
                    <a:pt x="473" y="28"/>
                  </a:lnTo>
                  <a:lnTo>
                    <a:pt x="502" y="24"/>
                  </a:lnTo>
                  <a:lnTo>
                    <a:pt x="531" y="20"/>
                  </a:lnTo>
                  <a:lnTo>
                    <a:pt x="558" y="16"/>
                  </a:lnTo>
                  <a:lnTo>
                    <a:pt x="586" y="13"/>
                  </a:lnTo>
                  <a:lnTo>
                    <a:pt x="613" y="11"/>
                  </a:lnTo>
                  <a:lnTo>
                    <a:pt x="640" y="11"/>
                  </a:lnTo>
                  <a:lnTo>
                    <a:pt x="635" y="0"/>
                  </a:lnTo>
                  <a:lnTo>
                    <a:pt x="610" y="0"/>
                  </a:lnTo>
                  <a:lnTo>
                    <a:pt x="585" y="3"/>
                  </a:lnTo>
                  <a:lnTo>
                    <a:pt x="558" y="5"/>
                  </a:lnTo>
                  <a:lnTo>
                    <a:pt x="531" y="9"/>
                  </a:lnTo>
                  <a:lnTo>
                    <a:pt x="500" y="13"/>
                  </a:lnTo>
                  <a:lnTo>
                    <a:pt x="471" y="17"/>
                  </a:lnTo>
                  <a:lnTo>
                    <a:pt x="442" y="23"/>
                  </a:lnTo>
                  <a:lnTo>
                    <a:pt x="415" y="28"/>
                  </a:lnTo>
                  <a:lnTo>
                    <a:pt x="386" y="32"/>
                  </a:lnTo>
                  <a:lnTo>
                    <a:pt x="359" y="39"/>
                  </a:lnTo>
                  <a:lnTo>
                    <a:pt x="334" y="43"/>
                  </a:lnTo>
                  <a:lnTo>
                    <a:pt x="313" y="50"/>
                  </a:lnTo>
                  <a:lnTo>
                    <a:pt x="292" y="55"/>
                  </a:lnTo>
                  <a:lnTo>
                    <a:pt x="275" y="60"/>
                  </a:lnTo>
                  <a:lnTo>
                    <a:pt x="261" y="66"/>
                  </a:lnTo>
                  <a:lnTo>
                    <a:pt x="254" y="71"/>
                  </a:lnTo>
                  <a:lnTo>
                    <a:pt x="236" y="79"/>
                  </a:lnTo>
                  <a:lnTo>
                    <a:pt x="227" y="91"/>
                  </a:lnTo>
                  <a:lnTo>
                    <a:pt x="217" y="103"/>
                  </a:lnTo>
                  <a:lnTo>
                    <a:pt x="211" y="118"/>
                  </a:lnTo>
                  <a:lnTo>
                    <a:pt x="205" y="130"/>
                  </a:lnTo>
                  <a:lnTo>
                    <a:pt x="202" y="142"/>
                  </a:lnTo>
                  <a:lnTo>
                    <a:pt x="200" y="150"/>
                  </a:lnTo>
                  <a:lnTo>
                    <a:pt x="198" y="157"/>
                  </a:lnTo>
                  <a:lnTo>
                    <a:pt x="192" y="160"/>
                  </a:lnTo>
                  <a:lnTo>
                    <a:pt x="182" y="165"/>
                  </a:lnTo>
                  <a:lnTo>
                    <a:pt x="169" y="172"/>
                  </a:lnTo>
                  <a:lnTo>
                    <a:pt x="155" y="180"/>
                  </a:lnTo>
                  <a:lnTo>
                    <a:pt x="138" y="187"/>
                  </a:lnTo>
                  <a:lnTo>
                    <a:pt x="125" y="193"/>
                  </a:lnTo>
                  <a:lnTo>
                    <a:pt x="111" y="197"/>
                  </a:lnTo>
                  <a:lnTo>
                    <a:pt x="103" y="200"/>
                  </a:lnTo>
                  <a:lnTo>
                    <a:pt x="92" y="200"/>
                  </a:lnTo>
                  <a:lnTo>
                    <a:pt x="76" y="205"/>
                  </a:lnTo>
                  <a:lnTo>
                    <a:pt x="59" y="212"/>
                  </a:lnTo>
                  <a:lnTo>
                    <a:pt x="42" y="220"/>
                  </a:lnTo>
                  <a:lnTo>
                    <a:pt x="25" y="227"/>
                  </a:lnTo>
                  <a:lnTo>
                    <a:pt x="11" y="234"/>
                  </a:lnTo>
                  <a:lnTo>
                    <a:pt x="1" y="238"/>
                  </a:lnTo>
                  <a:lnTo>
                    <a:pt x="0" y="240"/>
                  </a:lnTo>
                  <a:lnTo>
                    <a:pt x="7"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8" name="Freeform 312"/>
            <p:cNvSpPr>
              <a:spLocks/>
            </p:cNvSpPr>
            <p:nvPr/>
          </p:nvSpPr>
          <p:spPr bwMode="auto">
            <a:xfrm>
              <a:off x="4257" y="4205"/>
              <a:ext cx="244" cy="65"/>
            </a:xfrm>
            <a:custGeom>
              <a:avLst/>
              <a:gdLst>
                <a:gd name="T0" fmla="*/ 0 w 244"/>
                <a:gd name="T1" fmla="*/ 58 h 65"/>
                <a:gd name="T2" fmla="*/ 4 w 244"/>
                <a:gd name="T3" fmla="*/ 59 h 65"/>
                <a:gd name="T4" fmla="*/ 19 w 244"/>
                <a:gd name="T5" fmla="*/ 60 h 65"/>
                <a:gd name="T6" fmla="*/ 29 w 244"/>
                <a:gd name="T7" fmla="*/ 59 h 65"/>
                <a:gd name="T8" fmla="*/ 42 w 244"/>
                <a:gd name="T9" fmla="*/ 56 h 65"/>
                <a:gd name="T10" fmla="*/ 60 w 244"/>
                <a:gd name="T11" fmla="*/ 52 h 65"/>
                <a:gd name="T12" fmla="*/ 79 w 244"/>
                <a:gd name="T13" fmla="*/ 46 h 65"/>
                <a:gd name="T14" fmla="*/ 83 w 244"/>
                <a:gd name="T15" fmla="*/ 48 h 65"/>
                <a:gd name="T16" fmla="*/ 100 w 244"/>
                <a:gd name="T17" fmla="*/ 55 h 65"/>
                <a:gd name="T18" fmla="*/ 112 w 244"/>
                <a:gd name="T19" fmla="*/ 58 h 65"/>
                <a:gd name="T20" fmla="*/ 127 w 244"/>
                <a:gd name="T21" fmla="*/ 62 h 65"/>
                <a:gd name="T22" fmla="*/ 135 w 244"/>
                <a:gd name="T23" fmla="*/ 62 h 65"/>
                <a:gd name="T24" fmla="*/ 144 w 244"/>
                <a:gd name="T25" fmla="*/ 63 h 65"/>
                <a:gd name="T26" fmla="*/ 156 w 244"/>
                <a:gd name="T27" fmla="*/ 63 h 65"/>
                <a:gd name="T28" fmla="*/ 167 w 244"/>
                <a:gd name="T29" fmla="*/ 65 h 65"/>
                <a:gd name="T30" fmla="*/ 185 w 244"/>
                <a:gd name="T31" fmla="*/ 60 h 65"/>
                <a:gd name="T32" fmla="*/ 200 w 244"/>
                <a:gd name="T33" fmla="*/ 56 h 65"/>
                <a:gd name="T34" fmla="*/ 212 w 244"/>
                <a:gd name="T35" fmla="*/ 51 h 65"/>
                <a:gd name="T36" fmla="*/ 223 w 244"/>
                <a:gd name="T37" fmla="*/ 47 h 65"/>
                <a:gd name="T38" fmla="*/ 233 w 244"/>
                <a:gd name="T39" fmla="*/ 38 h 65"/>
                <a:gd name="T40" fmla="*/ 239 w 244"/>
                <a:gd name="T41" fmla="*/ 35 h 65"/>
                <a:gd name="T42" fmla="*/ 239 w 244"/>
                <a:gd name="T43" fmla="*/ 32 h 65"/>
                <a:gd name="T44" fmla="*/ 242 w 244"/>
                <a:gd name="T45" fmla="*/ 26 h 65"/>
                <a:gd name="T46" fmla="*/ 242 w 244"/>
                <a:gd name="T47" fmla="*/ 20 h 65"/>
                <a:gd name="T48" fmla="*/ 244 w 244"/>
                <a:gd name="T49" fmla="*/ 15 h 65"/>
                <a:gd name="T50" fmla="*/ 244 w 244"/>
                <a:gd name="T51" fmla="*/ 7 h 65"/>
                <a:gd name="T52" fmla="*/ 244 w 244"/>
                <a:gd name="T53" fmla="*/ 0 h 65"/>
                <a:gd name="T54" fmla="*/ 231 w 244"/>
                <a:gd name="T55" fmla="*/ 0 h 65"/>
                <a:gd name="T56" fmla="*/ 231 w 244"/>
                <a:gd name="T57" fmla="*/ 3 h 65"/>
                <a:gd name="T58" fmla="*/ 233 w 244"/>
                <a:gd name="T59" fmla="*/ 13 h 65"/>
                <a:gd name="T60" fmla="*/ 233 w 244"/>
                <a:gd name="T61" fmla="*/ 24 h 65"/>
                <a:gd name="T62" fmla="*/ 227 w 244"/>
                <a:gd name="T63" fmla="*/ 35 h 65"/>
                <a:gd name="T64" fmla="*/ 214 w 244"/>
                <a:gd name="T65" fmla="*/ 42 h 65"/>
                <a:gd name="T66" fmla="*/ 198 w 244"/>
                <a:gd name="T67" fmla="*/ 48 h 65"/>
                <a:gd name="T68" fmla="*/ 181 w 244"/>
                <a:gd name="T69" fmla="*/ 54 h 65"/>
                <a:gd name="T70" fmla="*/ 165 w 244"/>
                <a:gd name="T71" fmla="*/ 58 h 65"/>
                <a:gd name="T72" fmla="*/ 154 w 244"/>
                <a:gd name="T73" fmla="*/ 56 h 65"/>
                <a:gd name="T74" fmla="*/ 140 w 244"/>
                <a:gd name="T75" fmla="*/ 55 h 65"/>
                <a:gd name="T76" fmla="*/ 125 w 244"/>
                <a:gd name="T77" fmla="*/ 52 h 65"/>
                <a:gd name="T78" fmla="*/ 112 w 244"/>
                <a:gd name="T79" fmla="*/ 51 h 65"/>
                <a:gd name="T80" fmla="*/ 96 w 244"/>
                <a:gd name="T81" fmla="*/ 47 h 65"/>
                <a:gd name="T82" fmla="*/ 87 w 244"/>
                <a:gd name="T83" fmla="*/ 44 h 65"/>
                <a:gd name="T84" fmla="*/ 79 w 244"/>
                <a:gd name="T85" fmla="*/ 40 h 65"/>
                <a:gd name="T86" fmla="*/ 79 w 244"/>
                <a:gd name="T87" fmla="*/ 38 h 65"/>
                <a:gd name="T88" fmla="*/ 71 w 244"/>
                <a:gd name="T89" fmla="*/ 39 h 65"/>
                <a:gd name="T90" fmla="*/ 56 w 244"/>
                <a:gd name="T91" fmla="*/ 47 h 65"/>
                <a:gd name="T92" fmla="*/ 42 w 244"/>
                <a:gd name="T93" fmla="*/ 50 h 65"/>
                <a:gd name="T94" fmla="*/ 31 w 244"/>
                <a:gd name="T95" fmla="*/ 54 h 65"/>
                <a:gd name="T96" fmla="*/ 17 w 244"/>
                <a:gd name="T97" fmla="*/ 55 h 65"/>
                <a:gd name="T98" fmla="*/ 6 w 244"/>
                <a:gd name="T99" fmla="*/ 55 h 65"/>
                <a:gd name="T100" fmla="*/ 0 w 244"/>
                <a:gd name="T101" fmla="*/ 58 h 65"/>
                <a:gd name="T102" fmla="*/ 0 w 244"/>
                <a:gd name="T103" fmla="*/ 58 h 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4"/>
                <a:gd name="T157" fmla="*/ 0 h 65"/>
                <a:gd name="T158" fmla="*/ 244 w 244"/>
                <a:gd name="T159" fmla="*/ 65 h 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4" h="65">
                  <a:moveTo>
                    <a:pt x="0" y="58"/>
                  </a:moveTo>
                  <a:lnTo>
                    <a:pt x="4" y="59"/>
                  </a:lnTo>
                  <a:lnTo>
                    <a:pt x="19" y="60"/>
                  </a:lnTo>
                  <a:lnTo>
                    <a:pt x="29" y="59"/>
                  </a:lnTo>
                  <a:lnTo>
                    <a:pt x="42" y="56"/>
                  </a:lnTo>
                  <a:lnTo>
                    <a:pt x="60" y="52"/>
                  </a:lnTo>
                  <a:lnTo>
                    <a:pt x="79" y="46"/>
                  </a:lnTo>
                  <a:lnTo>
                    <a:pt x="83" y="48"/>
                  </a:lnTo>
                  <a:lnTo>
                    <a:pt x="100" y="55"/>
                  </a:lnTo>
                  <a:lnTo>
                    <a:pt x="112" y="58"/>
                  </a:lnTo>
                  <a:lnTo>
                    <a:pt x="127" y="62"/>
                  </a:lnTo>
                  <a:lnTo>
                    <a:pt x="135" y="62"/>
                  </a:lnTo>
                  <a:lnTo>
                    <a:pt x="144" y="63"/>
                  </a:lnTo>
                  <a:lnTo>
                    <a:pt x="156" y="63"/>
                  </a:lnTo>
                  <a:lnTo>
                    <a:pt x="167" y="65"/>
                  </a:lnTo>
                  <a:lnTo>
                    <a:pt x="185" y="60"/>
                  </a:lnTo>
                  <a:lnTo>
                    <a:pt x="200" y="56"/>
                  </a:lnTo>
                  <a:lnTo>
                    <a:pt x="212" y="51"/>
                  </a:lnTo>
                  <a:lnTo>
                    <a:pt x="223" y="47"/>
                  </a:lnTo>
                  <a:lnTo>
                    <a:pt x="233" y="38"/>
                  </a:lnTo>
                  <a:lnTo>
                    <a:pt x="239" y="35"/>
                  </a:lnTo>
                  <a:lnTo>
                    <a:pt x="239" y="32"/>
                  </a:lnTo>
                  <a:lnTo>
                    <a:pt x="242" y="26"/>
                  </a:lnTo>
                  <a:lnTo>
                    <a:pt x="242" y="20"/>
                  </a:lnTo>
                  <a:lnTo>
                    <a:pt x="244" y="15"/>
                  </a:lnTo>
                  <a:lnTo>
                    <a:pt x="244" y="7"/>
                  </a:lnTo>
                  <a:lnTo>
                    <a:pt x="244" y="0"/>
                  </a:lnTo>
                  <a:lnTo>
                    <a:pt x="231" y="0"/>
                  </a:lnTo>
                  <a:lnTo>
                    <a:pt x="231" y="3"/>
                  </a:lnTo>
                  <a:lnTo>
                    <a:pt x="233" y="13"/>
                  </a:lnTo>
                  <a:lnTo>
                    <a:pt x="233" y="24"/>
                  </a:lnTo>
                  <a:lnTo>
                    <a:pt x="227" y="35"/>
                  </a:lnTo>
                  <a:lnTo>
                    <a:pt x="214" y="42"/>
                  </a:lnTo>
                  <a:lnTo>
                    <a:pt x="198" y="48"/>
                  </a:lnTo>
                  <a:lnTo>
                    <a:pt x="181" y="54"/>
                  </a:lnTo>
                  <a:lnTo>
                    <a:pt x="165" y="58"/>
                  </a:lnTo>
                  <a:lnTo>
                    <a:pt x="154" y="56"/>
                  </a:lnTo>
                  <a:lnTo>
                    <a:pt x="140" y="55"/>
                  </a:lnTo>
                  <a:lnTo>
                    <a:pt x="125" y="52"/>
                  </a:lnTo>
                  <a:lnTo>
                    <a:pt x="112" y="51"/>
                  </a:lnTo>
                  <a:lnTo>
                    <a:pt x="96" y="47"/>
                  </a:lnTo>
                  <a:lnTo>
                    <a:pt x="87" y="44"/>
                  </a:lnTo>
                  <a:lnTo>
                    <a:pt x="79" y="40"/>
                  </a:lnTo>
                  <a:lnTo>
                    <a:pt x="79" y="38"/>
                  </a:lnTo>
                  <a:lnTo>
                    <a:pt x="71" y="39"/>
                  </a:lnTo>
                  <a:lnTo>
                    <a:pt x="56" y="47"/>
                  </a:lnTo>
                  <a:lnTo>
                    <a:pt x="42" y="50"/>
                  </a:lnTo>
                  <a:lnTo>
                    <a:pt x="31" y="54"/>
                  </a:lnTo>
                  <a:lnTo>
                    <a:pt x="17" y="55"/>
                  </a:lnTo>
                  <a:lnTo>
                    <a:pt x="6" y="55"/>
                  </a:lnTo>
                  <a:lnTo>
                    <a:pt x="0" y="58"/>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89" name="Freeform 313"/>
            <p:cNvSpPr>
              <a:spLocks/>
            </p:cNvSpPr>
            <p:nvPr/>
          </p:nvSpPr>
          <p:spPr bwMode="auto">
            <a:xfrm>
              <a:off x="4136" y="4040"/>
              <a:ext cx="764" cy="231"/>
            </a:xfrm>
            <a:custGeom>
              <a:avLst/>
              <a:gdLst>
                <a:gd name="T0" fmla="*/ 11 w 764"/>
                <a:gd name="T1" fmla="*/ 223 h 231"/>
                <a:gd name="T2" fmla="*/ 32 w 764"/>
                <a:gd name="T3" fmla="*/ 224 h 231"/>
                <a:gd name="T4" fmla="*/ 59 w 764"/>
                <a:gd name="T5" fmla="*/ 224 h 231"/>
                <a:gd name="T6" fmla="*/ 82 w 764"/>
                <a:gd name="T7" fmla="*/ 223 h 231"/>
                <a:gd name="T8" fmla="*/ 106 w 764"/>
                <a:gd name="T9" fmla="*/ 220 h 231"/>
                <a:gd name="T10" fmla="*/ 129 w 764"/>
                <a:gd name="T11" fmla="*/ 216 h 231"/>
                <a:gd name="T12" fmla="*/ 152 w 764"/>
                <a:gd name="T13" fmla="*/ 208 h 231"/>
                <a:gd name="T14" fmla="*/ 181 w 764"/>
                <a:gd name="T15" fmla="*/ 200 h 231"/>
                <a:gd name="T16" fmla="*/ 215 w 764"/>
                <a:gd name="T17" fmla="*/ 192 h 231"/>
                <a:gd name="T18" fmla="*/ 252 w 764"/>
                <a:gd name="T19" fmla="*/ 184 h 231"/>
                <a:gd name="T20" fmla="*/ 290 w 764"/>
                <a:gd name="T21" fmla="*/ 174 h 231"/>
                <a:gd name="T22" fmla="*/ 327 w 764"/>
                <a:gd name="T23" fmla="*/ 164 h 231"/>
                <a:gd name="T24" fmla="*/ 362 w 764"/>
                <a:gd name="T25" fmla="*/ 153 h 231"/>
                <a:gd name="T26" fmla="*/ 392 w 764"/>
                <a:gd name="T27" fmla="*/ 139 h 231"/>
                <a:gd name="T28" fmla="*/ 417 w 764"/>
                <a:gd name="T29" fmla="*/ 126 h 231"/>
                <a:gd name="T30" fmla="*/ 431 w 764"/>
                <a:gd name="T31" fmla="*/ 113 h 231"/>
                <a:gd name="T32" fmla="*/ 442 w 764"/>
                <a:gd name="T33" fmla="*/ 99 h 231"/>
                <a:gd name="T34" fmla="*/ 444 w 764"/>
                <a:gd name="T35" fmla="*/ 83 h 231"/>
                <a:gd name="T36" fmla="*/ 450 w 764"/>
                <a:gd name="T37" fmla="*/ 67 h 231"/>
                <a:gd name="T38" fmla="*/ 464 w 764"/>
                <a:gd name="T39" fmla="*/ 53 h 231"/>
                <a:gd name="T40" fmla="*/ 483 w 764"/>
                <a:gd name="T41" fmla="*/ 44 h 231"/>
                <a:gd name="T42" fmla="*/ 510 w 764"/>
                <a:gd name="T43" fmla="*/ 36 h 231"/>
                <a:gd name="T44" fmla="*/ 544 w 764"/>
                <a:gd name="T45" fmla="*/ 28 h 231"/>
                <a:gd name="T46" fmla="*/ 585 w 764"/>
                <a:gd name="T47" fmla="*/ 20 h 231"/>
                <a:gd name="T48" fmla="*/ 633 w 764"/>
                <a:gd name="T49" fmla="*/ 12 h 231"/>
                <a:gd name="T50" fmla="*/ 683 w 764"/>
                <a:gd name="T51" fmla="*/ 5 h 231"/>
                <a:gd name="T52" fmla="*/ 735 w 764"/>
                <a:gd name="T53" fmla="*/ 1 h 231"/>
                <a:gd name="T54" fmla="*/ 760 w 764"/>
                <a:gd name="T55" fmla="*/ 1 h 231"/>
                <a:gd name="T56" fmla="*/ 750 w 764"/>
                <a:gd name="T57" fmla="*/ 9 h 231"/>
                <a:gd name="T58" fmla="*/ 746 w 764"/>
                <a:gd name="T59" fmla="*/ 12 h 231"/>
                <a:gd name="T60" fmla="*/ 731 w 764"/>
                <a:gd name="T61" fmla="*/ 12 h 231"/>
                <a:gd name="T62" fmla="*/ 702 w 764"/>
                <a:gd name="T63" fmla="*/ 13 h 231"/>
                <a:gd name="T64" fmla="*/ 664 w 764"/>
                <a:gd name="T65" fmla="*/ 16 h 231"/>
                <a:gd name="T66" fmla="*/ 621 w 764"/>
                <a:gd name="T67" fmla="*/ 23 h 231"/>
                <a:gd name="T68" fmla="*/ 575 w 764"/>
                <a:gd name="T69" fmla="*/ 29 h 231"/>
                <a:gd name="T70" fmla="*/ 527 w 764"/>
                <a:gd name="T71" fmla="*/ 39 h 231"/>
                <a:gd name="T72" fmla="*/ 483 w 764"/>
                <a:gd name="T73" fmla="*/ 53 h 231"/>
                <a:gd name="T74" fmla="*/ 456 w 764"/>
                <a:gd name="T75" fmla="*/ 66 h 231"/>
                <a:gd name="T76" fmla="*/ 452 w 764"/>
                <a:gd name="T77" fmla="*/ 79 h 231"/>
                <a:gd name="T78" fmla="*/ 448 w 764"/>
                <a:gd name="T79" fmla="*/ 98 h 231"/>
                <a:gd name="T80" fmla="*/ 437 w 764"/>
                <a:gd name="T81" fmla="*/ 117 h 231"/>
                <a:gd name="T82" fmla="*/ 425 w 764"/>
                <a:gd name="T83" fmla="*/ 131 h 231"/>
                <a:gd name="T84" fmla="*/ 404 w 764"/>
                <a:gd name="T85" fmla="*/ 146 h 231"/>
                <a:gd name="T86" fmla="*/ 369 w 764"/>
                <a:gd name="T87" fmla="*/ 160 h 231"/>
                <a:gd name="T88" fmla="*/ 331 w 764"/>
                <a:gd name="T89" fmla="*/ 172 h 231"/>
                <a:gd name="T90" fmla="*/ 288 w 764"/>
                <a:gd name="T91" fmla="*/ 182 h 231"/>
                <a:gd name="T92" fmla="*/ 244 w 764"/>
                <a:gd name="T93" fmla="*/ 193 h 231"/>
                <a:gd name="T94" fmla="*/ 204 w 764"/>
                <a:gd name="T95" fmla="*/ 201 h 231"/>
                <a:gd name="T96" fmla="*/ 173 w 764"/>
                <a:gd name="T97" fmla="*/ 207 h 231"/>
                <a:gd name="T98" fmla="*/ 154 w 764"/>
                <a:gd name="T99" fmla="*/ 212 h 231"/>
                <a:gd name="T100" fmla="*/ 138 w 764"/>
                <a:gd name="T101" fmla="*/ 217 h 231"/>
                <a:gd name="T102" fmla="*/ 108 w 764"/>
                <a:gd name="T103" fmla="*/ 225 h 231"/>
                <a:gd name="T104" fmla="*/ 77 w 764"/>
                <a:gd name="T105" fmla="*/ 230 h 231"/>
                <a:gd name="T106" fmla="*/ 54 w 764"/>
                <a:gd name="T107" fmla="*/ 231 h 231"/>
                <a:gd name="T108" fmla="*/ 31 w 764"/>
                <a:gd name="T109" fmla="*/ 230 h 231"/>
                <a:gd name="T110" fmla="*/ 9 w 764"/>
                <a:gd name="T111" fmla="*/ 227 h 231"/>
                <a:gd name="T112" fmla="*/ 9 w 764"/>
                <a:gd name="T113" fmla="*/ 223 h 2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4"/>
                <a:gd name="T172" fmla="*/ 0 h 231"/>
                <a:gd name="T173" fmla="*/ 764 w 764"/>
                <a:gd name="T174" fmla="*/ 231 h 2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4" h="231">
                  <a:moveTo>
                    <a:pt x="9" y="223"/>
                  </a:moveTo>
                  <a:lnTo>
                    <a:pt x="11" y="223"/>
                  </a:lnTo>
                  <a:lnTo>
                    <a:pt x="21" y="224"/>
                  </a:lnTo>
                  <a:lnTo>
                    <a:pt x="32" y="224"/>
                  </a:lnTo>
                  <a:lnTo>
                    <a:pt x="52" y="225"/>
                  </a:lnTo>
                  <a:lnTo>
                    <a:pt x="59" y="224"/>
                  </a:lnTo>
                  <a:lnTo>
                    <a:pt x="71" y="224"/>
                  </a:lnTo>
                  <a:lnTo>
                    <a:pt x="82" y="223"/>
                  </a:lnTo>
                  <a:lnTo>
                    <a:pt x="94" y="223"/>
                  </a:lnTo>
                  <a:lnTo>
                    <a:pt x="106" y="220"/>
                  </a:lnTo>
                  <a:lnTo>
                    <a:pt x="117" y="219"/>
                  </a:lnTo>
                  <a:lnTo>
                    <a:pt x="129" y="216"/>
                  </a:lnTo>
                  <a:lnTo>
                    <a:pt x="142" y="213"/>
                  </a:lnTo>
                  <a:lnTo>
                    <a:pt x="152" y="208"/>
                  </a:lnTo>
                  <a:lnTo>
                    <a:pt x="165" y="204"/>
                  </a:lnTo>
                  <a:lnTo>
                    <a:pt x="181" y="200"/>
                  </a:lnTo>
                  <a:lnTo>
                    <a:pt x="198" y="196"/>
                  </a:lnTo>
                  <a:lnTo>
                    <a:pt x="215" y="192"/>
                  </a:lnTo>
                  <a:lnTo>
                    <a:pt x="233" y="188"/>
                  </a:lnTo>
                  <a:lnTo>
                    <a:pt x="252" y="184"/>
                  </a:lnTo>
                  <a:lnTo>
                    <a:pt x="273" y="180"/>
                  </a:lnTo>
                  <a:lnTo>
                    <a:pt x="290" y="174"/>
                  </a:lnTo>
                  <a:lnTo>
                    <a:pt x="310" y="169"/>
                  </a:lnTo>
                  <a:lnTo>
                    <a:pt x="327" y="164"/>
                  </a:lnTo>
                  <a:lnTo>
                    <a:pt x="346" y="160"/>
                  </a:lnTo>
                  <a:lnTo>
                    <a:pt x="362" y="153"/>
                  </a:lnTo>
                  <a:lnTo>
                    <a:pt x="379" y="146"/>
                  </a:lnTo>
                  <a:lnTo>
                    <a:pt x="392" y="139"/>
                  </a:lnTo>
                  <a:lnTo>
                    <a:pt x="408" y="134"/>
                  </a:lnTo>
                  <a:lnTo>
                    <a:pt x="417" y="126"/>
                  </a:lnTo>
                  <a:lnTo>
                    <a:pt x="425" y="119"/>
                  </a:lnTo>
                  <a:lnTo>
                    <a:pt x="431" y="113"/>
                  </a:lnTo>
                  <a:lnTo>
                    <a:pt x="437" y="109"/>
                  </a:lnTo>
                  <a:lnTo>
                    <a:pt x="442" y="99"/>
                  </a:lnTo>
                  <a:lnTo>
                    <a:pt x="444" y="91"/>
                  </a:lnTo>
                  <a:lnTo>
                    <a:pt x="444" y="83"/>
                  </a:lnTo>
                  <a:lnTo>
                    <a:pt x="446" y="75"/>
                  </a:lnTo>
                  <a:lnTo>
                    <a:pt x="450" y="67"/>
                  </a:lnTo>
                  <a:lnTo>
                    <a:pt x="460" y="59"/>
                  </a:lnTo>
                  <a:lnTo>
                    <a:pt x="464" y="53"/>
                  </a:lnTo>
                  <a:lnTo>
                    <a:pt x="471" y="49"/>
                  </a:lnTo>
                  <a:lnTo>
                    <a:pt x="483" y="44"/>
                  </a:lnTo>
                  <a:lnTo>
                    <a:pt x="496" y="40"/>
                  </a:lnTo>
                  <a:lnTo>
                    <a:pt x="510" y="36"/>
                  </a:lnTo>
                  <a:lnTo>
                    <a:pt x="527" y="32"/>
                  </a:lnTo>
                  <a:lnTo>
                    <a:pt x="544" y="28"/>
                  </a:lnTo>
                  <a:lnTo>
                    <a:pt x="566" y="24"/>
                  </a:lnTo>
                  <a:lnTo>
                    <a:pt x="585" y="20"/>
                  </a:lnTo>
                  <a:lnTo>
                    <a:pt x="608" y="16"/>
                  </a:lnTo>
                  <a:lnTo>
                    <a:pt x="633" y="12"/>
                  </a:lnTo>
                  <a:lnTo>
                    <a:pt x="658" y="9"/>
                  </a:lnTo>
                  <a:lnTo>
                    <a:pt x="683" y="5"/>
                  </a:lnTo>
                  <a:lnTo>
                    <a:pt x="710" y="4"/>
                  </a:lnTo>
                  <a:lnTo>
                    <a:pt x="735" y="1"/>
                  </a:lnTo>
                  <a:lnTo>
                    <a:pt x="764" y="0"/>
                  </a:lnTo>
                  <a:lnTo>
                    <a:pt x="760" y="1"/>
                  </a:lnTo>
                  <a:lnTo>
                    <a:pt x="756" y="5"/>
                  </a:lnTo>
                  <a:lnTo>
                    <a:pt x="750" y="9"/>
                  </a:lnTo>
                  <a:lnTo>
                    <a:pt x="750" y="12"/>
                  </a:lnTo>
                  <a:lnTo>
                    <a:pt x="746" y="12"/>
                  </a:lnTo>
                  <a:lnTo>
                    <a:pt x="741" y="12"/>
                  </a:lnTo>
                  <a:lnTo>
                    <a:pt x="731" y="12"/>
                  </a:lnTo>
                  <a:lnTo>
                    <a:pt x="719" y="13"/>
                  </a:lnTo>
                  <a:lnTo>
                    <a:pt x="702" y="13"/>
                  </a:lnTo>
                  <a:lnTo>
                    <a:pt x="685" y="14"/>
                  </a:lnTo>
                  <a:lnTo>
                    <a:pt x="664" y="16"/>
                  </a:lnTo>
                  <a:lnTo>
                    <a:pt x="644" y="20"/>
                  </a:lnTo>
                  <a:lnTo>
                    <a:pt x="621" y="23"/>
                  </a:lnTo>
                  <a:lnTo>
                    <a:pt x="598" y="25"/>
                  </a:lnTo>
                  <a:lnTo>
                    <a:pt x="575" y="29"/>
                  </a:lnTo>
                  <a:lnTo>
                    <a:pt x="552" y="35"/>
                  </a:lnTo>
                  <a:lnTo>
                    <a:pt x="527" y="39"/>
                  </a:lnTo>
                  <a:lnTo>
                    <a:pt x="506" y="45"/>
                  </a:lnTo>
                  <a:lnTo>
                    <a:pt x="483" y="53"/>
                  </a:lnTo>
                  <a:lnTo>
                    <a:pt x="465" y="62"/>
                  </a:lnTo>
                  <a:lnTo>
                    <a:pt x="456" y="66"/>
                  </a:lnTo>
                  <a:lnTo>
                    <a:pt x="454" y="72"/>
                  </a:lnTo>
                  <a:lnTo>
                    <a:pt x="452" y="79"/>
                  </a:lnTo>
                  <a:lnTo>
                    <a:pt x="452" y="88"/>
                  </a:lnTo>
                  <a:lnTo>
                    <a:pt x="448" y="98"/>
                  </a:lnTo>
                  <a:lnTo>
                    <a:pt x="442" y="111"/>
                  </a:lnTo>
                  <a:lnTo>
                    <a:pt x="437" y="117"/>
                  </a:lnTo>
                  <a:lnTo>
                    <a:pt x="433" y="123"/>
                  </a:lnTo>
                  <a:lnTo>
                    <a:pt x="425" y="131"/>
                  </a:lnTo>
                  <a:lnTo>
                    <a:pt x="417" y="139"/>
                  </a:lnTo>
                  <a:lnTo>
                    <a:pt x="404" y="146"/>
                  </a:lnTo>
                  <a:lnTo>
                    <a:pt x="388" y="153"/>
                  </a:lnTo>
                  <a:lnTo>
                    <a:pt x="369" y="160"/>
                  </a:lnTo>
                  <a:lnTo>
                    <a:pt x="352" y="166"/>
                  </a:lnTo>
                  <a:lnTo>
                    <a:pt x="331" y="172"/>
                  </a:lnTo>
                  <a:lnTo>
                    <a:pt x="310" y="177"/>
                  </a:lnTo>
                  <a:lnTo>
                    <a:pt x="288" y="182"/>
                  </a:lnTo>
                  <a:lnTo>
                    <a:pt x="267" y="189"/>
                  </a:lnTo>
                  <a:lnTo>
                    <a:pt x="244" y="193"/>
                  </a:lnTo>
                  <a:lnTo>
                    <a:pt x="225" y="197"/>
                  </a:lnTo>
                  <a:lnTo>
                    <a:pt x="204" y="201"/>
                  </a:lnTo>
                  <a:lnTo>
                    <a:pt x="188" y="205"/>
                  </a:lnTo>
                  <a:lnTo>
                    <a:pt x="173" y="207"/>
                  </a:lnTo>
                  <a:lnTo>
                    <a:pt x="161" y="209"/>
                  </a:lnTo>
                  <a:lnTo>
                    <a:pt x="154" y="212"/>
                  </a:lnTo>
                  <a:lnTo>
                    <a:pt x="150" y="215"/>
                  </a:lnTo>
                  <a:lnTo>
                    <a:pt x="138" y="217"/>
                  </a:lnTo>
                  <a:lnTo>
                    <a:pt x="125" y="221"/>
                  </a:lnTo>
                  <a:lnTo>
                    <a:pt x="108" y="225"/>
                  </a:lnTo>
                  <a:lnTo>
                    <a:pt x="88" y="230"/>
                  </a:lnTo>
                  <a:lnTo>
                    <a:pt x="77" y="230"/>
                  </a:lnTo>
                  <a:lnTo>
                    <a:pt x="65" y="231"/>
                  </a:lnTo>
                  <a:lnTo>
                    <a:pt x="54" y="231"/>
                  </a:lnTo>
                  <a:lnTo>
                    <a:pt x="42" y="231"/>
                  </a:lnTo>
                  <a:lnTo>
                    <a:pt x="31" y="230"/>
                  </a:lnTo>
                  <a:lnTo>
                    <a:pt x="19" y="230"/>
                  </a:lnTo>
                  <a:lnTo>
                    <a:pt x="9" y="227"/>
                  </a:lnTo>
                  <a:lnTo>
                    <a:pt x="0" y="225"/>
                  </a:lnTo>
                  <a:lnTo>
                    <a:pt x="9" y="2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0" name="Freeform 314"/>
            <p:cNvSpPr>
              <a:spLocks/>
            </p:cNvSpPr>
            <p:nvPr/>
          </p:nvSpPr>
          <p:spPr bwMode="auto">
            <a:xfrm>
              <a:off x="1361" y="4104"/>
              <a:ext cx="225" cy="65"/>
            </a:xfrm>
            <a:custGeom>
              <a:avLst/>
              <a:gdLst>
                <a:gd name="T0" fmla="*/ 52 w 225"/>
                <a:gd name="T1" fmla="*/ 65 h 65"/>
                <a:gd name="T2" fmla="*/ 55 w 225"/>
                <a:gd name="T3" fmla="*/ 61 h 65"/>
                <a:gd name="T4" fmla="*/ 65 w 225"/>
                <a:gd name="T5" fmla="*/ 54 h 65"/>
                <a:gd name="T6" fmla="*/ 80 w 225"/>
                <a:gd name="T7" fmla="*/ 43 h 65"/>
                <a:gd name="T8" fmla="*/ 102 w 225"/>
                <a:gd name="T9" fmla="*/ 34 h 65"/>
                <a:gd name="T10" fmla="*/ 111 w 225"/>
                <a:gd name="T11" fmla="*/ 27 h 65"/>
                <a:gd name="T12" fmla="*/ 123 w 225"/>
                <a:gd name="T13" fmla="*/ 22 h 65"/>
                <a:gd name="T14" fmla="*/ 132 w 225"/>
                <a:gd name="T15" fmla="*/ 18 h 65"/>
                <a:gd name="T16" fmla="*/ 144 w 225"/>
                <a:gd name="T17" fmla="*/ 14 h 65"/>
                <a:gd name="T18" fmla="*/ 161 w 225"/>
                <a:gd name="T19" fmla="*/ 7 h 65"/>
                <a:gd name="T20" fmla="*/ 179 w 225"/>
                <a:gd name="T21" fmla="*/ 8 h 65"/>
                <a:gd name="T22" fmla="*/ 188 w 225"/>
                <a:gd name="T23" fmla="*/ 11 h 65"/>
                <a:gd name="T24" fmla="*/ 196 w 225"/>
                <a:gd name="T25" fmla="*/ 19 h 65"/>
                <a:gd name="T26" fmla="*/ 202 w 225"/>
                <a:gd name="T27" fmla="*/ 27 h 65"/>
                <a:gd name="T28" fmla="*/ 207 w 225"/>
                <a:gd name="T29" fmla="*/ 36 h 65"/>
                <a:gd name="T30" fmla="*/ 209 w 225"/>
                <a:gd name="T31" fmla="*/ 43 h 65"/>
                <a:gd name="T32" fmla="*/ 213 w 225"/>
                <a:gd name="T33" fmla="*/ 51 h 65"/>
                <a:gd name="T34" fmla="*/ 213 w 225"/>
                <a:gd name="T35" fmla="*/ 57 h 65"/>
                <a:gd name="T36" fmla="*/ 215 w 225"/>
                <a:gd name="T37" fmla="*/ 59 h 65"/>
                <a:gd name="T38" fmla="*/ 225 w 225"/>
                <a:gd name="T39" fmla="*/ 59 h 65"/>
                <a:gd name="T40" fmla="*/ 223 w 225"/>
                <a:gd name="T41" fmla="*/ 57 h 65"/>
                <a:gd name="T42" fmla="*/ 223 w 225"/>
                <a:gd name="T43" fmla="*/ 50 h 65"/>
                <a:gd name="T44" fmla="*/ 219 w 225"/>
                <a:gd name="T45" fmla="*/ 42 h 65"/>
                <a:gd name="T46" fmla="*/ 217 w 225"/>
                <a:gd name="T47" fmla="*/ 32 h 65"/>
                <a:gd name="T48" fmla="*/ 209 w 225"/>
                <a:gd name="T49" fmla="*/ 22 h 65"/>
                <a:gd name="T50" fmla="*/ 204 w 225"/>
                <a:gd name="T51" fmla="*/ 14 h 65"/>
                <a:gd name="T52" fmla="*/ 194 w 225"/>
                <a:gd name="T53" fmla="*/ 6 h 65"/>
                <a:gd name="T54" fmla="*/ 182 w 225"/>
                <a:gd name="T55" fmla="*/ 3 h 65"/>
                <a:gd name="T56" fmla="*/ 167 w 225"/>
                <a:gd name="T57" fmla="*/ 0 h 65"/>
                <a:gd name="T58" fmla="*/ 152 w 225"/>
                <a:gd name="T59" fmla="*/ 3 h 65"/>
                <a:gd name="T60" fmla="*/ 138 w 225"/>
                <a:gd name="T61" fmla="*/ 7 h 65"/>
                <a:gd name="T62" fmla="*/ 127 w 225"/>
                <a:gd name="T63" fmla="*/ 12 h 65"/>
                <a:gd name="T64" fmla="*/ 115 w 225"/>
                <a:gd name="T65" fmla="*/ 18 h 65"/>
                <a:gd name="T66" fmla="*/ 107 w 225"/>
                <a:gd name="T67" fmla="*/ 23 h 65"/>
                <a:gd name="T68" fmla="*/ 102 w 225"/>
                <a:gd name="T69" fmla="*/ 26 h 65"/>
                <a:gd name="T70" fmla="*/ 102 w 225"/>
                <a:gd name="T71" fmla="*/ 28 h 65"/>
                <a:gd name="T72" fmla="*/ 98 w 225"/>
                <a:gd name="T73" fmla="*/ 26 h 65"/>
                <a:gd name="T74" fmla="*/ 92 w 225"/>
                <a:gd name="T75" fmla="*/ 22 h 65"/>
                <a:gd name="T76" fmla="*/ 82 w 225"/>
                <a:gd name="T77" fmla="*/ 16 h 65"/>
                <a:gd name="T78" fmla="*/ 73 w 225"/>
                <a:gd name="T79" fmla="*/ 15 h 65"/>
                <a:gd name="T80" fmla="*/ 55 w 225"/>
                <a:gd name="T81" fmla="*/ 15 h 65"/>
                <a:gd name="T82" fmla="*/ 38 w 225"/>
                <a:gd name="T83" fmla="*/ 23 h 65"/>
                <a:gd name="T84" fmla="*/ 28 w 225"/>
                <a:gd name="T85" fmla="*/ 28 h 65"/>
                <a:gd name="T86" fmla="*/ 19 w 225"/>
                <a:gd name="T87" fmla="*/ 36 h 65"/>
                <a:gd name="T88" fmla="*/ 9 w 225"/>
                <a:gd name="T89" fmla="*/ 47 h 65"/>
                <a:gd name="T90" fmla="*/ 0 w 225"/>
                <a:gd name="T91" fmla="*/ 62 h 65"/>
                <a:gd name="T92" fmla="*/ 9 w 225"/>
                <a:gd name="T93" fmla="*/ 59 h 65"/>
                <a:gd name="T94" fmla="*/ 9 w 225"/>
                <a:gd name="T95" fmla="*/ 57 h 65"/>
                <a:gd name="T96" fmla="*/ 13 w 225"/>
                <a:gd name="T97" fmla="*/ 53 h 65"/>
                <a:gd name="T98" fmla="*/ 19 w 225"/>
                <a:gd name="T99" fmla="*/ 46 h 65"/>
                <a:gd name="T100" fmla="*/ 28 w 225"/>
                <a:gd name="T101" fmla="*/ 39 h 65"/>
                <a:gd name="T102" fmla="*/ 36 w 225"/>
                <a:gd name="T103" fmla="*/ 31 h 65"/>
                <a:gd name="T104" fmla="*/ 48 w 225"/>
                <a:gd name="T105" fmla="*/ 26 h 65"/>
                <a:gd name="T106" fmla="*/ 57 w 225"/>
                <a:gd name="T107" fmla="*/ 20 h 65"/>
                <a:gd name="T108" fmla="*/ 69 w 225"/>
                <a:gd name="T109" fmla="*/ 20 h 65"/>
                <a:gd name="T110" fmla="*/ 82 w 225"/>
                <a:gd name="T111" fmla="*/ 22 h 65"/>
                <a:gd name="T112" fmla="*/ 90 w 225"/>
                <a:gd name="T113" fmla="*/ 26 h 65"/>
                <a:gd name="T114" fmla="*/ 94 w 225"/>
                <a:gd name="T115" fmla="*/ 30 h 65"/>
                <a:gd name="T116" fmla="*/ 96 w 225"/>
                <a:gd name="T117" fmla="*/ 32 h 65"/>
                <a:gd name="T118" fmla="*/ 48 w 225"/>
                <a:gd name="T119" fmla="*/ 63 h 65"/>
                <a:gd name="T120" fmla="*/ 52 w 225"/>
                <a:gd name="T121" fmla="*/ 65 h 65"/>
                <a:gd name="T122" fmla="*/ 52 w 225"/>
                <a:gd name="T123" fmla="*/ 65 h 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5"/>
                <a:gd name="T187" fmla="*/ 0 h 65"/>
                <a:gd name="T188" fmla="*/ 225 w 225"/>
                <a:gd name="T189" fmla="*/ 65 h 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5" h="65">
                  <a:moveTo>
                    <a:pt x="52" y="65"/>
                  </a:moveTo>
                  <a:lnTo>
                    <a:pt x="55" y="61"/>
                  </a:lnTo>
                  <a:lnTo>
                    <a:pt x="65" y="54"/>
                  </a:lnTo>
                  <a:lnTo>
                    <a:pt x="80" y="43"/>
                  </a:lnTo>
                  <a:lnTo>
                    <a:pt x="102" y="34"/>
                  </a:lnTo>
                  <a:lnTo>
                    <a:pt x="111" y="27"/>
                  </a:lnTo>
                  <a:lnTo>
                    <a:pt x="123" y="22"/>
                  </a:lnTo>
                  <a:lnTo>
                    <a:pt x="132" y="18"/>
                  </a:lnTo>
                  <a:lnTo>
                    <a:pt x="144" y="14"/>
                  </a:lnTo>
                  <a:lnTo>
                    <a:pt x="161" y="7"/>
                  </a:lnTo>
                  <a:lnTo>
                    <a:pt x="179" y="8"/>
                  </a:lnTo>
                  <a:lnTo>
                    <a:pt x="188" y="11"/>
                  </a:lnTo>
                  <a:lnTo>
                    <a:pt x="196" y="19"/>
                  </a:lnTo>
                  <a:lnTo>
                    <a:pt x="202" y="27"/>
                  </a:lnTo>
                  <a:lnTo>
                    <a:pt x="207" y="36"/>
                  </a:lnTo>
                  <a:lnTo>
                    <a:pt x="209" y="43"/>
                  </a:lnTo>
                  <a:lnTo>
                    <a:pt x="213" y="51"/>
                  </a:lnTo>
                  <a:lnTo>
                    <a:pt x="213" y="57"/>
                  </a:lnTo>
                  <a:lnTo>
                    <a:pt x="215" y="59"/>
                  </a:lnTo>
                  <a:lnTo>
                    <a:pt x="225" y="59"/>
                  </a:lnTo>
                  <a:lnTo>
                    <a:pt x="223" y="57"/>
                  </a:lnTo>
                  <a:lnTo>
                    <a:pt x="223" y="50"/>
                  </a:lnTo>
                  <a:lnTo>
                    <a:pt x="219" y="42"/>
                  </a:lnTo>
                  <a:lnTo>
                    <a:pt x="217" y="32"/>
                  </a:lnTo>
                  <a:lnTo>
                    <a:pt x="209" y="22"/>
                  </a:lnTo>
                  <a:lnTo>
                    <a:pt x="204" y="14"/>
                  </a:lnTo>
                  <a:lnTo>
                    <a:pt x="194" y="6"/>
                  </a:lnTo>
                  <a:lnTo>
                    <a:pt x="182" y="3"/>
                  </a:lnTo>
                  <a:lnTo>
                    <a:pt x="167" y="0"/>
                  </a:lnTo>
                  <a:lnTo>
                    <a:pt x="152" y="3"/>
                  </a:lnTo>
                  <a:lnTo>
                    <a:pt x="138" y="7"/>
                  </a:lnTo>
                  <a:lnTo>
                    <a:pt x="127" y="12"/>
                  </a:lnTo>
                  <a:lnTo>
                    <a:pt x="115" y="18"/>
                  </a:lnTo>
                  <a:lnTo>
                    <a:pt x="107" y="23"/>
                  </a:lnTo>
                  <a:lnTo>
                    <a:pt x="102" y="26"/>
                  </a:lnTo>
                  <a:lnTo>
                    <a:pt x="102" y="28"/>
                  </a:lnTo>
                  <a:lnTo>
                    <a:pt x="98" y="26"/>
                  </a:lnTo>
                  <a:lnTo>
                    <a:pt x="92" y="22"/>
                  </a:lnTo>
                  <a:lnTo>
                    <a:pt x="82" y="16"/>
                  </a:lnTo>
                  <a:lnTo>
                    <a:pt x="73" y="15"/>
                  </a:lnTo>
                  <a:lnTo>
                    <a:pt x="55" y="15"/>
                  </a:lnTo>
                  <a:lnTo>
                    <a:pt x="38" y="23"/>
                  </a:lnTo>
                  <a:lnTo>
                    <a:pt x="28" y="28"/>
                  </a:lnTo>
                  <a:lnTo>
                    <a:pt x="19" y="36"/>
                  </a:lnTo>
                  <a:lnTo>
                    <a:pt x="9" y="47"/>
                  </a:lnTo>
                  <a:lnTo>
                    <a:pt x="0" y="62"/>
                  </a:lnTo>
                  <a:lnTo>
                    <a:pt x="9" y="59"/>
                  </a:lnTo>
                  <a:lnTo>
                    <a:pt x="9" y="57"/>
                  </a:lnTo>
                  <a:lnTo>
                    <a:pt x="13" y="53"/>
                  </a:lnTo>
                  <a:lnTo>
                    <a:pt x="19" y="46"/>
                  </a:lnTo>
                  <a:lnTo>
                    <a:pt x="28" y="39"/>
                  </a:lnTo>
                  <a:lnTo>
                    <a:pt x="36" y="31"/>
                  </a:lnTo>
                  <a:lnTo>
                    <a:pt x="48" y="26"/>
                  </a:lnTo>
                  <a:lnTo>
                    <a:pt x="57" y="20"/>
                  </a:lnTo>
                  <a:lnTo>
                    <a:pt x="69" y="20"/>
                  </a:lnTo>
                  <a:lnTo>
                    <a:pt x="82" y="22"/>
                  </a:lnTo>
                  <a:lnTo>
                    <a:pt x="90" y="26"/>
                  </a:lnTo>
                  <a:lnTo>
                    <a:pt x="94" y="30"/>
                  </a:lnTo>
                  <a:lnTo>
                    <a:pt x="96" y="32"/>
                  </a:lnTo>
                  <a:lnTo>
                    <a:pt x="48" y="63"/>
                  </a:lnTo>
                  <a:lnTo>
                    <a:pt x="52" y="65"/>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1" name="Freeform 315"/>
            <p:cNvSpPr>
              <a:spLocks/>
            </p:cNvSpPr>
            <p:nvPr/>
          </p:nvSpPr>
          <p:spPr bwMode="auto">
            <a:xfrm>
              <a:off x="1609" y="4119"/>
              <a:ext cx="94" cy="50"/>
            </a:xfrm>
            <a:custGeom>
              <a:avLst/>
              <a:gdLst>
                <a:gd name="T0" fmla="*/ 0 w 94"/>
                <a:gd name="T1" fmla="*/ 36 h 50"/>
                <a:gd name="T2" fmla="*/ 2 w 94"/>
                <a:gd name="T3" fmla="*/ 30 h 50"/>
                <a:gd name="T4" fmla="*/ 9 w 94"/>
                <a:gd name="T5" fmla="*/ 17 h 50"/>
                <a:gd name="T6" fmla="*/ 21 w 94"/>
                <a:gd name="T7" fmla="*/ 4 h 50"/>
                <a:gd name="T8" fmla="*/ 38 w 94"/>
                <a:gd name="T9" fmla="*/ 0 h 50"/>
                <a:gd name="T10" fmla="*/ 54 w 94"/>
                <a:gd name="T11" fmla="*/ 3 h 50"/>
                <a:gd name="T12" fmla="*/ 71 w 94"/>
                <a:gd name="T13" fmla="*/ 9 h 50"/>
                <a:gd name="T14" fmla="*/ 85 w 94"/>
                <a:gd name="T15" fmla="*/ 19 h 50"/>
                <a:gd name="T16" fmla="*/ 94 w 94"/>
                <a:gd name="T17" fmla="*/ 31 h 50"/>
                <a:gd name="T18" fmla="*/ 88 w 94"/>
                <a:gd name="T19" fmla="*/ 32 h 50"/>
                <a:gd name="T20" fmla="*/ 81 w 94"/>
                <a:gd name="T21" fmla="*/ 27 h 50"/>
                <a:gd name="T22" fmla="*/ 71 w 94"/>
                <a:gd name="T23" fmla="*/ 16 h 50"/>
                <a:gd name="T24" fmla="*/ 56 w 94"/>
                <a:gd name="T25" fmla="*/ 7 h 50"/>
                <a:gd name="T26" fmla="*/ 38 w 94"/>
                <a:gd name="T27" fmla="*/ 4 h 50"/>
                <a:gd name="T28" fmla="*/ 23 w 94"/>
                <a:gd name="T29" fmla="*/ 9 h 50"/>
                <a:gd name="T30" fmla="*/ 13 w 94"/>
                <a:gd name="T31" fmla="*/ 20 h 50"/>
                <a:gd name="T32" fmla="*/ 8 w 94"/>
                <a:gd name="T33" fmla="*/ 31 h 50"/>
                <a:gd name="T34" fmla="*/ 8 w 94"/>
                <a:gd name="T35" fmla="*/ 36 h 50"/>
                <a:gd name="T36" fmla="*/ 11 w 94"/>
                <a:gd name="T37" fmla="*/ 38 h 50"/>
                <a:gd name="T38" fmla="*/ 27 w 94"/>
                <a:gd name="T39" fmla="*/ 43 h 50"/>
                <a:gd name="T40" fmla="*/ 35 w 94"/>
                <a:gd name="T41" fmla="*/ 43 h 50"/>
                <a:gd name="T42" fmla="*/ 48 w 94"/>
                <a:gd name="T43" fmla="*/ 44 h 50"/>
                <a:gd name="T44" fmla="*/ 60 w 94"/>
                <a:gd name="T45" fmla="*/ 44 h 50"/>
                <a:gd name="T46" fmla="*/ 77 w 94"/>
                <a:gd name="T47" fmla="*/ 43 h 50"/>
                <a:gd name="T48" fmla="*/ 79 w 94"/>
                <a:gd name="T49" fmla="*/ 48 h 50"/>
                <a:gd name="T50" fmla="*/ 75 w 94"/>
                <a:gd name="T51" fmla="*/ 48 h 50"/>
                <a:gd name="T52" fmla="*/ 65 w 94"/>
                <a:gd name="T53" fmla="*/ 48 h 50"/>
                <a:gd name="T54" fmla="*/ 54 w 94"/>
                <a:gd name="T55" fmla="*/ 48 h 50"/>
                <a:gd name="T56" fmla="*/ 42 w 94"/>
                <a:gd name="T57" fmla="*/ 50 h 50"/>
                <a:gd name="T58" fmla="*/ 27 w 94"/>
                <a:gd name="T59" fmla="*/ 47 h 50"/>
                <a:gd name="T60" fmla="*/ 15 w 94"/>
                <a:gd name="T61" fmla="*/ 46 h 50"/>
                <a:gd name="T62" fmla="*/ 4 w 94"/>
                <a:gd name="T63" fmla="*/ 40 h 50"/>
                <a:gd name="T64" fmla="*/ 0 w 94"/>
                <a:gd name="T65" fmla="*/ 36 h 50"/>
                <a:gd name="T66" fmla="*/ 0 w 94"/>
                <a:gd name="T67" fmla="*/ 36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4"/>
                <a:gd name="T103" fmla="*/ 0 h 50"/>
                <a:gd name="T104" fmla="*/ 94 w 94"/>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4" h="50">
                  <a:moveTo>
                    <a:pt x="0" y="36"/>
                  </a:moveTo>
                  <a:lnTo>
                    <a:pt x="2" y="30"/>
                  </a:lnTo>
                  <a:lnTo>
                    <a:pt x="9" y="17"/>
                  </a:lnTo>
                  <a:lnTo>
                    <a:pt x="21" y="4"/>
                  </a:lnTo>
                  <a:lnTo>
                    <a:pt x="38" y="0"/>
                  </a:lnTo>
                  <a:lnTo>
                    <a:pt x="54" y="3"/>
                  </a:lnTo>
                  <a:lnTo>
                    <a:pt x="71" y="9"/>
                  </a:lnTo>
                  <a:lnTo>
                    <a:pt x="85" y="19"/>
                  </a:lnTo>
                  <a:lnTo>
                    <a:pt x="94" y="31"/>
                  </a:lnTo>
                  <a:lnTo>
                    <a:pt x="88" y="32"/>
                  </a:lnTo>
                  <a:lnTo>
                    <a:pt x="81" y="27"/>
                  </a:lnTo>
                  <a:lnTo>
                    <a:pt x="71" y="16"/>
                  </a:lnTo>
                  <a:lnTo>
                    <a:pt x="56" y="7"/>
                  </a:lnTo>
                  <a:lnTo>
                    <a:pt x="38" y="4"/>
                  </a:lnTo>
                  <a:lnTo>
                    <a:pt x="23" y="9"/>
                  </a:lnTo>
                  <a:lnTo>
                    <a:pt x="13" y="20"/>
                  </a:lnTo>
                  <a:lnTo>
                    <a:pt x="8" y="31"/>
                  </a:lnTo>
                  <a:lnTo>
                    <a:pt x="8" y="36"/>
                  </a:lnTo>
                  <a:lnTo>
                    <a:pt x="11" y="38"/>
                  </a:lnTo>
                  <a:lnTo>
                    <a:pt x="27" y="43"/>
                  </a:lnTo>
                  <a:lnTo>
                    <a:pt x="35" y="43"/>
                  </a:lnTo>
                  <a:lnTo>
                    <a:pt x="48" y="44"/>
                  </a:lnTo>
                  <a:lnTo>
                    <a:pt x="60" y="44"/>
                  </a:lnTo>
                  <a:lnTo>
                    <a:pt x="77" y="43"/>
                  </a:lnTo>
                  <a:lnTo>
                    <a:pt x="79" y="48"/>
                  </a:lnTo>
                  <a:lnTo>
                    <a:pt x="75" y="48"/>
                  </a:lnTo>
                  <a:lnTo>
                    <a:pt x="65" y="48"/>
                  </a:lnTo>
                  <a:lnTo>
                    <a:pt x="54" y="48"/>
                  </a:lnTo>
                  <a:lnTo>
                    <a:pt x="42" y="50"/>
                  </a:lnTo>
                  <a:lnTo>
                    <a:pt x="27" y="47"/>
                  </a:lnTo>
                  <a:lnTo>
                    <a:pt x="15" y="46"/>
                  </a:lnTo>
                  <a:lnTo>
                    <a:pt x="4" y="40"/>
                  </a:lnTo>
                  <a:lnTo>
                    <a:pt x="0" y="36"/>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2" name="Freeform 316"/>
            <p:cNvSpPr>
              <a:spLocks/>
            </p:cNvSpPr>
            <p:nvPr/>
          </p:nvSpPr>
          <p:spPr bwMode="auto">
            <a:xfrm>
              <a:off x="1615" y="4061"/>
              <a:ext cx="619" cy="270"/>
            </a:xfrm>
            <a:custGeom>
              <a:avLst/>
              <a:gdLst>
                <a:gd name="T0" fmla="*/ 594 w 619"/>
                <a:gd name="T1" fmla="*/ 94 h 270"/>
                <a:gd name="T2" fmla="*/ 554 w 619"/>
                <a:gd name="T3" fmla="*/ 75 h 270"/>
                <a:gd name="T4" fmla="*/ 496 w 619"/>
                <a:gd name="T5" fmla="*/ 71 h 270"/>
                <a:gd name="T6" fmla="*/ 460 w 619"/>
                <a:gd name="T7" fmla="*/ 55 h 270"/>
                <a:gd name="T8" fmla="*/ 411 w 619"/>
                <a:gd name="T9" fmla="*/ 34 h 270"/>
                <a:gd name="T10" fmla="*/ 348 w 619"/>
                <a:gd name="T11" fmla="*/ 34 h 270"/>
                <a:gd name="T12" fmla="*/ 298 w 619"/>
                <a:gd name="T13" fmla="*/ 22 h 270"/>
                <a:gd name="T14" fmla="*/ 248 w 619"/>
                <a:gd name="T15" fmla="*/ 7 h 270"/>
                <a:gd name="T16" fmla="*/ 188 w 619"/>
                <a:gd name="T17" fmla="*/ 20 h 270"/>
                <a:gd name="T18" fmla="*/ 146 w 619"/>
                <a:gd name="T19" fmla="*/ 63 h 270"/>
                <a:gd name="T20" fmla="*/ 111 w 619"/>
                <a:gd name="T21" fmla="*/ 78 h 270"/>
                <a:gd name="T22" fmla="*/ 79 w 619"/>
                <a:gd name="T23" fmla="*/ 96 h 270"/>
                <a:gd name="T24" fmla="*/ 80 w 619"/>
                <a:gd name="T25" fmla="*/ 118 h 270"/>
                <a:gd name="T26" fmla="*/ 55 w 619"/>
                <a:gd name="T27" fmla="*/ 136 h 270"/>
                <a:gd name="T28" fmla="*/ 46 w 619"/>
                <a:gd name="T29" fmla="*/ 160 h 270"/>
                <a:gd name="T30" fmla="*/ 9 w 619"/>
                <a:gd name="T31" fmla="*/ 190 h 270"/>
                <a:gd name="T32" fmla="*/ 23 w 619"/>
                <a:gd name="T33" fmla="*/ 226 h 270"/>
                <a:gd name="T34" fmla="*/ 71 w 619"/>
                <a:gd name="T35" fmla="*/ 250 h 270"/>
                <a:gd name="T36" fmla="*/ 115 w 619"/>
                <a:gd name="T37" fmla="*/ 249 h 270"/>
                <a:gd name="T38" fmla="*/ 165 w 619"/>
                <a:gd name="T39" fmla="*/ 225 h 270"/>
                <a:gd name="T40" fmla="*/ 182 w 619"/>
                <a:gd name="T41" fmla="*/ 239 h 270"/>
                <a:gd name="T42" fmla="*/ 221 w 619"/>
                <a:gd name="T43" fmla="*/ 241 h 270"/>
                <a:gd name="T44" fmla="*/ 261 w 619"/>
                <a:gd name="T45" fmla="*/ 258 h 270"/>
                <a:gd name="T46" fmla="*/ 313 w 619"/>
                <a:gd name="T47" fmla="*/ 246 h 270"/>
                <a:gd name="T48" fmla="*/ 356 w 619"/>
                <a:gd name="T49" fmla="*/ 260 h 270"/>
                <a:gd name="T50" fmla="*/ 398 w 619"/>
                <a:gd name="T51" fmla="*/ 258 h 270"/>
                <a:gd name="T52" fmla="*/ 438 w 619"/>
                <a:gd name="T53" fmla="*/ 256 h 270"/>
                <a:gd name="T54" fmla="*/ 477 w 619"/>
                <a:gd name="T55" fmla="*/ 264 h 270"/>
                <a:gd name="T56" fmla="*/ 521 w 619"/>
                <a:gd name="T57" fmla="*/ 260 h 270"/>
                <a:gd name="T58" fmla="*/ 564 w 619"/>
                <a:gd name="T59" fmla="*/ 235 h 270"/>
                <a:gd name="T60" fmla="*/ 556 w 619"/>
                <a:gd name="T61" fmla="*/ 252 h 270"/>
                <a:gd name="T62" fmla="*/ 504 w 619"/>
                <a:gd name="T63" fmla="*/ 269 h 270"/>
                <a:gd name="T64" fmla="*/ 444 w 619"/>
                <a:gd name="T65" fmla="*/ 264 h 270"/>
                <a:gd name="T66" fmla="*/ 398 w 619"/>
                <a:gd name="T67" fmla="*/ 264 h 270"/>
                <a:gd name="T68" fmla="*/ 323 w 619"/>
                <a:gd name="T69" fmla="*/ 260 h 270"/>
                <a:gd name="T70" fmla="*/ 288 w 619"/>
                <a:gd name="T71" fmla="*/ 258 h 270"/>
                <a:gd name="T72" fmla="*/ 244 w 619"/>
                <a:gd name="T73" fmla="*/ 257 h 270"/>
                <a:gd name="T74" fmla="*/ 213 w 619"/>
                <a:gd name="T75" fmla="*/ 249 h 270"/>
                <a:gd name="T76" fmla="*/ 173 w 619"/>
                <a:gd name="T77" fmla="*/ 243 h 270"/>
                <a:gd name="T78" fmla="*/ 136 w 619"/>
                <a:gd name="T79" fmla="*/ 250 h 270"/>
                <a:gd name="T80" fmla="*/ 82 w 619"/>
                <a:gd name="T81" fmla="*/ 260 h 270"/>
                <a:gd name="T82" fmla="*/ 38 w 619"/>
                <a:gd name="T83" fmla="*/ 249 h 270"/>
                <a:gd name="T84" fmla="*/ 5 w 619"/>
                <a:gd name="T85" fmla="*/ 217 h 270"/>
                <a:gd name="T86" fmla="*/ 5 w 619"/>
                <a:gd name="T87" fmla="*/ 174 h 270"/>
                <a:gd name="T88" fmla="*/ 38 w 619"/>
                <a:gd name="T89" fmla="*/ 157 h 270"/>
                <a:gd name="T90" fmla="*/ 44 w 619"/>
                <a:gd name="T91" fmla="*/ 132 h 270"/>
                <a:gd name="T92" fmla="*/ 73 w 619"/>
                <a:gd name="T93" fmla="*/ 121 h 270"/>
                <a:gd name="T94" fmla="*/ 67 w 619"/>
                <a:gd name="T95" fmla="*/ 96 h 270"/>
                <a:gd name="T96" fmla="*/ 102 w 619"/>
                <a:gd name="T97" fmla="*/ 79 h 270"/>
                <a:gd name="T98" fmla="*/ 134 w 619"/>
                <a:gd name="T99" fmla="*/ 53 h 270"/>
                <a:gd name="T100" fmla="*/ 163 w 619"/>
                <a:gd name="T101" fmla="*/ 32 h 270"/>
                <a:gd name="T102" fmla="*/ 200 w 619"/>
                <a:gd name="T103" fmla="*/ 7 h 270"/>
                <a:gd name="T104" fmla="*/ 261 w 619"/>
                <a:gd name="T105" fmla="*/ 3 h 270"/>
                <a:gd name="T106" fmla="*/ 336 w 619"/>
                <a:gd name="T107" fmla="*/ 27 h 270"/>
                <a:gd name="T108" fmla="*/ 379 w 619"/>
                <a:gd name="T109" fmla="*/ 24 h 270"/>
                <a:gd name="T110" fmla="*/ 429 w 619"/>
                <a:gd name="T111" fmla="*/ 30 h 270"/>
                <a:gd name="T112" fmla="*/ 475 w 619"/>
                <a:gd name="T113" fmla="*/ 58 h 270"/>
                <a:gd name="T114" fmla="*/ 506 w 619"/>
                <a:gd name="T115" fmla="*/ 65 h 270"/>
                <a:gd name="T116" fmla="*/ 546 w 619"/>
                <a:gd name="T117" fmla="*/ 65 h 270"/>
                <a:gd name="T118" fmla="*/ 589 w 619"/>
                <a:gd name="T119" fmla="*/ 78 h 270"/>
                <a:gd name="T120" fmla="*/ 608 w 619"/>
                <a:gd name="T121" fmla="*/ 110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9"/>
                <a:gd name="T184" fmla="*/ 0 h 270"/>
                <a:gd name="T185" fmla="*/ 619 w 619"/>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9" h="270">
                  <a:moveTo>
                    <a:pt x="608" y="110"/>
                  </a:moveTo>
                  <a:lnTo>
                    <a:pt x="606" y="108"/>
                  </a:lnTo>
                  <a:lnTo>
                    <a:pt x="602" y="102"/>
                  </a:lnTo>
                  <a:lnTo>
                    <a:pt x="594" y="94"/>
                  </a:lnTo>
                  <a:lnTo>
                    <a:pt x="583" y="88"/>
                  </a:lnTo>
                  <a:lnTo>
                    <a:pt x="573" y="84"/>
                  </a:lnTo>
                  <a:lnTo>
                    <a:pt x="565" y="79"/>
                  </a:lnTo>
                  <a:lnTo>
                    <a:pt x="554" y="75"/>
                  </a:lnTo>
                  <a:lnTo>
                    <a:pt x="544" y="74"/>
                  </a:lnTo>
                  <a:lnTo>
                    <a:pt x="529" y="71"/>
                  </a:lnTo>
                  <a:lnTo>
                    <a:pt x="513" y="71"/>
                  </a:lnTo>
                  <a:lnTo>
                    <a:pt x="496" y="71"/>
                  </a:lnTo>
                  <a:lnTo>
                    <a:pt x="479" y="75"/>
                  </a:lnTo>
                  <a:lnTo>
                    <a:pt x="475" y="71"/>
                  </a:lnTo>
                  <a:lnTo>
                    <a:pt x="471" y="65"/>
                  </a:lnTo>
                  <a:lnTo>
                    <a:pt x="460" y="55"/>
                  </a:lnTo>
                  <a:lnTo>
                    <a:pt x="446" y="47"/>
                  </a:lnTo>
                  <a:lnTo>
                    <a:pt x="435" y="42"/>
                  </a:lnTo>
                  <a:lnTo>
                    <a:pt x="425" y="38"/>
                  </a:lnTo>
                  <a:lnTo>
                    <a:pt x="411" y="34"/>
                  </a:lnTo>
                  <a:lnTo>
                    <a:pt x="400" y="32"/>
                  </a:lnTo>
                  <a:lnTo>
                    <a:pt x="383" y="31"/>
                  </a:lnTo>
                  <a:lnTo>
                    <a:pt x="367" y="32"/>
                  </a:lnTo>
                  <a:lnTo>
                    <a:pt x="348" y="34"/>
                  </a:lnTo>
                  <a:lnTo>
                    <a:pt x="331" y="39"/>
                  </a:lnTo>
                  <a:lnTo>
                    <a:pt x="325" y="35"/>
                  </a:lnTo>
                  <a:lnTo>
                    <a:pt x="309" y="27"/>
                  </a:lnTo>
                  <a:lnTo>
                    <a:pt x="298" y="22"/>
                  </a:lnTo>
                  <a:lnTo>
                    <a:pt x="288" y="16"/>
                  </a:lnTo>
                  <a:lnTo>
                    <a:pt x="275" y="12"/>
                  </a:lnTo>
                  <a:lnTo>
                    <a:pt x="263" y="11"/>
                  </a:lnTo>
                  <a:lnTo>
                    <a:pt x="248" y="7"/>
                  </a:lnTo>
                  <a:lnTo>
                    <a:pt x="233" y="8"/>
                  </a:lnTo>
                  <a:lnTo>
                    <a:pt x="219" y="10"/>
                  </a:lnTo>
                  <a:lnTo>
                    <a:pt x="204" y="15"/>
                  </a:lnTo>
                  <a:lnTo>
                    <a:pt x="188" y="20"/>
                  </a:lnTo>
                  <a:lnTo>
                    <a:pt x="175" y="31"/>
                  </a:lnTo>
                  <a:lnTo>
                    <a:pt x="165" y="46"/>
                  </a:lnTo>
                  <a:lnTo>
                    <a:pt x="154" y="65"/>
                  </a:lnTo>
                  <a:lnTo>
                    <a:pt x="146" y="63"/>
                  </a:lnTo>
                  <a:lnTo>
                    <a:pt x="131" y="65"/>
                  </a:lnTo>
                  <a:lnTo>
                    <a:pt x="121" y="66"/>
                  </a:lnTo>
                  <a:lnTo>
                    <a:pt x="117" y="71"/>
                  </a:lnTo>
                  <a:lnTo>
                    <a:pt x="111" y="78"/>
                  </a:lnTo>
                  <a:lnTo>
                    <a:pt x="109" y="90"/>
                  </a:lnTo>
                  <a:lnTo>
                    <a:pt x="100" y="89"/>
                  </a:lnTo>
                  <a:lnTo>
                    <a:pt x="86" y="93"/>
                  </a:lnTo>
                  <a:lnTo>
                    <a:pt x="79" y="96"/>
                  </a:lnTo>
                  <a:lnTo>
                    <a:pt x="75" y="104"/>
                  </a:lnTo>
                  <a:lnTo>
                    <a:pt x="75" y="108"/>
                  </a:lnTo>
                  <a:lnTo>
                    <a:pt x="79" y="113"/>
                  </a:lnTo>
                  <a:lnTo>
                    <a:pt x="80" y="118"/>
                  </a:lnTo>
                  <a:lnTo>
                    <a:pt x="88" y="127"/>
                  </a:lnTo>
                  <a:lnTo>
                    <a:pt x="79" y="127"/>
                  </a:lnTo>
                  <a:lnTo>
                    <a:pt x="65" y="132"/>
                  </a:lnTo>
                  <a:lnTo>
                    <a:pt x="55" y="136"/>
                  </a:lnTo>
                  <a:lnTo>
                    <a:pt x="50" y="141"/>
                  </a:lnTo>
                  <a:lnTo>
                    <a:pt x="46" y="149"/>
                  </a:lnTo>
                  <a:lnTo>
                    <a:pt x="50" y="160"/>
                  </a:lnTo>
                  <a:lnTo>
                    <a:pt x="46" y="160"/>
                  </a:lnTo>
                  <a:lnTo>
                    <a:pt x="36" y="164"/>
                  </a:lnTo>
                  <a:lnTo>
                    <a:pt x="27" y="170"/>
                  </a:lnTo>
                  <a:lnTo>
                    <a:pt x="17" y="179"/>
                  </a:lnTo>
                  <a:lnTo>
                    <a:pt x="9" y="190"/>
                  </a:lnTo>
                  <a:lnTo>
                    <a:pt x="9" y="203"/>
                  </a:lnTo>
                  <a:lnTo>
                    <a:pt x="9" y="210"/>
                  </a:lnTo>
                  <a:lnTo>
                    <a:pt x="17" y="218"/>
                  </a:lnTo>
                  <a:lnTo>
                    <a:pt x="23" y="226"/>
                  </a:lnTo>
                  <a:lnTo>
                    <a:pt x="36" y="235"/>
                  </a:lnTo>
                  <a:lnTo>
                    <a:pt x="48" y="242"/>
                  </a:lnTo>
                  <a:lnTo>
                    <a:pt x="59" y="247"/>
                  </a:lnTo>
                  <a:lnTo>
                    <a:pt x="71" y="250"/>
                  </a:lnTo>
                  <a:lnTo>
                    <a:pt x="82" y="253"/>
                  </a:lnTo>
                  <a:lnTo>
                    <a:pt x="92" y="252"/>
                  </a:lnTo>
                  <a:lnTo>
                    <a:pt x="102" y="252"/>
                  </a:lnTo>
                  <a:lnTo>
                    <a:pt x="115" y="249"/>
                  </a:lnTo>
                  <a:lnTo>
                    <a:pt x="127" y="247"/>
                  </a:lnTo>
                  <a:lnTo>
                    <a:pt x="140" y="239"/>
                  </a:lnTo>
                  <a:lnTo>
                    <a:pt x="156" y="231"/>
                  </a:lnTo>
                  <a:lnTo>
                    <a:pt x="165" y="225"/>
                  </a:lnTo>
                  <a:lnTo>
                    <a:pt x="169" y="223"/>
                  </a:lnTo>
                  <a:lnTo>
                    <a:pt x="169" y="227"/>
                  </a:lnTo>
                  <a:lnTo>
                    <a:pt x="175" y="237"/>
                  </a:lnTo>
                  <a:lnTo>
                    <a:pt x="182" y="239"/>
                  </a:lnTo>
                  <a:lnTo>
                    <a:pt x="194" y="242"/>
                  </a:lnTo>
                  <a:lnTo>
                    <a:pt x="200" y="242"/>
                  </a:lnTo>
                  <a:lnTo>
                    <a:pt x="211" y="242"/>
                  </a:lnTo>
                  <a:lnTo>
                    <a:pt x="221" y="241"/>
                  </a:lnTo>
                  <a:lnTo>
                    <a:pt x="236" y="241"/>
                  </a:lnTo>
                  <a:lnTo>
                    <a:pt x="240" y="246"/>
                  </a:lnTo>
                  <a:lnTo>
                    <a:pt x="254" y="256"/>
                  </a:lnTo>
                  <a:lnTo>
                    <a:pt x="261" y="258"/>
                  </a:lnTo>
                  <a:lnTo>
                    <a:pt x="275" y="257"/>
                  </a:lnTo>
                  <a:lnTo>
                    <a:pt x="288" y="252"/>
                  </a:lnTo>
                  <a:lnTo>
                    <a:pt x="306" y="241"/>
                  </a:lnTo>
                  <a:lnTo>
                    <a:pt x="313" y="246"/>
                  </a:lnTo>
                  <a:lnTo>
                    <a:pt x="323" y="250"/>
                  </a:lnTo>
                  <a:lnTo>
                    <a:pt x="338" y="257"/>
                  </a:lnTo>
                  <a:lnTo>
                    <a:pt x="346" y="258"/>
                  </a:lnTo>
                  <a:lnTo>
                    <a:pt x="356" y="260"/>
                  </a:lnTo>
                  <a:lnTo>
                    <a:pt x="365" y="261"/>
                  </a:lnTo>
                  <a:lnTo>
                    <a:pt x="377" y="262"/>
                  </a:lnTo>
                  <a:lnTo>
                    <a:pt x="386" y="260"/>
                  </a:lnTo>
                  <a:lnTo>
                    <a:pt x="398" y="258"/>
                  </a:lnTo>
                  <a:lnTo>
                    <a:pt x="411" y="254"/>
                  </a:lnTo>
                  <a:lnTo>
                    <a:pt x="425" y="252"/>
                  </a:lnTo>
                  <a:lnTo>
                    <a:pt x="429" y="252"/>
                  </a:lnTo>
                  <a:lnTo>
                    <a:pt x="438" y="256"/>
                  </a:lnTo>
                  <a:lnTo>
                    <a:pt x="444" y="257"/>
                  </a:lnTo>
                  <a:lnTo>
                    <a:pt x="454" y="260"/>
                  </a:lnTo>
                  <a:lnTo>
                    <a:pt x="465" y="261"/>
                  </a:lnTo>
                  <a:lnTo>
                    <a:pt x="477" y="264"/>
                  </a:lnTo>
                  <a:lnTo>
                    <a:pt x="487" y="264"/>
                  </a:lnTo>
                  <a:lnTo>
                    <a:pt x="498" y="264"/>
                  </a:lnTo>
                  <a:lnTo>
                    <a:pt x="510" y="261"/>
                  </a:lnTo>
                  <a:lnTo>
                    <a:pt x="521" y="260"/>
                  </a:lnTo>
                  <a:lnTo>
                    <a:pt x="531" y="254"/>
                  </a:lnTo>
                  <a:lnTo>
                    <a:pt x="542" y="250"/>
                  </a:lnTo>
                  <a:lnTo>
                    <a:pt x="552" y="243"/>
                  </a:lnTo>
                  <a:lnTo>
                    <a:pt x="564" y="235"/>
                  </a:lnTo>
                  <a:lnTo>
                    <a:pt x="577" y="235"/>
                  </a:lnTo>
                  <a:lnTo>
                    <a:pt x="573" y="237"/>
                  </a:lnTo>
                  <a:lnTo>
                    <a:pt x="567" y="243"/>
                  </a:lnTo>
                  <a:lnTo>
                    <a:pt x="556" y="252"/>
                  </a:lnTo>
                  <a:lnTo>
                    <a:pt x="540" y="261"/>
                  </a:lnTo>
                  <a:lnTo>
                    <a:pt x="529" y="264"/>
                  </a:lnTo>
                  <a:lnTo>
                    <a:pt x="517" y="268"/>
                  </a:lnTo>
                  <a:lnTo>
                    <a:pt x="504" y="269"/>
                  </a:lnTo>
                  <a:lnTo>
                    <a:pt x="492" y="270"/>
                  </a:lnTo>
                  <a:lnTo>
                    <a:pt x="477" y="269"/>
                  </a:lnTo>
                  <a:lnTo>
                    <a:pt x="462" y="268"/>
                  </a:lnTo>
                  <a:lnTo>
                    <a:pt x="444" y="264"/>
                  </a:lnTo>
                  <a:lnTo>
                    <a:pt x="427" y="258"/>
                  </a:lnTo>
                  <a:lnTo>
                    <a:pt x="423" y="258"/>
                  </a:lnTo>
                  <a:lnTo>
                    <a:pt x="413" y="261"/>
                  </a:lnTo>
                  <a:lnTo>
                    <a:pt x="398" y="264"/>
                  </a:lnTo>
                  <a:lnTo>
                    <a:pt x="383" y="266"/>
                  </a:lnTo>
                  <a:lnTo>
                    <a:pt x="363" y="266"/>
                  </a:lnTo>
                  <a:lnTo>
                    <a:pt x="344" y="265"/>
                  </a:lnTo>
                  <a:lnTo>
                    <a:pt x="323" y="260"/>
                  </a:lnTo>
                  <a:lnTo>
                    <a:pt x="308" y="250"/>
                  </a:lnTo>
                  <a:lnTo>
                    <a:pt x="304" y="250"/>
                  </a:lnTo>
                  <a:lnTo>
                    <a:pt x="298" y="254"/>
                  </a:lnTo>
                  <a:lnTo>
                    <a:pt x="288" y="258"/>
                  </a:lnTo>
                  <a:lnTo>
                    <a:pt x="279" y="262"/>
                  </a:lnTo>
                  <a:lnTo>
                    <a:pt x="267" y="264"/>
                  </a:lnTo>
                  <a:lnTo>
                    <a:pt x="256" y="264"/>
                  </a:lnTo>
                  <a:lnTo>
                    <a:pt x="244" y="257"/>
                  </a:lnTo>
                  <a:lnTo>
                    <a:pt x="234" y="247"/>
                  </a:lnTo>
                  <a:lnTo>
                    <a:pt x="231" y="247"/>
                  </a:lnTo>
                  <a:lnTo>
                    <a:pt x="225" y="249"/>
                  </a:lnTo>
                  <a:lnTo>
                    <a:pt x="213" y="249"/>
                  </a:lnTo>
                  <a:lnTo>
                    <a:pt x="204" y="250"/>
                  </a:lnTo>
                  <a:lnTo>
                    <a:pt x="192" y="249"/>
                  </a:lnTo>
                  <a:lnTo>
                    <a:pt x="179" y="247"/>
                  </a:lnTo>
                  <a:lnTo>
                    <a:pt x="173" y="243"/>
                  </a:lnTo>
                  <a:lnTo>
                    <a:pt x="167" y="238"/>
                  </a:lnTo>
                  <a:lnTo>
                    <a:pt x="163" y="239"/>
                  </a:lnTo>
                  <a:lnTo>
                    <a:pt x="154" y="245"/>
                  </a:lnTo>
                  <a:lnTo>
                    <a:pt x="136" y="250"/>
                  </a:lnTo>
                  <a:lnTo>
                    <a:pt x="117" y="257"/>
                  </a:lnTo>
                  <a:lnTo>
                    <a:pt x="105" y="258"/>
                  </a:lnTo>
                  <a:lnTo>
                    <a:pt x="94" y="260"/>
                  </a:lnTo>
                  <a:lnTo>
                    <a:pt x="82" y="260"/>
                  </a:lnTo>
                  <a:lnTo>
                    <a:pt x="73" y="260"/>
                  </a:lnTo>
                  <a:lnTo>
                    <a:pt x="61" y="257"/>
                  </a:lnTo>
                  <a:lnTo>
                    <a:pt x="50" y="254"/>
                  </a:lnTo>
                  <a:lnTo>
                    <a:pt x="38" y="249"/>
                  </a:lnTo>
                  <a:lnTo>
                    <a:pt x="30" y="242"/>
                  </a:lnTo>
                  <a:lnTo>
                    <a:pt x="19" y="233"/>
                  </a:lnTo>
                  <a:lnTo>
                    <a:pt x="13" y="225"/>
                  </a:lnTo>
                  <a:lnTo>
                    <a:pt x="5" y="217"/>
                  </a:lnTo>
                  <a:lnTo>
                    <a:pt x="3" y="210"/>
                  </a:lnTo>
                  <a:lnTo>
                    <a:pt x="0" y="195"/>
                  </a:lnTo>
                  <a:lnTo>
                    <a:pt x="2" y="184"/>
                  </a:lnTo>
                  <a:lnTo>
                    <a:pt x="5" y="174"/>
                  </a:lnTo>
                  <a:lnTo>
                    <a:pt x="15" y="166"/>
                  </a:lnTo>
                  <a:lnTo>
                    <a:pt x="25" y="160"/>
                  </a:lnTo>
                  <a:lnTo>
                    <a:pt x="40" y="160"/>
                  </a:lnTo>
                  <a:lnTo>
                    <a:pt x="38" y="157"/>
                  </a:lnTo>
                  <a:lnTo>
                    <a:pt x="38" y="153"/>
                  </a:lnTo>
                  <a:lnTo>
                    <a:pt x="38" y="147"/>
                  </a:lnTo>
                  <a:lnTo>
                    <a:pt x="42" y="140"/>
                  </a:lnTo>
                  <a:lnTo>
                    <a:pt x="44" y="132"/>
                  </a:lnTo>
                  <a:lnTo>
                    <a:pt x="52" y="127"/>
                  </a:lnTo>
                  <a:lnTo>
                    <a:pt x="61" y="122"/>
                  </a:lnTo>
                  <a:lnTo>
                    <a:pt x="75" y="124"/>
                  </a:lnTo>
                  <a:lnTo>
                    <a:pt x="73" y="121"/>
                  </a:lnTo>
                  <a:lnTo>
                    <a:pt x="71" y="117"/>
                  </a:lnTo>
                  <a:lnTo>
                    <a:pt x="67" y="110"/>
                  </a:lnTo>
                  <a:lnTo>
                    <a:pt x="67" y="104"/>
                  </a:lnTo>
                  <a:lnTo>
                    <a:pt x="67" y="96"/>
                  </a:lnTo>
                  <a:lnTo>
                    <a:pt x="73" y="90"/>
                  </a:lnTo>
                  <a:lnTo>
                    <a:pt x="84" y="86"/>
                  </a:lnTo>
                  <a:lnTo>
                    <a:pt x="102" y="86"/>
                  </a:lnTo>
                  <a:lnTo>
                    <a:pt x="102" y="79"/>
                  </a:lnTo>
                  <a:lnTo>
                    <a:pt x="109" y="69"/>
                  </a:lnTo>
                  <a:lnTo>
                    <a:pt x="111" y="62"/>
                  </a:lnTo>
                  <a:lnTo>
                    <a:pt x="121" y="57"/>
                  </a:lnTo>
                  <a:lnTo>
                    <a:pt x="134" y="53"/>
                  </a:lnTo>
                  <a:lnTo>
                    <a:pt x="148" y="54"/>
                  </a:lnTo>
                  <a:lnTo>
                    <a:pt x="148" y="49"/>
                  </a:lnTo>
                  <a:lnTo>
                    <a:pt x="156" y="39"/>
                  </a:lnTo>
                  <a:lnTo>
                    <a:pt x="163" y="32"/>
                  </a:lnTo>
                  <a:lnTo>
                    <a:pt x="169" y="26"/>
                  </a:lnTo>
                  <a:lnTo>
                    <a:pt x="177" y="19"/>
                  </a:lnTo>
                  <a:lnTo>
                    <a:pt x="188" y="14"/>
                  </a:lnTo>
                  <a:lnTo>
                    <a:pt x="200" y="7"/>
                  </a:lnTo>
                  <a:lnTo>
                    <a:pt x="211" y="3"/>
                  </a:lnTo>
                  <a:lnTo>
                    <a:pt x="227" y="0"/>
                  </a:lnTo>
                  <a:lnTo>
                    <a:pt x="244" y="2"/>
                  </a:lnTo>
                  <a:lnTo>
                    <a:pt x="261" y="3"/>
                  </a:lnTo>
                  <a:lnTo>
                    <a:pt x="284" y="8"/>
                  </a:lnTo>
                  <a:lnTo>
                    <a:pt x="306" y="16"/>
                  </a:lnTo>
                  <a:lnTo>
                    <a:pt x="333" y="30"/>
                  </a:lnTo>
                  <a:lnTo>
                    <a:pt x="336" y="27"/>
                  </a:lnTo>
                  <a:lnTo>
                    <a:pt x="350" y="26"/>
                  </a:lnTo>
                  <a:lnTo>
                    <a:pt x="356" y="24"/>
                  </a:lnTo>
                  <a:lnTo>
                    <a:pt x="367" y="24"/>
                  </a:lnTo>
                  <a:lnTo>
                    <a:pt x="379" y="24"/>
                  </a:lnTo>
                  <a:lnTo>
                    <a:pt x="392" y="26"/>
                  </a:lnTo>
                  <a:lnTo>
                    <a:pt x="404" y="26"/>
                  </a:lnTo>
                  <a:lnTo>
                    <a:pt x="415" y="27"/>
                  </a:lnTo>
                  <a:lnTo>
                    <a:pt x="429" y="30"/>
                  </a:lnTo>
                  <a:lnTo>
                    <a:pt x="442" y="35"/>
                  </a:lnTo>
                  <a:lnTo>
                    <a:pt x="454" y="41"/>
                  </a:lnTo>
                  <a:lnTo>
                    <a:pt x="465" y="49"/>
                  </a:lnTo>
                  <a:lnTo>
                    <a:pt x="475" y="58"/>
                  </a:lnTo>
                  <a:lnTo>
                    <a:pt x="487" y="70"/>
                  </a:lnTo>
                  <a:lnTo>
                    <a:pt x="488" y="67"/>
                  </a:lnTo>
                  <a:lnTo>
                    <a:pt x="500" y="66"/>
                  </a:lnTo>
                  <a:lnTo>
                    <a:pt x="506" y="65"/>
                  </a:lnTo>
                  <a:lnTo>
                    <a:pt x="515" y="63"/>
                  </a:lnTo>
                  <a:lnTo>
                    <a:pt x="525" y="63"/>
                  </a:lnTo>
                  <a:lnTo>
                    <a:pt x="537" y="65"/>
                  </a:lnTo>
                  <a:lnTo>
                    <a:pt x="546" y="65"/>
                  </a:lnTo>
                  <a:lnTo>
                    <a:pt x="558" y="66"/>
                  </a:lnTo>
                  <a:lnTo>
                    <a:pt x="567" y="69"/>
                  </a:lnTo>
                  <a:lnTo>
                    <a:pt x="579" y="74"/>
                  </a:lnTo>
                  <a:lnTo>
                    <a:pt x="589" y="78"/>
                  </a:lnTo>
                  <a:lnTo>
                    <a:pt x="600" y="86"/>
                  </a:lnTo>
                  <a:lnTo>
                    <a:pt x="610" y="96"/>
                  </a:lnTo>
                  <a:lnTo>
                    <a:pt x="619" y="108"/>
                  </a:lnTo>
                  <a:lnTo>
                    <a:pt x="608" y="11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3" name="Freeform 318"/>
            <p:cNvSpPr>
              <a:spLocks/>
            </p:cNvSpPr>
            <p:nvPr/>
          </p:nvSpPr>
          <p:spPr bwMode="auto">
            <a:xfrm>
              <a:off x="4257" y="3942"/>
              <a:ext cx="81" cy="24"/>
            </a:xfrm>
            <a:custGeom>
              <a:avLst/>
              <a:gdLst>
                <a:gd name="T0" fmla="*/ 44 w 81"/>
                <a:gd name="T1" fmla="*/ 1 h 24"/>
                <a:gd name="T2" fmla="*/ 40 w 81"/>
                <a:gd name="T3" fmla="*/ 1 h 24"/>
                <a:gd name="T4" fmla="*/ 37 w 81"/>
                <a:gd name="T5" fmla="*/ 5 h 24"/>
                <a:gd name="T6" fmla="*/ 37 w 81"/>
                <a:gd name="T7" fmla="*/ 6 h 24"/>
                <a:gd name="T8" fmla="*/ 46 w 81"/>
                <a:gd name="T9" fmla="*/ 9 h 24"/>
                <a:gd name="T10" fmla="*/ 56 w 81"/>
                <a:gd name="T11" fmla="*/ 9 h 24"/>
                <a:gd name="T12" fmla="*/ 62 w 81"/>
                <a:gd name="T13" fmla="*/ 6 h 24"/>
                <a:gd name="T14" fmla="*/ 63 w 81"/>
                <a:gd name="T15" fmla="*/ 2 h 24"/>
                <a:gd name="T16" fmla="*/ 62 w 81"/>
                <a:gd name="T17" fmla="*/ 0 h 24"/>
                <a:gd name="T18" fmla="*/ 75 w 81"/>
                <a:gd name="T19" fmla="*/ 1 h 24"/>
                <a:gd name="T20" fmla="*/ 81 w 81"/>
                <a:gd name="T21" fmla="*/ 8 h 24"/>
                <a:gd name="T22" fmla="*/ 81 w 81"/>
                <a:gd name="T23" fmla="*/ 16 h 24"/>
                <a:gd name="T24" fmla="*/ 73 w 81"/>
                <a:gd name="T25" fmla="*/ 20 h 24"/>
                <a:gd name="T26" fmla="*/ 38 w 81"/>
                <a:gd name="T27" fmla="*/ 24 h 24"/>
                <a:gd name="T28" fmla="*/ 4 w 81"/>
                <a:gd name="T29" fmla="*/ 18 h 24"/>
                <a:gd name="T30" fmla="*/ 0 w 81"/>
                <a:gd name="T31" fmla="*/ 12 h 24"/>
                <a:gd name="T32" fmla="*/ 4 w 81"/>
                <a:gd name="T33" fmla="*/ 4 h 24"/>
                <a:gd name="T34" fmla="*/ 21 w 81"/>
                <a:gd name="T35" fmla="*/ 1 h 24"/>
                <a:gd name="T36" fmla="*/ 44 w 81"/>
                <a:gd name="T37" fmla="*/ 1 h 24"/>
                <a:gd name="T38" fmla="*/ 44 w 81"/>
                <a:gd name="T39" fmla="*/ 1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24"/>
                <a:gd name="T62" fmla="*/ 81 w 81"/>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24">
                  <a:moveTo>
                    <a:pt x="44" y="1"/>
                  </a:moveTo>
                  <a:lnTo>
                    <a:pt x="40" y="1"/>
                  </a:lnTo>
                  <a:lnTo>
                    <a:pt x="37" y="5"/>
                  </a:lnTo>
                  <a:lnTo>
                    <a:pt x="37" y="6"/>
                  </a:lnTo>
                  <a:lnTo>
                    <a:pt x="46" y="9"/>
                  </a:lnTo>
                  <a:lnTo>
                    <a:pt x="56" y="9"/>
                  </a:lnTo>
                  <a:lnTo>
                    <a:pt x="62" y="6"/>
                  </a:lnTo>
                  <a:lnTo>
                    <a:pt x="63" y="2"/>
                  </a:lnTo>
                  <a:lnTo>
                    <a:pt x="62" y="0"/>
                  </a:lnTo>
                  <a:lnTo>
                    <a:pt x="75" y="1"/>
                  </a:lnTo>
                  <a:lnTo>
                    <a:pt x="81" y="8"/>
                  </a:lnTo>
                  <a:lnTo>
                    <a:pt x="81" y="16"/>
                  </a:lnTo>
                  <a:lnTo>
                    <a:pt x="73" y="20"/>
                  </a:lnTo>
                  <a:lnTo>
                    <a:pt x="38" y="24"/>
                  </a:lnTo>
                  <a:lnTo>
                    <a:pt x="4" y="18"/>
                  </a:lnTo>
                  <a:lnTo>
                    <a:pt x="0" y="12"/>
                  </a:lnTo>
                  <a:lnTo>
                    <a:pt x="4" y="4"/>
                  </a:lnTo>
                  <a:lnTo>
                    <a:pt x="21" y="1"/>
                  </a:lnTo>
                  <a:lnTo>
                    <a:pt x="44" y="1"/>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4" name="Freeform 319"/>
            <p:cNvSpPr>
              <a:spLocks/>
            </p:cNvSpPr>
            <p:nvPr/>
          </p:nvSpPr>
          <p:spPr bwMode="auto">
            <a:xfrm>
              <a:off x="4253" y="3939"/>
              <a:ext cx="89" cy="27"/>
            </a:xfrm>
            <a:custGeom>
              <a:avLst/>
              <a:gdLst>
                <a:gd name="T0" fmla="*/ 37 w 89"/>
                <a:gd name="T1" fmla="*/ 3 h 27"/>
                <a:gd name="T2" fmla="*/ 29 w 89"/>
                <a:gd name="T3" fmla="*/ 1 h 27"/>
                <a:gd name="T4" fmla="*/ 17 w 89"/>
                <a:gd name="T5" fmla="*/ 3 h 27"/>
                <a:gd name="T6" fmla="*/ 4 w 89"/>
                <a:gd name="T7" fmla="*/ 7 h 27"/>
                <a:gd name="T8" fmla="*/ 0 w 89"/>
                <a:gd name="T9" fmla="*/ 16 h 27"/>
                <a:gd name="T10" fmla="*/ 8 w 89"/>
                <a:gd name="T11" fmla="*/ 23 h 27"/>
                <a:gd name="T12" fmla="*/ 21 w 89"/>
                <a:gd name="T13" fmla="*/ 27 h 27"/>
                <a:gd name="T14" fmla="*/ 37 w 89"/>
                <a:gd name="T15" fmla="*/ 27 h 27"/>
                <a:gd name="T16" fmla="*/ 50 w 89"/>
                <a:gd name="T17" fmla="*/ 27 h 27"/>
                <a:gd name="T18" fmla="*/ 60 w 89"/>
                <a:gd name="T19" fmla="*/ 25 h 27"/>
                <a:gd name="T20" fmla="*/ 75 w 89"/>
                <a:gd name="T21" fmla="*/ 24 h 27"/>
                <a:gd name="T22" fmla="*/ 85 w 89"/>
                <a:gd name="T23" fmla="*/ 20 h 27"/>
                <a:gd name="T24" fmla="*/ 89 w 89"/>
                <a:gd name="T25" fmla="*/ 15 h 27"/>
                <a:gd name="T26" fmla="*/ 83 w 89"/>
                <a:gd name="T27" fmla="*/ 5 h 27"/>
                <a:gd name="T28" fmla="*/ 79 w 89"/>
                <a:gd name="T29" fmla="*/ 1 h 27"/>
                <a:gd name="T30" fmla="*/ 75 w 89"/>
                <a:gd name="T31" fmla="*/ 0 h 27"/>
                <a:gd name="T32" fmla="*/ 75 w 89"/>
                <a:gd name="T33" fmla="*/ 3 h 27"/>
                <a:gd name="T34" fmla="*/ 77 w 89"/>
                <a:gd name="T35" fmla="*/ 7 h 27"/>
                <a:gd name="T36" fmla="*/ 85 w 89"/>
                <a:gd name="T37" fmla="*/ 15 h 27"/>
                <a:gd name="T38" fmla="*/ 81 w 89"/>
                <a:gd name="T39" fmla="*/ 16 h 27"/>
                <a:gd name="T40" fmla="*/ 77 w 89"/>
                <a:gd name="T41" fmla="*/ 19 h 27"/>
                <a:gd name="T42" fmla="*/ 66 w 89"/>
                <a:gd name="T43" fmla="*/ 21 h 27"/>
                <a:gd name="T44" fmla="*/ 50 w 89"/>
                <a:gd name="T45" fmla="*/ 23 h 27"/>
                <a:gd name="T46" fmla="*/ 39 w 89"/>
                <a:gd name="T47" fmla="*/ 21 h 27"/>
                <a:gd name="T48" fmla="*/ 29 w 89"/>
                <a:gd name="T49" fmla="*/ 21 h 27"/>
                <a:gd name="T50" fmla="*/ 21 w 89"/>
                <a:gd name="T51" fmla="*/ 21 h 27"/>
                <a:gd name="T52" fmla="*/ 17 w 89"/>
                <a:gd name="T53" fmla="*/ 21 h 27"/>
                <a:gd name="T54" fmla="*/ 10 w 89"/>
                <a:gd name="T55" fmla="*/ 19 h 27"/>
                <a:gd name="T56" fmla="*/ 10 w 89"/>
                <a:gd name="T57" fmla="*/ 16 h 27"/>
                <a:gd name="T58" fmla="*/ 16 w 89"/>
                <a:gd name="T59" fmla="*/ 9 h 27"/>
                <a:gd name="T60" fmla="*/ 25 w 89"/>
                <a:gd name="T61" fmla="*/ 7 h 27"/>
                <a:gd name="T62" fmla="*/ 33 w 89"/>
                <a:gd name="T63" fmla="*/ 4 h 27"/>
                <a:gd name="T64" fmla="*/ 37 w 89"/>
                <a:gd name="T65" fmla="*/ 3 h 27"/>
                <a:gd name="T66" fmla="*/ 37 w 89"/>
                <a:gd name="T67" fmla="*/ 3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27"/>
                <a:gd name="T104" fmla="*/ 89 w 89"/>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27">
                  <a:moveTo>
                    <a:pt x="37" y="3"/>
                  </a:moveTo>
                  <a:lnTo>
                    <a:pt x="29" y="1"/>
                  </a:lnTo>
                  <a:lnTo>
                    <a:pt x="17" y="3"/>
                  </a:lnTo>
                  <a:lnTo>
                    <a:pt x="4" y="7"/>
                  </a:lnTo>
                  <a:lnTo>
                    <a:pt x="0" y="16"/>
                  </a:lnTo>
                  <a:lnTo>
                    <a:pt x="8" y="23"/>
                  </a:lnTo>
                  <a:lnTo>
                    <a:pt x="21" y="27"/>
                  </a:lnTo>
                  <a:lnTo>
                    <a:pt x="37" y="27"/>
                  </a:lnTo>
                  <a:lnTo>
                    <a:pt x="50" y="27"/>
                  </a:lnTo>
                  <a:lnTo>
                    <a:pt x="60" y="25"/>
                  </a:lnTo>
                  <a:lnTo>
                    <a:pt x="75" y="24"/>
                  </a:lnTo>
                  <a:lnTo>
                    <a:pt x="85" y="20"/>
                  </a:lnTo>
                  <a:lnTo>
                    <a:pt x="89" y="15"/>
                  </a:lnTo>
                  <a:lnTo>
                    <a:pt x="83" y="5"/>
                  </a:lnTo>
                  <a:lnTo>
                    <a:pt x="79" y="1"/>
                  </a:lnTo>
                  <a:lnTo>
                    <a:pt x="75" y="0"/>
                  </a:lnTo>
                  <a:lnTo>
                    <a:pt x="75" y="3"/>
                  </a:lnTo>
                  <a:lnTo>
                    <a:pt x="77" y="7"/>
                  </a:lnTo>
                  <a:lnTo>
                    <a:pt x="85" y="15"/>
                  </a:lnTo>
                  <a:lnTo>
                    <a:pt x="81" y="16"/>
                  </a:lnTo>
                  <a:lnTo>
                    <a:pt x="77" y="19"/>
                  </a:lnTo>
                  <a:lnTo>
                    <a:pt x="66" y="21"/>
                  </a:lnTo>
                  <a:lnTo>
                    <a:pt x="50" y="23"/>
                  </a:lnTo>
                  <a:lnTo>
                    <a:pt x="39" y="21"/>
                  </a:lnTo>
                  <a:lnTo>
                    <a:pt x="29" y="21"/>
                  </a:lnTo>
                  <a:lnTo>
                    <a:pt x="21" y="21"/>
                  </a:lnTo>
                  <a:lnTo>
                    <a:pt x="17" y="21"/>
                  </a:lnTo>
                  <a:lnTo>
                    <a:pt x="10" y="19"/>
                  </a:lnTo>
                  <a:lnTo>
                    <a:pt x="10" y="16"/>
                  </a:lnTo>
                  <a:lnTo>
                    <a:pt x="16" y="9"/>
                  </a:lnTo>
                  <a:lnTo>
                    <a:pt x="25" y="7"/>
                  </a:lnTo>
                  <a:lnTo>
                    <a:pt x="33" y="4"/>
                  </a:lnTo>
                  <a:lnTo>
                    <a:pt x="37" y="3"/>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5" name="Freeform 320"/>
            <p:cNvSpPr>
              <a:spLocks/>
            </p:cNvSpPr>
            <p:nvPr/>
          </p:nvSpPr>
          <p:spPr bwMode="auto">
            <a:xfrm>
              <a:off x="5000" y="4178"/>
              <a:ext cx="321" cy="75"/>
            </a:xfrm>
            <a:custGeom>
              <a:avLst/>
              <a:gdLst>
                <a:gd name="T0" fmla="*/ 31 w 321"/>
                <a:gd name="T1" fmla="*/ 53 h 75"/>
                <a:gd name="T2" fmla="*/ 48 w 321"/>
                <a:gd name="T3" fmla="*/ 55 h 75"/>
                <a:gd name="T4" fmla="*/ 73 w 321"/>
                <a:gd name="T5" fmla="*/ 57 h 75"/>
                <a:gd name="T6" fmla="*/ 94 w 321"/>
                <a:gd name="T7" fmla="*/ 58 h 75"/>
                <a:gd name="T8" fmla="*/ 108 w 321"/>
                <a:gd name="T9" fmla="*/ 62 h 75"/>
                <a:gd name="T10" fmla="*/ 121 w 321"/>
                <a:gd name="T11" fmla="*/ 65 h 75"/>
                <a:gd name="T12" fmla="*/ 148 w 321"/>
                <a:gd name="T13" fmla="*/ 67 h 75"/>
                <a:gd name="T14" fmla="*/ 177 w 321"/>
                <a:gd name="T15" fmla="*/ 70 h 75"/>
                <a:gd name="T16" fmla="*/ 204 w 321"/>
                <a:gd name="T17" fmla="*/ 70 h 75"/>
                <a:gd name="T18" fmla="*/ 235 w 321"/>
                <a:gd name="T19" fmla="*/ 58 h 75"/>
                <a:gd name="T20" fmla="*/ 248 w 321"/>
                <a:gd name="T21" fmla="*/ 50 h 75"/>
                <a:gd name="T22" fmla="*/ 275 w 321"/>
                <a:gd name="T23" fmla="*/ 49 h 75"/>
                <a:gd name="T24" fmla="*/ 294 w 321"/>
                <a:gd name="T25" fmla="*/ 46 h 75"/>
                <a:gd name="T26" fmla="*/ 308 w 321"/>
                <a:gd name="T27" fmla="*/ 42 h 75"/>
                <a:gd name="T28" fmla="*/ 304 w 321"/>
                <a:gd name="T29" fmla="*/ 30 h 75"/>
                <a:gd name="T30" fmla="*/ 292 w 321"/>
                <a:gd name="T31" fmla="*/ 18 h 75"/>
                <a:gd name="T32" fmla="*/ 258 w 321"/>
                <a:gd name="T33" fmla="*/ 3 h 75"/>
                <a:gd name="T34" fmla="*/ 223 w 321"/>
                <a:gd name="T35" fmla="*/ 15 h 75"/>
                <a:gd name="T36" fmla="*/ 208 w 321"/>
                <a:gd name="T37" fmla="*/ 27 h 75"/>
                <a:gd name="T38" fmla="*/ 204 w 321"/>
                <a:gd name="T39" fmla="*/ 18 h 75"/>
                <a:gd name="T40" fmla="*/ 225 w 321"/>
                <a:gd name="T41" fmla="*/ 7 h 75"/>
                <a:gd name="T42" fmla="*/ 250 w 321"/>
                <a:gd name="T43" fmla="*/ 0 h 75"/>
                <a:gd name="T44" fmla="*/ 275 w 321"/>
                <a:gd name="T45" fmla="*/ 0 h 75"/>
                <a:gd name="T46" fmla="*/ 294 w 321"/>
                <a:gd name="T47" fmla="*/ 8 h 75"/>
                <a:gd name="T48" fmla="*/ 315 w 321"/>
                <a:gd name="T49" fmla="*/ 28 h 75"/>
                <a:gd name="T50" fmla="*/ 317 w 321"/>
                <a:gd name="T51" fmla="*/ 42 h 75"/>
                <a:gd name="T52" fmla="*/ 298 w 321"/>
                <a:gd name="T53" fmla="*/ 49 h 75"/>
                <a:gd name="T54" fmla="*/ 275 w 321"/>
                <a:gd name="T55" fmla="*/ 54 h 75"/>
                <a:gd name="T56" fmla="*/ 254 w 321"/>
                <a:gd name="T57" fmla="*/ 58 h 75"/>
                <a:gd name="T58" fmla="*/ 225 w 321"/>
                <a:gd name="T59" fmla="*/ 71 h 75"/>
                <a:gd name="T60" fmla="*/ 192 w 321"/>
                <a:gd name="T61" fmla="*/ 74 h 75"/>
                <a:gd name="T62" fmla="*/ 163 w 321"/>
                <a:gd name="T63" fmla="*/ 73 h 75"/>
                <a:gd name="T64" fmla="*/ 135 w 321"/>
                <a:gd name="T65" fmla="*/ 71 h 75"/>
                <a:gd name="T66" fmla="*/ 111 w 321"/>
                <a:gd name="T67" fmla="*/ 69 h 75"/>
                <a:gd name="T68" fmla="*/ 100 w 321"/>
                <a:gd name="T69" fmla="*/ 66 h 75"/>
                <a:gd name="T70" fmla="*/ 83 w 321"/>
                <a:gd name="T71" fmla="*/ 63 h 75"/>
                <a:gd name="T72" fmla="*/ 61 w 321"/>
                <a:gd name="T73" fmla="*/ 62 h 75"/>
                <a:gd name="T74" fmla="*/ 40 w 321"/>
                <a:gd name="T75" fmla="*/ 62 h 75"/>
                <a:gd name="T76" fmla="*/ 13 w 321"/>
                <a:gd name="T77" fmla="*/ 57 h 75"/>
                <a:gd name="T78" fmla="*/ 0 w 321"/>
                <a:gd name="T79" fmla="*/ 44 h 75"/>
                <a:gd name="T80" fmla="*/ 15 w 321"/>
                <a:gd name="T81" fmla="*/ 43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1"/>
                <a:gd name="T124" fmla="*/ 0 h 75"/>
                <a:gd name="T125" fmla="*/ 321 w 321"/>
                <a:gd name="T126" fmla="*/ 75 h 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1" h="75">
                  <a:moveTo>
                    <a:pt x="15" y="43"/>
                  </a:moveTo>
                  <a:lnTo>
                    <a:pt x="31" y="53"/>
                  </a:lnTo>
                  <a:lnTo>
                    <a:pt x="38" y="54"/>
                  </a:lnTo>
                  <a:lnTo>
                    <a:pt x="48" y="55"/>
                  </a:lnTo>
                  <a:lnTo>
                    <a:pt x="59" y="55"/>
                  </a:lnTo>
                  <a:lnTo>
                    <a:pt x="73" y="57"/>
                  </a:lnTo>
                  <a:lnTo>
                    <a:pt x="83" y="57"/>
                  </a:lnTo>
                  <a:lnTo>
                    <a:pt x="94" y="58"/>
                  </a:lnTo>
                  <a:lnTo>
                    <a:pt x="102" y="59"/>
                  </a:lnTo>
                  <a:lnTo>
                    <a:pt x="108" y="62"/>
                  </a:lnTo>
                  <a:lnTo>
                    <a:pt x="111" y="62"/>
                  </a:lnTo>
                  <a:lnTo>
                    <a:pt x="121" y="65"/>
                  </a:lnTo>
                  <a:lnTo>
                    <a:pt x="133" y="65"/>
                  </a:lnTo>
                  <a:lnTo>
                    <a:pt x="148" y="67"/>
                  </a:lnTo>
                  <a:lnTo>
                    <a:pt x="161" y="69"/>
                  </a:lnTo>
                  <a:lnTo>
                    <a:pt x="177" y="70"/>
                  </a:lnTo>
                  <a:lnTo>
                    <a:pt x="190" y="70"/>
                  </a:lnTo>
                  <a:lnTo>
                    <a:pt x="204" y="70"/>
                  </a:lnTo>
                  <a:lnTo>
                    <a:pt x="221" y="65"/>
                  </a:lnTo>
                  <a:lnTo>
                    <a:pt x="235" y="58"/>
                  </a:lnTo>
                  <a:lnTo>
                    <a:pt x="244" y="51"/>
                  </a:lnTo>
                  <a:lnTo>
                    <a:pt x="248" y="50"/>
                  </a:lnTo>
                  <a:lnTo>
                    <a:pt x="256" y="49"/>
                  </a:lnTo>
                  <a:lnTo>
                    <a:pt x="275" y="49"/>
                  </a:lnTo>
                  <a:lnTo>
                    <a:pt x="285" y="47"/>
                  </a:lnTo>
                  <a:lnTo>
                    <a:pt x="294" y="46"/>
                  </a:lnTo>
                  <a:lnTo>
                    <a:pt x="302" y="43"/>
                  </a:lnTo>
                  <a:lnTo>
                    <a:pt x="308" y="42"/>
                  </a:lnTo>
                  <a:lnTo>
                    <a:pt x="306" y="36"/>
                  </a:lnTo>
                  <a:lnTo>
                    <a:pt x="304" y="30"/>
                  </a:lnTo>
                  <a:lnTo>
                    <a:pt x="298" y="23"/>
                  </a:lnTo>
                  <a:lnTo>
                    <a:pt x="292" y="18"/>
                  </a:lnTo>
                  <a:lnTo>
                    <a:pt x="275" y="7"/>
                  </a:lnTo>
                  <a:lnTo>
                    <a:pt x="258" y="3"/>
                  </a:lnTo>
                  <a:lnTo>
                    <a:pt x="238" y="5"/>
                  </a:lnTo>
                  <a:lnTo>
                    <a:pt x="223" y="15"/>
                  </a:lnTo>
                  <a:lnTo>
                    <a:pt x="212" y="23"/>
                  </a:lnTo>
                  <a:lnTo>
                    <a:pt x="208" y="27"/>
                  </a:lnTo>
                  <a:lnTo>
                    <a:pt x="200" y="22"/>
                  </a:lnTo>
                  <a:lnTo>
                    <a:pt x="204" y="18"/>
                  </a:lnTo>
                  <a:lnTo>
                    <a:pt x="217" y="11"/>
                  </a:lnTo>
                  <a:lnTo>
                    <a:pt x="225" y="7"/>
                  </a:lnTo>
                  <a:lnTo>
                    <a:pt x="237" y="3"/>
                  </a:lnTo>
                  <a:lnTo>
                    <a:pt x="250" y="0"/>
                  </a:lnTo>
                  <a:lnTo>
                    <a:pt x="263" y="0"/>
                  </a:lnTo>
                  <a:lnTo>
                    <a:pt x="275" y="0"/>
                  </a:lnTo>
                  <a:lnTo>
                    <a:pt x="287" y="4"/>
                  </a:lnTo>
                  <a:lnTo>
                    <a:pt x="294" y="8"/>
                  </a:lnTo>
                  <a:lnTo>
                    <a:pt x="304" y="16"/>
                  </a:lnTo>
                  <a:lnTo>
                    <a:pt x="315" y="28"/>
                  </a:lnTo>
                  <a:lnTo>
                    <a:pt x="321" y="38"/>
                  </a:lnTo>
                  <a:lnTo>
                    <a:pt x="317" y="42"/>
                  </a:lnTo>
                  <a:lnTo>
                    <a:pt x="308" y="47"/>
                  </a:lnTo>
                  <a:lnTo>
                    <a:pt x="298" y="49"/>
                  </a:lnTo>
                  <a:lnTo>
                    <a:pt x="288" y="51"/>
                  </a:lnTo>
                  <a:lnTo>
                    <a:pt x="275" y="54"/>
                  </a:lnTo>
                  <a:lnTo>
                    <a:pt x="260" y="57"/>
                  </a:lnTo>
                  <a:lnTo>
                    <a:pt x="254" y="58"/>
                  </a:lnTo>
                  <a:lnTo>
                    <a:pt x="242" y="65"/>
                  </a:lnTo>
                  <a:lnTo>
                    <a:pt x="225" y="71"/>
                  </a:lnTo>
                  <a:lnTo>
                    <a:pt x="206" y="75"/>
                  </a:lnTo>
                  <a:lnTo>
                    <a:pt x="192" y="74"/>
                  </a:lnTo>
                  <a:lnTo>
                    <a:pt x="179" y="74"/>
                  </a:lnTo>
                  <a:lnTo>
                    <a:pt x="163" y="73"/>
                  </a:lnTo>
                  <a:lnTo>
                    <a:pt x="150" y="73"/>
                  </a:lnTo>
                  <a:lnTo>
                    <a:pt x="135" y="71"/>
                  </a:lnTo>
                  <a:lnTo>
                    <a:pt x="123" y="70"/>
                  </a:lnTo>
                  <a:lnTo>
                    <a:pt x="111" y="69"/>
                  </a:lnTo>
                  <a:lnTo>
                    <a:pt x="108" y="69"/>
                  </a:lnTo>
                  <a:lnTo>
                    <a:pt x="100" y="66"/>
                  </a:lnTo>
                  <a:lnTo>
                    <a:pt x="92" y="65"/>
                  </a:lnTo>
                  <a:lnTo>
                    <a:pt x="83" y="63"/>
                  </a:lnTo>
                  <a:lnTo>
                    <a:pt x="73" y="63"/>
                  </a:lnTo>
                  <a:lnTo>
                    <a:pt x="61" y="62"/>
                  </a:lnTo>
                  <a:lnTo>
                    <a:pt x="52" y="62"/>
                  </a:lnTo>
                  <a:lnTo>
                    <a:pt x="40" y="62"/>
                  </a:lnTo>
                  <a:lnTo>
                    <a:pt x="31" y="62"/>
                  </a:lnTo>
                  <a:lnTo>
                    <a:pt x="13" y="57"/>
                  </a:lnTo>
                  <a:lnTo>
                    <a:pt x="6" y="51"/>
                  </a:lnTo>
                  <a:lnTo>
                    <a:pt x="0" y="44"/>
                  </a:lnTo>
                  <a:lnTo>
                    <a:pt x="15" y="43"/>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6" name="Freeform 321"/>
            <p:cNvSpPr>
              <a:spLocks/>
            </p:cNvSpPr>
            <p:nvPr/>
          </p:nvSpPr>
          <p:spPr bwMode="auto">
            <a:xfrm>
              <a:off x="5000" y="4173"/>
              <a:ext cx="263" cy="58"/>
            </a:xfrm>
            <a:custGeom>
              <a:avLst/>
              <a:gdLst>
                <a:gd name="T0" fmla="*/ 9 w 263"/>
                <a:gd name="T1" fmla="*/ 54 h 58"/>
                <a:gd name="T2" fmla="*/ 13 w 263"/>
                <a:gd name="T3" fmla="*/ 51 h 58"/>
                <a:gd name="T4" fmla="*/ 23 w 263"/>
                <a:gd name="T5" fmla="*/ 44 h 58"/>
                <a:gd name="T6" fmla="*/ 29 w 263"/>
                <a:gd name="T7" fmla="*/ 40 h 58"/>
                <a:gd name="T8" fmla="*/ 38 w 263"/>
                <a:gd name="T9" fmla="*/ 36 h 58"/>
                <a:gd name="T10" fmla="*/ 50 w 263"/>
                <a:gd name="T11" fmla="*/ 31 h 58"/>
                <a:gd name="T12" fmla="*/ 61 w 263"/>
                <a:gd name="T13" fmla="*/ 27 h 58"/>
                <a:gd name="T14" fmla="*/ 71 w 263"/>
                <a:gd name="T15" fmla="*/ 21 h 58"/>
                <a:gd name="T16" fmla="*/ 83 w 263"/>
                <a:gd name="T17" fmla="*/ 17 h 58"/>
                <a:gd name="T18" fmla="*/ 94 w 263"/>
                <a:gd name="T19" fmla="*/ 13 h 58"/>
                <a:gd name="T20" fmla="*/ 106 w 263"/>
                <a:gd name="T21" fmla="*/ 10 h 58"/>
                <a:gd name="T22" fmla="*/ 115 w 263"/>
                <a:gd name="T23" fmla="*/ 6 h 58"/>
                <a:gd name="T24" fmla="*/ 127 w 263"/>
                <a:gd name="T25" fmla="*/ 5 h 58"/>
                <a:gd name="T26" fmla="*/ 135 w 263"/>
                <a:gd name="T27" fmla="*/ 5 h 58"/>
                <a:gd name="T28" fmla="*/ 144 w 263"/>
                <a:gd name="T29" fmla="*/ 6 h 58"/>
                <a:gd name="T30" fmla="*/ 156 w 263"/>
                <a:gd name="T31" fmla="*/ 8 h 58"/>
                <a:gd name="T32" fmla="*/ 165 w 263"/>
                <a:gd name="T33" fmla="*/ 10 h 58"/>
                <a:gd name="T34" fmla="*/ 173 w 263"/>
                <a:gd name="T35" fmla="*/ 13 h 58"/>
                <a:gd name="T36" fmla="*/ 181 w 263"/>
                <a:gd name="T37" fmla="*/ 17 h 58"/>
                <a:gd name="T38" fmla="*/ 188 w 263"/>
                <a:gd name="T39" fmla="*/ 23 h 58"/>
                <a:gd name="T40" fmla="*/ 198 w 263"/>
                <a:gd name="T41" fmla="*/ 32 h 58"/>
                <a:gd name="T42" fmla="*/ 210 w 263"/>
                <a:gd name="T43" fmla="*/ 40 h 58"/>
                <a:gd name="T44" fmla="*/ 229 w 263"/>
                <a:gd name="T45" fmla="*/ 48 h 58"/>
                <a:gd name="T46" fmla="*/ 244 w 263"/>
                <a:gd name="T47" fmla="*/ 55 h 58"/>
                <a:gd name="T48" fmla="*/ 252 w 263"/>
                <a:gd name="T49" fmla="*/ 58 h 58"/>
                <a:gd name="T50" fmla="*/ 263 w 263"/>
                <a:gd name="T51" fmla="*/ 56 h 58"/>
                <a:gd name="T52" fmla="*/ 254 w 263"/>
                <a:gd name="T53" fmla="*/ 52 h 58"/>
                <a:gd name="T54" fmla="*/ 238 w 263"/>
                <a:gd name="T55" fmla="*/ 44 h 58"/>
                <a:gd name="T56" fmla="*/ 219 w 263"/>
                <a:gd name="T57" fmla="*/ 35 h 58"/>
                <a:gd name="T58" fmla="*/ 208 w 263"/>
                <a:gd name="T59" fmla="*/ 29 h 58"/>
                <a:gd name="T60" fmla="*/ 198 w 263"/>
                <a:gd name="T61" fmla="*/ 21 h 58"/>
                <a:gd name="T62" fmla="*/ 185 w 263"/>
                <a:gd name="T63" fmla="*/ 12 h 58"/>
                <a:gd name="T64" fmla="*/ 175 w 263"/>
                <a:gd name="T65" fmla="*/ 6 h 58"/>
                <a:gd name="T66" fmla="*/ 165 w 263"/>
                <a:gd name="T67" fmla="*/ 2 h 58"/>
                <a:gd name="T68" fmla="*/ 154 w 263"/>
                <a:gd name="T69" fmla="*/ 0 h 58"/>
                <a:gd name="T70" fmla="*/ 142 w 263"/>
                <a:gd name="T71" fmla="*/ 1 h 58"/>
                <a:gd name="T72" fmla="*/ 125 w 263"/>
                <a:gd name="T73" fmla="*/ 1 h 58"/>
                <a:gd name="T74" fmla="*/ 108 w 263"/>
                <a:gd name="T75" fmla="*/ 5 h 58"/>
                <a:gd name="T76" fmla="*/ 88 w 263"/>
                <a:gd name="T77" fmla="*/ 8 h 58"/>
                <a:gd name="T78" fmla="*/ 69 w 263"/>
                <a:gd name="T79" fmla="*/ 15 h 58"/>
                <a:gd name="T80" fmla="*/ 48 w 263"/>
                <a:gd name="T81" fmla="*/ 20 h 58"/>
                <a:gd name="T82" fmla="*/ 31 w 263"/>
                <a:gd name="T83" fmla="*/ 29 h 58"/>
                <a:gd name="T84" fmla="*/ 13 w 263"/>
                <a:gd name="T85" fmla="*/ 39 h 58"/>
                <a:gd name="T86" fmla="*/ 0 w 263"/>
                <a:gd name="T87" fmla="*/ 51 h 58"/>
                <a:gd name="T88" fmla="*/ 4 w 263"/>
                <a:gd name="T89" fmla="*/ 52 h 58"/>
                <a:gd name="T90" fmla="*/ 9 w 263"/>
                <a:gd name="T91" fmla="*/ 54 h 58"/>
                <a:gd name="T92" fmla="*/ 9 w 263"/>
                <a:gd name="T93" fmla="*/ 54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3"/>
                <a:gd name="T142" fmla="*/ 0 h 58"/>
                <a:gd name="T143" fmla="*/ 263 w 263"/>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3" h="58">
                  <a:moveTo>
                    <a:pt x="9" y="54"/>
                  </a:moveTo>
                  <a:lnTo>
                    <a:pt x="13" y="51"/>
                  </a:lnTo>
                  <a:lnTo>
                    <a:pt x="23" y="44"/>
                  </a:lnTo>
                  <a:lnTo>
                    <a:pt x="29" y="40"/>
                  </a:lnTo>
                  <a:lnTo>
                    <a:pt x="38" y="36"/>
                  </a:lnTo>
                  <a:lnTo>
                    <a:pt x="50" y="31"/>
                  </a:lnTo>
                  <a:lnTo>
                    <a:pt x="61" y="27"/>
                  </a:lnTo>
                  <a:lnTo>
                    <a:pt x="71" y="21"/>
                  </a:lnTo>
                  <a:lnTo>
                    <a:pt x="83" y="17"/>
                  </a:lnTo>
                  <a:lnTo>
                    <a:pt x="94" y="13"/>
                  </a:lnTo>
                  <a:lnTo>
                    <a:pt x="106" y="10"/>
                  </a:lnTo>
                  <a:lnTo>
                    <a:pt x="115" y="6"/>
                  </a:lnTo>
                  <a:lnTo>
                    <a:pt x="127" y="5"/>
                  </a:lnTo>
                  <a:lnTo>
                    <a:pt x="135" y="5"/>
                  </a:lnTo>
                  <a:lnTo>
                    <a:pt x="144" y="6"/>
                  </a:lnTo>
                  <a:lnTo>
                    <a:pt x="156" y="8"/>
                  </a:lnTo>
                  <a:lnTo>
                    <a:pt x="165" y="10"/>
                  </a:lnTo>
                  <a:lnTo>
                    <a:pt x="173" y="13"/>
                  </a:lnTo>
                  <a:lnTo>
                    <a:pt x="181" y="17"/>
                  </a:lnTo>
                  <a:lnTo>
                    <a:pt x="188" y="23"/>
                  </a:lnTo>
                  <a:lnTo>
                    <a:pt x="198" y="32"/>
                  </a:lnTo>
                  <a:lnTo>
                    <a:pt x="210" y="40"/>
                  </a:lnTo>
                  <a:lnTo>
                    <a:pt x="229" y="48"/>
                  </a:lnTo>
                  <a:lnTo>
                    <a:pt x="244" y="55"/>
                  </a:lnTo>
                  <a:lnTo>
                    <a:pt x="252" y="58"/>
                  </a:lnTo>
                  <a:lnTo>
                    <a:pt x="263" y="56"/>
                  </a:lnTo>
                  <a:lnTo>
                    <a:pt x="254" y="52"/>
                  </a:lnTo>
                  <a:lnTo>
                    <a:pt x="238" y="44"/>
                  </a:lnTo>
                  <a:lnTo>
                    <a:pt x="219" y="35"/>
                  </a:lnTo>
                  <a:lnTo>
                    <a:pt x="208" y="29"/>
                  </a:lnTo>
                  <a:lnTo>
                    <a:pt x="198" y="21"/>
                  </a:lnTo>
                  <a:lnTo>
                    <a:pt x="185" y="12"/>
                  </a:lnTo>
                  <a:lnTo>
                    <a:pt x="175" y="6"/>
                  </a:lnTo>
                  <a:lnTo>
                    <a:pt x="165" y="2"/>
                  </a:lnTo>
                  <a:lnTo>
                    <a:pt x="154" y="0"/>
                  </a:lnTo>
                  <a:lnTo>
                    <a:pt x="142" y="1"/>
                  </a:lnTo>
                  <a:lnTo>
                    <a:pt x="125" y="1"/>
                  </a:lnTo>
                  <a:lnTo>
                    <a:pt x="108" y="5"/>
                  </a:lnTo>
                  <a:lnTo>
                    <a:pt x="88" y="8"/>
                  </a:lnTo>
                  <a:lnTo>
                    <a:pt x="69" y="15"/>
                  </a:lnTo>
                  <a:lnTo>
                    <a:pt x="48" y="20"/>
                  </a:lnTo>
                  <a:lnTo>
                    <a:pt x="31" y="29"/>
                  </a:lnTo>
                  <a:lnTo>
                    <a:pt x="13" y="39"/>
                  </a:lnTo>
                  <a:lnTo>
                    <a:pt x="0" y="51"/>
                  </a:lnTo>
                  <a:lnTo>
                    <a:pt x="4" y="52"/>
                  </a:lnTo>
                  <a:lnTo>
                    <a:pt x="9" y="54"/>
                  </a:lnTo>
                  <a:close/>
                </a:path>
              </a:pathLst>
            </a:custGeom>
            <a:solidFill>
              <a:srgbClr val="6B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97" name="Freeform 322"/>
            <p:cNvSpPr>
              <a:spLocks/>
            </p:cNvSpPr>
            <p:nvPr/>
          </p:nvSpPr>
          <p:spPr bwMode="auto">
            <a:xfrm>
              <a:off x="5173" y="3708"/>
              <a:ext cx="15" cy="76"/>
            </a:xfrm>
            <a:custGeom>
              <a:avLst/>
              <a:gdLst>
                <a:gd name="T0" fmla="*/ 4 w 15"/>
                <a:gd name="T1" fmla="*/ 0 h 76"/>
                <a:gd name="T2" fmla="*/ 8 w 15"/>
                <a:gd name="T3" fmla="*/ 36 h 76"/>
                <a:gd name="T4" fmla="*/ 0 w 15"/>
                <a:gd name="T5" fmla="*/ 76 h 76"/>
                <a:gd name="T6" fmla="*/ 15 w 15"/>
                <a:gd name="T7" fmla="*/ 64 h 76"/>
                <a:gd name="T8" fmla="*/ 15 w 15"/>
                <a:gd name="T9" fmla="*/ 37 h 76"/>
                <a:gd name="T10" fmla="*/ 14 w 15"/>
                <a:gd name="T11" fmla="*/ 6 h 76"/>
                <a:gd name="T12" fmla="*/ 4 w 15"/>
                <a:gd name="T13" fmla="*/ 0 h 76"/>
                <a:gd name="T14" fmla="*/ 4 w 15"/>
                <a:gd name="T15" fmla="*/ 0 h 76"/>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6"/>
                <a:gd name="T26" fmla="*/ 15 w 15"/>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6">
                  <a:moveTo>
                    <a:pt x="4" y="0"/>
                  </a:moveTo>
                  <a:lnTo>
                    <a:pt x="8" y="36"/>
                  </a:lnTo>
                  <a:lnTo>
                    <a:pt x="0" y="76"/>
                  </a:lnTo>
                  <a:lnTo>
                    <a:pt x="15" y="64"/>
                  </a:lnTo>
                  <a:lnTo>
                    <a:pt x="15" y="37"/>
                  </a:lnTo>
                  <a:lnTo>
                    <a:pt x="14" y="6"/>
                  </a:lnTo>
                  <a:lnTo>
                    <a:pt x="4" y="0"/>
                  </a:lnTo>
                  <a:close/>
                </a:path>
              </a:pathLst>
            </a:custGeom>
            <a:solidFill>
              <a:srgbClr val="8099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5603" name="Picture 6" descr="C:\Documents and Settings\Van Phong\Local Settings\Temporary Internet Files\Content.IE5\UXV3KR2E\MCj0435570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0" y="3925888"/>
            <a:ext cx="121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C:\Documents and Settings\Van Phong\Local Settings\Temporary Internet Files\Content.IE5\UXV3KR2E\MCj0435570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050" y="3649663"/>
            <a:ext cx="1295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62" descr="E:\Write disc\ANIMATION\Animais\Estreladomar\Estrela_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6191250"/>
            <a:ext cx="9429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63" descr="E:\Write disc\ANIMATION\Animais\Estreladomar\Estrela_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477000"/>
            <a:ext cx="7000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64" descr="E:\Write disc\ANIMATION\Animais\Estreladomar\Estrela_03.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6248400"/>
            <a:ext cx="6858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62" descr="E:\Write disc\ANIMATION\Animais\Peixes\Peixe_35.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41020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64" descr="E:\Write disc\ANIMATION\Animais\Peixes\Peixe_05.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5562600"/>
            <a:ext cx="885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65" descr="E:\Write disc\ANIMATION\Animais\Peixes\Peixe_07.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410200"/>
            <a:ext cx="14478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66" descr="E:\Write disc\ANIMATION\Animais\Peixes\Peixe_12.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5651500"/>
            <a:ext cx="4038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67" descr="E:\Write disc\ANIMATION\Animais\Peixes\Peixe_15.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50292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68" descr="E:\Write disc\ANIMATION\Animais\Peixes\Peixe_18.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510540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269" descr="E:\Write disc\ANIMATION\Animais\Polvos\Polvo_01.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224088" y="4419600"/>
            <a:ext cx="144303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270" descr="E:\Write disc\ANIMATION\Animais\Tartarugas\Tartaruga_36.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10525" y="3182938"/>
            <a:ext cx="10652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6" name="Group 10"/>
          <p:cNvGrpSpPr>
            <a:grpSpLocks noChangeAspect="1"/>
          </p:cNvGrpSpPr>
          <p:nvPr/>
        </p:nvGrpSpPr>
        <p:grpSpPr bwMode="auto">
          <a:xfrm>
            <a:off x="6615113" y="3587750"/>
            <a:ext cx="1225550" cy="1209675"/>
            <a:chOff x="1691" y="1613"/>
            <a:chExt cx="2237" cy="2206"/>
          </a:xfrm>
        </p:grpSpPr>
        <p:sp>
          <p:nvSpPr>
            <p:cNvPr id="25761" name="Freeform 12"/>
            <p:cNvSpPr>
              <a:spLocks/>
            </p:cNvSpPr>
            <p:nvPr/>
          </p:nvSpPr>
          <p:spPr bwMode="auto">
            <a:xfrm>
              <a:off x="1863" y="1613"/>
              <a:ext cx="2065" cy="2206"/>
            </a:xfrm>
            <a:custGeom>
              <a:avLst/>
              <a:gdLst>
                <a:gd name="T0" fmla="*/ 636 w 2065"/>
                <a:gd name="T1" fmla="*/ 2170 h 2206"/>
                <a:gd name="T2" fmla="*/ 133 w 2065"/>
                <a:gd name="T3" fmla="*/ 2114 h 2206"/>
                <a:gd name="T4" fmla="*/ 57 w 2065"/>
                <a:gd name="T5" fmla="*/ 2054 h 2206"/>
                <a:gd name="T6" fmla="*/ 535 w 2065"/>
                <a:gd name="T7" fmla="*/ 1987 h 2206"/>
                <a:gd name="T8" fmla="*/ 859 w 2065"/>
                <a:gd name="T9" fmla="*/ 1922 h 2206"/>
                <a:gd name="T10" fmla="*/ 723 w 2065"/>
                <a:gd name="T11" fmla="*/ 1709 h 2206"/>
                <a:gd name="T12" fmla="*/ 592 w 2065"/>
                <a:gd name="T13" fmla="*/ 1622 h 2206"/>
                <a:gd name="T14" fmla="*/ 776 w 2065"/>
                <a:gd name="T15" fmla="*/ 1595 h 2206"/>
                <a:gd name="T16" fmla="*/ 778 w 2065"/>
                <a:gd name="T17" fmla="*/ 1516 h 2206"/>
                <a:gd name="T18" fmla="*/ 602 w 2065"/>
                <a:gd name="T19" fmla="*/ 1434 h 2206"/>
                <a:gd name="T20" fmla="*/ 745 w 2065"/>
                <a:gd name="T21" fmla="*/ 1340 h 2206"/>
                <a:gd name="T22" fmla="*/ 874 w 2065"/>
                <a:gd name="T23" fmla="*/ 1256 h 2206"/>
                <a:gd name="T24" fmla="*/ 723 w 2065"/>
                <a:gd name="T25" fmla="*/ 1197 h 2206"/>
                <a:gd name="T26" fmla="*/ 578 w 2065"/>
                <a:gd name="T27" fmla="*/ 1168 h 2206"/>
                <a:gd name="T28" fmla="*/ 788 w 2065"/>
                <a:gd name="T29" fmla="*/ 1084 h 2206"/>
                <a:gd name="T30" fmla="*/ 897 w 2065"/>
                <a:gd name="T31" fmla="*/ 1104 h 2206"/>
                <a:gd name="T32" fmla="*/ 805 w 2065"/>
                <a:gd name="T33" fmla="*/ 911 h 2206"/>
                <a:gd name="T34" fmla="*/ 639 w 2065"/>
                <a:gd name="T35" fmla="*/ 731 h 2206"/>
                <a:gd name="T36" fmla="*/ 749 w 2065"/>
                <a:gd name="T37" fmla="*/ 765 h 2206"/>
                <a:gd name="T38" fmla="*/ 877 w 2065"/>
                <a:gd name="T39" fmla="*/ 841 h 2206"/>
                <a:gd name="T40" fmla="*/ 791 w 2065"/>
                <a:gd name="T41" fmla="*/ 652 h 2206"/>
                <a:gd name="T42" fmla="*/ 675 w 2065"/>
                <a:gd name="T43" fmla="*/ 447 h 2206"/>
                <a:gd name="T44" fmla="*/ 738 w 2065"/>
                <a:gd name="T45" fmla="*/ 397 h 2206"/>
                <a:gd name="T46" fmla="*/ 869 w 2065"/>
                <a:gd name="T47" fmla="*/ 545 h 2206"/>
                <a:gd name="T48" fmla="*/ 848 w 2065"/>
                <a:gd name="T49" fmla="*/ 297 h 2206"/>
                <a:gd name="T50" fmla="*/ 831 w 2065"/>
                <a:gd name="T51" fmla="*/ 136 h 2206"/>
                <a:gd name="T52" fmla="*/ 902 w 2065"/>
                <a:gd name="T53" fmla="*/ 233 h 2206"/>
                <a:gd name="T54" fmla="*/ 971 w 2065"/>
                <a:gd name="T55" fmla="*/ 394 h 2206"/>
                <a:gd name="T56" fmla="*/ 1030 w 2065"/>
                <a:gd name="T57" fmla="*/ 37 h 2206"/>
                <a:gd name="T58" fmla="*/ 1078 w 2065"/>
                <a:gd name="T59" fmla="*/ 346 h 2206"/>
                <a:gd name="T60" fmla="*/ 1244 w 2065"/>
                <a:gd name="T61" fmla="*/ 218 h 2206"/>
                <a:gd name="T62" fmla="*/ 1334 w 2065"/>
                <a:gd name="T63" fmla="*/ 123 h 2206"/>
                <a:gd name="T64" fmla="*/ 1301 w 2065"/>
                <a:gd name="T65" fmla="*/ 279 h 2206"/>
                <a:gd name="T66" fmla="*/ 1105 w 2065"/>
                <a:gd name="T67" fmla="*/ 592 h 2206"/>
                <a:gd name="T68" fmla="*/ 1193 w 2065"/>
                <a:gd name="T69" fmla="*/ 588 h 2206"/>
                <a:gd name="T70" fmla="*/ 1347 w 2065"/>
                <a:gd name="T71" fmla="*/ 485 h 2206"/>
                <a:gd name="T72" fmla="*/ 1347 w 2065"/>
                <a:gd name="T73" fmla="*/ 635 h 2206"/>
                <a:gd name="T74" fmla="*/ 1224 w 2065"/>
                <a:gd name="T75" fmla="*/ 745 h 2206"/>
                <a:gd name="T76" fmla="*/ 1100 w 2065"/>
                <a:gd name="T77" fmla="*/ 915 h 2206"/>
                <a:gd name="T78" fmla="*/ 1191 w 2065"/>
                <a:gd name="T79" fmla="*/ 882 h 2206"/>
                <a:gd name="T80" fmla="*/ 1310 w 2065"/>
                <a:gd name="T81" fmla="*/ 811 h 2206"/>
                <a:gd name="T82" fmla="*/ 1364 w 2065"/>
                <a:gd name="T83" fmla="*/ 897 h 2206"/>
                <a:gd name="T84" fmla="*/ 1207 w 2065"/>
                <a:gd name="T85" fmla="*/ 1058 h 2206"/>
                <a:gd name="T86" fmla="*/ 1128 w 2065"/>
                <a:gd name="T87" fmla="*/ 1228 h 2206"/>
                <a:gd name="T88" fmla="*/ 1288 w 2065"/>
                <a:gd name="T89" fmla="*/ 1187 h 2206"/>
                <a:gd name="T90" fmla="*/ 1420 w 2065"/>
                <a:gd name="T91" fmla="*/ 1098 h 2206"/>
                <a:gd name="T92" fmla="*/ 1330 w 2065"/>
                <a:gd name="T93" fmla="*/ 1273 h 2206"/>
                <a:gd name="T94" fmla="*/ 1175 w 2065"/>
                <a:gd name="T95" fmla="*/ 1402 h 2206"/>
                <a:gd name="T96" fmla="*/ 1357 w 2065"/>
                <a:gd name="T97" fmla="*/ 1456 h 2206"/>
                <a:gd name="T98" fmla="*/ 1454 w 2065"/>
                <a:gd name="T99" fmla="*/ 1447 h 2206"/>
                <a:gd name="T100" fmla="*/ 1306 w 2065"/>
                <a:gd name="T101" fmla="*/ 1565 h 2206"/>
                <a:gd name="T102" fmla="*/ 1120 w 2065"/>
                <a:gd name="T103" fmla="*/ 1743 h 2206"/>
                <a:gd name="T104" fmla="*/ 1328 w 2065"/>
                <a:gd name="T105" fmla="*/ 1748 h 2206"/>
                <a:gd name="T106" fmla="*/ 1447 w 2065"/>
                <a:gd name="T107" fmla="*/ 1765 h 2206"/>
                <a:gd name="T108" fmla="*/ 1203 w 2065"/>
                <a:gd name="T109" fmla="*/ 1874 h 2206"/>
                <a:gd name="T110" fmla="*/ 1158 w 2065"/>
                <a:gd name="T111" fmla="*/ 1968 h 2206"/>
                <a:gd name="T112" fmla="*/ 1663 w 2065"/>
                <a:gd name="T113" fmla="*/ 2035 h 2206"/>
                <a:gd name="T114" fmla="*/ 2012 w 2065"/>
                <a:gd name="T115" fmla="*/ 2117 h 2206"/>
                <a:gd name="T116" fmla="*/ 1813 w 2065"/>
                <a:gd name="T117" fmla="*/ 2144 h 2206"/>
                <a:gd name="T118" fmla="*/ 1376 w 2065"/>
                <a:gd name="T119" fmla="*/ 2187 h 22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65"/>
                <a:gd name="T181" fmla="*/ 0 h 2206"/>
                <a:gd name="T182" fmla="*/ 2065 w 2065"/>
                <a:gd name="T183" fmla="*/ 2206 h 22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65" h="2206">
                  <a:moveTo>
                    <a:pt x="1131" y="2206"/>
                  </a:moveTo>
                  <a:lnTo>
                    <a:pt x="1100" y="2206"/>
                  </a:lnTo>
                  <a:lnTo>
                    <a:pt x="1070" y="2204"/>
                  </a:lnTo>
                  <a:lnTo>
                    <a:pt x="1038" y="2204"/>
                  </a:lnTo>
                  <a:lnTo>
                    <a:pt x="1008" y="2203"/>
                  </a:lnTo>
                  <a:lnTo>
                    <a:pt x="977" y="2201"/>
                  </a:lnTo>
                  <a:lnTo>
                    <a:pt x="945" y="2198"/>
                  </a:lnTo>
                  <a:lnTo>
                    <a:pt x="915" y="2197"/>
                  </a:lnTo>
                  <a:lnTo>
                    <a:pt x="884" y="2194"/>
                  </a:lnTo>
                  <a:lnTo>
                    <a:pt x="852" y="2193"/>
                  </a:lnTo>
                  <a:lnTo>
                    <a:pt x="822" y="2190"/>
                  </a:lnTo>
                  <a:lnTo>
                    <a:pt x="791" y="2186"/>
                  </a:lnTo>
                  <a:lnTo>
                    <a:pt x="759" y="2183"/>
                  </a:lnTo>
                  <a:lnTo>
                    <a:pt x="729" y="2180"/>
                  </a:lnTo>
                  <a:lnTo>
                    <a:pt x="698" y="2177"/>
                  </a:lnTo>
                  <a:lnTo>
                    <a:pt x="666" y="2173"/>
                  </a:lnTo>
                  <a:lnTo>
                    <a:pt x="636" y="2170"/>
                  </a:lnTo>
                  <a:lnTo>
                    <a:pt x="605" y="2166"/>
                  </a:lnTo>
                  <a:lnTo>
                    <a:pt x="573" y="2163"/>
                  </a:lnTo>
                  <a:lnTo>
                    <a:pt x="542" y="2158"/>
                  </a:lnTo>
                  <a:lnTo>
                    <a:pt x="512" y="2155"/>
                  </a:lnTo>
                  <a:lnTo>
                    <a:pt x="480" y="2151"/>
                  </a:lnTo>
                  <a:lnTo>
                    <a:pt x="449" y="2148"/>
                  </a:lnTo>
                  <a:lnTo>
                    <a:pt x="419" y="2144"/>
                  </a:lnTo>
                  <a:lnTo>
                    <a:pt x="387" y="2141"/>
                  </a:lnTo>
                  <a:lnTo>
                    <a:pt x="356" y="2138"/>
                  </a:lnTo>
                  <a:lnTo>
                    <a:pt x="326" y="2135"/>
                  </a:lnTo>
                  <a:lnTo>
                    <a:pt x="294" y="2133"/>
                  </a:lnTo>
                  <a:lnTo>
                    <a:pt x="263" y="2130"/>
                  </a:lnTo>
                  <a:lnTo>
                    <a:pt x="233" y="2127"/>
                  </a:lnTo>
                  <a:lnTo>
                    <a:pt x="201" y="2124"/>
                  </a:lnTo>
                  <a:lnTo>
                    <a:pt x="171" y="2123"/>
                  </a:lnTo>
                  <a:lnTo>
                    <a:pt x="140" y="2121"/>
                  </a:lnTo>
                  <a:lnTo>
                    <a:pt x="133" y="2114"/>
                  </a:lnTo>
                  <a:lnTo>
                    <a:pt x="120" y="2107"/>
                  </a:lnTo>
                  <a:lnTo>
                    <a:pt x="108" y="2105"/>
                  </a:lnTo>
                  <a:lnTo>
                    <a:pt x="98" y="2103"/>
                  </a:lnTo>
                  <a:lnTo>
                    <a:pt x="86" y="2101"/>
                  </a:lnTo>
                  <a:lnTo>
                    <a:pt x="74" y="2098"/>
                  </a:lnTo>
                  <a:lnTo>
                    <a:pt x="63" y="2097"/>
                  </a:lnTo>
                  <a:lnTo>
                    <a:pt x="51" y="2094"/>
                  </a:lnTo>
                  <a:lnTo>
                    <a:pt x="40" y="2093"/>
                  </a:lnTo>
                  <a:lnTo>
                    <a:pt x="28" y="2091"/>
                  </a:lnTo>
                  <a:lnTo>
                    <a:pt x="21" y="2090"/>
                  </a:lnTo>
                  <a:lnTo>
                    <a:pt x="15" y="2087"/>
                  </a:lnTo>
                  <a:lnTo>
                    <a:pt x="10" y="2083"/>
                  </a:lnTo>
                  <a:lnTo>
                    <a:pt x="4" y="2078"/>
                  </a:lnTo>
                  <a:lnTo>
                    <a:pt x="0" y="2073"/>
                  </a:lnTo>
                  <a:lnTo>
                    <a:pt x="1" y="2067"/>
                  </a:lnTo>
                  <a:lnTo>
                    <a:pt x="30" y="2060"/>
                  </a:lnTo>
                  <a:lnTo>
                    <a:pt x="57" y="2054"/>
                  </a:lnTo>
                  <a:lnTo>
                    <a:pt x="86" y="2048"/>
                  </a:lnTo>
                  <a:lnTo>
                    <a:pt x="114" y="2044"/>
                  </a:lnTo>
                  <a:lnTo>
                    <a:pt x="143" y="2040"/>
                  </a:lnTo>
                  <a:lnTo>
                    <a:pt x="171" y="2035"/>
                  </a:lnTo>
                  <a:lnTo>
                    <a:pt x="200" y="2032"/>
                  </a:lnTo>
                  <a:lnTo>
                    <a:pt x="229" y="2028"/>
                  </a:lnTo>
                  <a:lnTo>
                    <a:pt x="257" y="2024"/>
                  </a:lnTo>
                  <a:lnTo>
                    <a:pt x="286" y="2020"/>
                  </a:lnTo>
                  <a:lnTo>
                    <a:pt x="314" y="2015"/>
                  </a:lnTo>
                  <a:lnTo>
                    <a:pt x="343" y="2011"/>
                  </a:lnTo>
                  <a:lnTo>
                    <a:pt x="372" y="2005"/>
                  </a:lnTo>
                  <a:lnTo>
                    <a:pt x="400" y="1998"/>
                  </a:lnTo>
                  <a:lnTo>
                    <a:pt x="427" y="1990"/>
                  </a:lnTo>
                  <a:lnTo>
                    <a:pt x="456" y="1981"/>
                  </a:lnTo>
                  <a:lnTo>
                    <a:pt x="482" y="1985"/>
                  </a:lnTo>
                  <a:lnTo>
                    <a:pt x="509" y="1987"/>
                  </a:lnTo>
                  <a:lnTo>
                    <a:pt x="535" y="1987"/>
                  </a:lnTo>
                  <a:lnTo>
                    <a:pt x="560" y="1985"/>
                  </a:lnTo>
                  <a:lnTo>
                    <a:pt x="586" y="1982"/>
                  </a:lnTo>
                  <a:lnTo>
                    <a:pt x="612" y="1980"/>
                  </a:lnTo>
                  <a:lnTo>
                    <a:pt x="636" y="1974"/>
                  </a:lnTo>
                  <a:lnTo>
                    <a:pt x="662" y="1970"/>
                  </a:lnTo>
                  <a:lnTo>
                    <a:pt x="688" y="1964"/>
                  </a:lnTo>
                  <a:lnTo>
                    <a:pt x="713" y="1960"/>
                  </a:lnTo>
                  <a:lnTo>
                    <a:pt x="739" y="1955"/>
                  </a:lnTo>
                  <a:lnTo>
                    <a:pt x="764" y="1951"/>
                  </a:lnTo>
                  <a:lnTo>
                    <a:pt x="789" y="1948"/>
                  </a:lnTo>
                  <a:lnTo>
                    <a:pt x="815" y="1947"/>
                  </a:lnTo>
                  <a:lnTo>
                    <a:pt x="841" y="1947"/>
                  </a:lnTo>
                  <a:lnTo>
                    <a:pt x="867" y="1949"/>
                  </a:lnTo>
                  <a:lnTo>
                    <a:pt x="867" y="1939"/>
                  </a:lnTo>
                  <a:lnTo>
                    <a:pt x="865" y="1932"/>
                  </a:lnTo>
                  <a:lnTo>
                    <a:pt x="864" y="1927"/>
                  </a:lnTo>
                  <a:lnTo>
                    <a:pt x="859" y="1922"/>
                  </a:lnTo>
                  <a:lnTo>
                    <a:pt x="856" y="1915"/>
                  </a:lnTo>
                  <a:lnTo>
                    <a:pt x="848" y="1902"/>
                  </a:lnTo>
                  <a:lnTo>
                    <a:pt x="839" y="1889"/>
                  </a:lnTo>
                  <a:lnTo>
                    <a:pt x="831" y="1879"/>
                  </a:lnTo>
                  <a:lnTo>
                    <a:pt x="821" y="1871"/>
                  </a:lnTo>
                  <a:lnTo>
                    <a:pt x="811" y="1862"/>
                  </a:lnTo>
                  <a:lnTo>
                    <a:pt x="801" y="1854"/>
                  </a:lnTo>
                  <a:lnTo>
                    <a:pt x="791" y="1844"/>
                  </a:lnTo>
                  <a:lnTo>
                    <a:pt x="781" y="1835"/>
                  </a:lnTo>
                  <a:lnTo>
                    <a:pt x="766" y="1812"/>
                  </a:lnTo>
                  <a:lnTo>
                    <a:pt x="758" y="1785"/>
                  </a:lnTo>
                  <a:lnTo>
                    <a:pt x="752" y="1755"/>
                  </a:lnTo>
                  <a:lnTo>
                    <a:pt x="742" y="1725"/>
                  </a:lnTo>
                  <a:lnTo>
                    <a:pt x="738" y="1718"/>
                  </a:lnTo>
                  <a:lnTo>
                    <a:pt x="733" y="1713"/>
                  </a:lnTo>
                  <a:lnTo>
                    <a:pt x="729" y="1712"/>
                  </a:lnTo>
                  <a:lnTo>
                    <a:pt x="723" y="1709"/>
                  </a:lnTo>
                  <a:lnTo>
                    <a:pt x="716" y="1706"/>
                  </a:lnTo>
                  <a:lnTo>
                    <a:pt x="701" y="1708"/>
                  </a:lnTo>
                  <a:lnTo>
                    <a:pt x="683" y="1709"/>
                  </a:lnTo>
                  <a:lnTo>
                    <a:pt x="668" y="1709"/>
                  </a:lnTo>
                  <a:lnTo>
                    <a:pt x="651" y="1708"/>
                  </a:lnTo>
                  <a:lnTo>
                    <a:pt x="635" y="1705"/>
                  </a:lnTo>
                  <a:lnTo>
                    <a:pt x="619" y="1701"/>
                  </a:lnTo>
                  <a:lnTo>
                    <a:pt x="606" y="1693"/>
                  </a:lnTo>
                  <a:lnTo>
                    <a:pt x="593" y="1683"/>
                  </a:lnTo>
                  <a:lnTo>
                    <a:pt x="590" y="1678"/>
                  </a:lnTo>
                  <a:lnTo>
                    <a:pt x="586" y="1671"/>
                  </a:lnTo>
                  <a:lnTo>
                    <a:pt x="582" y="1665"/>
                  </a:lnTo>
                  <a:lnTo>
                    <a:pt x="576" y="1659"/>
                  </a:lnTo>
                  <a:lnTo>
                    <a:pt x="582" y="1633"/>
                  </a:lnTo>
                  <a:lnTo>
                    <a:pt x="585" y="1628"/>
                  </a:lnTo>
                  <a:lnTo>
                    <a:pt x="589" y="1626"/>
                  </a:lnTo>
                  <a:lnTo>
                    <a:pt x="592" y="1622"/>
                  </a:lnTo>
                  <a:lnTo>
                    <a:pt x="598" y="1619"/>
                  </a:lnTo>
                  <a:lnTo>
                    <a:pt x="603" y="1618"/>
                  </a:lnTo>
                  <a:lnTo>
                    <a:pt x="610" y="1618"/>
                  </a:lnTo>
                  <a:lnTo>
                    <a:pt x="618" y="1616"/>
                  </a:lnTo>
                  <a:lnTo>
                    <a:pt x="626" y="1613"/>
                  </a:lnTo>
                  <a:lnTo>
                    <a:pt x="635" y="1615"/>
                  </a:lnTo>
                  <a:lnTo>
                    <a:pt x="649" y="1610"/>
                  </a:lnTo>
                  <a:lnTo>
                    <a:pt x="662" y="1605"/>
                  </a:lnTo>
                  <a:lnTo>
                    <a:pt x="675" y="1599"/>
                  </a:lnTo>
                  <a:lnTo>
                    <a:pt x="688" y="1592"/>
                  </a:lnTo>
                  <a:lnTo>
                    <a:pt x="701" y="1586"/>
                  </a:lnTo>
                  <a:lnTo>
                    <a:pt x="713" y="1582"/>
                  </a:lnTo>
                  <a:lnTo>
                    <a:pt x="729" y="1580"/>
                  </a:lnTo>
                  <a:lnTo>
                    <a:pt x="745" y="1580"/>
                  </a:lnTo>
                  <a:lnTo>
                    <a:pt x="756" y="1585"/>
                  </a:lnTo>
                  <a:lnTo>
                    <a:pt x="766" y="1589"/>
                  </a:lnTo>
                  <a:lnTo>
                    <a:pt x="776" y="1595"/>
                  </a:lnTo>
                  <a:lnTo>
                    <a:pt x="785" y="1602"/>
                  </a:lnTo>
                  <a:lnTo>
                    <a:pt x="794" y="1608"/>
                  </a:lnTo>
                  <a:lnTo>
                    <a:pt x="804" y="1613"/>
                  </a:lnTo>
                  <a:lnTo>
                    <a:pt x="814" y="1619"/>
                  </a:lnTo>
                  <a:lnTo>
                    <a:pt x="824" y="1623"/>
                  </a:lnTo>
                  <a:lnTo>
                    <a:pt x="842" y="1623"/>
                  </a:lnTo>
                  <a:lnTo>
                    <a:pt x="855" y="1608"/>
                  </a:lnTo>
                  <a:lnTo>
                    <a:pt x="854" y="1602"/>
                  </a:lnTo>
                  <a:lnTo>
                    <a:pt x="851" y="1596"/>
                  </a:lnTo>
                  <a:lnTo>
                    <a:pt x="849" y="1590"/>
                  </a:lnTo>
                  <a:lnTo>
                    <a:pt x="846" y="1583"/>
                  </a:lnTo>
                  <a:lnTo>
                    <a:pt x="836" y="1570"/>
                  </a:lnTo>
                  <a:lnTo>
                    <a:pt x="825" y="1559"/>
                  </a:lnTo>
                  <a:lnTo>
                    <a:pt x="814" y="1549"/>
                  </a:lnTo>
                  <a:lnTo>
                    <a:pt x="801" y="1539"/>
                  </a:lnTo>
                  <a:lnTo>
                    <a:pt x="788" y="1527"/>
                  </a:lnTo>
                  <a:lnTo>
                    <a:pt x="778" y="1516"/>
                  </a:lnTo>
                  <a:lnTo>
                    <a:pt x="768" y="1502"/>
                  </a:lnTo>
                  <a:lnTo>
                    <a:pt x="762" y="1486"/>
                  </a:lnTo>
                  <a:lnTo>
                    <a:pt x="759" y="1482"/>
                  </a:lnTo>
                  <a:lnTo>
                    <a:pt x="756" y="1477"/>
                  </a:lnTo>
                  <a:lnTo>
                    <a:pt x="752" y="1473"/>
                  </a:lnTo>
                  <a:lnTo>
                    <a:pt x="748" y="1467"/>
                  </a:lnTo>
                  <a:lnTo>
                    <a:pt x="742" y="1466"/>
                  </a:lnTo>
                  <a:lnTo>
                    <a:pt x="735" y="1463"/>
                  </a:lnTo>
                  <a:lnTo>
                    <a:pt x="729" y="1462"/>
                  </a:lnTo>
                  <a:lnTo>
                    <a:pt x="722" y="1460"/>
                  </a:lnTo>
                  <a:lnTo>
                    <a:pt x="705" y="1460"/>
                  </a:lnTo>
                  <a:lnTo>
                    <a:pt x="686" y="1460"/>
                  </a:lnTo>
                  <a:lnTo>
                    <a:pt x="668" y="1459"/>
                  </a:lnTo>
                  <a:lnTo>
                    <a:pt x="649" y="1456"/>
                  </a:lnTo>
                  <a:lnTo>
                    <a:pt x="632" y="1452"/>
                  </a:lnTo>
                  <a:lnTo>
                    <a:pt x="616" y="1444"/>
                  </a:lnTo>
                  <a:lnTo>
                    <a:pt x="602" y="1434"/>
                  </a:lnTo>
                  <a:lnTo>
                    <a:pt x="589" y="1420"/>
                  </a:lnTo>
                  <a:lnTo>
                    <a:pt x="582" y="1407"/>
                  </a:lnTo>
                  <a:lnTo>
                    <a:pt x="580" y="1394"/>
                  </a:lnTo>
                  <a:lnTo>
                    <a:pt x="582" y="1389"/>
                  </a:lnTo>
                  <a:lnTo>
                    <a:pt x="583" y="1383"/>
                  </a:lnTo>
                  <a:lnTo>
                    <a:pt x="586" y="1376"/>
                  </a:lnTo>
                  <a:lnTo>
                    <a:pt x="590" y="1372"/>
                  </a:lnTo>
                  <a:lnTo>
                    <a:pt x="602" y="1363"/>
                  </a:lnTo>
                  <a:lnTo>
                    <a:pt x="619" y="1363"/>
                  </a:lnTo>
                  <a:lnTo>
                    <a:pt x="636" y="1363"/>
                  </a:lnTo>
                  <a:lnTo>
                    <a:pt x="652" y="1362"/>
                  </a:lnTo>
                  <a:lnTo>
                    <a:pt x="669" y="1360"/>
                  </a:lnTo>
                  <a:lnTo>
                    <a:pt x="686" y="1357"/>
                  </a:lnTo>
                  <a:lnTo>
                    <a:pt x="703" y="1353"/>
                  </a:lnTo>
                  <a:lnTo>
                    <a:pt x="721" y="1347"/>
                  </a:lnTo>
                  <a:lnTo>
                    <a:pt x="738" y="1340"/>
                  </a:lnTo>
                  <a:lnTo>
                    <a:pt x="745" y="1340"/>
                  </a:lnTo>
                  <a:lnTo>
                    <a:pt x="752" y="1340"/>
                  </a:lnTo>
                  <a:lnTo>
                    <a:pt x="759" y="1340"/>
                  </a:lnTo>
                  <a:lnTo>
                    <a:pt x="768" y="1340"/>
                  </a:lnTo>
                  <a:lnTo>
                    <a:pt x="781" y="1344"/>
                  </a:lnTo>
                  <a:lnTo>
                    <a:pt x="794" y="1352"/>
                  </a:lnTo>
                  <a:lnTo>
                    <a:pt x="805" y="1359"/>
                  </a:lnTo>
                  <a:lnTo>
                    <a:pt x="815" y="1367"/>
                  </a:lnTo>
                  <a:lnTo>
                    <a:pt x="826" y="1376"/>
                  </a:lnTo>
                  <a:lnTo>
                    <a:pt x="838" y="1384"/>
                  </a:lnTo>
                  <a:lnTo>
                    <a:pt x="851" y="1390"/>
                  </a:lnTo>
                  <a:lnTo>
                    <a:pt x="865" y="1396"/>
                  </a:lnTo>
                  <a:lnTo>
                    <a:pt x="879" y="1390"/>
                  </a:lnTo>
                  <a:lnTo>
                    <a:pt x="884" y="1359"/>
                  </a:lnTo>
                  <a:lnTo>
                    <a:pt x="885" y="1326"/>
                  </a:lnTo>
                  <a:lnTo>
                    <a:pt x="884" y="1293"/>
                  </a:lnTo>
                  <a:lnTo>
                    <a:pt x="878" y="1260"/>
                  </a:lnTo>
                  <a:lnTo>
                    <a:pt x="874" y="1256"/>
                  </a:lnTo>
                  <a:lnTo>
                    <a:pt x="868" y="1251"/>
                  </a:lnTo>
                  <a:lnTo>
                    <a:pt x="864" y="1247"/>
                  </a:lnTo>
                  <a:lnTo>
                    <a:pt x="858" y="1243"/>
                  </a:lnTo>
                  <a:lnTo>
                    <a:pt x="849" y="1238"/>
                  </a:lnTo>
                  <a:lnTo>
                    <a:pt x="841" y="1233"/>
                  </a:lnTo>
                  <a:lnTo>
                    <a:pt x="832" y="1227"/>
                  </a:lnTo>
                  <a:lnTo>
                    <a:pt x="825" y="1220"/>
                  </a:lnTo>
                  <a:lnTo>
                    <a:pt x="816" y="1213"/>
                  </a:lnTo>
                  <a:lnTo>
                    <a:pt x="808" y="1204"/>
                  </a:lnTo>
                  <a:lnTo>
                    <a:pt x="799" y="1197"/>
                  </a:lnTo>
                  <a:lnTo>
                    <a:pt x="791" y="1188"/>
                  </a:lnTo>
                  <a:lnTo>
                    <a:pt x="779" y="1183"/>
                  </a:lnTo>
                  <a:lnTo>
                    <a:pt x="769" y="1181"/>
                  </a:lnTo>
                  <a:lnTo>
                    <a:pt x="758" y="1183"/>
                  </a:lnTo>
                  <a:lnTo>
                    <a:pt x="746" y="1187"/>
                  </a:lnTo>
                  <a:lnTo>
                    <a:pt x="735" y="1191"/>
                  </a:lnTo>
                  <a:lnTo>
                    <a:pt x="723" y="1197"/>
                  </a:lnTo>
                  <a:lnTo>
                    <a:pt x="712" y="1201"/>
                  </a:lnTo>
                  <a:lnTo>
                    <a:pt x="699" y="1204"/>
                  </a:lnTo>
                  <a:lnTo>
                    <a:pt x="688" y="1206"/>
                  </a:lnTo>
                  <a:lnTo>
                    <a:pt x="675" y="1207"/>
                  </a:lnTo>
                  <a:lnTo>
                    <a:pt x="663" y="1208"/>
                  </a:lnTo>
                  <a:lnTo>
                    <a:pt x="651" y="1211"/>
                  </a:lnTo>
                  <a:lnTo>
                    <a:pt x="638" y="1214"/>
                  </a:lnTo>
                  <a:lnTo>
                    <a:pt x="625" y="1216"/>
                  </a:lnTo>
                  <a:lnTo>
                    <a:pt x="613" y="1214"/>
                  </a:lnTo>
                  <a:lnTo>
                    <a:pt x="600" y="1213"/>
                  </a:lnTo>
                  <a:lnTo>
                    <a:pt x="593" y="1210"/>
                  </a:lnTo>
                  <a:lnTo>
                    <a:pt x="588" y="1204"/>
                  </a:lnTo>
                  <a:lnTo>
                    <a:pt x="585" y="1200"/>
                  </a:lnTo>
                  <a:lnTo>
                    <a:pt x="583" y="1197"/>
                  </a:lnTo>
                  <a:lnTo>
                    <a:pt x="580" y="1191"/>
                  </a:lnTo>
                  <a:lnTo>
                    <a:pt x="578" y="1186"/>
                  </a:lnTo>
                  <a:lnTo>
                    <a:pt x="578" y="1168"/>
                  </a:lnTo>
                  <a:lnTo>
                    <a:pt x="580" y="1154"/>
                  </a:lnTo>
                  <a:lnTo>
                    <a:pt x="592" y="1141"/>
                  </a:lnTo>
                  <a:lnTo>
                    <a:pt x="606" y="1131"/>
                  </a:lnTo>
                  <a:lnTo>
                    <a:pt x="622" y="1127"/>
                  </a:lnTo>
                  <a:lnTo>
                    <a:pt x="641" y="1124"/>
                  </a:lnTo>
                  <a:lnTo>
                    <a:pt x="659" y="1123"/>
                  </a:lnTo>
                  <a:lnTo>
                    <a:pt x="678" y="1121"/>
                  </a:lnTo>
                  <a:lnTo>
                    <a:pt x="696" y="1120"/>
                  </a:lnTo>
                  <a:lnTo>
                    <a:pt x="713" y="1115"/>
                  </a:lnTo>
                  <a:lnTo>
                    <a:pt x="722" y="1111"/>
                  </a:lnTo>
                  <a:lnTo>
                    <a:pt x="729" y="1105"/>
                  </a:lnTo>
                  <a:lnTo>
                    <a:pt x="738" y="1101"/>
                  </a:lnTo>
                  <a:lnTo>
                    <a:pt x="746" y="1095"/>
                  </a:lnTo>
                  <a:lnTo>
                    <a:pt x="755" y="1091"/>
                  </a:lnTo>
                  <a:lnTo>
                    <a:pt x="765" y="1087"/>
                  </a:lnTo>
                  <a:lnTo>
                    <a:pt x="776" y="1085"/>
                  </a:lnTo>
                  <a:lnTo>
                    <a:pt x="788" y="1084"/>
                  </a:lnTo>
                  <a:lnTo>
                    <a:pt x="792" y="1084"/>
                  </a:lnTo>
                  <a:lnTo>
                    <a:pt x="796" y="1087"/>
                  </a:lnTo>
                  <a:lnTo>
                    <a:pt x="801" y="1088"/>
                  </a:lnTo>
                  <a:lnTo>
                    <a:pt x="806" y="1090"/>
                  </a:lnTo>
                  <a:lnTo>
                    <a:pt x="812" y="1094"/>
                  </a:lnTo>
                  <a:lnTo>
                    <a:pt x="818" y="1100"/>
                  </a:lnTo>
                  <a:lnTo>
                    <a:pt x="825" y="1105"/>
                  </a:lnTo>
                  <a:lnTo>
                    <a:pt x="831" y="1110"/>
                  </a:lnTo>
                  <a:lnTo>
                    <a:pt x="846" y="1115"/>
                  </a:lnTo>
                  <a:lnTo>
                    <a:pt x="854" y="1117"/>
                  </a:lnTo>
                  <a:lnTo>
                    <a:pt x="861" y="1117"/>
                  </a:lnTo>
                  <a:lnTo>
                    <a:pt x="869" y="1117"/>
                  </a:lnTo>
                  <a:lnTo>
                    <a:pt x="878" y="1115"/>
                  </a:lnTo>
                  <a:lnTo>
                    <a:pt x="884" y="1114"/>
                  </a:lnTo>
                  <a:lnTo>
                    <a:pt x="888" y="1113"/>
                  </a:lnTo>
                  <a:lnTo>
                    <a:pt x="891" y="1110"/>
                  </a:lnTo>
                  <a:lnTo>
                    <a:pt x="897" y="1104"/>
                  </a:lnTo>
                  <a:lnTo>
                    <a:pt x="898" y="1095"/>
                  </a:lnTo>
                  <a:lnTo>
                    <a:pt x="899" y="1087"/>
                  </a:lnTo>
                  <a:lnTo>
                    <a:pt x="899" y="1077"/>
                  </a:lnTo>
                  <a:lnTo>
                    <a:pt x="897" y="1067"/>
                  </a:lnTo>
                  <a:lnTo>
                    <a:pt x="892" y="1057"/>
                  </a:lnTo>
                  <a:lnTo>
                    <a:pt x="887" y="1048"/>
                  </a:lnTo>
                  <a:lnTo>
                    <a:pt x="881" y="1041"/>
                  </a:lnTo>
                  <a:lnTo>
                    <a:pt x="874" y="1032"/>
                  </a:lnTo>
                  <a:lnTo>
                    <a:pt x="867" y="1025"/>
                  </a:lnTo>
                  <a:lnTo>
                    <a:pt x="858" y="1017"/>
                  </a:lnTo>
                  <a:lnTo>
                    <a:pt x="849" y="1010"/>
                  </a:lnTo>
                  <a:lnTo>
                    <a:pt x="841" y="1002"/>
                  </a:lnTo>
                  <a:lnTo>
                    <a:pt x="831" y="984"/>
                  </a:lnTo>
                  <a:lnTo>
                    <a:pt x="822" y="962"/>
                  </a:lnTo>
                  <a:lnTo>
                    <a:pt x="814" y="940"/>
                  </a:lnTo>
                  <a:lnTo>
                    <a:pt x="808" y="915"/>
                  </a:lnTo>
                  <a:lnTo>
                    <a:pt x="805" y="911"/>
                  </a:lnTo>
                  <a:lnTo>
                    <a:pt x="802" y="904"/>
                  </a:lnTo>
                  <a:lnTo>
                    <a:pt x="798" y="898"/>
                  </a:lnTo>
                  <a:lnTo>
                    <a:pt x="794" y="892"/>
                  </a:lnTo>
                  <a:lnTo>
                    <a:pt x="778" y="879"/>
                  </a:lnTo>
                  <a:lnTo>
                    <a:pt x="759" y="871"/>
                  </a:lnTo>
                  <a:lnTo>
                    <a:pt x="739" y="862"/>
                  </a:lnTo>
                  <a:lnTo>
                    <a:pt x="718" y="855"/>
                  </a:lnTo>
                  <a:lnTo>
                    <a:pt x="698" y="848"/>
                  </a:lnTo>
                  <a:lnTo>
                    <a:pt x="678" y="838"/>
                  </a:lnTo>
                  <a:lnTo>
                    <a:pt x="662" y="826"/>
                  </a:lnTo>
                  <a:lnTo>
                    <a:pt x="648" y="809"/>
                  </a:lnTo>
                  <a:lnTo>
                    <a:pt x="639" y="798"/>
                  </a:lnTo>
                  <a:lnTo>
                    <a:pt x="633" y="784"/>
                  </a:lnTo>
                  <a:lnTo>
                    <a:pt x="629" y="769"/>
                  </a:lnTo>
                  <a:lnTo>
                    <a:pt x="631" y="754"/>
                  </a:lnTo>
                  <a:lnTo>
                    <a:pt x="636" y="735"/>
                  </a:lnTo>
                  <a:lnTo>
                    <a:pt x="639" y="731"/>
                  </a:lnTo>
                  <a:lnTo>
                    <a:pt x="642" y="725"/>
                  </a:lnTo>
                  <a:lnTo>
                    <a:pt x="646" y="718"/>
                  </a:lnTo>
                  <a:lnTo>
                    <a:pt x="653" y="712"/>
                  </a:lnTo>
                  <a:lnTo>
                    <a:pt x="659" y="711"/>
                  </a:lnTo>
                  <a:lnTo>
                    <a:pt x="665" y="709"/>
                  </a:lnTo>
                  <a:lnTo>
                    <a:pt x="671" y="711"/>
                  </a:lnTo>
                  <a:lnTo>
                    <a:pt x="678" y="711"/>
                  </a:lnTo>
                  <a:lnTo>
                    <a:pt x="692" y="715"/>
                  </a:lnTo>
                  <a:lnTo>
                    <a:pt x="696" y="722"/>
                  </a:lnTo>
                  <a:lnTo>
                    <a:pt x="702" y="729"/>
                  </a:lnTo>
                  <a:lnTo>
                    <a:pt x="706" y="735"/>
                  </a:lnTo>
                  <a:lnTo>
                    <a:pt x="712" y="742"/>
                  </a:lnTo>
                  <a:lnTo>
                    <a:pt x="719" y="748"/>
                  </a:lnTo>
                  <a:lnTo>
                    <a:pt x="725" y="755"/>
                  </a:lnTo>
                  <a:lnTo>
                    <a:pt x="732" y="759"/>
                  </a:lnTo>
                  <a:lnTo>
                    <a:pt x="741" y="765"/>
                  </a:lnTo>
                  <a:lnTo>
                    <a:pt x="749" y="765"/>
                  </a:lnTo>
                  <a:lnTo>
                    <a:pt x="758" y="765"/>
                  </a:lnTo>
                  <a:lnTo>
                    <a:pt x="768" y="766"/>
                  </a:lnTo>
                  <a:lnTo>
                    <a:pt x="776" y="768"/>
                  </a:lnTo>
                  <a:lnTo>
                    <a:pt x="786" y="769"/>
                  </a:lnTo>
                  <a:lnTo>
                    <a:pt x="795" y="771"/>
                  </a:lnTo>
                  <a:lnTo>
                    <a:pt x="805" y="774"/>
                  </a:lnTo>
                  <a:lnTo>
                    <a:pt x="814" y="776"/>
                  </a:lnTo>
                  <a:lnTo>
                    <a:pt x="822" y="784"/>
                  </a:lnTo>
                  <a:lnTo>
                    <a:pt x="834" y="792"/>
                  </a:lnTo>
                  <a:lnTo>
                    <a:pt x="845" y="804"/>
                  </a:lnTo>
                  <a:lnTo>
                    <a:pt x="852" y="816"/>
                  </a:lnTo>
                  <a:lnTo>
                    <a:pt x="854" y="821"/>
                  </a:lnTo>
                  <a:lnTo>
                    <a:pt x="856" y="825"/>
                  </a:lnTo>
                  <a:lnTo>
                    <a:pt x="859" y="829"/>
                  </a:lnTo>
                  <a:lnTo>
                    <a:pt x="865" y="835"/>
                  </a:lnTo>
                  <a:lnTo>
                    <a:pt x="871" y="838"/>
                  </a:lnTo>
                  <a:lnTo>
                    <a:pt x="877" y="841"/>
                  </a:lnTo>
                  <a:lnTo>
                    <a:pt x="884" y="844"/>
                  </a:lnTo>
                  <a:lnTo>
                    <a:pt x="891" y="847"/>
                  </a:lnTo>
                  <a:lnTo>
                    <a:pt x="909" y="847"/>
                  </a:lnTo>
                  <a:lnTo>
                    <a:pt x="914" y="828"/>
                  </a:lnTo>
                  <a:lnTo>
                    <a:pt x="914" y="811"/>
                  </a:lnTo>
                  <a:lnTo>
                    <a:pt x="911" y="792"/>
                  </a:lnTo>
                  <a:lnTo>
                    <a:pt x="905" y="775"/>
                  </a:lnTo>
                  <a:lnTo>
                    <a:pt x="898" y="758"/>
                  </a:lnTo>
                  <a:lnTo>
                    <a:pt x="888" y="741"/>
                  </a:lnTo>
                  <a:lnTo>
                    <a:pt x="877" y="726"/>
                  </a:lnTo>
                  <a:lnTo>
                    <a:pt x="864" y="712"/>
                  </a:lnTo>
                  <a:lnTo>
                    <a:pt x="852" y="701"/>
                  </a:lnTo>
                  <a:lnTo>
                    <a:pt x="841" y="691"/>
                  </a:lnTo>
                  <a:lnTo>
                    <a:pt x="828" y="682"/>
                  </a:lnTo>
                  <a:lnTo>
                    <a:pt x="816" y="672"/>
                  </a:lnTo>
                  <a:lnTo>
                    <a:pt x="804" y="662"/>
                  </a:lnTo>
                  <a:lnTo>
                    <a:pt x="791" y="652"/>
                  </a:lnTo>
                  <a:lnTo>
                    <a:pt x="779" y="642"/>
                  </a:lnTo>
                  <a:lnTo>
                    <a:pt x="768" y="630"/>
                  </a:lnTo>
                  <a:lnTo>
                    <a:pt x="752" y="605"/>
                  </a:lnTo>
                  <a:lnTo>
                    <a:pt x="743" y="575"/>
                  </a:lnTo>
                  <a:lnTo>
                    <a:pt x="741" y="540"/>
                  </a:lnTo>
                  <a:lnTo>
                    <a:pt x="742" y="507"/>
                  </a:lnTo>
                  <a:lnTo>
                    <a:pt x="741" y="500"/>
                  </a:lnTo>
                  <a:lnTo>
                    <a:pt x="738" y="495"/>
                  </a:lnTo>
                  <a:lnTo>
                    <a:pt x="735" y="489"/>
                  </a:lnTo>
                  <a:lnTo>
                    <a:pt x="729" y="483"/>
                  </a:lnTo>
                  <a:lnTo>
                    <a:pt x="722" y="477"/>
                  </a:lnTo>
                  <a:lnTo>
                    <a:pt x="715" y="472"/>
                  </a:lnTo>
                  <a:lnTo>
                    <a:pt x="706" y="467"/>
                  </a:lnTo>
                  <a:lnTo>
                    <a:pt x="699" y="463"/>
                  </a:lnTo>
                  <a:lnTo>
                    <a:pt x="691" y="459"/>
                  </a:lnTo>
                  <a:lnTo>
                    <a:pt x="682" y="453"/>
                  </a:lnTo>
                  <a:lnTo>
                    <a:pt x="675" y="447"/>
                  </a:lnTo>
                  <a:lnTo>
                    <a:pt x="666" y="440"/>
                  </a:lnTo>
                  <a:lnTo>
                    <a:pt x="656" y="420"/>
                  </a:lnTo>
                  <a:lnTo>
                    <a:pt x="649" y="397"/>
                  </a:lnTo>
                  <a:lnTo>
                    <a:pt x="649" y="372"/>
                  </a:lnTo>
                  <a:lnTo>
                    <a:pt x="658" y="347"/>
                  </a:lnTo>
                  <a:lnTo>
                    <a:pt x="662" y="346"/>
                  </a:lnTo>
                  <a:lnTo>
                    <a:pt x="665" y="343"/>
                  </a:lnTo>
                  <a:lnTo>
                    <a:pt x="671" y="340"/>
                  </a:lnTo>
                  <a:lnTo>
                    <a:pt x="676" y="337"/>
                  </a:lnTo>
                  <a:lnTo>
                    <a:pt x="695" y="342"/>
                  </a:lnTo>
                  <a:lnTo>
                    <a:pt x="701" y="347"/>
                  </a:lnTo>
                  <a:lnTo>
                    <a:pt x="705" y="354"/>
                  </a:lnTo>
                  <a:lnTo>
                    <a:pt x="709" y="364"/>
                  </a:lnTo>
                  <a:lnTo>
                    <a:pt x="712" y="374"/>
                  </a:lnTo>
                  <a:lnTo>
                    <a:pt x="718" y="384"/>
                  </a:lnTo>
                  <a:lnTo>
                    <a:pt x="731" y="396"/>
                  </a:lnTo>
                  <a:lnTo>
                    <a:pt x="738" y="397"/>
                  </a:lnTo>
                  <a:lnTo>
                    <a:pt x="745" y="400"/>
                  </a:lnTo>
                  <a:lnTo>
                    <a:pt x="754" y="402"/>
                  </a:lnTo>
                  <a:lnTo>
                    <a:pt x="762" y="404"/>
                  </a:lnTo>
                  <a:lnTo>
                    <a:pt x="775" y="414"/>
                  </a:lnTo>
                  <a:lnTo>
                    <a:pt x="785" y="426"/>
                  </a:lnTo>
                  <a:lnTo>
                    <a:pt x="794" y="440"/>
                  </a:lnTo>
                  <a:lnTo>
                    <a:pt x="802" y="456"/>
                  </a:lnTo>
                  <a:lnTo>
                    <a:pt x="809" y="473"/>
                  </a:lnTo>
                  <a:lnTo>
                    <a:pt x="815" y="490"/>
                  </a:lnTo>
                  <a:lnTo>
                    <a:pt x="822" y="506"/>
                  </a:lnTo>
                  <a:lnTo>
                    <a:pt x="829" y="523"/>
                  </a:lnTo>
                  <a:lnTo>
                    <a:pt x="839" y="535"/>
                  </a:lnTo>
                  <a:lnTo>
                    <a:pt x="845" y="538"/>
                  </a:lnTo>
                  <a:lnTo>
                    <a:pt x="851" y="540"/>
                  </a:lnTo>
                  <a:lnTo>
                    <a:pt x="856" y="545"/>
                  </a:lnTo>
                  <a:lnTo>
                    <a:pt x="865" y="548"/>
                  </a:lnTo>
                  <a:lnTo>
                    <a:pt x="869" y="545"/>
                  </a:lnTo>
                  <a:lnTo>
                    <a:pt x="874" y="540"/>
                  </a:lnTo>
                  <a:lnTo>
                    <a:pt x="877" y="535"/>
                  </a:lnTo>
                  <a:lnTo>
                    <a:pt x="881" y="530"/>
                  </a:lnTo>
                  <a:lnTo>
                    <a:pt x="875" y="512"/>
                  </a:lnTo>
                  <a:lnTo>
                    <a:pt x="868" y="497"/>
                  </a:lnTo>
                  <a:lnTo>
                    <a:pt x="859" y="485"/>
                  </a:lnTo>
                  <a:lnTo>
                    <a:pt x="849" y="472"/>
                  </a:lnTo>
                  <a:lnTo>
                    <a:pt x="839" y="457"/>
                  </a:lnTo>
                  <a:lnTo>
                    <a:pt x="836" y="435"/>
                  </a:lnTo>
                  <a:lnTo>
                    <a:pt x="838" y="412"/>
                  </a:lnTo>
                  <a:lnTo>
                    <a:pt x="844" y="387"/>
                  </a:lnTo>
                  <a:lnTo>
                    <a:pt x="852" y="364"/>
                  </a:lnTo>
                  <a:lnTo>
                    <a:pt x="855" y="352"/>
                  </a:lnTo>
                  <a:lnTo>
                    <a:pt x="855" y="337"/>
                  </a:lnTo>
                  <a:lnTo>
                    <a:pt x="854" y="323"/>
                  </a:lnTo>
                  <a:lnTo>
                    <a:pt x="855" y="309"/>
                  </a:lnTo>
                  <a:lnTo>
                    <a:pt x="848" y="297"/>
                  </a:lnTo>
                  <a:lnTo>
                    <a:pt x="841" y="287"/>
                  </a:lnTo>
                  <a:lnTo>
                    <a:pt x="834" y="276"/>
                  </a:lnTo>
                  <a:lnTo>
                    <a:pt x="826" y="264"/>
                  </a:lnTo>
                  <a:lnTo>
                    <a:pt x="819" y="251"/>
                  </a:lnTo>
                  <a:lnTo>
                    <a:pt x="814" y="239"/>
                  </a:lnTo>
                  <a:lnTo>
                    <a:pt x="809" y="226"/>
                  </a:lnTo>
                  <a:lnTo>
                    <a:pt x="805" y="210"/>
                  </a:lnTo>
                  <a:lnTo>
                    <a:pt x="804" y="201"/>
                  </a:lnTo>
                  <a:lnTo>
                    <a:pt x="804" y="193"/>
                  </a:lnTo>
                  <a:lnTo>
                    <a:pt x="804" y="184"/>
                  </a:lnTo>
                  <a:lnTo>
                    <a:pt x="804" y="174"/>
                  </a:lnTo>
                  <a:lnTo>
                    <a:pt x="806" y="166"/>
                  </a:lnTo>
                  <a:lnTo>
                    <a:pt x="811" y="158"/>
                  </a:lnTo>
                  <a:lnTo>
                    <a:pt x="815" y="151"/>
                  </a:lnTo>
                  <a:lnTo>
                    <a:pt x="821" y="143"/>
                  </a:lnTo>
                  <a:lnTo>
                    <a:pt x="825" y="140"/>
                  </a:lnTo>
                  <a:lnTo>
                    <a:pt x="831" y="136"/>
                  </a:lnTo>
                  <a:lnTo>
                    <a:pt x="836" y="133"/>
                  </a:lnTo>
                  <a:lnTo>
                    <a:pt x="845" y="130"/>
                  </a:lnTo>
                  <a:lnTo>
                    <a:pt x="854" y="133"/>
                  </a:lnTo>
                  <a:lnTo>
                    <a:pt x="861" y="134"/>
                  </a:lnTo>
                  <a:lnTo>
                    <a:pt x="867" y="137"/>
                  </a:lnTo>
                  <a:lnTo>
                    <a:pt x="872" y="141"/>
                  </a:lnTo>
                  <a:lnTo>
                    <a:pt x="874" y="147"/>
                  </a:lnTo>
                  <a:lnTo>
                    <a:pt x="878" y="153"/>
                  </a:lnTo>
                  <a:lnTo>
                    <a:pt x="881" y="158"/>
                  </a:lnTo>
                  <a:lnTo>
                    <a:pt x="882" y="166"/>
                  </a:lnTo>
                  <a:lnTo>
                    <a:pt x="882" y="177"/>
                  </a:lnTo>
                  <a:lnTo>
                    <a:pt x="882" y="187"/>
                  </a:lnTo>
                  <a:lnTo>
                    <a:pt x="884" y="198"/>
                  </a:lnTo>
                  <a:lnTo>
                    <a:pt x="885" y="210"/>
                  </a:lnTo>
                  <a:lnTo>
                    <a:pt x="889" y="217"/>
                  </a:lnTo>
                  <a:lnTo>
                    <a:pt x="897" y="224"/>
                  </a:lnTo>
                  <a:lnTo>
                    <a:pt x="902" y="233"/>
                  </a:lnTo>
                  <a:lnTo>
                    <a:pt x="911" y="240"/>
                  </a:lnTo>
                  <a:lnTo>
                    <a:pt x="918" y="249"/>
                  </a:lnTo>
                  <a:lnTo>
                    <a:pt x="924" y="257"/>
                  </a:lnTo>
                  <a:lnTo>
                    <a:pt x="931" y="266"/>
                  </a:lnTo>
                  <a:lnTo>
                    <a:pt x="935" y="276"/>
                  </a:lnTo>
                  <a:lnTo>
                    <a:pt x="941" y="304"/>
                  </a:lnTo>
                  <a:lnTo>
                    <a:pt x="939" y="333"/>
                  </a:lnTo>
                  <a:lnTo>
                    <a:pt x="938" y="363"/>
                  </a:lnTo>
                  <a:lnTo>
                    <a:pt x="939" y="393"/>
                  </a:lnTo>
                  <a:lnTo>
                    <a:pt x="941" y="397"/>
                  </a:lnTo>
                  <a:lnTo>
                    <a:pt x="942" y="402"/>
                  </a:lnTo>
                  <a:lnTo>
                    <a:pt x="945" y="406"/>
                  </a:lnTo>
                  <a:lnTo>
                    <a:pt x="951" y="410"/>
                  </a:lnTo>
                  <a:lnTo>
                    <a:pt x="957" y="413"/>
                  </a:lnTo>
                  <a:lnTo>
                    <a:pt x="964" y="410"/>
                  </a:lnTo>
                  <a:lnTo>
                    <a:pt x="968" y="404"/>
                  </a:lnTo>
                  <a:lnTo>
                    <a:pt x="971" y="394"/>
                  </a:lnTo>
                  <a:lnTo>
                    <a:pt x="974" y="386"/>
                  </a:lnTo>
                  <a:lnTo>
                    <a:pt x="977" y="376"/>
                  </a:lnTo>
                  <a:lnTo>
                    <a:pt x="974" y="356"/>
                  </a:lnTo>
                  <a:lnTo>
                    <a:pt x="974" y="337"/>
                  </a:lnTo>
                  <a:lnTo>
                    <a:pt x="977" y="319"/>
                  </a:lnTo>
                  <a:lnTo>
                    <a:pt x="981" y="300"/>
                  </a:lnTo>
                  <a:lnTo>
                    <a:pt x="987" y="281"/>
                  </a:lnTo>
                  <a:lnTo>
                    <a:pt x="992" y="264"/>
                  </a:lnTo>
                  <a:lnTo>
                    <a:pt x="1000" y="246"/>
                  </a:lnTo>
                  <a:lnTo>
                    <a:pt x="1007" y="226"/>
                  </a:lnTo>
                  <a:lnTo>
                    <a:pt x="1007" y="187"/>
                  </a:lnTo>
                  <a:lnTo>
                    <a:pt x="1005" y="147"/>
                  </a:lnTo>
                  <a:lnTo>
                    <a:pt x="1005" y="108"/>
                  </a:lnTo>
                  <a:lnTo>
                    <a:pt x="1012" y="67"/>
                  </a:lnTo>
                  <a:lnTo>
                    <a:pt x="1017" y="57"/>
                  </a:lnTo>
                  <a:lnTo>
                    <a:pt x="1022" y="47"/>
                  </a:lnTo>
                  <a:lnTo>
                    <a:pt x="1030" y="37"/>
                  </a:lnTo>
                  <a:lnTo>
                    <a:pt x="1037" y="27"/>
                  </a:lnTo>
                  <a:lnTo>
                    <a:pt x="1045" y="18"/>
                  </a:lnTo>
                  <a:lnTo>
                    <a:pt x="1054" y="11"/>
                  </a:lnTo>
                  <a:lnTo>
                    <a:pt x="1064" y="4"/>
                  </a:lnTo>
                  <a:lnTo>
                    <a:pt x="1074" y="0"/>
                  </a:lnTo>
                  <a:lnTo>
                    <a:pt x="1088" y="1"/>
                  </a:lnTo>
                  <a:lnTo>
                    <a:pt x="1094" y="2"/>
                  </a:lnTo>
                  <a:lnTo>
                    <a:pt x="1100" y="7"/>
                  </a:lnTo>
                  <a:lnTo>
                    <a:pt x="1105" y="12"/>
                  </a:lnTo>
                  <a:lnTo>
                    <a:pt x="1111" y="18"/>
                  </a:lnTo>
                  <a:lnTo>
                    <a:pt x="1115" y="65"/>
                  </a:lnTo>
                  <a:lnTo>
                    <a:pt x="1113" y="111"/>
                  </a:lnTo>
                  <a:lnTo>
                    <a:pt x="1105" y="158"/>
                  </a:lnTo>
                  <a:lnTo>
                    <a:pt x="1095" y="204"/>
                  </a:lnTo>
                  <a:lnTo>
                    <a:pt x="1085" y="251"/>
                  </a:lnTo>
                  <a:lnTo>
                    <a:pt x="1080" y="299"/>
                  </a:lnTo>
                  <a:lnTo>
                    <a:pt x="1078" y="346"/>
                  </a:lnTo>
                  <a:lnTo>
                    <a:pt x="1087" y="394"/>
                  </a:lnTo>
                  <a:lnTo>
                    <a:pt x="1098" y="404"/>
                  </a:lnTo>
                  <a:lnTo>
                    <a:pt x="1111" y="403"/>
                  </a:lnTo>
                  <a:lnTo>
                    <a:pt x="1125" y="392"/>
                  </a:lnTo>
                  <a:lnTo>
                    <a:pt x="1137" y="379"/>
                  </a:lnTo>
                  <a:lnTo>
                    <a:pt x="1145" y="363"/>
                  </a:lnTo>
                  <a:lnTo>
                    <a:pt x="1154" y="344"/>
                  </a:lnTo>
                  <a:lnTo>
                    <a:pt x="1160" y="326"/>
                  </a:lnTo>
                  <a:lnTo>
                    <a:pt x="1165" y="306"/>
                  </a:lnTo>
                  <a:lnTo>
                    <a:pt x="1173" y="286"/>
                  </a:lnTo>
                  <a:lnTo>
                    <a:pt x="1180" y="266"/>
                  </a:lnTo>
                  <a:lnTo>
                    <a:pt x="1190" y="256"/>
                  </a:lnTo>
                  <a:lnTo>
                    <a:pt x="1200" y="247"/>
                  </a:lnTo>
                  <a:lnTo>
                    <a:pt x="1211" y="239"/>
                  </a:lnTo>
                  <a:lnTo>
                    <a:pt x="1223" y="233"/>
                  </a:lnTo>
                  <a:lnTo>
                    <a:pt x="1233" y="226"/>
                  </a:lnTo>
                  <a:lnTo>
                    <a:pt x="1244" y="218"/>
                  </a:lnTo>
                  <a:lnTo>
                    <a:pt x="1256" y="208"/>
                  </a:lnTo>
                  <a:lnTo>
                    <a:pt x="1266" y="197"/>
                  </a:lnTo>
                  <a:lnTo>
                    <a:pt x="1268" y="186"/>
                  </a:lnTo>
                  <a:lnTo>
                    <a:pt x="1274" y="176"/>
                  </a:lnTo>
                  <a:lnTo>
                    <a:pt x="1278" y="166"/>
                  </a:lnTo>
                  <a:lnTo>
                    <a:pt x="1280" y="154"/>
                  </a:lnTo>
                  <a:lnTo>
                    <a:pt x="1283" y="148"/>
                  </a:lnTo>
                  <a:lnTo>
                    <a:pt x="1286" y="144"/>
                  </a:lnTo>
                  <a:lnTo>
                    <a:pt x="1288" y="138"/>
                  </a:lnTo>
                  <a:lnTo>
                    <a:pt x="1291" y="134"/>
                  </a:lnTo>
                  <a:lnTo>
                    <a:pt x="1297" y="128"/>
                  </a:lnTo>
                  <a:lnTo>
                    <a:pt x="1301" y="127"/>
                  </a:lnTo>
                  <a:lnTo>
                    <a:pt x="1304" y="126"/>
                  </a:lnTo>
                  <a:lnTo>
                    <a:pt x="1308" y="124"/>
                  </a:lnTo>
                  <a:lnTo>
                    <a:pt x="1314" y="121"/>
                  </a:lnTo>
                  <a:lnTo>
                    <a:pt x="1327" y="121"/>
                  </a:lnTo>
                  <a:lnTo>
                    <a:pt x="1334" y="123"/>
                  </a:lnTo>
                  <a:lnTo>
                    <a:pt x="1340" y="128"/>
                  </a:lnTo>
                  <a:lnTo>
                    <a:pt x="1346" y="134"/>
                  </a:lnTo>
                  <a:lnTo>
                    <a:pt x="1353" y="140"/>
                  </a:lnTo>
                  <a:lnTo>
                    <a:pt x="1356" y="143"/>
                  </a:lnTo>
                  <a:lnTo>
                    <a:pt x="1357" y="147"/>
                  </a:lnTo>
                  <a:lnTo>
                    <a:pt x="1359" y="153"/>
                  </a:lnTo>
                  <a:lnTo>
                    <a:pt x="1361" y="158"/>
                  </a:lnTo>
                  <a:lnTo>
                    <a:pt x="1361" y="166"/>
                  </a:lnTo>
                  <a:lnTo>
                    <a:pt x="1361" y="174"/>
                  </a:lnTo>
                  <a:lnTo>
                    <a:pt x="1361" y="181"/>
                  </a:lnTo>
                  <a:lnTo>
                    <a:pt x="1363" y="190"/>
                  </a:lnTo>
                  <a:lnTo>
                    <a:pt x="1359" y="208"/>
                  </a:lnTo>
                  <a:lnTo>
                    <a:pt x="1350" y="224"/>
                  </a:lnTo>
                  <a:lnTo>
                    <a:pt x="1340" y="240"/>
                  </a:lnTo>
                  <a:lnTo>
                    <a:pt x="1328" y="253"/>
                  </a:lnTo>
                  <a:lnTo>
                    <a:pt x="1314" y="266"/>
                  </a:lnTo>
                  <a:lnTo>
                    <a:pt x="1301" y="279"/>
                  </a:lnTo>
                  <a:lnTo>
                    <a:pt x="1287" y="290"/>
                  </a:lnTo>
                  <a:lnTo>
                    <a:pt x="1273" y="303"/>
                  </a:lnTo>
                  <a:lnTo>
                    <a:pt x="1268" y="342"/>
                  </a:lnTo>
                  <a:lnTo>
                    <a:pt x="1260" y="377"/>
                  </a:lnTo>
                  <a:lnTo>
                    <a:pt x="1247" y="412"/>
                  </a:lnTo>
                  <a:lnTo>
                    <a:pt x="1228" y="443"/>
                  </a:lnTo>
                  <a:lnTo>
                    <a:pt x="1207" y="470"/>
                  </a:lnTo>
                  <a:lnTo>
                    <a:pt x="1181" y="495"/>
                  </a:lnTo>
                  <a:lnTo>
                    <a:pt x="1154" y="515"/>
                  </a:lnTo>
                  <a:lnTo>
                    <a:pt x="1123" y="532"/>
                  </a:lnTo>
                  <a:lnTo>
                    <a:pt x="1113" y="543"/>
                  </a:lnTo>
                  <a:lnTo>
                    <a:pt x="1110" y="548"/>
                  </a:lnTo>
                  <a:lnTo>
                    <a:pt x="1108" y="552"/>
                  </a:lnTo>
                  <a:lnTo>
                    <a:pt x="1107" y="558"/>
                  </a:lnTo>
                  <a:lnTo>
                    <a:pt x="1105" y="562"/>
                  </a:lnTo>
                  <a:lnTo>
                    <a:pt x="1105" y="578"/>
                  </a:lnTo>
                  <a:lnTo>
                    <a:pt x="1105" y="592"/>
                  </a:lnTo>
                  <a:lnTo>
                    <a:pt x="1108" y="608"/>
                  </a:lnTo>
                  <a:lnTo>
                    <a:pt x="1113" y="623"/>
                  </a:lnTo>
                  <a:lnTo>
                    <a:pt x="1114" y="652"/>
                  </a:lnTo>
                  <a:lnTo>
                    <a:pt x="1121" y="659"/>
                  </a:lnTo>
                  <a:lnTo>
                    <a:pt x="1131" y="659"/>
                  </a:lnTo>
                  <a:lnTo>
                    <a:pt x="1141" y="658"/>
                  </a:lnTo>
                  <a:lnTo>
                    <a:pt x="1151" y="655"/>
                  </a:lnTo>
                  <a:lnTo>
                    <a:pt x="1155" y="651"/>
                  </a:lnTo>
                  <a:lnTo>
                    <a:pt x="1158" y="646"/>
                  </a:lnTo>
                  <a:lnTo>
                    <a:pt x="1161" y="642"/>
                  </a:lnTo>
                  <a:lnTo>
                    <a:pt x="1167" y="636"/>
                  </a:lnTo>
                  <a:lnTo>
                    <a:pt x="1168" y="629"/>
                  </a:lnTo>
                  <a:lnTo>
                    <a:pt x="1173" y="620"/>
                  </a:lnTo>
                  <a:lnTo>
                    <a:pt x="1175" y="613"/>
                  </a:lnTo>
                  <a:lnTo>
                    <a:pt x="1180" y="605"/>
                  </a:lnTo>
                  <a:lnTo>
                    <a:pt x="1188" y="592"/>
                  </a:lnTo>
                  <a:lnTo>
                    <a:pt x="1193" y="588"/>
                  </a:lnTo>
                  <a:lnTo>
                    <a:pt x="1200" y="585"/>
                  </a:lnTo>
                  <a:lnTo>
                    <a:pt x="1205" y="582"/>
                  </a:lnTo>
                  <a:lnTo>
                    <a:pt x="1211" y="576"/>
                  </a:lnTo>
                  <a:lnTo>
                    <a:pt x="1224" y="573"/>
                  </a:lnTo>
                  <a:lnTo>
                    <a:pt x="1238" y="572"/>
                  </a:lnTo>
                  <a:lnTo>
                    <a:pt x="1253" y="570"/>
                  </a:lnTo>
                  <a:lnTo>
                    <a:pt x="1267" y="569"/>
                  </a:lnTo>
                  <a:lnTo>
                    <a:pt x="1281" y="566"/>
                  </a:lnTo>
                  <a:lnTo>
                    <a:pt x="1294" y="560"/>
                  </a:lnTo>
                  <a:lnTo>
                    <a:pt x="1307" y="553"/>
                  </a:lnTo>
                  <a:lnTo>
                    <a:pt x="1317" y="543"/>
                  </a:lnTo>
                  <a:lnTo>
                    <a:pt x="1321" y="532"/>
                  </a:lnTo>
                  <a:lnTo>
                    <a:pt x="1326" y="520"/>
                  </a:lnTo>
                  <a:lnTo>
                    <a:pt x="1331" y="507"/>
                  </a:lnTo>
                  <a:lnTo>
                    <a:pt x="1337" y="493"/>
                  </a:lnTo>
                  <a:lnTo>
                    <a:pt x="1343" y="489"/>
                  </a:lnTo>
                  <a:lnTo>
                    <a:pt x="1347" y="485"/>
                  </a:lnTo>
                  <a:lnTo>
                    <a:pt x="1353" y="482"/>
                  </a:lnTo>
                  <a:lnTo>
                    <a:pt x="1359" y="479"/>
                  </a:lnTo>
                  <a:lnTo>
                    <a:pt x="1367" y="475"/>
                  </a:lnTo>
                  <a:lnTo>
                    <a:pt x="1379" y="476"/>
                  </a:lnTo>
                  <a:lnTo>
                    <a:pt x="1384" y="480"/>
                  </a:lnTo>
                  <a:lnTo>
                    <a:pt x="1390" y="485"/>
                  </a:lnTo>
                  <a:lnTo>
                    <a:pt x="1396" y="490"/>
                  </a:lnTo>
                  <a:lnTo>
                    <a:pt x="1403" y="497"/>
                  </a:lnTo>
                  <a:lnTo>
                    <a:pt x="1404" y="516"/>
                  </a:lnTo>
                  <a:lnTo>
                    <a:pt x="1404" y="533"/>
                  </a:lnTo>
                  <a:lnTo>
                    <a:pt x="1403" y="552"/>
                  </a:lnTo>
                  <a:lnTo>
                    <a:pt x="1399" y="570"/>
                  </a:lnTo>
                  <a:lnTo>
                    <a:pt x="1391" y="588"/>
                  </a:lnTo>
                  <a:lnTo>
                    <a:pt x="1381" y="603"/>
                  </a:lnTo>
                  <a:lnTo>
                    <a:pt x="1370" y="618"/>
                  </a:lnTo>
                  <a:lnTo>
                    <a:pt x="1356" y="629"/>
                  </a:lnTo>
                  <a:lnTo>
                    <a:pt x="1347" y="635"/>
                  </a:lnTo>
                  <a:lnTo>
                    <a:pt x="1337" y="639"/>
                  </a:lnTo>
                  <a:lnTo>
                    <a:pt x="1327" y="643"/>
                  </a:lnTo>
                  <a:lnTo>
                    <a:pt x="1316" y="648"/>
                  </a:lnTo>
                  <a:lnTo>
                    <a:pt x="1304" y="652"/>
                  </a:lnTo>
                  <a:lnTo>
                    <a:pt x="1293" y="655"/>
                  </a:lnTo>
                  <a:lnTo>
                    <a:pt x="1281" y="661"/>
                  </a:lnTo>
                  <a:lnTo>
                    <a:pt x="1271" y="665"/>
                  </a:lnTo>
                  <a:lnTo>
                    <a:pt x="1267" y="669"/>
                  </a:lnTo>
                  <a:lnTo>
                    <a:pt x="1263" y="673"/>
                  </a:lnTo>
                  <a:lnTo>
                    <a:pt x="1260" y="679"/>
                  </a:lnTo>
                  <a:lnTo>
                    <a:pt x="1254" y="683"/>
                  </a:lnTo>
                  <a:lnTo>
                    <a:pt x="1251" y="693"/>
                  </a:lnTo>
                  <a:lnTo>
                    <a:pt x="1247" y="703"/>
                  </a:lnTo>
                  <a:lnTo>
                    <a:pt x="1241" y="715"/>
                  </a:lnTo>
                  <a:lnTo>
                    <a:pt x="1237" y="728"/>
                  </a:lnTo>
                  <a:lnTo>
                    <a:pt x="1231" y="736"/>
                  </a:lnTo>
                  <a:lnTo>
                    <a:pt x="1224" y="745"/>
                  </a:lnTo>
                  <a:lnTo>
                    <a:pt x="1217" y="754"/>
                  </a:lnTo>
                  <a:lnTo>
                    <a:pt x="1210" y="761"/>
                  </a:lnTo>
                  <a:lnTo>
                    <a:pt x="1201" y="768"/>
                  </a:lnTo>
                  <a:lnTo>
                    <a:pt x="1191" y="774"/>
                  </a:lnTo>
                  <a:lnTo>
                    <a:pt x="1181" y="779"/>
                  </a:lnTo>
                  <a:lnTo>
                    <a:pt x="1171" y="784"/>
                  </a:lnTo>
                  <a:lnTo>
                    <a:pt x="1158" y="792"/>
                  </a:lnTo>
                  <a:lnTo>
                    <a:pt x="1145" y="802"/>
                  </a:lnTo>
                  <a:lnTo>
                    <a:pt x="1134" y="814"/>
                  </a:lnTo>
                  <a:lnTo>
                    <a:pt x="1123" y="826"/>
                  </a:lnTo>
                  <a:lnTo>
                    <a:pt x="1114" y="839"/>
                  </a:lnTo>
                  <a:lnTo>
                    <a:pt x="1105" y="854"/>
                  </a:lnTo>
                  <a:lnTo>
                    <a:pt x="1100" y="871"/>
                  </a:lnTo>
                  <a:lnTo>
                    <a:pt x="1095" y="888"/>
                  </a:lnTo>
                  <a:lnTo>
                    <a:pt x="1095" y="897"/>
                  </a:lnTo>
                  <a:lnTo>
                    <a:pt x="1097" y="907"/>
                  </a:lnTo>
                  <a:lnTo>
                    <a:pt x="1100" y="915"/>
                  </a:lnTo>
                  <a:lnTo>
                    <a:pt x="1103" y="925"/>
                  </a:lnTo>
                  <a:lnTo>
                    <a:pt x="1110" y="931"/>
                  </a:lnTo>
                  <a:lnTo>
                    <a:pt x="1115" y="932"/>
                  </a:lnTo>
                  <a:lnTo>
                    <a:pt x="1121" y="934"/>
                  </a:lnTo>
                  <a:lnTo>
                    <a:pt x="1125" y="934"/>
                  </a:lnTo>
                  <a:lnTo>
                    <a:pt x="1131" y="934"/>
                  </a:lnTo>
                  <a:lnTo>
                    <a:pt x="1137" y="934"/>
                  </a:lnTo>
                  <a:lnTo>
                    <a:pt x="1143" y="934"/>
                  </a:lnTo>
                  <a:lnTo>
                    <a:pt x="1147" y="932"/>
                  </a:lnTo>
                  <a:lnTo>
                    <a:pt x="1153" y="929"/>
                  </a:lnTo>
                  <a:lnTo>
                    <a:pt x="1160" y="924"/>
                  </a:lnTo>
                  <a:lnTo>
                    <a:pt x="1165" y="918"/>
                  </a:lnTo>
                  <a:lnTo>
                    <a:pt x="1171" y="911"/>
                  </a:lnTo>
                  <a:lnTo>
                    <a:pt x="1175" y="904"/>
                  </a:lnTo>
                  <a:lnTo>
                    <a:pt x="1180" y="897"/>
                  </a:lnTo>
                  <a:lnTo>
                    <a:pt x="1185" y="889"/>
                  </a:lnTo>
                  <a:lnTo>
                    <a:pt x="1191" y="882"/>
                  </a:lnTo>
                  <a:lnTo>
                    <a:pt x="1197" y="875"/>
                  </a:lnTo>
                  <a:lnTo>
                    <a:pt x="1204" y="871"/>
                  </a:lnTo>
                  <a:lnTo>
                    <a:pt x="1214" y="867"/>
                  </a:lnTo>
                  <a:lnTo>
                    <a:pt x="1224" y="864"/>
                  </a:lnTo>
                  <a:lnTo>
                    <a:pt x="1234" y="859"/>
                  </a:lnTo>
                  <a:lnTo>
                    <a:pt x="1238" y="859"/>
                  </a:lnTo>
                  <a:lnTo>
                    <a:pt x="1243" y="858"/>
                  </a:lnTo>
                  <a:lnTo>
                    <a:pt x="1248" y="858"/>
                  </a:lnTo>
                  <a:lnTo>
                    <a:pt x="1254" y="857"/>
                  </a:lnTo>
                  <a:lnTo>
                    <a:pt x="1258" y="855"/>
                  </a:lnTo>
                  <a:lnTo>
                    <a:pt x="1264" y="854"/>
                  </a:lnTo>
                  <a:lnTo>
                    <a:pt x="1271" y="852"/>
                  </a:lnTo>
                  <a:lnTo>
                    <a:pt x="1277" y="851"/>
                  </a:lnTo>
                  <a:lnTo>
                    <a:pt x="1287" y="844"/>
                  </a:lnTo>
                  <a:lnTo>
                    <a:pt x="1296" y="835"/>
                  </a:lnTo>
                  <a:lnTo>
                    <a:pt x="1304" y="824"/>
                  </a:lnTo>
                  <a:lnTo>
                    <a:pt x="1310" y="811"/>
                  </a:lnTo>
                  <a:lnTo>
                    <a:pt x="1317" y="801"/>
                  </a:lnTo>
                  <a:lnTo>
                    <a:pt x="1326" y="794"/>
                  </a:lnTo>
                  <a:lnTo>
                    <a:pt x="1337" y="788"/>
                  </a:lnTo>
                  <a:lnTo>
                    <a:pt x="1350" y="782"/>
                  </a:lnTo>
                  <a:lnTo>
                    <a:pt x="1369" y="785"/>
                  </a:lnTo>
                  <a:lnTo>
                    <a:pt x="1376" y="789"/>
                  </a:lnTo>
                  <a:lnTo>
                    <a:pt x="1381" y="796"/>
                  </a:lnTo>
                  <a:lnTo>
                    <a:pt x="1384" y="798"/>
                  </a:lnTo>
                  <a:lnTo>
                    <a:pt x="1386" y="802"/>
                  </a:lnTo>
                  <a:lnTo>
                    <a:pt x="1387" y="808"/>
                  </a:lnTo>
                  <a:lnTo>
                    <a:pt x="1389" y="814"/>
                  </a:lnTo>
                  <a:lnTo>
                    <a:pt x="1389" y="829"/>
                  </a:lnTo>
                  <a:lnTo>
                    <a:pt x="1387" y="844"/>
                  </a:lnTo>
                  <a:lnTo>
                    <a:pt x="1383" y="858"/>
                  </a:lnTo>
                  <a:lnTo>
                    <a:pt x="1379" y="872"/>
                  </a:lnTo>
                  <a:lnTo>
                    <a:pt x="1371" y="885"/>
                  </a:lnTo>
                  <a:lnTo>
                    <a:pt x="1364" y="897"/>
                  </a:lnTo>
                  <a:lnTo>
                    <a:pt x="1356" y="908"/>
                  </a:lnTo>
                  <a:lnTo>
                    <a:pt x="1346" y="918"/>
                  </a:lnTo>
                  <a:lnTo>
                    <a:pt x="1333" y="927"/>
                  </a:lnTo>
                  <a:lnTo>
                    <a:pt x="1320" y="934"/>
                  </a:lnTo>
                  <a:lnTo>
                    <a:pt x="1306" y="941"/>
                  </a:lnTo>
                  <a:lnTo>
                    <a:pt x="1293" y="948"/>
                  </a:lnTo>
                  <a:lnTo>
                    <a:pt x="1278" y="955"/>
                  </a:lnTo>
                  <a:lnTo>
                    <a:pt x="1266" y="964"/>
                  </a:lnTo>
                  <a:lnTo>
                    <a:pt x="1254" y="974"/>
                  </a:lnTo>
                  <a:lnTo>
                    <a:pt x="1244" y="987"/>
                  </a:lnTo>
                  <a:lnTo>
                    <a:pt x="1240" y="1000"/>
                  </a:lnTo>
                  <a:lnTo>
                    <a:pt x="1237" y="1011"/>
                  </a:lnTo>
                  <a:lnTo>
                    <a:pt x="1236" y="1022"/>
                  </a:lnTo>
                  <a:lnTo>
                    <a:pt x="1233" y="1037"/>
                  </a:lnTo>
                  <a:lnTo>
                    <a:pt x="1226" y="1045"/>
                  </a:lnTo>
                  <a:lnTo>
                    <a:pt x="1217" y="1053"/>
                  </a:lnTo>
                  <a:lnTo>
                    <a:pt x="1207" y="1058"/>
                  </a:lnTo>
                  <a:lnTo>
                    <a:pt x="1195" y="1064"/>
                  </a:lnTo>
                  <a:lnTo>
                    <a:pt x="1184" y="1070"/>
                  </a:lnTo>
                  <a:lnTo>
                    <a:pt x="1173" y="1075"/>
                  </a:lnTo>
                  <a:lnTo>
                    <a:pt x="1161" y="1080"/>
                  </a:lnTo>
                  <a:lnTo>
                    <a:pt x="1148" y="1085"/>
                  </a:lnTo>
                  <a:lnTo>
                    <a:pt x="1143" y="1088"/>
                  </a:lnTo>
                  <a:lnTo>
                    <a:pt x="1137" y="1094"/>
                  </a:lnTo>
                  <a:lnTo>
                    <a:pt x="1130" y="1100"/>
                  </a:lnTo>
                  <a:lnTo>
                    <a:pt x="1124" y="1105"/>
                  </a:lnTo>
                  <a:lnTo>
                    <a:pt x="1118" y="1111"/>
                  </a:lnTo>
                  <a:lnTo>
                    <a:pt x="1115" y="1115"/>
                  </a:lnTo>
                  <a:lnTo>
                    <a:pt x="1113" y="1121"/>
                  </a:lnTo>
                  <a:lnTo>
                    <a:pt x="1111" y="1130"/>
                  </a:lnTo>
                  <a:lnTo>
                    <a:pt x="1107" y="1137"/>
                  </a:lnTo>
                  <a:lnTo>
                    <a:pt x="1117" y="1166"/>
                  </a:lnTo>
                  <a:lnTo>
                    <a:pt x="1124" y="1197"/>
                  </a:lnTo>
                  <a:lnTo>
                    <a:pt x="1128" y="1228"/>
                  </a:lnTo>
                  <a:lnTo>
                    <a:pt x="1135" y="1260"/>
                  </a:lnTo>
                  <a:lnTo>
                    <a:pt x="1141" y="1261"/>
                  </a:lnTo>
                  <a:lnTo>
                    <a:pt x="1161" y="1256"/>
                  </a:lnTo>
                  <a:lnTo>
                    <a:pt x="1170" y="1250"/>
                  </a:lnTo>
                  <a:lnTo>
                    <a:pt x="1177" y="1243"/>
                  </a:lnTo>
                  <a:lnTo>
                    <a:pt x="1184" y="1236"/>
                  </a:lnTo>
                  <a:lnTo>
                    <a:pt x="1190" y="1226"/>
                  </a:lnTo>
                  <a:lnTo>
                    <a:pt x="1197" y="1217"/>
                  </a:lnTo>
                  <a:lnTo>
                    <a:pt x="1203" y="1208"/>
                  </a:lnTo>
                  <a:lnTo>
                    <a:pt x="1210" y="1200"/>
                  </a:lnTo>
                  <a:lnTo>
                    <a:pt x="1218" y="1193"/>
                  </a:lnTo>
                  <a:lnTo>
                    <a:pt x="1228" y="1187"/>
                  </a:lnTo>
                  <a:lnTo>
                    <a:pt x="1240" y="1184"/>
                  </a:lnTo>
                  <a:lnTo>
                    <a:pt x="1251" y="1184"/>
                  </a:lnTo>
                  <a:lnTo>
                    <a:pt x="1264" y="1186"/>
                  </a:lnTo>
                  <a:lnTo>
                    <a:pt x="1277" y="1187"/>
                  </a:lnTo>
                  <a:lnTo>
                    <a:pt x="1288" y="1187"/>
                  </a:lnTo>
                  <a:lnTo>
                    <a:pt x="1300" y="1184"/>
                  </a:lnTo>
                  <a:lnTo>
                    <a:pt x="1311" y="1178"/>
                  </a:lnTo>
                  <a:lnTo>
                    <a:pt x="1321" y="1173"/>
                  </a:lnTo>
                  <a:lnTo>
                    <a:pt x="1328" y="1166"/>
                  </a:lnTo>
                  <a:lnTo>
                    <a:pt x="1336" y="1157"/>
                  </a:lnTo>
                  <a:lnTo>
                    <a:pt x="1341" y="1147"/>
                  </a:lnTo>
                  <a:lnTo>
                    <a:pt x="1347" y="1137"/>
                  </a:lnTo>
                  <a:lnTo>
                    <a:pt x="1353" y="1125"/>
                  </a:lnTo>
                  <a:lnTo>
                    <a:pt x="1357" y="1114"/>
                  </a:lnTo>
                  <a:lnTo>
                    <a:pt x="1363" y="1103"/>
                  </a:lnTo>
                  <a:lnTo>
                    <a:pt x="1370" y="1095"/>
                  </a:lnTo>
                  <a:lnTo>
                    <a:pt x="1376" y="1091"/>
                  </a:lnTo>
                  <a:lnTo>
                    <a:pt x="1383" y="1087"/>
                  </a:lnTo>
                  <a:lnTo>
                    <a:pt x="1391" y="1083"/>
                  </a:lnTo>
                  <a:lnTo>
                    <a:pt x="1411" y="1088"/>
                  </a:lnTo>
                  <a:lnTo>
                    <a:pt x="1417" y="1093"/>
                  </a:lnTo>
                  <a:lnTo>
                    <a:pt x="1420" y="1098"/>
                  </a:lnTo>
                  <a:lnTo>
                    <a:pt x="1423" y="1105"/>
                  </a:lnTo>
                  <a:lnTo>
                    <a:pt x="1429" y="1111"/>
                  </a:lnTo>
                  <a:lnTo>
                    <a:pt x="1429" y="1133"/>
                  </a:lnTo>
                  <a:lnTo>
                    <a:pt x="1427" y="1153"/>
                  </a:lnTo>
                  <a:lnTo>
                    <a:pt x="1424" y="1171"/>
                  </a:lnTo>
                  <a:lnTo>
                    <a:pt x="1419" y="1190"/>
                  </a:lnTo>
                  <a:lnTo>
                    <a:pt x="1411" y="1206"/>
                  </a:lnTo>
                  <a:lnTo>
                    <a:pt x="1403" y="1220"/>
                  </a:lnTo>
                  <a:lnTo>
                    <a:pt x="1393" y="1231"/>
                  </a:lnTo>
                  <a:lnTo>
                    <a:pt x="1381" y="1241"/>
                  </a:lnTo>
                  <a:lnTo>
                    <a:pt x="1376" y="1247"/>
                  </a:lnTo>
                  <a:lnTo>
                    <a:pt x="1369" y="1253"/>
                  </a:lnTo>
                  <a:lnTo>
                    <a:pt x="1361" y="1257"/>
                  </a:lnTo>
                  <a:lnTo>
                    <a:pt x="1354" y="1261"/>
                  </a:lnTo>
                  <a:lnTo>
                    <a:pt x="1347" y="1266"/>
                  </a:lnTo>
                  <a:lnTo>
                    <a:pt x="1339" y="1270"/>
                  </a:lnTo>
                  <a:lnTo>
                    <a:pt x="1330" y="1273"/>
                  </a:lnTo>
                  <a:lnTo>
                    <a:pt x="1320" y="1277"/>
                  </a:lnTo>
                  <a:lnTo>
                    <a:pt x="1311" y="1277"/>
                  </a:lnTo>
                  <a:lnTo>
                    <a:pt x="1301" y="1277"/>
                  </a:lnTo>
                  <a:lnTo>
                    <a:pt x="1293" y="1279"/>
                  </a:lnTo>
                  <a:lnTo>
                    <a:pt x="1284" y="1281"/>
                  </a:lnTo>
                  <a:lnTo>
                    <a:pt x="1277" y="1286"/>
                  </a:lnTo>
                  <a:lnTo>
                    <a:pt x="1268" y="1290"/>
                  </a:lnTo>
                  <a:lnTo>
                    <a:pt x="1261" y="1296"/>
                  </a:lnTo>
                  <a:lnTo>
                    <a:pt x="1256" y="1303"/>
                  </a:lnTo>
                  <a:lnTo>
                    <a:pt x="1250" y="1313"/>
                  </a:lnTo>
                  <a:lnTo>
                    <a:pt x="1246" y="1324"/>
                  </a:lnTo>
                  <a:lnTo>
                    <a:pt x="1240" y="1339"/>
                  </a:lnTo>
                  <a:lnTo>
                    <a:pt x="1234" y="1352"/>
                  </a:lnTo>
                  <a:lnTo>
                    <a:pt x="1223" y="1366"/>
                  </a:lnTo>
                  <a:lnTo>
                    <a:pt x="1207" y="1379"/>
                  </a:lnTo>
                  <a:lnTo>
                    <a:pt x="1191" y="1390"/>
                  </a:lnTo>
                  <a:lnTo>
                    <a:pt x="1175" y="1402"/>
                  </a:lnTo>
                  <a:lnTo>
                    <a:pt x="1161" y="1414"/>
                  </a:lnTo>
                  <a:lnTo>
                    <a:pt x="1151" y="1430"/>
                  </a:lnTo>
                  <a:lnTo>
                    <a:pt x="1145" y="1449"/>
                  </a:lnTo>
                  <a:lnTo>
                    <a:pt x="1147" y="1472"/>
                  </a:lnTo>
                  <a:lnTo>
                    <a:pt x="1155" y="1490"/>
                  </a:lnTo>
                  <a:lnTo>
                    <a:pt x="1161" y="1493"/>
                  </a:lnTo>
                  <a:lnTo>
                    <a:pt x="1167" y="1495"/>
                  </a:lnTo>
                  <a:lnTo>
                    <a:pt x="1173" y="1496"/>
                  </a:lnTo>
                  <a:lnTo>
                    <a:pt x="1180" y="1496"/>
                  </a:lnTo>
                  <a:lnTo>
                    <a:pt x="1198" y="1480"/>
                  </a:lnTo>
                  <a:lnTo>
                    <a:pt x="1218" y="1470"/>
                  </a:lnTo>
                  <a:lnTo>
                    <a:pt x="1240" y="1463"/>
                  </a:lnTo>
                  <a:lnTo>
                    <a:pt x="1263" y="1460"/>
                  </a:lnTo>
                  <a:lnTo>
                    <a:pt x="1286" y="1459"/>
                  </a:lnTo>
                  <a:lnTo>
                    <a:pt x="1308" y="1459"/>
                  </a:lnTo>
                  <a:lnTo>
                    <a:pt x="1333" y="1457"/>
                  </a:lnTo>
                  <a:lnTo>
                    <a:pt x="1357" y="1456"/>
                  </a:lnTo>
                  <a:lnTo>
                    <a:pt x="1367" y="1446"/>
                  </a:lnTo>
                  <a:lnTo>
                    <a:pt x="1374" y="1436"/>
                  </a:lnTo>
                  <a:lnTo>
                    <a:pt x="1381" y="1424"/>
                  </a:lnTo>
                  <a:lnTo>
                    <a:pt x="1387" y="1412"/>
                  </a:lnTo>
                  <a:lnTo>
                    <a:pt x="1390" y="1409"/>
                  </a:lnTo>
                  <a:lnTo>
                    <a:pt x="1393" y="1404"/>
                  </a:lnTo>
                  <a:lnTo>
                    <a:pt x="1397" y="1400"/>
                  </a:lnTo>
                  <a:lnTo>
                    <a:pt x="1403" y="1397"/>
                  </a:lnTo>
                  <a:lnTo>
                    <a:pt x="1414" y="1397"/>
                  </a:lnTo>
                  <a:lnTo>
                    <a:pt x="1420" y="1399"/>
                  </a:lnTo>
                  <a:lnTo>
                    <a:pt x="1426" y="1400"/>
                  </a:lnTo>
                  <a:lnTo>
                    <a:pt x="1430" y="1403"/>
                  </a:lnTo>
                  <a:lnTo>
                    <a:pt x="1433" y="1406"/>
                  </a:lnTo>
                  <a:lnTo>
                    <a:pt x="1439" y="1414"/>
                  </a:lnTo>
                  <a:lnTo>
                    <a:pt x="1444" y="1424"/>
                  </a:lnTo>
                  <a:lnTo>
                    <a:pt x="1450" y="1434"/>
                  </a:lnTo>
                  <a:lnTo>
                    <a:pt x="1454" y="1447"/>
                  </a:lnTo>
                  <a:lnTo>
                    <a:pt x="1456" y="1462"/>
                  </a:lnTo>
                  <a:lnTo>
                    <a:pt x="1454" y="1473"/>
                  </a:lnTo>
                  <a:lnTo>
                    <a:pt x="1450" y="1485"/>
                  </a:lnTo>
                  <a:lnTo>
                    <a:pt x="1447" y="1497"/>
                  </a:lnTo>
                  <a:lnTo>
                    <a:pt x="1441" y="1510"/>
                  </a:lnTo>
                  <a:lnTo>
                    <a:pt x="1433" y="1520"/>
                  </a:lnTo>
                  <a:lnTo>
                    <a:pt x="1424" y="1529"/>
                  </a:lnTo>
                  <a:lnTo>
                    <a:pt x="1416" y="1537"/>
                  </a:lnTo>
                  <a:lnTo>
                    <a:pt x="1406" y="1545"/>
                  </a:lnTo>
                  <a:lnTo>
                    <a:pt x="1396" y="1550"/>
                  </a:lnTo>
                  <a:lnTo>
                    <a:pt x="1386" y="1558"/>
                  </a:lnTo>
                  <a:lnTo>
                    <a:pt x="1374" y="1562"/>
                  </a:lnTo>
                  <a:lnTo>
                    <a:pt x="1360" y="1568"/>
                  </a:lnTo>
                  <a:lnTo>
                    <a:pt x="1346" y="1568"/>
                  </a:lnTo>
                  <a:lnTo>
                    <a:pt x="1333" y="1568"/>
                  </a:lnTo>
                  <a:lnTo>
                    <a:pt x="1318" y="1566"/>
                  </a:lnTo>
                  <a:lnTo>
                    <a:pt x="1306" y="1565"/>
                  </a:lnTo>
                  <a:lnTo>
                    <a:pt x="1291" y="1565"/>
                  </a:lnTo>
                  <a:lnTo>
                    <a:pt x="1277" y="1566"/>
                  </a:lnTo>
                  <a:lnTo>
                    <a:pt x="1263" y="1570"/>
                  </a:lnTo>
                  <a:lnTo>
                    <a:pt x="1248" y="1576"/>
                  </a:lnTo>
                  <a:lnTo>
                    <a:pt x="1234" y="1590"/>
                  </a:lnTo>
                  <a:lnTo>
                    <a:pt x="1220" y="1605"/>
                  </a:lnTo>
                  <a:lnTo>
                    <a:pt x="1207" y="1619"/>
                  </a:lnTo>
                  <a:lnTo>
                    <a:pt x="1195" y="1635"/>
                  </a:lnTo>
                  <a:lnTo>
                    <a:pt x="1183" y="1649"/>
                  </a:lnTo>
                  <a:lnTo>
                    <a:pt x="1168" y="1662"/>
                  </a:lnTo>
                  <a:lnTo>
                    <a:pt x="1153" y="1673"/>
                  </a:lnTo>
                  <a:lnTo>
                    <a:pt x="1135" y="1682"/>
                  </a:lnTo>
                  <a:lnTo>
                    <a:pt x="1130" y="1688"/>
                  </a:lnTo>
                  <a:lnTo>
                    <a:pt x="1124" y="1701"/>
                  </a:lnTo>
                  <a:lnTo>
                    <a:pt x="1118" y="1715"/>
                  </a:lnTo>
                  <a:lnTo>
                    <a:pt x="1117" y="1729"/>
                  </a:lnTo>
                  <a:lnTo>
                    <a:pt x="1120" y="1743"/>
                  </a:lnTo>
                  <a:lnTo>
                    <a:pt x="1131" y="1746"/>
                  </a:lnTo>
                  <a:lnTo>
                    <a:pt x="1141" y="1748"/>
                  </a:lnTo>
                  <a:lnTo>
                    <a:pt x="1153" y="1748"/>
                  </a:lnTo>
                  <a:lnTo>
                    <a:pt x="1164" y="1745"/>
                  </a:lnTo>
                  <a:lnTo>
                    <a:pt x="1174" y="1741"/>
                  </a:lnTo>
                  <a:lnTo>
                    <a:pt x="1185" y="1736"/>
                  </a:lnTo>
                  <a:lnTo>
                    <a:pt x="1195" y="1731"/>
                  </a:lnTo>
                  <a:lnTo>
                    <a:pt x="1205" y="1726"/>
                  </a:lnTo>
                  <a:lnTo>
                    <a:pt x="1220" y="1723"/>
                  </a:lnTo>
                  <a:lnTo>
                    <a:pt x="1234" y="1723"/>
                  </a:lnTo>
                  <a:lnTo>
                    <a:pt x="1248" y="1725"/>
                  </a:lnTo>
                  <a:lnTo>
                    <a:pt x="1261" y="1728"/>
                  </a:lnTo>
                  <a:lnTo>
                    <a:pt x="1276" y="1732"/>
                  </a:lnTo>
                  <a:lnTo>
                    <a:pt x="1290" y="1738"/>
                  </a:lnTo>
                  <a:lnTo>
                    <a:pt x="1303" y="1742"/>
                  </a:lnTo>
                  <a:lnTo>
                    <a:pt x="1317" y="1748"/>
                  </a:lnTo>
                  <a:lnTo>
                    <a:pt x="1328" y="1748"/>
                  </a:lnTo>
                  <a:lnTo>
                    <a:pt x="1340" y="1748"/>
                  </a:lnTo>
                  <a:lnTo>
                    <a:pt x="1351" y="1745"/>
                  </a:lnTo>
                  <a:lnTo>
                    <a:pt x="1363" y="1741"/>
                  </a:lnTo>
                  <a:lnTo>
                    <a:pt x="1374" y="1735"/>
                  </a:lnTo>
                  <a:lnTo>
                    <a:pt x="1384" y="1729"/>
                  </a:lnTo>
                  <a:lnTo>
                    <a:pt x="1394" y="1723"/>
                  </a:lnTo>
                  <a:lnTo>
                    <a:pt x="1403" y="1716"/>
                  </a:lnTo>
                  <a:lnTo>
                    <a:pt x="1409" y="1715"/>
                  </a:lnTo>
                  <a:lnTo>
                    <a:pt x="1414" y="1715"/>
                  </a:lnTo>
                  <a:lnTo>
                    <a:pt x="1420" y="1718"/>
                  </a:lnTo>
                  <a:lnTo>
                    <a:pt x="1427" y="1719"/>
                  </a:lnTo>
                  <a:lnTo>
                    <a:pt x="1433" y="1726"/>
                  </a:lnTo>
                  <a:lnTo>
                    <a:pt x="1439" y="1733"/>
                  </a:lnTo>
                  <a:lnTo>
                    <a:pt x="1443" y="1741"/>
                  </a:lnTo>
                  <a:lnTo>
                    <a:pt x="1449" y="1751"/>
                  </a:lnTo>
                  <a:lnTo>
                    <a:pt x="1449" y="1758"/>
                  </a:lnTo>
                  <a:lnTo>
                    <a:pt x="1447" y="1765"/>
                  </a:lnTo>
                  <a:lnTo>
                    <a:pt x="1446" y="1774"/>
                  </a:lnTo>
                  <a:lnTo>
                    <a:pt x="1444" y="1781"/>
                  </a:lnTo>
                  <a:lnTo>
                    <a:pt x="1439" y="1794"/>
                  </a:lnTo>
                  <a:lnTo>
                    <a:pt x="1433" y="1804"/>
                  </a:lnTo>
                  <a:lnTo>
                    <a:pt x="1426" y="1811"/>
                  </a:lnTo>
                  <a:lnTo>
                    <a:pt x="1416" y="1819"/>
                  </a:lnTo>
                  <a:lnTo>
                    <a:pt x="1406" y="1828"/>
                  </a:lnTo>
                  <a:lnTo>
                    <a:pt x="1386" y="1841"/>
                  </a:lnTo>
                  <a:lnTo>
                    <a:pt x="1366" y="1848"/>
                  </a:lnTo>
                  <a:lnTo>
                    <a:pt x="1343" y="1851"/>
                  </a:lnTo>
                  <a:lnTo>
                    <a:pt x="1318" y="1851"/>
                  </a:lnTo>
                  <a:lnTo>
                    <a:pt x="1294" y="1851"/>
                  </a:lnTo>
                  <a:lnTo>
                    <a:pt x="1270" y="1851"/>
                  </a:lnTo>
                  <a:lnTo>
                    <a:pt x="1246" y="1852"/>
                  </a:lnTo>
                  <a:lnTo>
                    <a:pt x="1223" y="1858"/>
                  </a:lnTo>
                  <a:lnTo>
                    <a:pt x="1211" y="1865"/>
                  </a:lnTo>
                  <a:lnTo>
                    <a:pt x="1203" y="1874"/>
                  </a:lnTo>
                  <a:lnTo>
                    <a:pt x="1195" y="1885"/>
                  </a:lnTo>
                  <a:lnTo>
                    <a:pt x="1190" y="1898"/>
                  </a:lnTo>
                  <a:lnTo>
                    <a:pt x="1184" y="1904"/>
                  </a:lnTo>
                  <a:lnTo>
                    <a:pt x="1180" y="1909"/>
                  </a:lnTo>
                  <a:lnTo>
                    <a:pt x="1174" y="1917"/>
                  </a:lnTo>
                  <a:lnTo>
                    <a:pt x="1170" y="1922"/>
                  </a:lnTo>
                  <a:lnTo>
                    <a:pt x="1164" y="1929"/>
                  </a:lnTo>
                  <a:lnTo>
                    <a:pt x="1158" y="1935"/>
                  </a:lnTo>
                  <a:lnTo>
                    <a:pt x="1151" y="1941"/>
                  </a:lnTo>
                  <a:lnTo>
                    <a:pt x="1144" y="1947"/>
                  </a:lnTo>
                  <a:lnTo>
                    <a:pt x="1140" y="1951"/>
                  </a:lnTo>
                  <a:lnTo>
                    <a:pt x="1138" y="1954"/>
                  </a:lnTo>
                  <a:lnTo>
                    <a:pt x="1135" y="1958"/>
                  </a:lnTo>
                  <a:lnTo>
                    <a:pt x="1133" y="1965"/>
                  </a:lnTo>
                  <a:lnTo>
                    <a:pt x="1141" y="1967"/>
                  </a:lnTo>
                  <a:lnTo>
                    <a:pt x="1150" y="1968"/>
                  </a:lnTo>
                  <a:lnTo>
                    <a:pt x="1158" y="1968"/>
                  </a:lnTo>
                  <a:lnTo>
                    <a:pt x="1168" y="1968"/>
                  </a:lnTo>
                  <a:lnTo>
                    <a:pt x="1178" y="1968"/>
                  </a:lnTo>
                  <a:lnTo>
                    <a:pt x="1188" y="1968"/>
                  </a:lnTo>
                  <a:lnTo>
                    <a:pt x="1198" y="1968"/>
                  </a:lnTo>
                  <a:lnTo>
                    <a:pt x="1208" y="1970"/>
                  </a:lnTo>
                  <a:lnTo>
                    <a:pt x="1247" y="1975"/>
                  </a:lnTo>
                  <a:lnTo>
                    <a:pt x="1286" y="1981"/>
                  </a:lnTo>
                  <a:lnTo>
                    <a:pt x="1324" y="1987"/>
                  </a:lnTo>
                  <a:lnTo>
                    <a:pt x="1361" y="1992"/>
                  </a:lnTo>
                  <a:lnTo>
                    <a:pt x="1400" y="1998"/>
                  </a:lnTo>
                  <a:lnTo>
                    <a:pt x="1437" y="2004"/>
                  </a:lnTo>
                  <a:lnTo>
                    <a:pt x="1476" y="2010"/>
                  </a:lnTo>
                  <a:lnTo>
                    <a:pt x="1513" y="2014"/>
                  </a:lnTo>
                  <a:lnTo>
                    <a:pt x="1550" y="2020"/>
                  </a:lnTo>
                  <a:lnTo>
                    <a:pt x="1587" y="2025"/>
                  </a:lnTo>
                  <a:lnTo>
                    <a:pt x="1626" y="2030"/>
                  </a:lnTo>
                  <a:lnTo>
                    <a:pt x="1663" y="2035"/>
                  </a:lnTo>
                  <a:lnTo>
                    <a:pt x="1700" y="2041"/>
                  </a:lnTo>
                  <a:lnTo>
                    <a:pt x="1738" y="2045"/>
                  </a:lnTo>
                  <a:lnTo>
                    <a:pt x="1775" y="2051"/>
                  </a:lnTo>
                  <a:lnTo>
                    <a:pt x="1812" y="2057"/>
                  </a:lnTo>
                  <a:lnTo>
                    <a:pt x="1828" y="2061"/>
                  </a:lnTo>
                  <a:lnTo>
                    <a:pt x="1842" y="2065"/>
                  </a:lnTo>
                  <a:lnTo>
                    <a:pt x="1858" y="2070"/>
                  </a:lnTo>
                  <a:lnTo>
                    <a:pt x="1872" y="2075"/>
                  </a:lnTo>
                  <a:lnTo>
                    <a:pt x="1888" y="2080"/>
                  </a:lnTo>
                  <a:lnTo>
                    <a:pt x="1903" y="2084"/>
                  </a:lnTo>
                  <a:lnTo>
                    <a:pt x="1918" y="2088"/>
                  </a:lnTo>
                  <a:lnTo>
                    <a:pt x="1934" y="2093"/>
                  </a:lnTo>
                  <a:lnTo>
                    <a:pt x="1949" y="2098"/>
                  </a:lnTo>
                  <a:lnTo>
                    <a:pt x="1965" y="2103"/>
                  </a:lnTo>
                  <a:lnTo>
                    <a:pt x="1981" y="2107"/>
                  </a:lnTo>
                  <a:lnTo>
                    <a:pt x="1996" y="2113"/>
                  </a:lnTo>
                  <a:lnTo>
                    <a:pt x="2012" y="2117"/>
                  </a:lnTo>
                  <a:lnTo>
                    <a:pt x="2028" y="2123"/>
                  </a:lnTo>
                  <a:lnTo>
                    <a:pt x="2044" y="2127"/>
                  </a:lnTo>
                  <a:lnTo>
                    <a:pt x="2059" y="2133"/>
                  </a:lnTo>
                  <a:lnTo>
                    <a:pt x="2062" y="2135"/>
                  </a:lnTo>
                  <a:lnTo>
                    <a:pt x="2064" y="2138"/>
                  </a:lnTo>
                  <a:lnTo>
                    <a:pt x="2065" y="2143"/>
                  </a:lnTo>
                  <a:lnTo>
                    <a:pt x="2064" y="2148"/>
                  </a:lnTo>
                  <a:lnTo>
                    <a:pt x="2061" y="2151"/>
                  </a:lnTo>
                  <a:lnTo>
                    <a:pt x="2057" y="2153"/>
                  </a:lnTo>
                  <a:lnTo>
                    <a:pt x="2049" y="2154"/>
                  </a:lnTo>
                  <a:lnTo>
                    <a:pt x="2044" y="2157"/>
                  </a:lnTo>
                  <a:lnTo>
                    <a:pt x="2005" y="2148"/>
                  </a:lnTo>
                  <a:lnTo>
                    <a:pt x="1966" y="2144"/>
                  </a:lnTo>
                  <a:lnTo>
                    <a:pt x="1928" y="2141"/>
                  </a:lnTo>
                  <a:lnTo>
                    <a:pt x="1891" y="2140"/>
                  </a:lnTo>
                  <a:lnTo>
                    <a:pt x="1852" y="2141"/>
                  </a:lnTo>
                  <a:lnTo>
                    <a:pt x="1813" y="2144"/>
                  </a:lnTo>
                  <a:lnTo>
                    <a:pt x="1775" y="2147"/>
                  </a:lnTo>
                  <a:lnTo>
                    <a:pt x="1738" y="2151"/>
                  </a:lnTo>
                  <a:lnTo>
                    <a:pt x="1699" y="2155"/>
                  </a:lnTo>
                  <a:lnTo>
                    <a:pt x="1660" y="2160"/>
                  </a:lnTo>
                  <a:lnTo>
                    <a:pt x="1622" y="2164"/>
                  </a:lnTo>
                  <a:lnTo>
                    <a:pt x="1585" y="2167"/>
                  </a:lnTo>
                  <a:lnTo>
                    <a:pt x="1546" y="2168"/>
                  </a:lnTo>
                  <a:lnTo>
                    <a:pt x="1506" y="2168"/>
                  </a:lnTo>
                  <a:lnTo>
                    <a:pt x="1467" y="2167"/>
                  </a:lnTo>
                  <a:lnTo>
                    <a:pt x="1429" y="2163"/>
                  </a:lnTo>
                  <a:lnTo>
                    <a:pt x="1420" y="2166"/>
                  </a:lnTo>
                  <a:lnTo>
                    <a:pt x="1413" y="2168"/>
                  </a:lnTo>
                  <a:lnTo>
                    <a:pt x="1406" y="2173"/>
                  </a:lnTo>
                  <a:lnTo>
                    <a:pt x="1399" y="2176"/>
                  </a:lnTo>
                  <a:lnTo>
                    <a:pt x="1390" y="2180"/>
                  </a:lnTo>
                  <a:lnTo>
                    <a:pt x="1383" y="2184"/>
                  </a:lnTo>
                  <a:lnTo>
                    <a:pt x="1376" y="2187"/>
                  </a:lnTo>
                  <a:lnTo>
                    <a:pt x="1367" y="2191"/>
                  </a:lnTo>
                  <a:lnTo>
                    <a:pt x="1340" y="2196"/>
                  </a:lnTo>
                  <a:lnTo>
                    <a:pt x="1313" y="2198"/>
                  </a:lnTo>
                  <a:lnTo>
                    <a:pt x="1286" y="2201"/>
                  </a:lnTo>
                  <a:lnTo>
                    <a:pt x="1257" y="2201"/>
                  </a:lnTo>
                  <a:lnTo>
                    <a:pt x="1230" y="2203"/>
                  </a:lnTo>
                  <a:lnTo>
                    <a:pt x="1203" y="2203"/>
                  </a:lnTo>
                  <a:lnTo>
                    <a:pt x="1174" y="2204"/>
                  </a:lnTo>
                  <a:lnTo>
                    <a:pt x="1147" y="2206"/>
                  </a:lnTo>
                  <a:lnTo>
                    <a:pt x="1131"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2" name="Freeform 13"/>
            <p:cNvSpPr>
              <a:spLocks/>
            </p:cNvSpPr>
            <p:nvPr/>
          </p:nvSpPr>
          <p:spPr bwMode="auto">
            <a:xfrm>
              <a:off x="1893" y="3578"/>
              <a:ext cx="1996" cy="225"/>
            </a:xfrm>
            <a:custGeom>
              <a:avLst/>
              <a:gdLst>
                <a:gd name="T0" fmla="*/ 1028 w 1996"/>
                <a:gd name="T1" fmla="*/ 223 h 225"/>
                <a:gd name="T2" fmla="*/ 904 w 1996"/>
                <a:gd name="T3" fmla="*/ 218 h 225"/>
                <a:gd name="T4" fmla="*/ 779 w 1996"/>
                <a:gd name="T5" fmla="*/ 206 h 225"/>
                <a:gd name="T6" fmla="*/ 653 w 1996"/>
                <a:gd name="T7" fmla="*/ 193 h 225"/>
                <a:gd name="T8" fmla="*/ 528 w 1996"/>
                <a:gd name="T9" fmla="*/ 178 h 225"/>
                <a:gd name="T10" fmla="*/ 403 w 1996"/>
                <a:gd name="T11" fmla="*/ 163 h 225"/>
                <a:gd name="T12" fmla="*/ 277 w 1996"/>
                <a:gd name="T13" fmla="*/ 153 h 225"/>
                <a:gd name="T14" fmla="*/ 154 w 1996"/>
                <a:gd name="T15" fmla="*/ 146 h 225"/>
                <a:gd name="T16" fmla="*/ 110 w 1996"/>
                <a:gd name="T17" fmla="*/ 136 h 225"/>
                <a:gd name="T18" fmla="*/ 68 w 1996"/>
                <a:gd name="T19" fmla="*/ 120 h 225"/>
                <a:gd name="T20" fmla="*/ 13 w 1996"/>
                <a:gd name="T21" fmla="*/ 113 h 225"/>
                <a:gd name="T22" fmla="*/ 60 w 1996"/>
                <a:gd name="T23" fmla="*/ 96 h 225"/>
                <a:gd name="T24" fmla="*/ 160 w 1996"/>
                <a:gd name="T25" fmla="*/ 85 h 225"/>
                <a:gd name="T26" fmla="*/ 259 w 1996"/>
                <a:gd name="T27" fmla="*/ 72 h 225"/>
                <a:gd name="T28" fmla="*/ 359 w 1996"/>
                <a:gd name="T29" fmla="*/ 50 h 225"/>
                <a:gd name="T30" fmla="*/ 460 w 1996"/>
                <a:gd name="T31" fmla="*/ 37 h 225"/>
                <a:gd name="T32" fmla="*/ 563 w 1996"/>
                <a:gd name="T33" fmla="*/ 30 h 225"/>
                <a:gd name="T34" fmla="*/ 666 w 1996"/>
                <a:gd name="T35" fmla="*/ 13 h 225"/>
                <a:gd name="T36" fmla="*/ 769 w 1996"/>
                <a:gd name="T37" fmla="*/ 0 h 225"/>
                <a:gd name="T38" fmla="*/ 842 w 1996"/>
                <a:gd name="T39" fmla="*/ 22 h 225"/>
                <a:gd name="T40" fmla="*/ 837 w 1996"/>
                <a:gd name="T41" fmla="*/ 67 h 225"/>
                <a:gd name="T42" fmla="*/ 785 w 1996"/>
                <a:gd name="T43" fmla="*/ 82 h 225"/>
                <a:gd name="T44" fmla="*/ 749 w 1996"/>
                <a:gd name="T45" fmla="*/ 100 h 225"/>
                <a:gd name="T46" fmla="*/ 772 w 1996"/>
                <a:gd name="T47" fmla="*/ 106 h 225"/>
                <a:gd name="T48" fmla="*/ 799 w 1996"/>
                <a:gd name="T49" fmla="*/ 93 h 225"/>
                <a:gd name="T50" fmla="*/ 848 w 1996"/>
                <a:gd name="T51" fmla="*/ 92 h 225"/>
                <a:gd name="T52" fmla="*/ 885 w 1996"/>
                <a:gd name="T53" fmla="*/ 108 h 225"/>
                <a:gd name="T54" fmla="*/ 942 w 1996"/>
                <a:gd name="T55" fmla="*/ 115 h 225"/>
                <a:gd name="T56" fmla="*/ 1034 w 1996"/>
                <a:gd name="T57" fmla="*/ 115 h 225"/>
                <a:gd name="T58" fmla="*/ 1108 w 1996"/>
                <a:gd name="T59" fmla="*/ 108 h 225"/>
                <a:gd name="T60" fmla="*/ 1135 w 1996"/>
                <a:gd name="T61" fmla="*/ 98 h 225"/>
                <a:gd name="T62" fmla="*/ 1190 w 1996"/>
                <a:gd name="T63" fmla="*/ 96 h 225"/>
                <a:gd name="T64" fmla="*/ 1244 w 1996"/>
                <a:gd name="T65" fmla="*/ 89 h 225"/>
                <a:gd name="T66" fmla="*/ 1184 w 1996"/>
                <a:gd name="T67" fmla="*/ 79 h 225"/>
                <a:gd name="T68" fmla="*/ 1120 w 1996"/>
                <a:gd name="T69" fmla="*/ 79 h 225"/>
                <a:gd name="T70" fmla="*/ 1101 w 1996"/>
                <a:gd name="T71" fmla="*/ 90 h 225"/>
                <a:gd name="T72" fmla="*/ 1095 w 1996"/>
                <a:gd name="T73" fmla="*/ 37 h 225"/>
                <a:gd name="T74" fmla="*/ 1226 w 1996"/>
                <a:gd name="T75" fmla="*/ 27 h 225"/>
                <a:gd name="T76" fmla="*/ 1394 w 1996"/>
                <a:gd name="T77" fmla="*/ 47 h 225"/>
                <a:gd name="T78" fmla="*/ 1563 w 1996"/>
                <a:gd name="T79" fmla="*/ 75 h 225"/>
                <a:gd name="T80" fmla="*/ 1732 w 1996"/>
                <a:gd name="T81" fmla="*/ 100 h 225"/>
                <a:gd name="T82" fmla="*/ 1858 w 1996"/>
                <a:gd name="T83" fmla="*/ 130 h 225"/>
                <a:gd name="T84" fmla="*/ 1969 w 1996"/>
                <a:gd name="T85" fmla="*/ 163 h 225"/>
                <a:gd name="T86" fmla="*/ 1974 w 1996"/>
                <a:gd name="T87" fmla="*/ 172 h 225"/>
                <a:gd name="T88" fmla="*/ 1922 w 1996"/>
                <a:gd name="T89" fmla="*/ 159 h 225"/>
                <a:gd name="T90" fmla="*/ 1849 w 1996"/>
                <a:gd name="T91" fmla="*/ 155 h 225"/>
                <a:gd name="T92" fmla="*/ 1776 w 1996"/>
                <a:gd name="T93" fmla="*/ 160 h 225"/>
                <a:gd name="T94" fmla="*/ 1703 w 1996"/>
                <a:gd name="T95" fmla="*/ 175 h 225"/>
                <a:gd name="T96" fmla="*/ 1595 w 1996"/>
                <a:gd name="T97" fmla="*/ 176 h 225"/>
                <a:gd name="T98" fmla="*/ 1459 w 1996"/>
                <a:gd name="T99" fmla="*/ 185 h 225"/>
                <a:gd name="T100" fmla="*/ 1329 w 1996"/>
                <a:gd name="T101" fmla="*/ 206 h 225"/>
                <a:gd name="T102" fmla="*/ 1197 w 1996"/>
                <a:gd name="T103" fmla="*/ 223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96"/>
                <a:gd name="T157" fmla="*/ 0 h 225"/>
                <a:gd name="T158" fmla="*/ 1996 w 1996"/>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96" h="225">
                  <a:moveTo>
                    <a:pt x="1121" y="225"/>
                  </a:moveTo>
                  <a:lnTo>
                    <a:pt x="1090" y="225"/>
                  </a:lnTo>
                  <a:lnTo>
                    <a:pt x="1060" y="225"/>
                  </a:lnTo>
                  <a:lnTo>
                    <a:pt x="1028" y="223"/>
                  </a:lnTo>
                  <a:lnTo>
                    <a:pt x="997" y="223"/>
                  </a:lnTo>
                  <a:lnTo>
                    <a:pt x="967" y="222"/>
                  </a:lnTo>
                  <a:lnTo>
                    <a:pt x="935" y="219"/>
                  </a:lnTo>
                  <a:lnTo>
                    <a:pt x="904" y="218"/>
                  </a:lnTo>
                  <a:lnTo>
                    <a:pt x="872" y="215"/>
                  </a:lnTo>
                  <a:lnTo>
                    <a:pt x="841" y="212"/>
                  </a:lnTo>
                  <a:lnTo>
                    <a:pt x="811" y="209"/>
                  </a:lnTo>
                  <a:lnTo>
                    <a:pt x="779" y="206"/>
                  </a:lnTo>
                  <a:lnTo>
                    <a:pt x="748" y="203"/>
                  </a:lnTo>
                  <a:lnTo>
                    <a:pt x="716" y="201"/>
                  </a:lnTo>
                  <a:lnTo>
                    <a:pt x="685" y="196"/>
                  </a:lnTo>
                  <a:lnTo>
                    <a:pt x="653" y="193"/>
                  </a:lnTo>
                  <a:lnTo>
                    <a:pt x="622" y="189"/>
                  </a:lnTo>
                  <a:lnTo>
                    <a:pt x="590" y="185"/>
                  </a:lnTo>
                  <a:lnTo>
                    <a:pt x="559" y="182"/>
                  </a:lnTo>
                  <a:lnTo>
                    <a:pt x="528" y="178"/>
                  </a:lnTo>
                  <a:lnTo>
                    <a:pt x="496" y="175"/>
                  </a:lnTo>
                  <a:lnTo>
                    <a:pt x="465" y="170"/>
                  </a:lnTo>
                  <a:lnTo>
                    <a:pt x="433" y="168"/>
                  </a:lnTo>
                  <a:lnTo>
                    <a:pt x="403" y="163"/>
                  </a:lnTo>
                  <a:lnTo>
                    <a:pt x="372" y="160"/>
                  </a:lnTo>
                  <a:lnTo>
                    <a:pt x="340" y="158"/>
                  </a:lnTo>
                  <a:lnTo>
                    <a:pt x="309" y="155"/>
                  </a:lnTo>
                  <a:lnTo>
                    <a:pt x="277" y="153"/>
                  </a:lnTo>
                  <a:lnTo>
                    <a:pt x="247" y="150"/>
                  </a:lnTo>
                  <a:lnTo>
                    <a:pt x="216" y="149"/>
                  </a:lnTo>
                  <a:lnTo>
                    <a:pt x="184" y="146"/>
                  </a:lnTo>
                  <a:lnTo>
                    <a:pt x="154" y="146"/>
                  </a:lnTo>
                  <a:lnTo>
                    <a:pt x="123" y="145"/>
                  </a:lnTo>
                  <a:lnTo>
                    <a:pt x="118" y="142"/>
                  </a:lnTo>
                  <a:lnTo>
                    <a:pt x="114" y="140"/>
                  </a:lnTo>
                  <a:lnTo>
                    <a:pt x="110" y="136"/>
                  </a:lnTo>
                  <a:lnTo>
                    <a:pt x="106" y="132"/>
                  </a:lnTo>
                  <a:lnTo>
                    <a:pt x="94" y="126"/>
                  </a:lnTo>
                  <a:lnTo>
                    <a:pt x="81" y="123"/>
                  </a:lnTo>
                  <a:lnTo>
                    <a:pt x="68" y="120"/>
                  </a:lnTo>
                  <a:lnTo>
                    <a:pt x="56" y="119"/>
                  </a:lnTo>
                  <a:lnTo>
                    <a:pt x="41" y="116"/>
                  </a:lnTo>
                  <a:lnTo>
                    <a:pt x="27" y="115"/>
                  </a:lnTo>
                  <a:lnTo>
                    <a:pt x="13" y="113"/>
                  </a:lnTo>
                  <a:lnTo>
                    <a:pt x="0" y="110"/>
                  </a:lnTo>
                  <a:lnTo>
                    <a:pt x="10" y="103"/>
                  </a:lnTo>
                  <a:lnTo>
                    <a:pt x="34" y="99"/>
                  </a:lnTo>
                  <a:lnTo>
                    <a:pt x="60" y="96"/>
                  </a:lnTo>
                  <a:lnTo>
                    <a:pt x="84" y="92"/>
                  </a:lnTo>
                  <a:lnTo>
                    <a:pt x="110" y="89"/>
                  </a:lnTo>
                  <a:lnTo>
                    <a:pt x="134" y="87"/>
                  </a:lnTo>
                  <a:lnTo>
                    <a:pt x="160" y="85"/>
                  </a:lnTo>
                  <a:lnTo>
                    <a:pt x="184" y="82"/>
                  </a:lnTo>
                  <a:lnTo>
                    <a:pt x="210" y="79"/>
                  </a:lnTo>
                  <a:lnTo>
                    <a:pt x="234" y="76"/>
                  </a:lnTo>
                  <a:lnTo>
                    <a:pt x="259" y="72"/>
                  </a:lnTo>
                  <a:lnTo>
                    <a:pt x="284" y="67"/>
                  </a:lnTo>
                  <a:lnTo>
                    <a:pt x="309" y="63"/>
                  </a:lnTo>
                  <a:lnTo>
                    <a:pt x="334" y="57"/>
                  </a:lnTo>
                  <a:lnTo>
                    <a:pt x="359" y="50"/>
                  </a:lnTo>
                  <a:lnTo>
                    <a:pt x="385" y="42"/>
                  </a:lnTo>
                  <a:lnTo>
                    <a:pt x="409" y="33"/>
                  </a:lnTo>
                  <a:lnTo>
                    <a:pt x="435" y="36"/>
                  </a:lnTo>
                  <a:lnTo>
                    <a:pt x="460" y="37"/>
                  </a:lnTo>
                  <a:lnTo>
                    <a:pt x="486" y="37"/>
                  </a:lnTo>
                  <a:lnTo>
                    <a:pt x="512" y="36"/>
                  </a:lnTo>
                  <a:lnTo>
                    <a:pt x="538" y="35"/>
                  </a:lnTo>
                  <a:lnTo>
                    <a:pt x="563" y="30"/>
                  </a:lnTo>
                  <a:lnTo>
                    <a:pt x="589" y="27"/>
                  </a:lnTo>
                  <a:lnTo>
                    <a:pt x="615" y="23"/>
                  </a:lnTo>
                  <a:lnTo>
                    <a:pt x="641" y="19"/>
                  </a:lnTo>
                  <a:lnTo>
                    <a:pt x="666" y="13"/>
                  </a:lnTo>
                  <a:lnTo>
                    <a:pt x="692" y="10"/>
                  </a:lnTo>
                  <a:lnTo>
                    <a:pt x="718" y="6"/>
                  </a:lnTo>
                  <a:lnTo>
                    <a:pt x="744" y="3"/>
                  </a:lnTo>
                  <a:lnTo>
                    <a:pt x="769" y="0"/>
                  </a:lnTo>
                  <a:lnTo>
                    <a:pt x="795" y="0"/>
                  </a:lnTo>
                  <a:lnTo>
                    <a:pt x="821" y="0"/>
                  </a:lnTo>
                  <a:lnTo>
                    <a:pt x="841" y="9"/>
                  </a:lnTo>
                  <a:lnTo>
                    <a:pt x="842" y="22"/>
                  </a:lnTo>
                  <a:lnTo>
                    <a:pt x="842" y="36"/>
                  </a:lnTo>
                  <a:lnTo>
                    <a:pt x="842" y="49"/>
                  </a:lnTo>
                  <a:lnTo>
                    <a:pt x="839" y="65"/>
                  </a:lnTo>
                  <a:lnTo>
                    <a:pt x="837" y="67"/>
                  </a:lnTo>
                  <a:lnTo>
                    <a:pt x="822" y="70"/>
                  </a:lnTo>
                  <a:lnTo>
                    <a:pt x="809" y="73"/>
                  </a:lnTo>
                  <a:lnTo>
                    <a:pt x="796" y="77"/>
                  </a:lnTo>
                  <a:lnTo>
                    <a:pt x="785" y="82"/>
                  </a:lnTo>
                  <a:lnTo>
                    <a:pt x="775" y="86"/>
                  </a:lnTo>
                  <a:lnTo>
                    <a:pt x="766" y="90"/>
                  </a:lnTo>
                  <a:lnTo>
                    <a:pt x="756" y="95"/>
                  </a:lnTo>
                  <a:lnTo>
                    <a:pt x="749" y="100"/>
                  </a:lnTo>
                  <a:lnTo>
                    <a:pt x="754" y="110"/>
                  </a:lnTo>
                  <a:lnTo>
                    <a:pt x="759" y="113"/>
                  </a:lnTo>
                  <a:lnTo>
                    <a:pt x="766" y="109"/>
                  </a:lnTo>
                  <a:lnTo>
                    <a:pt x="772" y="106"/>
                  </a:lnTo>
                  <a:lnTo>
                    <a:pt x="779" y="103"/>
                  </a:lnTo>
                  <a:lnTo>
                    <a:pt x="785" y="100"/>
                  </a:lnTo>
                  <a:lnTo>
                    <a:pt x="792" y="96"/>
                  </a:lnTo>
                  <a:lnTo>
                    <a:pt x="799" y="93"/>
                  </a:lnTo>
                  <a:lnTo>
                    <a:pt x="806" y="90"/>
                  </a:lnTo>
                  <a:lnTo>
                    <a:pt x="814" y="87"/>
                  </a:lnTo>
                  <a:lnTo>
                    <a:pt x="839" y="87"/>
                  </a:lnTo>
                  <a:lnTo>
                    <a:pt x="848" y="92"/>
                  </a:lnTo>
                  <a:lnTo>
                    <a:pt x="858" y="96"/>
                  </a:lnTo>
                  <a:lnTo>
                    <a:pt x="867" y="100"/>
                  </a:lnTo>
                  <a:lnTo>
                    <a:pt x="875" y="103"/>
                  </a:lnTo>
                  <a:lnTo>
                    <a:pt x="885" y="108"/>
                  </a:lnTo>
                  <a:lnTo>
                    <a:pt x="897" y="110"/>
                  </a:lnTo>
                  <a:lnTo>
                    <a:pt x="907" y="113"/>
                  </a:lnTo>
                  <a:lnTo>
                    <a:pt x="919" y="116"/>
                  </a:lnTo>
                  <a:lnTo>
                    <a:pt x="942" y="115"/>
                  </a:lnTo>
                  <a:lnTo>
                    <a:pt x="965" y="115"/>
                  </a:lnTo>
                  <a:lnTo>
                    <a:pt x="988" y="115"/>
                  </a:lnTo>
                  <a:lnTo>
                    <a:pt x="1011" y="115"/>
                  </a:lnTo>
                  <a:lnTo>
                    <a:pt x="1034" y="115"/>
                  </a:lnTo>
                  <a:lnTo>
                    <a:pt x="1057" y="115"/>
                  </a:lnTo>
                  <a:lnTo>
                    <a:pt x="1080" y="112"/>
                  </a:lnTo>
                  <a:lnTo>
                    <a:pt x="1104" y="109"/>
                  </a:lnTo>
                  <a:lnTo>
                    <a:pt x="1108" y="108"/>
                  </a:lnTo>
                  <a:lnTo>
                    <a:pt x="1113" y="105"/>
                  </a:lnTo>
                  <a:lnTo>
                    <a:pt x="1117" y="102"/>
                  </a:lnTo>
                  <a:lnTo>
                    <a:pt x="1121" y="99"/>
                  </a:lnTo>
                  <a:lnTo>
                    <a:pt x="1135" y="98"/>
                  </a:lnTo>
                  <a:lnTo>
                    <a:pt x="1148" y="96"/>
                  </a:lnTo>
                  <a:lnTo>
                    <a:pt x="1163" y="96"/>
                  </a:lnTo>
                  <a:lnTo>
                    <a:pt x="1177" y="96"/>
                  </a:lnTo>
                  <a:lnTo>
                    <a:pt x="1190" y="96"/>
                  </a:lnTo>
                  <a:lnTo>
                    <a:pt x="1204" y="98"/>
                  </a:lnTo>
                  <a:lnTo>
                    <a:pt x="1218" y="98"/>
                  </a:lnTo>
                  <a:lnTo>
                    <a:pt x="1233" y="98"/>
                  </a:lnTo>
                  <a:lnTo>
                    <a:pt x="1244" y="89"/>
                  </a:lnTo>
                  <a:lnTo>
                    <a:pt x="1231" y="83"/>
                  </a:lnTo>
                  <a:lnTo>
                    <a:pt x="1216" y="80"/>
                  </a:lnTo>
                  <a:lnTo>
                    <a:pt x="1201" y="79"/>
                  </a:lnTo>
                  <a:lnTo>
                    <a:pt x="1184" y="79"/>
                  </a:lnTo>
                  <a:lnTo>
                    <a:pt x="1168" y="79"/>
                  </a:lnTo>
                  <a:lnTo>
                    <a:pt x="1151" y="80"/>
                  </a:lnTo>
                  <a:lnTo>
                    <a:pt x="1135" y="80"/>
                  </a:lnTo>
                  <a:lnTo>
                    <a:pt x="1120" y="79"/>
                  </a:lnTo>
                  <a:lnTo>
                    <a:pt x="1115" y="82"/>
                  </a:lnTo>
                  <a:lnTo>
                    <a:pt x="1113" y="85"/>
                  </a:lnTo>
                  <a:lnTo>
                    <a:pt x="1107" y="87"/>
                  </a:lnTo>
                  <a:lnTo>
                    <a:pt x="1101" y="90"/>
                  </a:lnTo>
                  <a:lnTo>
                    <a:pt x="1095" y="86"/>
                  </a:lnTo>
                  <a:lnTo>
                    <a:pt x="1094" y="70"/>
                  </a:lnTo>
                  <a:lnTo>
                    <a:pt x="1094" y="53"/>
                  </a:lnTo>
                  <a:lnTo>
                    <a:pt x="1095" y="37"/>
                  </a:lnTo>
                  <a:lnTo>
                    <a:pt x="1101" y="22"/>
                  </a:lnTo>
                  <a:lnTo>
                    <a:pt x="1143" y="22"/>
                  </a:lnTo>
                  <a:lnTo>
                    <a:pt x="1184" y="25"/>
                  </a:lnTo>
                  <a:lnTo>
                    <a:pt x="1226" y="27"/>
                  </a:lnTo>
                  <a:lnTo>
                    <a:pt x="1268" y="32"/>
                  </a:lnTo>
                  <a:lnTo>
                    <a:pt x="1310" y="36"/>
                  </a:lnTo>
                  <a:lnTo>
                    <a:pt x="1351" y="42"/>
                  </a:lnTo>
                  <a:lnTo>
                    <a:pt x="1394" y="47"/>
                  </a:lnTo>
                  <a:lnTo>
                    <a:pt x="1436" y="55"/>
                  </a:lnTo>
                  <a:lnTo>
                    <a:pt x="1479" y="62"/>
                  </a:lnTo>
                  <a:lnTo>
                    <a:pt x="1520" y="69"/>
                  </a:lnTo>
                  <a:lnTo>
                    <a:pt x="1563" y="75"/>
                  </a:lnTo>
                  <a:lnTo>
                    <a:pt x="1605" y="82"/>
                  </a:lnTo>
                  <a:lnTo>
                    <a:pt x="1647" y="89"/>
                  </a:lnTo>
                  <a:lnTo>
                    <a:pt x="1689" y="95"/>
                  </a:lnTo>
                  <a:lnTo>
                    <a:pt x="1732" y="100"/>
                  </a:lnTo>
                  <a:lnTo>
                    <a:pt x="1773" y="105"/>
                  </a:lnTo>
                  <a:lnTo>
                    <a:pt x="1802" y="113"/>
                  </a:lnTo>
                  <a:lnTo>
                    <a:pt x="1829" y="122"/>
                  </a:lnTo>
                  <a:lnTo>
                    <a:pt x="1858" y="130"/>
                  </a:lnTo>
                  <a:lnTo>
                    <a:pt x="1885" y="138"/>
                  </a:lnTo>
                  <a:lnTo>
                    <a:pt x="1914" y="146"/>
                  </a:lnTo>
                  <a:lnTo>
                    <a:pt x="1941" y="155"/>
                  </a:lnTo>
                  <a:lnTo>
                    <a:pt x="1969" y="163"/>
                  </a:lnTo>
                  <a:lnTo>
                    <a:pt x="1996" y="172"/>
                  </a:lnTo>
                  <a:lnTo>
                    <a:pt x="1988" y="173"/>
                  </a:lnTo>
                  <a:lnTo>
                    <a:pt x="1981" y="173"/>
                  </a:lnTo>
                  <a:lnTo>
                    <a:pt x="1974" y="172"/>
                  </a:lnTo>
                  <a:lnTo>
                    <a:pt x="1966" y="169"/>
                  </a:lnTo>
                  <a:lnTo>
                    <a:pt x="1958" y="166"/>
                  </a:lnTo>
                  <a:lnTo>
                    <a:pt x="1939" y="162"/>
                  </a:lnTo>
                  <a:lnTo>
                    <a:pt x="1922" y="159"/>
                  </a:lnTo>
                  <a:lnTo>
                    <a:pt x="1904" y="158"/>
                  </a:lnTo>
                  <a:lnTo>
                    <a:pt x="1885" y="156"/>
                  </a:lnTo>
                  <a:lnTo>
                    <a:pt x="1866" y="156"/>
                  </a:lnTo>
                  <a:lnTo>
                    <a:pt x="1849" y="155"/>
                  </a:lnTo>
                  <a:lnTo>
                    <a:pt x="1831" y="156"/>
                  </a:lnTo>
                  <a:lnTo>
                    <a:pt x="1812" y="158"/>
                  </a:lnTo>
                  <a:lnTo>
                    <a:pt x="1793" y="159"/>
                  </a:lnTo>
                  <a:lnTo>
                    <a:pt x="1776" y="160"/>
                  </a:lnTo>
                  <a:lnTo>
                    <a:pt x="1758" y="163"/>
                  </a:lnTo>
                  <a:lnTo>
                    <a:pt x="1739" y="166"/>
                  </a:lnTo>
                  <a:lnTo>
                    <a:pt x="1722" y="170"/>
                  </a:lnTo>
                  <a:lnTo>
                    <a:pt x="1703" y="175"/>
                  </a:lnTo>
                  <a:lnTo>
                    <a:pt x="1686" y="179"/>
                  </a:lnTo>
                  <a:lnTo>
                    <a:pt x="1668" y="183"/>
                  </a:lnTo>
                  <a:lnTo>
                    <a:pt x="1630" y="179"/>
                  </a:lnTo>
                  <a:lnTo>
                    <a:pt x="1595" y="176"/>
                  </a:lnTo>
                  <a:lnTo>
                    <a:pt x="1560" y="176"/>
                  </a:lnTo>
                  <a:lnTo>
                    <a:pt x="1526" y="178"/>
                  </a:lnTo>
                  <a:lnTo>
                    <a:pt x="1492" y="180"/>
                  </a:lnTo>
                  <a:lnTo>
                    <a:pt x="1459" y="185"/>
                  </a:lnTo>
                  <a:lnTo>
                    <a:pt x="1426" y="189"/>
                  </a:lnTo>
                  <a:lnTo>
                    <a:pt x="1393" y="195"/>
                  </a:lnTo>
                  <a:lnTo>
                    <a:pt x="1360" y="201"/>
                  </a:lnTo>
                  <a:lnTo>
                    <a:pt x="1329" y="206"/>
                  </a:lnTo>
                  <a:lnTo>
                    <a:pt x="1296" y="212"/>
                  </a:lnTo>
                  <a:lnTo>
                    <a:pt x="1263" y="216"/>
                  </a:lnTo>
                  <a:lnTo>
                    <a:pt x="1230" y="221"/>
                  </a:lnTo>
                  <a:lnTo>
                    <a:pt x="1197" y="223"/>
                  </a:lnTo>
                  <a:lnTo>
                    <a:pt x="1163" y="225"/>
                  </a:lnTo>
                  <a:lnTo>
                    <a:pt x="1128" y="225"/>
                  </a:lnTo>
                  <a:lnTo>
                    <a:pt x="1121" y="22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3" name="Freeform 14"/>
            <p:cNvSpPr>
              <a:spLocks/>
            </p:cNvSpPr>
            <p:nvPr/>
          </p:nvSpPr>
          <p:spPr bwMode="auto">
            <a:xfrm>
              <a:off x="2665" y="1993"/>
              <a:ext cx="379" cy="1687"/>
            </a:xfrm>
            <a:custGeom>
              <a:avLst/>
              <a:gdLst>
                <a:gd name="T0" fmla="*/ 135 w 379"/>
                <a:gd name="T1" fmla="*/ 1498 h 1687"/>
                <a:gd name="T2" fmla="*/ 59 w 379"/>
                <a:gd name="T3" fmla="*/ 1392 h 1687"/>
                <a:gd name="T4" fmla="*/ 19 w 379"/>
                <a:gd name="T5" fmla="*/ 1352 h 1687"/>
                <a:gd name="T6" fmla="*/ 19 w 379"/>
                <a:gd name="T7" fmla="*/ 1316 h 1687"/>
                <a:gd name="T8" fmla="*/ 53 w 379"/>
                <a:gd name="T9" fmla="*/ 1362 h 1687"/>
                <a:gd name="T10" fmla="*/ 103 w 379"/>
                <a:gd name="T11" fmla="*/ 1394 h 1687"/>
                <a:gd name="T12" fmla="*/ 130 w 379"/>
                <a:gd name="T13" fmla="*/ 1262 h 1687"/>
                <a:gd name="T14" fmla="*/ 29 w 379"/>
                <a:gd name="T15" fmla="*/ 1085 h 1687"/>
                <a:gd name="T16" fmla="*/ 106 w 379"/>
                <a:gd name="T17" fmla="*/ 1159 h 1687"/>
                <a:gd name="T18" fmla="*/ 133 w 379"/>
                <a:gd name="T19" fmla="*/ 1203 h 1687"/>
                <a:gd name="T20" fmla="*/ 147 w 379"/>
                <a:gd name="T21" fmla="*/ 929 h 1687"/>
                <a:gd name="T22" fmla="*/ 93 w 379"/>
                <a:gd name="T23" fmla="*/ 813 h 1687"/>
                <a:gd name="T24" fmla="*/ 119 w 379"/>
                <a:gd name="T25" fmla="*/ 813 h 1687"/>
                <a:gd name="T26" fmla="*/ 160 w 379"/>
                <a:gd name="T27" fmla="*/ 831 h 1687"/>
                <a:gd name="T28" fmla="*/ 139 w 379"/>
                <a:gd name="T29" fmla="*/ 638 h 1687"/>
                <a:gd name="T30" fmla="*/ 103 w 379"/>
                <a:gd name="T31" fmla="*/ 562 h 1687"/>
                <a:gd name="T32" fmla="*/ 152 w 379"/>
                <a:gd name="T33" fmla="*/ 605 h 1687"/>
                <a:gd name="T34" fmla="*/ 180 w 379"/>
                <a:gd name="T35" fmla="*/ 567 h 1687"/>
                <a:gd name="T36" fmla="*/ 180 w 379"/>
                <a:gd name="T37" fmla="*/ 416 h 1687"/>
                <a:gd name="T38" fmla="*/ 122 w 379"/>
                <a:gd name="T39" fmla="*/ 315 h 1687"/>
                <a:gd name="T40" fmla="*/ 113 w 379"/>
                <a:gd name="T41" fmla="*/ 271 h 1687"/>
                <a:gd name="T42" fmla="*/ 172 w 379"/>
                <a:gd name="T43" fmla="*/ 326 h 1687"/>
                <a:gd name="T44" fmla="*/ 157 w 379"/>
                <a:gd name="T45" fmla="*/ 136 h 1687"/>
                <a:gd name="T46" fmla="*/ 157 w 379"/>
                <a:gd name="T47" fmla="*/ 115 h 1687"/>
                <a:gd name="T48" fmla="*/ 198 w 379"/>
                <a:gd name="T49" fmla="*/ 159 h 1687"/>
                <a:gd name="T50" fmla="*/ 226 w 379"/>
                <a:gd name="T51" fmla="*/ 127 h 1687"/>
                <a:gd name="T52" fmla="*/ 249 w 379"/>
                <a:gd name="T53" fmla="*/ 29 h 1687"/>
                <a:gd name="T54" fmla="*/ 255 w 379"/>
                <a:gd name="T55" fmla="*/ 146 h 1687"/>
                <a:gd name="T56" fmla="*/ 290 w 379"/>
                <a:gd name="T57" fmla="*/ 119 h 1687"/>
                <a:gd name="T58" fmla="*/ 258 w 379"/>
                <a:gd name="T59" fmla="*/ 202 h 1687"/>
                <a:gd name="T60" fmla="*/ 260 w 379"/>
                <a:gd name="T61" fmla="*/ 401 h 1687"/>
                <a:gd name="T62" fmla="*/ 316 w 379"/>
                <a:gd name="T63" fmla="*/ 358 h 1687"/>
                <a:gd name="T64" fmla="*/ 349 w 379"/>
                <a:gd name="T65" fmla="*/ 359 h 1687"/>
                <a:gd name="T66" fmla="*/ 301 w 379"/>
                <a:gd name="T67" fmla="*/ 391 h 1687"/>
                <a:gd name="T68" fmla="*/ 260 w 379"/>
                <a:gd name="T69" fmla="*/ 432 h 1687"/>
                <a:gd name="T70" fmla="*/ 245 w 379"/>
                <a:gd name="T71" fmla="*/ 611 h 1687"/>
                <a:gd name="T72" fmla="*/ 260 w 379"/>
                <a:gd name="T73" fmla="*/ 667 h 1687"/>
                <a:gd name="T74" fmla="*/ 306 w 379"/>
                <a:gd name="T75" fmla="*/ 650 h 1687"/>
                <a:gd name="T76" fmla="*/ 349 w 379"/>
                <a:gd name="T77" fmla="*/ 627 h 1687"/>
                <a:gd name="T78" fmla="*/ 311 w 379"/>
                <a:gd name="T79" fmla="*/ 665 h 1687"/>
                <a:gd name="T80" fmla="*/ 239 w 379"/>
                <a:gd name="T81" fmla="*/ 861 h 1687"/>
                <a:gd name="T82" fmla="*/ 275 w 379"/>
                <a:gd name="T83" fmla="*/ 1024 h 1687"/>
                <a:gd name="T84" fmla="*/ 315 w 379"/>
                <a:gd name="T85" fmla="*/ 989 h 1687"/>
                <a:gd name="T86" fmla="*/ 355 w 379"/>
                <a:gd name="T87" fmla="*/ 976 h 1687"/>
                <a:gd name="T88" fmla="*/ 238 w 379"/>
                <a:gd name="T89" fmla="*/ 1172 h 1687"/>
                <a:gd name="T90" fmla="*/ 268 w 379"/>
                <a:gd name="T91" fmla="*/ 1246 h 1687"/>
                <a:gd name="T92" fmla="*/ 341 w 379"/>
                <a:gd name="T93" fmla="*/ 1205 h 1687"/>
                <a:gd name="T94" fmla="*/ 296 w 379"/>
                <a:gd name="T95" fmla="*/ 1249 h 1687"/>
                <a:gd name="T96" fmla="*/ 225 w 379"/>
                <a:gd name="T97" fmla="*/ 1534 h 1687"/>
                <a:gd name="T98" fmla="*/ 266 w 379"/>
                <a:gd name="T99" fmla="*/ 1492 h 1687"/>
                <a:gd name="T100" fmla="*/ 313 w 379"/>
                <a:gd name="T101" fmla="*/ 1464 h 1687"/>
                <a:gd name="T102" fmla="*/ 361 w 379"/>
                <a:gd name="T103" fmla="*/ 1444 h 1687"/>
                <a:gd name="T104" fmla="*/ 288 w 379"/>
                <a:gd name="T105" fmla="*/ 1504 h 1687"/>
                <a:gd name="T106" fmla="*/ 249 w 379"/>
                <a:gd name="T107" fmla="*/ 1558 h 1687"/>
                <a:gd name="T108" fmla="*/ 210 w 379"/>
                <a:gd name="T109" fmla="*/ 1681 h 1687"/>
                <a:gd name="T110" fmla="*/ 160 w 379"/>
                <a:gd name="T111" fmla="*/ 1687 h 16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687"/>
                <a:gd name="T170" fmla="*/ 379 w 379"/>
                <a:gd name="T171" fmla="*/ 1687 h 16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687">
                  <a:moveTo>
                    <a:pt x="155" y="1687"/>
                  </a:moveTo>
                  <a:lnTo>
                    <a:pt x="156" y="1650"/>
                  </a:lnTo>
                  <a:lnTo>
                    <a:pt x="155" y="1611"/>
                  </a:lnTo>
                  <a:lnTo>
                    <a:pt x="152" y="1572"/>
                  </a:lnTo>
                  <a:lnTo>
                    <a:pt x="145" y="1535"/>
                  </a:lnTo>
                  <a:lnTo>
                    <a:pt x="135" y="1498"/>
                  </a:lnTo>
                  <a:lnTo>
                    <a:pt x="120" y="1464"/>
                  </a:lnTo>
                  <a:lnTo>
                    <a:pt x="100" y="1432"/>
                  </a:lnTo>
                  <a:lnTo>
                    <a:pt x="75" y="1405"/>
                  </a:lnTo>
                  <a:lnTo>
                    <a:pt x="69" y="1401"/>
                  </a:lnTo>
                  <a:lnTo>
                    <a:pt x="65" y="1396"/>
                  </a:lnTo>
                  <a:lnTo>
                    <a:pt x="59" y="1392"/>
                  </a:lnTo>
                  <a:lnTo>
                    <a:pt x="53" y="1388"/>
                  </a:lnTo>
                  <a:lnTo>
                    <a:pt x="46" y="1382"/>
                  </a:lnTo>
                  <a:lnTo>
                    <a:pt x="40" y="1378"/>
                  </a:lnTo>
                  <a:lnTo>
                    <a:pt x="33" y="1372"/>
                  </a:lnTo>
                  <a:lnTo>
                    <a:pt x="27" y="1366"/>
                  </a:lnTo>
                  <a:lnTo>
                    <a:pt x="19" y="1352"/>
                  </a:lnTo>
                  <a:lnTo>
                    <a:pt x="13" y="1333"/>
                  </a:lnTo>
                  <a:lnTo>
                    <a:pt x="7" y="1315"/>
                  </a:lnTo>
                  <a:lnTo>
                    <a:pt x="0" y="1298"/>
                  </a:lnTo>
                  <a:lnTo>
                    <a:pt x="9" y="1302"/>
                  </a:lnTo>
                  <a:lnTo>
                    <a:pt x="14" y="1309"/>
                  </a:lnTo>
                  <a:lnTo>
                    <a:pt x="19" y="1316"/>
                  </a:lnTo>
                  <a:lnTo>
                    <a:pt x="23" y="1325"/>
                  </a:lnTo>
                  <a:lnTo>
                    <a:pt x="27" y="1333"/>
                  </a:lnTo>
                  <a:lnTo>
                    <a:pt x="32" y="1341"/>
                  </a:lnTo>
                  <a:lnTo>
                    <a:pt x="37" y="1349"/>
                  </a:lnTo>
                  <a:lnTo>
                    <a:pt x="44" y="1356"/>
                  </a:lnTo>
                  <a:lnTo>
                    <a:pt x="53" y="1362"/>
                  </a:lnTo>
                  <a:lnTo>
                    <a:pt x="62" y="1366"/>
                  </a:lnTo>
                  <a:lnTo>
                    <a:pt x="70" y="1371"/>
                  </a:lnTo>
                  <a:lnTo>
                    <a:pt x="79" y="1376"/>
                  </a:lnTo>
                  <a:lnTo>
                    <a:pt x="87" y="1382"/>
                  </a:lnTo>
                  <a:lnTo>
                    <a:pt x="95" y="1388"/>
                  </a:lnTo>
                  <a:lnTo>
                    <a:pt x="103" y="1394"/>
                  </a:lnTo>
                  <a:lnTo>
                    <a:pt x="110" y="1401"/>
                  </a:lnTo>
                  <a:lnTo>
                    <a:pt x="119" y="1408"/>
                  </a:lnTo>
                  <a:lnTo>
                    <a:pt x="130" y="1404"/>
                  </a:lnTo>
                  <a:lnTo>
                    <a:pt x="140" y="1353"/>
                  </a:lnTo>
                  <a:lnTo>
                    <a:pt x="139" y="1306"/>
                  </a:lnTo>
                  <a:lnTo>
                    <a:pt x="130" y="1262"/>
                  </a:lnTo>
                  <a:lnTo>
                    <a:pt x="115" y="1220"/>
                  </a:lnTo>
                  <a:lnTo>
                    <a:pt x="95" y="1180"/>
                  </a:lnTo>
                  <a:lnTo>
                    <a:pt x="69" y="1142"/>
                  </a:lnTo>
                  <a:lnTo>
                    <a:pt x="42" y="1107"/>
                  </a:lnTo>
                  <a:lnTo>
                    <a:pt x="13" y="1073"/>
                  </a:lnTo>
                  <a:lnTo>
                    <a:pt x="29" y="1085"/>
                  </a:lnTo>
                  <a:lnTo>
                    <a:pt x="43" y="1096"/>
                  </a:lnTo>
                  <a:lnTo>
                    <a:pt x="57" y="1107"/>
                  </a:lnTo>
                  <a:lnTo>
                    <a:pt x="72" y="1117"/>
                  </a:lnTo>
                  <a:lnTo>
                    <a:pt x="83" y="1130"/>
                  </a:lnTo>
                  <a:lnTo>
                    <a:pt x="95" y="1143"/>
                  </a:lnTo>
                  <a:lnTo>
                    <a:pt x="106" y="1159"/>
                  </a:lnTo>
                  <a:lnTo>
                    <a:pt x="116" y="1176"/>
                  </a:lnTo>
                  <a:lnTo>
                    <a:pt x="119" y="1180"/>
                  </a:lnTo>
                  <a:lnTo>
                    <a:pt x="122" y="1188"/>
                  </a:lnTo>
                  <a:lnTo>
                    <a:pt x="123" y="1195"/>
                  </a:lnTo>
                  <a:lnTo>
                    <a:pt x="127" y="1200"/>
                  </a:lnTo>
                  <a:lnTo>
                    <a:pt x="133" y="1203"/>
                  </a:lnTo>
                  <a:lnTo>
                    <a:pt x="140" y="1202"/>
                  </a:lnTo>
                  <a:lnTo>
                    <a:pt x="147" y="1142"/>
                  </a:lnTo>
                  <a:lnTo>
                    <a:pt x="152" y="1077"/>
                  </a:lnTo>
                  <a:lnTo>
                    <a:pt x="155" y="1013"/>
                  </a:lnTo>
                  <a:lnTo>
                    <a:pt x="155" y="949"/>
                  </a:lnTo>
                  <a:lnTo>
                    <a:pt x="147" y="929"/>
                  </a:lnTo>
                  <a:lnTo>
                    <a:pt x="142" y="907"/>
                  </a:lnTo>
                  <a:lnTo>
                    <a:pt x="135" y="886"/>
                  </a:lnTo>
                  <a:lnTo>
                    <a:pt x="127" y="866"/>
                  </a:lnTo>
                  <a:lnTo>
                    <a:pt x="119" y="846"/>
                  </a:lnTo>
                  <a:lnTo>
                    <a:pt x="107" y="828"/>
                  </a:lnTo>
                  <a:lnTo>
                    <a:pt x="93" y="813"/>
                  </a:lnTo>
                  <a:lnTo>
                    <a:pt x="76" y="800"/>
                  </a:lnTo>
                  <a:lnTo>
                    <a:pt x="83" y="798"/>
                  </a:lnTo>
                  <a:lnTo>
                    <a:pt x="92" y="800"/>
                  </a:lnTo>
                  <a:lnTo>
                    <a:pt x="100" y="803"/>
                  </a:lnTo>
                  <a:lnTo>
                    <a:pt x="109" y="804"/>
                  </a:lnTo>
                  <a:lnTo>
                    <a:pt x="119" y="813"/>
                  </a:lnTo>
                  <a:lnTo>
                    <a:pt x="126" y="824"/>
                  </a:lnTo>
                  <a:lnTo>
                    <a:pt x="133" y="837"/>
                  </a:lnTo>
                  <a:lnTo>
                    <a:pt x="139" y="851"/>
                  </a:lnTo>
                  <a:lnTo>
                    <a:pt x="145" y="867"/>
                  </a:lnTo>
                  <a:lnTo>
                    <a:pt x="162" y="863"/>
                  </a:lnTo>
                  <a:lnTo>
                    <a:pt x="160" y="831"/>
                  </a:lnTo>
                  <a:lnTo>
                    <a:pt x="162" y="798"/>
                  </a:lnTo>
                  <a:lnTo>
                    <a:pt x="163" y="764"/>
                  </a:lnTo>
                  <a:lnTo>
                    <a:pt x="162" y="731"/>
                  </a:lnTo>
                  <a:lnTo>
                    <a:pt x="159" y="698"/>
                  </a:lnTo>
                  <a:lnTo>
                    <a:pt x="152" y="667"/>
                  </a:lnTo>
                  <a:lnTo>
                    <a:pt x="139" y="638"/>
                  </a:lnTo>
                  <a:lnTo>
                    <a:pt x="119" y="611"/>
                  </a:lnTo>
                  <a:lnTo>
                    <a:pt x="112" y="600"/>
                  </a:lnTo>
                  <a:lnTo>
                    <a:pt x="107" y="587"/>
                  </a:lnTo>
                  <a:lnTo>
                    <a:pt x="102" y="571"/>
                  </a:lnTo>
                  <a:lnTo>
                    <a:pt x="96" y="555"/>
                  </a:lnTo>
                  <a:lnTo>
                    <a:pt x="103" y="562"/>
                  </a:lnTo>
                  <a:lnTo>
                    <a:pt x="110" y="570"/>
                  </a:lnTo>
                  <a:lnTo>
                    <a:pt x="117" y="577"/>
                  </a:lnTo>
                  <a:lnTo>
                    <a:pt x="126" y="584"/>
                  </a:lnTo>
                  <a:lnTo>
                    <a:pt x="133" y="591"/>
                  </a:lnTo>
                  <a:lnTo>
                    <a:pt x="142" y="598"/>
                  </a:lnTo>
                  <a:lnTo>
                    <a:pt x="152" y="605"/>
                  </a:lnTo>
                  <a:lnTo>
                    <a:pt x="162" y="611"/>
                  </a:lnTo>
                  <a:lnTo>
                    <a:pt x="167" y="610"/>
                  </a:lnTo>
                  <a:lnTo>
                    <a:pt x="173" y="601"/>
                  </a:lnTo>
                  <a:lnTo>
                    <a:pt x="176" y="590"/>
                  </a:lnTo>
                  <a:lnTo>
                    <a:pt x="177" y="578"/>
                  </a:lnTo>
                  <a:lnTo>
                    <a:pt x="180" y="567"/>
                  </a:lnTo>
                  <a:lnTo>
                    <a:pt x="177" y="539"/>
                  </a:lnTo>
                  <a:lnTo>
                    <a:pt x="176" y="517"/>
                  </a:lnTo>
                  <a:lnTo>
                    <a:pt x="175" y="497"/>
                  </a:lnTo>
                  <a:lnTo>
                    <a:pt x="179" y="477"/>
                  </a:lnTo>
                  <a:lnTo>
                    <a:pt x="182" y="446"/>
                  </a:lnTo>
                  <a:lnTo>
                    <a:pt x="180" y="416"/>
                  </a:lnTo>
                  <a:lnTo>
                    <a:pt x="173" y="386"/>
                  </a:lnTo>
                  <a:lnTo>
                    <a:pt x="163" y="359"/>
                  </a:lnTo>
                  <a:lnTo>
                    <a:pt x="155" y="348"/>
                  </a:lnTo>
                  <a:lnTo>
                    <a:pt x="143" y="336"/>
                  </a:lnTo>
                  <a:lnTo>
                    <a:pt x="133" y="326"/>
                  </a:lnTo>
                  <a:lnTo>
                    <a:pt x="122" y="315"/>
                  </a:lnTo>
                  <a:lnTo>
                    <a:pt x="112" y="303"/>
                  </a:lnTo>
                  <a:lnTo>
                    <a:pt x="103" y="292"/>
                  </a:lnTo>
                  <a:lnTo>
                    <a:pt x="95" y="279"/>
                  </a:lnTo>
                  <a:lnTo>
                    <a:pt x="89" y="263"/>
                  </a:lnTo>
                  <a:lnTo>
                    <a:pt x="102" y="266"/>
                  </a:lnTo>
                  <a:lnTo>
                    <a:pt x="113" y="271"/>
                  </a:lnTo>
                  <a:lnTo>
                    <a:pt x="125" y="279"/>
                  </a:lnTo>
                  <a:lnTo>
                    <a:pt x="135" y="288"/>
                  </a:lnTo>
                  <a:lnTo>
                    <a:pt x="143" y="298"/>
                  </a:lnTo>
                  <a:lnTo>
                    <a:pt x="153" y="308"/>
                  </a:lnTo>
                  <a:lnTo>
                    <a:pt x="162" y="318"/>
                  </a:lnTo>
                  <a:lnTo>
                    <a:pt x="172" y="326"/>
                  </a:lnTo>
                  <a:lnTo>
                    <a:pt x="176" y="325"/>
                  </a:lnTo>
                  <a:lnTo>
                    <a:pt x="180" y="282"/>
                  </a:lnTo>
                  <a:lnTo>
                    <a:pt x="183" y="235"/>
                  </a:lnTo>
                  <a:lnTo>
                    <a:pt x="179" y="189"/>
                  </a:lnTo>
                  <a:lnTo>
                    <a:pt x="165" y="146"/>
                  </a:lnTo>
                  <a:lnTo>
                    <a:pt x="157" y="136"/>
                  </a:lnTo>
                  <a:lnTo>
                    <a:pt x="150" y="126"/>
                  </a:lnTo>
                  <a:lnTo>
                    <a:pt x="145" y="115"/>
                  </a:lnTo>
                  <a:lnTo>
                    <a:pt x="139" y="102"/>
                  </a:lnTo>
                  <a:lnTo>
                    <a:pt x="145" y="100"/>
                  </a:lnTo>
                  <a:lnTo>
                    <a:pt x="152" y="107"/>
                  </a:lnTo>
                  <a:lnTo>
                    <a:pt x="157" y="115"/>
                  </a:lnTo>
                  <a:lnTo>
                    <a:pt x="165" y="123"/>
                  </a:lnTo>
                  <a:lnTo>
                    <a:pt x="172" y="130"/>
                  </a:lnTo>
                  <a:lnTo>
                    <a:pt x="177" y="139"/>
                  </a:lnTo>
                  <a:lnTo>
                    <a:pt x="185" y="146"/>
                  </a:lnTo>
                  <a:lnTo>
                    <a:pt x="190" y="153"/>
                  </a:lnTo>
                  <a:lnTo>
                    <a:pt x="198" y="159"/>
                  </a:lnTo>
                  <a:lnTo>
                    <a:pt x="203" y="156"/>
                  </a:lnTo>
                  <a:lnTo>
                    <a:pt x="210" y="153"/>
                  </a:lnTo>
                  <a:lnTo>
                    <a:pt x="215" y="147"/>
                  </a:lnTo>
                  <a:lnTo>
                    <a:pt x="218" y="140"/>
                  </a:lnTo>
                  <a:lnTo>
                    <a:pt x="220" y="135"/>
                  </a:lnTo>
                  <a:lnTo>
                    <a:pt x="226" y="127"/>
                  </a:lnTo>
                  <a:lnTo>
                    <a:pt x="233" y="96"/>
                  </a:lnTo>
                  <a:lnTo>
                    <a:pt x="238" y="65"/>
                  </a:lnTo>
                  <a:lnTo>
                    <a:pt x="239" y="33"/>
                  </a:lnTo>
                  <a:lnTo>
                    <a:pt x="236" y="0"/>
                  </a:lnTo>
                  <a:lnTo>
                    <a:pt x="243" y="13"/>
                  </a:lnTo>
                  <a:lnTo>
                    <a:pt x="249" y="29"/>
                  </a:lnTo>
                  <a:lnTo>
                    <a:pt x="255" y="43"/>
                  </a:lnTo>
                  <a:lnTo>
                    <a:pt x="260" y="59"/>
                  </a:lnTo>
                  <a:lnTo>
                    <a:pt x="263" y="80"/>
                  </a:lnTo>
                  <a:lnTo>
                    <a:pt x="260" y="102"/>
                  </a:lnTo>
                  <a:lnTo>
                    <a:pt x="256" y="123"/>
                  </a:lnTo>
                  <a:lnTo>
                    <a:pt x="255" y="146"/>
                  </a:lnTo>
                  <a:lnTo>
                    <a:pt x="262" y="147"/>
                  </a:lnTo>
                  <a:lnTo>
                    <a:pt x="269" y="143"/>
                  </a:lnTo>
                  <a:lnTo>
                    <a:pt x="275" y="137"/>
                  </a:lnTo>
                  <a:lnTo>
                    <a:pt x="280" y="132"/>
                  </a:lnTo>
                  <a:lnTo>
                    <a:pt x="286" y="126"/>
                  </a:lnTo>
                  <a:lnTo>
                    <a:pt x="290" y="119"/>
                  </a:lnTo>
                  <a:lnTo>
                    <a:pt x="296" y="112"/>
                  </a:lnTo>
                  <a:lnTo>
                    <a:pt x="302" y="106"/>
                  </a:lnTo>
                  <a:lnTo>
                    <a:pt x="309" y="100"/>
                  </a:lnTo>
                  <a:lnTo>
                    <a:pt x="283" y="130"/>
                  </a:lnTo>
                  <a:lnTo>
                    <a:pt x="268" y="165"/>
                  </a:lnTo>
                  <a:lnTo>
                    <a:pt x="258" y="202"/>
                  </a:lnTo>
                  <a:lnTo>
                    <a:pt x="253" y="240"/>
                  </a:lnTo>
                  <a:lnTo>
                    <a:pt x="253" y="281"/>
                  </a:lnTo>
                  <a:lnTo>
                    <a:pt x="253" y="321"/>
                  </a:lnTo>
                  <a:lnTo>
                    <a:pt x="255" y="361"/>
                  </a:lnTo>
                  <a:lnTo>
                    <a:pt x="255" y="399"/>
                  </a:lnTo>
                  <a:lnTo>
                    <a:pt x="260" y="401"/>
                  </a:lnTo>
                  <a:lnTo>
                    <a:pt x="272" y="386"/>
                  </a:lnTo>
                  <a:lnTo>
                    <a:pt x="282" y="374"/>
                  </a:lnTo>
                  <a:lnTo>
                    <a:pt x="289" y="369"/>
                  </a:lnTo>
                  <a:lnTo>
                    <a:pt x="296" y="365"/>
                  </a:lnTo>
                  <a:lnTo>
                    <a:pt x="306" y="362"/>
                  </a:lnTo>
                  <a:lnTo>
                    <a:pt x="316" y="358"/>
                  </a:lnTo>
                  <a:lnTo>
                    <a:pt x="326" y="355"/>
                  </a:lnTo>
                  <a:lnTo>
                    <a:pt x="336" y="352"/>
                  </a:lnTo>
                  <a:lnTo>
                    <a:pt x="346" y="348"/>
                  </a:lnTo>
                  <a:lnTo>
                    <a:pt x="356" y="345"/>
                  </a:lnTo>
                  <a:lnTo>
                    <a:pt x="355" y="352"/>
                  </a:lnTo>
                  <a:lnTo>
                    <a:pt x="349" y="359"/>
                  </a:lnTo>
                  <a:lnTo>
                    <a:pt x="342" y="366"/>
                  </a:lnTo>
                  <a:lnTo>
                    <a:pt x="333" y="371"/>
                  </a:lnTo>
                  <a:lnTo>
                    <a:pt x="323" y="376"/>
                  </a:lnTo>
                  <a:lnTo>
                    <a:pt x="313" y="382"/>
                  </a:lnTo>
                  <a:lnTo>
                    <a:pt x="306" y="386"/>
                  </a:lnTo>
                  <a:lnTo>
                    <a:pt x="301" y="391"/>
                  </a:lnTo>
                  <a:lnTo>
                    <a:pt x="293" y="396"/>
                  </a:lnTo>
                  <a:lnTo>
                    <a:pt x="288" y="404"/>
                  </a:lnTo>
                  <a:lnTo>
                    <a:pt x="280" y="411"/>
                  </a:lnTo>
                  <a:lnTo>
                    <a:pt x="273" y="418"/>
                  </a:lnTo>
                  <a:lnTo>
                    <a:pt x="268" y="425"/>
                  </a:lnTo>
                  <a:lnTo>
                    <a:pt x="260" y="432"/>
                  </a:lnTo>
                  <a:lnTo>
                    <a:pt x="248" y="459"/>
                  </a:lnTo>
                  <a:lnTo>
                    <a:pt x="242" y="488"/>
                  </a:lnTo>
                  <a:lnTo>
                    <a:pt x="240" y="518"/>
                  </a:lnTo>
                  <a:lnTo>
                    <a:pt x="242" y="548"/>
                  </a:lnTo>
                  <a:lnTo>
                    <a:pt x="243" y="580"/>
                  </a:lnTo>
                  <a:lnTo>
                    <a:pt x="245" y="611"/>
                  </a:lnTo>
                  <a:lnTo>
                    <a:pt x="245" y="642"/>
                  </a:lnTo>
                  <a:lnTo>
                    <a:pt x="240" y="673"/>
                  </a:lnTo>
                  <a:lnTo>
                    <a:pt x="248" y="675"/>
                  </a:lnTo>
                  <a:lnTo>
                    <a:pt x="252" y="673"/>
                  </a:lnTo>
                  <a:lnTo>
                    <a:pt x="256" y="670"/>
                  </a:lnTo>
                  <a:lnTo>
                    <a:pt x="260" y="667"/>
                  </a:lnTo>
                  <a:lnTo>
                    <a:pt x="266" y="661"/>
                  </a:lnTo>
                  <a:lnTo>
                    <a:pt x="273" y="658"/>
                  </a:lnTo>
                  <a:lnTo>
                    <a:pt x="280" y="655"/>
                  </a:lnTo>
                  <a:lnTo>
                    <a:pt x="288" y="654"/>
                  </a:lnTo>
                  <a:lnTo>
                    <a:pt x="298" y="652"/>
                  </a:lnTo>
                  <a:lnTo>
                    <a:pt x="306" y="650"/>
                  </a:lnTo>
                  <a:lnTo>
                    <a:pt x="315" y="648"/>
                  </a:lnTo>
                  <a:lnTo>
                    <a:pt x="323" y="644"/>
                  </a:lnTo>
                  <a:lnTo>
                    <a:pt x="332" y="640"/>
                  </a:lnTo>
                  <a:lnTo>
                    <a:pt x="338" y="637"/>
                  </a:lnTo>
                  <a:lnTo>
                    <a:pt x="343" y="632"/>
                  </a:lnTo>
                  <a:lnTo>
                    <a:pt x="349" y="627"/>
                  </a:lnTo>
                  <a:lnTo>
                    <a:pt x="356" y="622"/>
                  </a:lnTo>
                  <a:lnTo>
                    <a:pt x="352" y="637"/>
                  </a:lnTo>
                  <a:lnTo>
                    <a:pt x="342" y="645"/>
                  </a:lnTo>
                  <a:lnTo>
                    <a:pt x="332" y="652"/>
                  </a:lnTo>
                  <a:lnTo>
                    <a:pt x="322" y="660"/>
                  </a:lnTo>
                  <a:lnTo>
                    <a:pt x="311" y="665"/>
                  </a:lnTo>
                  <a:lnTo>
                    <a:pt x="299" y="671"/>
                  </a:lnTo>
                  <a:lnTo>
                    <a:pt x="288" y="678"/>
                  </a:lnTo>
                  <a:lnTo>
                    <a:pt x="278" y="684"/>
                  </a:lnTo>
                  <a:lnTo>
                    <a:pt x="266" y="693"/>
                  </a:lnTo>
                  <a:lnTo>
                    <a:pt x="245" y="777"/>
                  </a:lnTo>
                  <a:lnTo>
                    <a:pt x="239" y="861"/>
                  </a:lnTo>
                  <a:lnTo>
                    <a:pt x="242" y="947"/>
                  </a:lnTo>
                  <a:lnTo>
                    <a:pt x="249" y="1030"/>
                  </a:lnTo>
                  <a:lnTo>
                    <a:pt x="259" y="1040"/>
                  </a:lnTo>
                  <a:lnTo>
                    <a:pt x="263" y="1039"/>
                  </a:lnTo>
                  <a:lnTo>
                    <a:pt x="269" y="1032"/>
                  </a:lnTo>
                  <a:lnTo>
                    <a:pt x="275" y="1024"/>
                  </a:lnTo>
                  <a:lnTo>
                    <a:pt x="280" y="1017"/>
                  </a:lnTo>
                  <a:lnTo>
                    <a:pt x="286" y="1009"/>
                  </a:lnTo>
                  <a:lnTo>
                    <a:pt x="293" y="1002"/>
                  </a:lnTo>
                  <a:lnTo>
                    <a:pt x="299" y="997"/>
                  </a:lnTo>
                  <a:lnTo>
                    <a:pt x="306" y="993"/>
                  </a:lnTo>
                  <a:lnTo>
                    <a:pt x="315" y="989"/>
                  </a:lnTo>
                  <a:lnTo>
                    <a:pt x="322" y="984"/>
                  </a:lnTo>
                  <a:lnTo>
                    <a:pt x="331" y="980"/>
                  </a:lnTo>
                  <a:lnTo>
                    <a:pt x="339" y="976"/>
                  </a:lnTo>
                  <a:lnTo>
                    <a:pt x="346" y="972"/>
                  </a:lnTo>
                  <a:lnTo>
                    <a:pt x="353" y="967"/>
                  </a:lnTo>
                  <a:lnTo>
                    <a:pt x="355" y="976"/>
                  </a:lnTo>
                  <a:lnTo>
                    <a:pt x="322" y="999"/>
                  </a:lnTo>
                  <a:lnTo>
                    <a:pt x="295" y="1027"/>
                  </a:lnTo>
                  <a:lnTo>
                    <a:pt x="272" y="1059"/>
                  </a:lnTo>
                  <a:lnTo>
                    <a:pt x="255" y="1095"/>
                  </a:lnTo>
                  <a:lnTo>
                    <a:pt x="243" y="1132"/>
                  </a:lnTo>
                  <a:lnTo>
                    <a:pt x="238" y="1172"/>
                  </a:lnTo>
                  <a:lnTo>
                    <a:pt x="238" y="1213"/>
                  </a:lnTo>
                  <a:lnTo>
                    <a:pt x="245" y="1256"/>
                  </a:lnTo>
                  <a:lnTo>
                    <a:pt x="255" y="1262"/>
                  </a:lnTo>
                  <a:lnTo>
                    <a:pt x="260" y="1259"/>
                  </a:lnTo>
                  <a:lnTo>
                    <a:pt x="263" y="1253"/>
                  </a:lnTo>
                  <a:lnTo>
                    <a:pt x="268" y="1246"/>
                  </a:lnTo>
                  <a:lnTo>
                    <a:pt x="276" y="1239"/>
                  </a:lnTo>
                  <a:lnTo>
                    <a:pt x="289" y="1233"/>
                  </a:lnTo>
                  <a:lnTo>
                    <a:pt x="302" y="1226"/>
                  </a:lnTo>
                  <a:lnTo>
                    <a:pt x="315" y="1219"/>
                  </a:lnTo>
                  <a:lnTo>
                    <a:pt x="328" y="1212"/>
                  </a:lnTo>
                  <a:lnTo>
                    <a:pt x="341" y="1205"/>
                  </a:lnTo>
                  <a:lnTo>
                    <a:pt x="353" y="1196"/>
                  </a:lnTo>
                  <a:lnTo>
                    <a:pt x="366" y="1188"/>
                  </a:lnTo>
                  <a:lnTo>
                    <a:pt x="379" y="1178"/>
                  </a:lnTo>
                  <a:lnTo>
                    <a:pt x="378" y="1193"/>
                  </a:lnTo>
                  <a:lnTo>
                    <a:pt x="333" y="1218"/>
                  </a:lnTo>
                  <a:lnTo>
                    <a:pt x="296" y="1249"/>
                  </a:lnTo>
                  <a:lnTo>
                    <a:pt x="268" y="1286"/>
                  </a:lnTo>
                  <a:lnTo>
                    <a:pt x="246" y="1331"/>
                  </a:lnTo>
                  <a:lnTo>
                    <a:pt x="230" y="1378"/>
                  </a:lnTo>
                  <a:lnTo>
                    <a:pt x="222" y="1428"/>
                  </a:lnTo>
                  <a:lnTo>
                    <a:pt x="220" y="1481"/>
                  </a:lnTo>
                  <a:lnTo>
                    <a:pt x="225" y="1534"/>
                  </a:lnTo>
                  <a:lnTo>
                    <a:pt x="238" y="1537"/>
                  </a:lnTo>
                  <a:lnTo>
                    <a:pt x="248" y="1525"/>
                  </a:lnTo>
                  <a:lnTo>
                    <a:pt x="250" y="1517"/>
                  </a:lnTo>
                  <a:lnTo>
                    <a:pt x="255" y="1508"/>
                  </a:lnTo>
                  <a:lnTo>
                    <a:pt x="260" y="1499"/>
                  </a:lnTo>
                  <a:lnTo>
                    <a:pt x="266" y="1492"/>
                  </a:lnTo>
                  <a:lnTo>
                    <a:pt x="272" y="1485"/>
                  </a:lnTo>
                  <a:lnTo>
                    <a:pt x="280" y="1479"/>
                  </a:lnTo>
                  <a:lnTo>
                    <a:pt x="289" y="1474"/>
                  </a:lnTo>
                  <a:lnTo>
                    <a:pt x="298" y="1469"/>
                  </a:lnTo>
                  <a:lnTo>
                    <a:pt x="306" y="1466"/>
                  </a:lnTo>
                  <a:lnTo>
                    <a:pt x="313" y="1464"/>
                  </a:lnTo>
                  <a:lnTo>
                    <a:pt x="321" y="1461"/>
                  </a:lnTo>
                  <a:lnTo>
                    <a:pt x="329" y="1456"/>
                  </a:lnTo>
                  <a:lnTo>
                    <a:pt x="336" y="1454"/>
                  </a:lnTo>
                  <a:lnTo>
                    <a:pt x="343" y="1451"/>
                  </a:lnTo>
                  <a:lnTo>
                    <a:pt x="352" y="1446"/>
                  </a:lnTo>
                  <a:lnTo>
                    <a:pt x="361" y="1444"/>
                  </a:lnTo>
                  <a:lnTo>
                    <a:pt x="352" y="1459"/>
                  </a:lnTo>
                  <a:lnTo>
                    <a:pt x="342" y="1471"/>
                  </a:lnTo>
                  <a:lnTo>
                    <a:pt x="329" y="1479"/>
                  </a:lnTo>
                  <a:lnTo>
                    <a:pt x="316" y="1488"/>
                  </a:lnTo>
                  <a:lnTo>
                    <a:pt x="302" y="1495"/>
                  </a:lnTo>
                  <a:lnTo>
                    <a:pt x="288" y="1504"/>
                  </a:lnTo>
                  <a:lnTo>
                    <a:pt x="275" y="1514"/>
                  </a:lnTo>
                  <a:lnTo>
                    <a:pt x="263" y="1527"/>
                  </a:lnTo>
                  <a:lnTo>
                    <a:pt x="260" y="1534"/>
                  </a:lnTo>
                  <a:lnTo>
                    <a:pt x="256" y="1539"/>
                  </a:lnTo>
                  <a:lnTo>
                    <a:pt x="252" y="1548"/>
                  </a:lnTo>
                  <a:lnTo>
                    <a:pt x="249" y="1558"/>
                  </a:lnTo>
                  <a:lnTo>
                    <a:pt x="242" y="1587"/>
                  </a:lnTo>
                  <a:lnTo>
                    <a:pt x="238" y="1618"/>
                  </a:lnTo>
                  <a:lnTo>
                    <a:pt x="232" y="1650"/>
                  </a:lnTo>
                  <a:lnTo>
                    <a:pt x="226" y="1681"/>
                  </a:lnTo>
                  <a:lnTo>
                    <a:pt x="219" y="1681"/>
                  </a:lnTo>
                  <a:lnTo>
                    <a:pt x="210" y="1681"/>
                  </a:lnTo>
                  <a:lnTo>
                    <a:pt x="203" y="1683"/>
                  </a:lnTo>
                  <a:lnTo>
                    <a:pt x="195" y="1683"/>
                  </a:lnTo>
                  <a:lnTo>
                    <a:pt x="186" y="1683"/>
                  </a:lnTo>
                  <a:lnTo>
                    <a:pt x="177" y="1684"/>
                  </a:lnTo>
                  <a:lnTo>
                    <a:pt x="169" y="1685"/>
                  </a:lnTo>
                  <a:lnTo>
                    <a:pt x="160" y="1687"/>
                  </a:lnTo>
                  <a:lnTo>
                    <a:pt x="155" y="1687"/>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4" name="Freeform 15"/>
            <p:cNvSpPr>
              <a:spLocks/>
            </p:cNvSpPr>
            <p:nvPr/>
          </p:nvSpPr>
          <p:spPr bwMode="auto">
            <a:xfrm>
              <a:off x="2456" y="1630"/>
              <a:ext cx="846" cy="2047"/>
            </a:xfrm>
            <a:custGeom>
              <a:avLst/>
              <a:gdLst>
                <a:gd name="T0" fmla="*/ 468 w 846"/>
                <a:gd name="T1" fmla="*/ 1840 h 2047"/>
                <a:gd name="T2" fmla="*/ 467 w 846"/>
                <a:gd name="T3" fmla="*/ 1586 h 2047"/>
                <a:gd name="T4" fmla="*/ 467 w 846"/>
                <a:gd name="T5" fmla="*/ 1246 h 2047"/>
                <a:gd name="T6" fmla="*/ 471 w 846"/>
                <a:gd name="T7" fmla="*/ 955 h 2047"/>
                <a:gd name="T8" fmla="*/ 489 w 846"/>
                <a:gd name="T9" fmla="*/ 718 h 2047"/>
                <a:gd name="T10" fmla="*/ 432 w 846"/>
                <a:gd name="T11" fmla="*/ 293 h 2047"/>
                <a:gd name="T12" fmla="*/ 331 w 846"/>
                <a:gd name="T13" fmla="*/ 621 h 2047"/>
                <a:gd name="T14" fmla="*/ 262 w 846"/>
                <a:gd name="T15" fmla="*/ 852 h 2047"/>
                <a:gd name="T16" fmla="*/ 266 w 846"/>
                <a:gd name="T17" fmla="*/ 1166 h 2047"/>
                <a:gd name="T18" fmla="*/ 188 w 846"/>
                <a:gd name="T19" fmla="*/ 1395 h 2047"/>
                <a:gd name="T20" fmla="*/ 178 w 846"/>
                <a:gd name="T21" fmla="*/ 1634 h 2047"/>
                <a:gd name="T22" fmla="*/ 299 w 846"/>
                <a:gd name="T23" fmla="*/ 1967 h 2047"/>
                <a:gd name="T24" fmla="*/ 192 w 846"/>
                <a:gd name="T25" fmla="*/ 1787 h 2047"/>
                <a:gd name="T26" fmla="*/ 133 w 846"/>
                <a:gd name="T27" fmla="*/ 1671 h 2047"/>
                <a:gd name="T28" fmla="*/ 9 w 846"/>
                <a:gd name="T29" fmla="*/ 1652 h 2047"/>
                <a:gd name="T30" fmla="*/ 274 w 846"/>
                <a:gd name="T31" fmla="*/ 1602 h 2047"/>
                <a:gd name="T32" fmla="*/ 166 w 846"/>
                <a:gd name="T33" fmla="*/ 1416 h 2047"/>
                <a:gd name="T34" fmla="*/ 58 w 846"/>
                <a:gd name="T35" fmla="*/ 1395 h 2047"/>
                <a:gd name="T36" fmla="*/ 116 w 846"/>
                <a:gd name="T37" fmla="*/ 1350 h 2047"/>
                <a:gd name="T38" fmla="*/ 258 w 846"/>
                <a:gd name="T39" fmla="*/ 1196 h 2047"/>
                <a:gd name="T40" fmla="*/ 155 w 846"/>
                <a:gd name="T41" fmla="*/ 1134 h 2047"/>
                <a:gd name="T42" fmla="*/ 69 w 846"/>
                <a:gd name="T43" fmla="*/ 1157 h 2047"/>
                <a:gd name="T44" fmla="*/ 109 w 846"/>
                <a:gd name="T45" fmla="*/ 1117 h 2047"/>
                <a:gd name="T46" fmla="*/ 324 w 846"/>
                <a:gd name="T47" fmla="*/ 1031 h 2047"/>
                <a:gd name="T48" fmla="*/ 226 w 846"/>
                <a:gd name="T49" fmla="*/ 860 h 2047"/>
                <a:gd name="T50" fmla="*/ 146 w 846"/>
                <a:gd name="T51" fmla="*/ 811 h 2047"/>
                <a:gd name="T52" fmla="*/ 75 w 846"/>
                <a:gd name="T53" fmla="*/ 706 h 2047"/>
                <a:gd name="T54" fmla="*/ 334 w 846"/>
                <a:gd name="T55" fmla="*/ 824 h 2047"/>
                <a:gd name="T56" fmla="*/ 256 w 846"/>
                <a:gd name="T57" fmla="*/ 656 h 2047"/>
                <a:gd name="T58" fmla="*/ 176 w 846"/>
                <a:gd name="T59" fmla="*/ 578 h 2047"/>
                <a:gd name="T60" fmla="*/ 112 w 846"/>
                <a:gd name="T61" fmla="*/ 410 h 2047"/>
                <a:gd name="T62" fmla="*/ 199 w 846"/>
                <a:gd name="T63" fmla="*/ 452 h 2047"/>
                <a:gd name="T64" fmla="*/ 278 w 846"/>
                <a:gd name="T65" fmla="*/ 420 h 2047"/>
                <a:gd name="T66" fmla="*/ 278 w 846"/>
                <a:gd name="T67" fmla="*/ 279 h 2047"/>
                <a:gd name="T68" fmla="*/ 232 w 846"/>
                <a:gd name="T69" fmla="*/ 144 h 2047"/>
                <a:gd name="T70" fmla="*/ 395 w 846"/>
                <a:gd name="T71" fmla="*/ 375 h 2047"/>
                <a:gd name="T72" fmla="*/ 428 w 846"/>
                <a:gd name="T73" fmla="*/ 220 h 2047"/>
                <a:gd name="T74" fmla="*/ 447 w 846"/>
                <a:gd name="T75" fmla="*/ 36 h 2047"/>
                <a:gd name="T76" fmla="*/ 478 w 846"/>
                <a:gd name="T77" fmla="*/ 149 h 2047"/>
                <a:gd name="T78" fmla="*/ 479 w 846"/>
                <a:gd name="T79" fmla="*/ 385 h 2047"/>
                <a:gd name="T80" fmla="*/ 695 w 846"/>
                <a:gd name="T81" fmla="*/ 164 h 2047"/>
                <a:gd name="T82" fmla="*/ 677 w 846"/>
                <a:gd name="T83" fmla="*/ 257 h 2047"/>
                <a:gd name="T84" fmla="*/ 628 w 846"/>
                <a:gd name="T85" fmla="*/ 412 h 2047"/>
                <a:gd name="T86" fmla="*/ 531 w 846"/>
                <a:gd name="T87" fmla="*/ 658 h 2047"/>
                <a:gd name="T88" fmla="*/ 786 w 846"/>
                <a:gd name="T89" fmla="*/ 479 h 2047"/>
                <a:gd name="T90" fmla="*/ 737 w 846"/>
                <a:gd name="T91" fmla="*/ 602 h 2047"/>
                <a:gd name="T92" fmla="*/ 627 w 846"/>
                <a:gd name="T93" fmla="*/ 668 h 2047"/>
                <a:gd name="T94" fmla="*/ 507 w 846"/>
                <a:gd name="T95" fmla="*/ 925 h 2047"/>
                <a:gd name="T96" fmla="*/ 715 w 846"/>
                <a:gd name="T97" fmla="*/ 828 h 2047"/>
                <a:gd name="T98" fmla="*/ 718 w 846"/>
                <a:gd name="T99" fmla="*/ 890 h 2047"/>
                <a:gd name="T100" fmla="*/ 615 w 846"/>
                <a:gd name="T101" fmla="*/ 1000 h 2047"/>
                <a:gd name="T102" fmla="*/ 520 w 846"/>
                <a:gd name="T103" fmla="*/ 1239 h 2047"/>
                <a:gd name="T104" fmla="*/ 747 w 846"/>
                <a:gd name="T105" fmla="*/ 1159 h 2047"/>
                <a:gd name="T106" fmla="*/ 761 w 846"/>
                <a:gd name="T107" fmla="*/ 1203 h 2047"/>
                <a:gd name="T108" fmla="*/ 657 w 846"/>
                <a:gd name="T109" fmla="*/ 1269 h 2047"/>
                <a:gd name="T110" fmla="*/ 585 w 846"/>
                <a:gd name="T111" fmla="*/ 1493 h 2047"/>
                <a:gd name="T112" fmla="*/ 844 w 846"/>
                <a:gd name="T113" fmla="*/ 1442 h 2047"/>
                <a:gd name="T114" fmla="*/ 734 w 846"/>
                <a:gd name="T115" fmla="*/ 1533 h 2047"/>
                <a:gd name="T116" fmla="*/ 650 w 846"/>
                <a:gd name="T117" fmla="*/ 1542 h 2047"/>
                <a:gd name="T118" fmla="*/ 512 w 846"/>
                <a:gd name="T119" fmla="*/ 1737 h 2047"/>
                <a:gd name="T120" fmla="*/ 821 w 846"/>
                <a:gd name="T121" fmla="*/ 1764 h 2047"/>
                <a:gd name="T122" fmla="*/ 723 w 846"/>
                <a:gd name="T123" fmla="*/ 1795 h 2047"/>
                <a:gd name="T124" fmla="*/ 604 w 846"/>
                <a:gd name="T125" fmla="*/ 1821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6"/>
                <a:gd name="T190" fmla="*/ 0 h 2047"/>
                <a:gd name="T191" fmla="*/ 846 w 846"/>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6" h="2047">
                  <a:moveTo>
                    <a:pt x="491" y="2047"/>
                  </a:moveTo>
                  <a:lnTo>
                    <a:pt x="485" y="2046"/>
                  </a:lnTo>
                  <a:lnTo>
                    <a:pt x="477" y="2046"/>
                  </a:lnTo>
                  <a:lnTo>
                    <a:pt x="469" y="2046"/>
                  </a:lnTo>
                  <a:lnTo>
                    <a:pt x="461" y="2046"/>
                  </a:lnTo>
                  <a:lnTo>
                    <a:pt x="457" y="2018"/>
                  </a:lnTo>
                  <a:lnTo>
                    <a:pt x="461" y="1991"/>
                  </a:lnTo>
                  <a:lnTo>
                    <a:pt x="467" y="1964"/>
                  </a:lnTo>
                  <a:lnTo>
                    <a:pt x="471" y="1935"/>
                  </a:lnTo>
                  <a:lnTo>
                    <a:pt x="474" y="1928"/>
                  </a:lnTo>
                  <a:lnTo>
                    <a:pt x="477" y="1921"/>
                  </a:lnTo>
                  <a:lnTo>
                    <a:pt x="481" y="1914"/>
                  </a:lnTo>
                  <a:lnTo>
                    <a:pt x="484" y="1905"/>
                  </a:lnTo>
                  <a:lnTo>
                    <a:pt x="489" y="1892"/>
                  </a:lnTo>
                  <a:lnTo>
                    <a:pt x="510" y="1881"/>
                  </a:lnTo>
                  <a:lnTo>
                    <a:pt x="528" y="1870"/>
                  </a:lnTo>
                  <a:lnTo>
                    <a:pt x="545" y="1855"/>
                  </a:lnTo>
                  <a:lnTo>
                    <a:pt x="562" y="1841"/>
                  </a:lnTo>
                  <a:lnTo>
                    <a:pt x="578" y="1825"/>
                  </a:lnTo>
                  <a:lnTo>
                    <a:pt x="594" y="1807"/>
                  </a:lnTo>
                  <a:lnTo>
                    <a:pt x="608" y="1788"/>
                  </a:lnTo>
                  <a:lnTo>
                    <a:pt x="621" y="1767"/>
                  </a:lnTo>
                  <a:lnTo>
                    <a:pt x="618" y="1761"/>
                  </a:lnTo>
                  <a:lnTo>
                    <a:pt x="612" y="1759"/>
                  </a:lnTo>
                  <a:lnTo>
                    <a:pt x="595" y="1774"/>
                  </a:lnTo>
                  <a:lnTo>
                    <a:pt x="575" y="1785"/>
                  </a:lnTo>
                  <a:lnTo>
                    <a:pt x="552" y="1795"/>
                  </a:lnTo>
                  <a:lnTo>
                    <a:pt x="531" y="1804"/>
                  </a:lnTo>
                  <a:lnTo>
                    <a:pt x="508" y="1814"/>
                  </a:lnTo>
                  <a:lnTo>
                    <a:pt x="487" y="1825"/>
                  </a:lnTo>
                  <a:lnTo>
                    <a:pt x="468" y="1840"/>
                  </a:lnTo>
                  <a:lnTo>
                    <a:pt x="452" y="1858"/>
                  </a:lnTo>
                  <a:lnTo>
                    <a:pt x="452" y="1812"/>
                  </a:lnTo>
                  <a:lnTo>
                    <a:pt x="454" y="1767"/>
                  </a:lnTo>
                  <a:lnTo>
                    <a:pt x="459" y="1721"/>
                  </a:lnTo>
                  <a:lnTo>
                    <a:pt x="472" y="1675"/>
                  </a:lnTo>
                  <a:lnTo>
                    <a:pt x="484" y="1658"/>
                  </a:lnTo>
                  <a:lnTo>
                    <a:pt x="497" y="1644"/>
                  </a:lnTo>
                  <a:lnTo>
                    <a:pt x="512" y="1631"/>
                  </a:lnTo>
                  <a:lnTo>
                    <a:pt x="528" y="1619"/>
                  </a:lnTo>
                  <a:lnTo>
                    <a:pt x="545" y="1608"/>
                  </a:lnTo>
                  <a:lnTo>
                    <a:pt x="562" y="1596"/>
                  </a:lnTo>
                  <a:lnTo>
                    <a:pt x="578" y="1585"/>
                  </a:lnTo>
                  <a:lnTo>
                    <a:pt x="594" y="1572"/>
                  </a:lnTo>
                  <a:lnTo>
                    <a:pt x="600" y="1562"/>
                  </a:lnTo>
                  <a:lnTo>
                    <a:pt x="605" y="1551"/>
                  </a:lnTo>
                  <a:lnTo>
                    <a:pt x="608" y="1536"/>
                  </a:lnTo>
                  <a:lnTo>
                    <a:pt x="612" y="1523"/>
                  </a:lnTo>
                  <a:lnTo>
                    <a:pt x="607" y="1513"/>
                  </a:lnTo>
                  <a:lnTo>
                    <a:pt x="600" y="1515"/>
                  </a:lnTo>
                  <a:lnTo>
                    <a:pt x="594" y="1518"/>
                  </a:lnTo>
                  <a:lnTo>
                    <a:pt x="588" y="1522"/>
                  </a:lnTo>
                  <a:lnTo>
                    <a:pt x="581" y="1525"/>
                  </a:lnTo>
                  <a:lnTo>
                    <a:pt x="570" y="1535"/>
                  </a:lnTo>
                  <a:lnTo>
                    <a:pt x="557" y="1545"/>
                  </a:lnTo>
                  <a:lnTo>
                    <a:pt x="544" y="1553"/>
                  </a:lnTo>
                  <a:lnTo>
                    <a:pt x="531" y="1561"/>
                  </a:lnTo>
                  <a:lnTo>
                    <a:pt x="515" y="1568"/>
                  </a:lnTo>
                  <a:lnTo>
                    <a:pt x="501" y="1575"/>
                  </a:lnTo>
                  <a:lnTo>
                    <a:pt x="487" y="1582"/>
                  </a:lnTo>
                  <a:lnTo>
                    <a:pt x="471" y="1589"/>
                  </a:lnTo>
                  <a:lnTo>
                    <a:pt x="467" y="1586"/>
                  </a:lnTo>
                  <a:lnTo>
                    <a:pt x="467" y="1546"/>
                  </a:lnTo>
                  <a:lnTo>
                    <a:pt x="469" y="1506"/>
                  </a:lnTo>
                  <a:lnTo>
                    <a:pt x="477" y="1468"/>
                  </a:lnTo>
                  <a:lnTo>
                    <a:pt x="492" y="1433"/>
                  </a:lnTo>
                  <a:lnTo>
                    <a:pt x="508" y="1415"/>
                  </a:lnTo>
                  <a:lnTo>
                    <a:pt x="524" y="1397"/>
                  </a:lnTo>
                  <a:lnTo>
                    <a:pt x="542" y="1379"/>
                  </a:lnTo>
                  <a:lnTo>
                    <a:pt x="560" y="1362"/>
                  </a:lnTo>
                  <a:lnTo>
                    <a:pt x="577" y="1343"/>
                  </a:lnTo>
                  <a:lnTo>
                    <a:pt x="592" y="1323"/>
                  </a:lnTo>
                  <a:lnTo>
                    <a:pt x="605" y="1302"/>
                  </a:lnTo>
                  <a:lnTo>
                    <a:pt x="615" y="1277"/>
                  </a:lnTo>
                  <a:lnTo>
                    <a:pt x="608" y="1266"/>
                  </a:lnTo>
                  <a:lnTo>
                    <a:pt x="604" y="1269"/>
                  </a:lnTo>
                  <a:lnTo>
                    <a:pt x="595" y="1282"/>
                  </a:lnTo>
                  <a:lnTo>
                    <a:pt x="584" y="1293"/>
                  </a:lnTo>
                  <a:lnTo>
                    <a:pt x="574" y="1302"/>
                  </a:lnTo>
                  <a:lnTo>
                    <a:pt x="561" y="1310"/>
                  </a:lnTo>
                  <a:lnTo>
                    <a:pt x="548" y="1319"/>
                  </a:lnTo>
                  <a:lnTo>
                    <a:pt x="535" y="1326"/>
                  </a:lnTo>
                  <a:lnTo>
                    <a:pt x="522" y="1333"/>
                  </a:lnTo>
                  <a:lnTo>
                    <a:pt x="508" y="1340"/>
                  </a:lnTo>
                  <a:lnTo>
                    <a:pt x="499" y="1345"/>
                  </a:lnTo>
                  <a:lnTo>
                    <a:pt x="491" y="1350"/>
                  </a:lnTo>
                  <a:lnTo>
                    <a:pt x="484" y="1357"/>
                  </a:lnTo>
                  <a:lnTo>
                    <a:pt x="478" y="1366"/>
                  </a:lnTo>
                  <a:lnTo>
                    <a:pt x="475" y="1350"/>
                  </a:lnTo>
                  <a:lnTo>
                    <a:pt x="472" y="1335"/>
                  </a:lnTo>
                  <a:lnTo>
                    <a:pt x="468" y="1319"/>
                  </a:lnTo>
                  <a:lnTo>
                    <a:pt x="461" y="1303"/>
                  </a:lnTo>
                  <a:lnTo>
                    <a:pt x="467" y="1246"/>
                  </a:lnTo>
                  <a:lnTo>
                    <a:pt x="467" y="1189"/>
                  </a:lnTo>
                  <a:lnTo>
                    <a:pt x="468" y="1131"/>
                  </a:lnTo>
                  <a:lnTo>
                    <a:pt x="479" y="1074"/>
                  </a:lnTo>
                  <a:lnTo>
                    <a:pt x="491" y="1064"/>
                  </a:lnTo>
                  <a:lnTo>
                    <a:pt x="504" y="1057"/>
                  </a:lnTo>
                  <a:lnTo>
                    <a:pt x="515" y="1050"/>
                  </a:lnTo>
                  <a:lnTo>
                    <a:pt x="530" y="1043"/>
                  </a:lnTo>
                  <a:lnTo>
                    <a:pt x="541" y="1036"/>
                  </a:lnTo>
                  <a:lnTo>
                    <a:pt x="554" y="1028"/>
                  </a:lnTo>
                  <a:lnTo>
                    <a:pt x="564" y="1018"/>
                  </a:lnTo>
                  <a:lnTo>
                    <a:pt x="574" y="1007"/>
                  </a:lnTo>
                  <a:lnTo>
                    <a:pt x="581" y="995"/>
                  </a:lnTo>
                  <a:lnTo>
                    <a:pt x="588" y="983"/>
                  </a:lnTo>
                  <a:lnTo>
                    <a:pt x="594" y="967"/>
                  </a:lnTo>
                  <a:lnTo>
                    <a:pt x="600" y="951"/>
                  </a:lnTo>
                  <a:lnTo>
                    <a:pt x="595" y="940"/>
                  </a:lnTo>
                  <a:lnTo>
                    <a:pt x="581" y="945"/>
                  </a:lnTo>
                  <a:lnTo>
                    <a:pt x="575" y="953"/>
                  </a:lnTo>
                  <a:lnTo>
                    <a:pt x="570" y="960"/>
                  </a:lnTo>
                  <a:lnTo>
                    <a:pt x="562" y="965"/>
                  </a:lnTo>
                  <a:lnTo>
                    <a:pt x="557" y="973"/>
                  </a:lnTo>
                  <a:lnTo>
                    <a:pt x="550" y="978"/>
                  </a:lnTo>
                  <a:lnTo>
                    <a:pt x="541" y="983"/>
                  </a:lnTo>
                  <a:lnTo>
                    <a:pt x="532" y="987"/>
                  </a:lnTo>
                  <a:lnTo>
                    <a:pt x="524" y="991"/>
                  </a:lnTo>
                  <a:lnTo>
                    <a:pt x="501" y="1001"/>
                  </a:lnTo>
                  <a:lnTo>
                    <a:pt x="494" y="1000"/>
                  </a:lnTo>
                  <a:lnTo>
                    <a:pt x="485" y="1000"/>
                  </a:lnTo>
                  <a:lnTo>
                    <a:pt x="478" y="1001"/>
                  </a:lnTo>
                  <a:lnTo>
                    <a:pt x="469" y="1004"/>
                  </a:lnTo>
                  <a:lnTo>
                    <a:pt x="471" y="955"/>
                  </a:lnTo>
                  <a:lnTo>
                    <a:pt x="467" y="907"/>
                  </a:lnTo>
                  <a:lnTo>
                    <a:pt x="468" y="858"/>
                  </a:lnTo>
                  <a:lnTo>
                    <a:pt x="479" y="809"/>
                  </a:lnTo>
                  <a:lnTo>
                    <a:pt x="488" y="799"/>
                  </a:lnTo>
                  <a:lnTo>
                    <a:pt x="497" y="789"/>
                  </a:lnTo>
                  <a:lnTo>
                    <a:pt x="505" y="781"/>
                  </a:lnTo>
                  <a:lnTo>
                    <a:pt x="515" y="772"/>
                  </a:lnTo>
                  <a:lnTo>
                    <a:pt x="525" y="764"/>
                  </a:lnTo>
                  <a:lnTo>
                    <a:pt x="537" y="757"/>
                  </a:lnTo>
                  <a:lnTo>
                    <a:pt x="547" y="751"/>
                  </a:lnTo>
                  <a:lnTo>
                    <a:pt x="558" y="745"/>
                  </a:lnTo>
                  <a:lnTo>
                    <a:pt x="565" y="737"/>
                  </a:lnTo>
                  <a:lnTo>
                    <a:pt x="572" y="729"/>
                  </a:lnTo>
                  <a:lnTo>
                    <a:pt x="580" y="721"/>
                  </a:lnTo>
                  <a:lnTo>
                    <a:pt x="585" y="714"/>
                  </a:lnTo>
                  <a:lnTo>
                    <a:pt x="591" y="705"/>
                  </a:lnTo>
                  <a:lnTo>
                    <a:pt x="595" y="696"/>
                  </a:lnTo>
                  <a:lnTo>
                    <a:pt x="601" y="686"/>
                  </a:lnTo>
                  <a:lnTo>
                    <a:pt x="605" y="676"/>
                  </a:lnTo>
                  <a:lnTo>
                    <a:pt x="597" y="665"/>
                  </a:lnTo>
                  <a:lnTo>
                    <a:pt x="587" y="671"/>
                  </a:lnTo>
                  <a:lnTo>
                    <a:pt x="575" y="679"/>
                  </a:lnTo>
                  <a:lnTo>
                    <a:pt x="565" y="688"/>
                  </a:lnTo>
                  <a:lnTo>
                    <a:pt x="555" y="695"/>
                  </a:lnTo>
                  <a:lnTo>
                    <a:pt x="545" y="696"/>
                  </a:lnTo>
                  <a:lnTo>
                    <a:pt x="537" y="699"/>
                  </a:lnTo>
                  <a:lnTo>
                    <a:pt x="527" y="702"/>
                  </a:lnTo>
                  <a:lnTo>
                    <a:pt x="517" y="705"/>
                  </a:lnTo>
                  <a:lnTo>
                    <a:pt x="507" y="709"/>
                  </a:lnTo>
                  <a:lnTo>
                    <a:pt x="498" y="714"/>
                  </a:lnTo>
                  <a:lnTo>
                    <a:pt x="489" y="718"/>
                  </a:lnTo>
                  <a:lnTo>
                    <a:pt x="481" y="724"/>
                  </a:lnTo>
                  <a:lnTo>
                    <a:pt x="475" y="679"/>
                  </a:lnTo>
                  <a:lnTo>
                    <a:pt x="475" y="636"/>
                  </a:lnTo>
                  <a:lnTo>
                    <a:pt x="479" y="595"/>
                  </a:lnTo>
                  <a:lnTo>
                    <a:pt x="489" y="555"/>
                  </a:lnTo>
                  <a:lnTo>
                    <a:pt x="504" y="516"/>
                  </a:lnTo>
                  <a:lnTo>
                    <a:pt x="524" y="480"/>
                  </a:lnTo>
                  <a:lnTo>
                    <a:pt x="550" y="446"/>
                  </a:lnTo>
                  <a:lnTo>
                    <a:pt x="580" y="415"/>
                  </a:lnTo>
                  <a:lnTo>
                    <a:pt x="570" y="407"/>
                  </a:lnTo>
                  <a:lnTo>
                    <a:pt x="560" y="416"/>
                  </a:lnTo>
                  <a:lnTo>
                    <a:pt x="550" y="423"/>
                  </a:lnTo>
                  <a:lnTo>
                    <a:pt x="540" y="430"/>
                  </a:lnTo>
                  <a:lnTo>
                    <a:pt x="530" y="438"/>
                  </a:lnTo>
                  <a:lnTo>
                    <a:pt x="518" y="445"/>
                  </a:lnTo>
                  <a:lnTo>
                    <a:pt x="508" y="452"/>
                  </a:lnTo>
                  <a:lnTo>
                    <a:pt x="497" y="462"/>
                  </a:lnTo>
                  <a:lnTo>
                    <a:pt x="487" y="472"/>
                  </a:lnTo>
                  <a:lnTo>
                    <a:pt x="487" y="443"/>
                  </a:lnTo>
                  <a:lnTo>
                    <a:pt x="481" y="413"/>
                  </a:lnTo>
                  <a:lnTo>
                    <a:pt x="471" y="383"/>
                  </a:lnTo>
                  <a:lnTo>
                    <a:pt x="459" y="356"/>
                  </a:lnTo>
                  <a:lnTo>
                    <a:pt x="457" y="335"/>
                  </a:lnTo>
                  <a:lnTo>
                    <a:pt x="457" y="315"/>
                  </a:lnTo>
                  <a:lnTo>
                    <a:pt x="458" y="293"/>
                  </a:lnTo>
                  <a:lnTo>
                    <a:pt x="461" y="270"/>
                  </a:lnTo>
                  <a:lnTo>
                    <a:pt x="454" y="264"/>
                  </a:lnTo>
                  <a:lnTo>
                    <a:pt x="441" y="272"/>
                  </a:lnTo>
                  <a:lnTo>
                    <a:pt x="439" y="279"/>
                  </a:lnTo>
                  <a:lnTo>
                    <a:pt x="437" y="286"/>
                  </a:lnTo>
                  <a:lnTo>
                    <a:pt x="432" y="293"/>
                  </a:lnTo>
                  <a:lnTo>
                    <a:pt x="428" y="302"/>
                  </a:lnTo>
                  <a:lnTo>
                    <a:pt x="428" y="350"/>
                  </a:lnTo>
                  <a:lnTo>
                    <a:pt x="431" y="400"/>
                  </a:lnTo>
                  <a:lnTo>
                    <a:pt x="427" y="449"/>
                  </a:lnTo>
                  <a:lnTo>
                    <a:pt x="411" y="499"/>
                  </a:lnTo>
                  <a:lnTo>
                    <a:pt x="402" y="493"/>
                  </a:lnTo>
                  <a:lnTo>
                    <a:pt x="395" y="485"/>
                  </a:lnTo>
                  <a:lnTo>
                    <a:pt x="388" y="476"/>
                  </a:lnTo>
                  <a:lnTo>
                    <a:pt x="381" y="469"/>
                  </a:lnTo>
                  <a:lnTo>
                    <a:pt x="374" y="460"/>
                  </a:lnTo>
                  <a:lnTo>
                    <a:pt x="365" y="453"/>
                  </a:lnTo>
                  <a:lnTo>
                    <a:pt x="356" y="446"/>
                  </a:lnTo>
                  <a:lnTo>
                    <a:pt x="348" y="439"/>
                  </a:lnTo>
                  <a:lnTo>
                    <a:pt x="338" y="432"/>
                  </a:lnTo>
                  <a:lnTo>
                    <a:pt x="329" y="422"/>
                  </a:lnTo>
                  <a:lnTo>
                    <a:pt x="319" y="429"/>
                  </a:lnTo>
                  <a:lnTo>
                    <a:pt x="321" y="446"/>
                  </a:lnTo>
                  <a:lnTo>
                    <a:pt x="325" y="463"/>
                  </a:lnTo>
                  <a:lnTo>
                    <a:pt x="332" y="478"/>
                  </a:lnTo>
                  <a:lnTo>
                    <a:pt x="341" y="492"/>
                  </a:lnTo>
                  <a:lnTo>
                    <a:pt x="349" y="506"/>
                  </a:lnTo>
                  <a:lnTo>
                    <a:pt x="358" y="521"/>
                  </a:lnTo>
                  <a:lnTo>
                    <a:pt x="366" y="535"/>
                  </a:lnTo>
                  <a:lnTo>
                    <a:pt x="372" y="552"/>
                  </a:lnTo>
                  <a:lnTo>
                    <a:pt x="375" y="576"/>
                  </a:lnTo>
                  <a:lnTo>
                    <a:pt x="374" y="601"/>
                  </a:lnTo>
                  <a:lnTo>
                    <a:pt x="371" y="625"/>
                  </a:lnTo>
                  <a:lnTo>
                    <a:pt x="374" y="651"/>
                  </a:lnTo>
                  <a:lnTo>
                    <a:pt x="358" y="641"/>
                  </a:lnTo>
                  <a:lnTo>
                    <a:pt x="344" y="631"/>
                  </a:lnTo>
                  <a:lnTo>
                    <a:pt x="331" y="621"/>
                  </a:lnTo>
                  <a:lnTo>
                    <a:pt x="318" y="611"/>
                  </a:lnTo>
                  <a:lnTo>
                    <a:pt x="305" y="601"/>
                  </a:lnTo>
                  <a:lnTo>
                    <a:pt x="291" y="589"/>
                  </a:lnTo>
                  <a:lnTo>
                    <a:pt x="276" y="578"/>
                  </a:lnTo>
                  <a:lnTo>
                    <a:pt x="262" y="565"/>
                  </a:lnTo>
                  <a:lnTo>
                    <a:pt x="258" y="569"/>
                  </a:lnTo>
                  <a:lnTo>
                    <a:pt x="261" y="589"/>
                  </a:lnTo>
                  <a:lnTo>
                    <a:pt x="269" y="606"/>
                  </a:lnTo>
                  <a:lnTo>
                    <a:pt x="279" y="624"/>
                  </a:lnTo>
                  <a:lnTo>
                    <a:pt x="285" y="644"/>
                  </a:lnTo>
                  <a:lnTo>
                    <a:pt x="292" y="659"/>
                  </a:lnTo>
                  <a:lnTo>
                    <a:pt x="302" y="672"/>
                  </a:lnTo>
                  <a:lnTo>
                    <a:pt x="315" y="685"/>
                  </a:lnTo>
                  <a:lnTo>
                    <a:pt x="328" y="696"/>
                  </a:lnTo>
                  <a:lnTo>
                    <a:pt x="341" y="709"/>
                  </a:lnTo>
                  <a:lnTo>
                    <a:pt x="352" y="724"/>
                  </a:lnTo>
                  <a:lnTo>
                    <a:pt x="361" y="738"/>
                  </a:lnTo>
                  <a:lnTo>
                    <a:pt x="366" y="757"/>
                  </a:lnTo>
                  <a:lnTo>
                    <a:pt x="369" y="808"/>
                  </a:lnTo>
                  <a:lnTo>
                    <a:pt x="369" y="857"/>
                  </a:lnTo>
                  <a:lnTo>
                    <a:pt x="368" y="904"/>
                  </a:lnTo>
                  <a:lnTo>
                    <a:pt x="366" y="951"/>
                  </a:lnTo>
                  <a:lnTo>
                    <a:pt x="354" y="941"/>
                  </a:lnTo>
                  <a:lnTo>
                    <a:pt x="344" y="931"/>
                  </a:lnTo>
                  <a:lnTo>
                    <a:pt x="332" y="918"/>
                  </a:lnTo>
                  <a:lnTo>
                    <a:pt x="322" y="907"/>
                  </a:lnTo>
                  <a:lnTo>
                    <a:pt x="312" y="894"/>
                  </a:lnTo>
                  <a:lnTo>
                    <a:pt x="301" y="881"/>
                  </a:lnTo>
                  <a:lnTo>
                    <a:pt x="289" y="870"/>
                  </a:lnTo>
                  <a:lnTo>
                    <a:pt x="276" y="860"/>
                  </a:lnTo>
                  <a:lnTo>
                    <a:pt x="262" y="852"/>
                  </a:lnTo>
                  <a:lnTo>
                    <a:pt x="252" y="861"/>
                  </a:lnTo>
                  <a:lnTo>
                    <a:pt x="263" y="877"/>
                  </a:lnTo>
                  <a:lnTo>
                    <a:pt x="274" y="894"/>
                  </a:lnTo>
                  <a:lnTo>
                    <a:pt x="282" y="912"/>
                  </a:lnTo>
                  <a:lnTo>
                    <a:pt x="289" y="933"/>
                  </a:lnTo>
                  <a:lnTo>
                    <a:pt x="296" y="951"/>
                  </a:lnTo>
                  <a:lnTo>
                    <a:pt x="305" y="968"/>
                  </a:lnTo>
                  <a:lnTo>
                    <a:pt x="315" y="985"/>
                  </a:lnTo>
                  <a:lnTo>
                    <a:pt x="328" y="1000"/>
                  </a:lnTo>
                  <a:lnTo>
                    <a:pt x="334" y="1007"/>
                  </a:lnTo>
                  <a:lnTo>
                    <a:pt x="338" y="1015"/>
                  </a:lnTo>
                  <a:lnTo>
                    <a:pt x="342" y="1027"/>
                  </a:lnTo>
                  <a:lnTo>
                    <a:pt x="348" y="1037"/>
                  </a:lnTo>
                  <a:lnTo>
                    <a:pt x="351" y="1070"/>
                  </a:lnTo>
                  <a:lnTo>
                    <a:pt x="354" y="1104"/>
                  </a:lnTo>
                  <a:lnTo>
                    <a:pt x="354" y="1139"/>
                  </a:lnTo>
                  <a:lnTo>
                    <a:pt x="349" y="1174"/>
                  </a:lnTo>
                  <a:lnTo>
                    <a:pt x="342" y="1161"/>
                  </a:lnTo>
                  <a:lnTo>
                    <a:pt x="334" y="1157"/>
                  </a:lnTo>
                  <a:lnTo>
                    <a:pt x="324" y="1153"/>
                  </a:lnTo>
                  <a:lnTo>
                    <a:pt x="312" y="1149"/>
                  </a:lnTo>
                  <a:lnTo>
                    <a:pt x="301" y="1144"/>
                  </a:lnTo>
                  <a:lnTo>
                    <a:pt x="289" y="1140"/>
                  </a:lnTo>
                  <a:lnTo>
                    <a:pt x="278" y="1134"/>
                  </a:lnTo>
                  <a:lnTo>
                    <a:pt x="268" y="1130"/>
                  </a:lnTo>
                  <a:lnTo>
                    <a:pt x="258" y="1124"/>
                  </a:lnTo>
                  <a:lnTo>
                    <a:pt x="252" y="1134"/>
                  </a:lnTo>
                  <a:lnTo>
                    <a:pt x="255" y="1144"/>
                  </a:lnTo>
                  <a:lnTo>
                    <a:pt x="259" y="1150"/>
                  </a:lnTo>
                  <a:lnTo>
                    <a:pt x="263" y="1157"/>
                  </a:lnTo>
                  <a:lnTo>
                    <a:pt x="266" y="1166"/>
                  </a:lnTo>
                  <a:lnTo>
                    <a:pt x="274" y="1176"/>
                  </a:lnTo>
                  <a:lnTo>
                    <a:pt x="284" y="1184"/>
                  </a:lnTo>
                  <a:lnTo>
                    <a:pt x="294" y="1193"/>
                  </a:lnTo>
                  <a:lnTo>
                    <a:pt x="304" y="1201"/>
                  </a:lnTo>
                  <a:lnTo>
                    <a:pt x="314" y="1217"/>
                  </a:lnTo>
                  <a:lnTo>
                    <a:pt x="321" y="1234"/>
                  </a:lnTo>
                  <a:lnTo>
                    <a:pt x="326" y="1254"/>
                  </a:lnTo>
                  <a:lnTo>
                    <a:pt x="334" y="1276"/>
                  </a:lnTo>
                  <a:lnTo>
                    <a:pt x="334" y="1287"/>
                  </a:lnTo>
                  <a:lnTo>
                    <a:pt x="336" y="1297"/>
                  </a:lnTo>
                  <a:lnTo>
                    <a:pt x="341" y="1309"/>
                  </a:lnTo>
                  <a:lnTo>
                    <a:pt x="344" y="1320"/>
                  </a:lnTo>
                  <a:lnTo>
                    <a:pt x="348" y="1332"/>
                  </a:lnTo>
                  <a:lnTo>
                    <a:pt x="348" y="1379"/>
                  </a:lnTo>
                  <a:lnTo>
                    <a:pt x="346" y="1427"/>
                  </a:lnTo>
                  <a:lnTo>
                    <a:pt x="344" y="1478"/>
                  </a:lnTo>
                  <a:lnTo>
                    <a:pt x="339" y="1526"/>
                  </a:lnTo>
                  <a:lnTo>
                    <a:pt x="332" y="1518"/>
                  </a:lnTo>
                  <a:lnTo>
                    <a:pt x="326" y="1509"/>
                  </a:lnTo>
                  <a:lnTo>
                    <a:pt x="319" y="1498"/>
                  </a:lnTo>
                  <a:lnTo>
                    <a:pt x="312" y="1488"/>
                  </a:lnTo>
                  <a:lnTo>
                    <a:pt x="296" y="1475"/>
                  </a:lnTo>
                  <a:lnTo>
                    <a:pt x="281" y="1462"/>
                  </a:lnTo>
                  <a:lnTo>
                    <a:pt x="266" y="1448"/>
                  </a:lnTo>
                  <a:lnTo>
                    <a:pt x="251" y="1433"/>
                  </a:lnTo>
                  <a:lnTo>
                    <a:pt x="236" y="1419"/>
                  </a:lnTo>
                  <a:lnTo>
                    <a:pt x="223" y="1405"/>
                  </a:lnTo>
                  <a:lnTo>
                    <a:pt x="209" y="1390"/>
                  </a:lnTo>
                  <a:lnTo>
                    <a:pt x="196" y="1376"/>
                  </a:lnTo>
                  <a:lnTo>
                    <a:pt x="186" y="1382"/>
                  </a:lnTo>
                  <a:lnTo>
                    <a:pt x="188" y="1395"/>
                  </a:lnTo>
                  <a:lnTo>
                    <a:pt x="192" y="1402"/>
                  </a:lnTo>
                  <a:lnTo>
                    <a:pt x="196" y="1409"/>
                  </a:lnTo>
                  <a:lnTo>
                    <a:pt x="201" y="1417"/>
                  </a:lnTo>
                  <a:lnTo>
                    <a:pt x="203" y="1426"/>
                  </a:lnTo>
                  <a:lnTo>
                    <a:pt x="203" y="1438"/>
                  </a:lnTo>
                  <a:lnTo>
                    <a:pt x="228" y="1470"/>
                  </a:lnTo>
                  <a:lnTo>
                    <a:pt x="253" y="1503"/>
                  </a:lnTo>
                  <a:lnTo>
                    <a:pt x="278" y="1536"/>
                  </a:lnTo>
                  <a:lnTo>
                    <a:pt x="301" y="1572"/>
                  </a:lnTo>
                  <a:lnTo>
                    <a:pt x="318" y="1609"/>
                  </a:lnTo>
                  <a:lnTo>
                    <a:pt x="329" y="1649"/>
                  </a:lnTo>
                  <a:lnTo>
                    <a:pt x="332" y="1694"/>
                  </a:lnTo>
                  <a:lnTo>
                    <a:pt x="324" y="1741"/>
                  </a:lnTo>
                  <a:lnTo>
                    <a:pt x="316" y="1739"/>
                  </a:lnTo>
                  <a:lnTo>
                    <a:pt x="309" y="1735"/>
                  </a:lnTo>
                  <a:lnTo>
                    <a:pt x="304" y="1729"/>
                  </a:lnTo>
                  <a:lnTo>
                    <a:pt x="298" y="1724"/>
                  </a:lnTo>
                  <a:lnTo>
                    <a:pt x="292" y="1719"/>
                  </a:lnTo>
                  <a:lnTo>
                    <a:pt x="285" y="1716"/>
                  </a:lnTo>
                  <a:lnTo>
                    <a:pt x="276" y="1712"/>
                  </a:lnTo>
                  <a:lnTo>
                    <a:pt x="268" y="1709"/>
                  </a:lnTo>
                  <a:lnTo>
                    <a:pt x="261" y="1702"/>
                  </a:lnTo>
                  <a:lnTo>
                    <a:pt x="252" y="1688"/>
                  </a:lnTo>
                  <a:lnTo>
                    <a:pt x="243" y="1672"/>
                  </a:lnTo>
                  <a:lnTo>
                    <a:pt x="233" y="1656"/>
                  </a:lnTo>
                  <a:lnTo>
                    <a:pt x="219" y="1642"/>
                  </a:lnTo>
                  <a:lnTo>
                    <a:pt x="209" y="1636"/>
                  </a:lnTo>
                  <a:lnTo>
                    <a:pt x="202" y="1635"/>
                  </a:lnTo>
                  <a:lnTo>
                    <a:pt x="193" y="1635"/>
                  </a:lnTo>
                  <a:lnTo>
                    <a:pt x="186" y="1634"/>
                  </a:lnTo>
                  <a:lnTo>
                    <a:pt x="178" y="1634"/>
                  </a:lnTo>
                  <a:lnTo>
                    <a:pt x="173" y="1639"/>
                  </a:lnTo>
                  <a:lnTo>
                    <a:pt x="185" y="1659"/>
                  </a:lnTo>
                  <a:lnTo>
                    <a:pt x="196" y="1678"/>
                  </a:lnTo>
                  <a:lnTo>
                    <a:pt x="206" y="1699"/>
                  </a:lnTo>
                  <a:lnTo>
                    <a:pt x="213" y="1725"/>
                  </a:lnTo>
                  <a:lnTo>
                    <a:pt x="222" y="1737"/>
                  </a:lnTo>
                  <a:lnTo>
                    <a:pt x="232" y="1747"/>
                  </a:lnTo>
                  <a:lnTo>
                    <a:pt x="242" y="1757"/>
                  </a:lnTo>
                  <a:lnTo>
                    <a:pt x="253" y="1765"/>
                  </a:lnTo>
                  <a:lnTo>
                    <a:pt x="265" y="1774"/>
                  </a:lnTo>
                  <a:lnTo>
                    <a:pt x="276" y="1784"/>
                  </a:lnTo>
                  <a:lnTo>
                    <a:pt x="288" y="1794"/>
                  </a:lnTo>
                  <a:lnTo>
                    <a:pt x="298" y="1805"/>
                  </a:lnTo>
                  <a:lnTo>
                    <a:pt x="314" y="1834"/>
                  </a:lnTo>
                  <a:lnTo>
                    <a:pt x="326" y="1862"/>
                  </a:lnTo>
                  <a:lnTo>
                    <a:pt x="335" y="1892"/>
                  </a:lnTo>
                  <a:lnTo>
                    <a:pt x="342" y="1922"/>
                  </a:lnTo>
                  <a:lnTo>
                    <a:pt x="346" y="1953"/>
                  </a:lnTo>
                  <a:lnTo>
                    <a:pt x="348" y="1983"/>
                  </a:lnTo>
                  <a:lnTo>
                    <a:pt x="348" y="2013"/>
                  </a:lnTo>
                  <a:lnTo>
                    <a:pt x="346" y="2043"/>
                  </a:lnTo>
                  <a:lnTo>
                    <a:pt x="341" y="2041"/>
                  </a:lnTo>
                  <a:lnTo>
                    <a:pt x="334" y="2041"/>
                  </a:lnTo>
                  <a:lnTo>
                    <a:pt x="328" y="2040"/>
                  </a:lnTo>
                  <a:lnTo>
                    <a:pt x="321" y="2037"/>
                  </a:lnTo>
                  <a:lnTo>
                    <a:pt x="315" y="2034"/>
                  </a:lnTo>
                  <a:lnTo>
                    <a:pt x="309" y="2031"/>
                  </a:lnTo>
                  <a:lnTo>
                    <a:pt x="304" y="2028"/>
                  </a:lnTo>
                  <a:lnTo>
                    <a:pt x="298" y="2024"/>
                  </a:lnTo>
                  <a:lnTo>
                    <a:pt x="298" y="1995"/>
                  </a:lnTo>
                  <a:lnTo>
                    <a:pt x="299" y="1967"/>
                  </a:lnTo>
                  <a:lnTo>
                    <a:pt x="298" y="1938"/>
                  </a:lnTo>
                  <a:lnTo>
                    <a:pt x="286" y="1910"/>
                  </a:lnTo>
                  <a:lnTo>
                    <a:pt x="285" y="1885"/>
                  </a:lnTo>
                  <a:lnTo>
                    <a:pt x="272" y="1880"/>
                  </a:lnTo>
                  <a:lnTo>
                    <a:pt x="269" y="1874"/>
                  </a:lnTo>
                  <a:lnTo>
                    <a:pt x="268" y="1865"/>
                  </a:lnTo>
                  <a:lnTo>
                    <a:pt x="268" y="1858"/>
                  </a:lnTo>
                  <a:lnTo>
                    <a:pt x="268" y="1850"/>
                  </a:lnTo>
                  <a:lnTo>
                    <a:pt x="263" y="1842"/>
                  </a:lnTo>
                  <a:lnTo>
                    <a:pt x="258" y="1842"/>
                  </a:lnTo>
                  <a:lnTo>
                    <a:pt x="253" y="1847"/>
                  </a:lnTo>
                  <a:lnTo>
                    <a:pt x="248" y="1850"/>
                  </a:lnTo>
                  <a:lnTo>
                    <a:pt x="246" y="1844"/>
                  </a:lnTo>
                  <a:lnTo>
                    <a:pt x="246" y="1838"/>
                  </a:lnTo>
                  <a:lnTo>
                    <a:pt x="245" y="1832"/>
                  </a:lnTo>
                  <a:lnTo>
                    <a:pt x="243" y="1825"/>
                  </a:lnTo>
                  <a:lnTo>
                    <a:pt x="228" y="1817"/>
                  </a:lnTo>
                  <a:lnTo>
                    <a:pt x="228" y="1811"/>
                  </a:lnTo>
                  <a:lnTo>
                    <a:pt x="226" y="1804"/>
                  </a:lnTo>
                  <a:lnTo>
                    <a:pt x="223" y="1799"/>
                  </a:lnTo>
                  <a:lnTo>
                    <a:pt x="216" y="1798"/>
                  </a:lnTo>
                  <a:lnTo>
                    <a:pt x="216" y="1817"/>
                  </a:lnTo>
                  <a:lnTo>
                    <a:pt x="208" y="1817"/>
                  </a:lnTo>
                  <a:lnTo>
                    <a:pt x="205" y="1807"/>
                  </a:lnTo>
                  <a:lnTo>
                    <a:pt x="206" y="1794"/>
                  </a:lnTo>
                  <a:lnTo>
                    <a:pt x="206" y="1779"/>
                  </a:lnTo>
                  <a:lnTo>
                    <a:pt x="203" y="1765"/>
                  </a:lnTo>
                  <a:lnTo>
                    <a:pt x="198" y="1768"/>
                  </a:lnTo>
                  <a:lnTo>
                    <a:pt x="193" y="1772"/>
                  </a:lnTo>
                  <a:lnTo>
                    <a:pt x="191" y="1778"/>
                  </a:lnTo>
                  <a:lnTo>
                    <a:pt x="192" y="1787"/>
                  </a:lnTo>
                  <a:lnTo>
                    <a:pt x="188" y="1784"/>
                  </a:lnTo>
                  <a:lnTo>
                    <a:pt x="186" y="1779"/>
                  </a:lnTo>
                  <a:lnTo>
                    <a:pt x="183" y="1775"/>
                  </a:lnTo>
                  <a:lnTo>
                    <a:pt x="181" y="1769"/>
                  </a:lnTo>
                  <a:lnTo>
                    <a:pt x="186" y="1761"/>
                  </a:lnTo>
                  <a:lnTo>
                    <a:pt x="189" y="1752"/>
                  </a:lnTo>
                  <a:lnTo>
                    <a:pt x="189" y="1744"/>
                  </a:lnTo>
                  <a:lnTo>
                    <a:pt x="191" y="1734"/>
                  </a:lnTo>
                  <a:lnTo>
                    <a:pt x="191" y="1724"/>
                  </a:lnTo>
                  <a:lnTo>
                    <a:pt x="185" y="1716"/>
                  </a:lnTo>
                  <a:lnTo>
                    <a:pt x="182" y="1719"/>
                  </a:lnTo>
                  <a:lnTo>
                    <a:pt x="181" y="1725"/>
                  </a:lnTo>
                  <a:lnTo>
                    <a:pt x="176" y="1729"/>
                  </a:lnTo>
                  <a:lnTo>
                    <a:pt x="172" y="1721"/>
                  </a:lnTo>
                  <a:lnTo>
                    <a:pt x="173" y="1712"/>
                  </a:lnTo>
                  <a:lnTo>
                    <a:pt x="176" y="1704"/>
                  </a:lnTo>
                  <a:lnTo>
                    <a:pt x="178" y="1695"/>
                  </a:lnTo>
                  <a:lnTo>
                    <a:pt x="176" y="1684"/>
                  </a:lnTo>
                  <a:lnTo>
                    <a:pt x="173" y="1681"/>
                  </a:lnTo>
                  <a:lnTo>
                    <a:pt x="169" y="1682"/>
                  </a:lnTo>
                  <a:lnTo>
                    <a:pt x="165" y="1685"/>
                  </a:lnTo>
                  <a:lnTo>
                    <a:pt x="163" y="1688"/>
                  </a:lnTo>
                  <a:lnTo>
                    <a:pt x="153" y="1684"/>
                  </a:lnTo>
                  <a:lnTo>
                    <a:pt x="152" y="1678"/>
                  </a:lnTo>
                  <a:lnTo>
                    <a:pt x="149" y="1672"/>
                  </a:lnTo>
                  <a:lnTo>
                    <a:pt x="148" y="1666"/>
                  </a:lnTo>
                  <a:lnTo>
                    <a:pt x="148" y="1659"/>
                  </a:lnTo>
                  <a:lnTo>
                    <a:pt x="140" y="1658"/>
                  </a:lnTo>
                  <a:lnTo>
                    <a:pt x="138" y="1661"/>
                  </a:lnTo>
                  <a:lnTo>
                    <a:pt x="136" y="1666"/>
                  </a:lnTo>
                  <a:lnTo>
                    <a:pt x="133" y="1671"/>
                  </a:lnTo>
                  <a:lnTo>
                    <a:pt x="130" y="1675"/>
                  </a:lnTo>
                  <a:lnTo>
                    <a:pt x="125" y="1672"/>
                  </a:lnTo>
                  <a:lnTo>
                    <a:pt x="122" y="1666"/>
                  </a:lnTo>
                  <a:lnTo>
                    <a:pt x="119" y="1659"/>
                  </a:lnTo>
                  <a:lnTo>
                    <a:pt x="110" y="1656"/>
                  </a:lnTo>
                  <a:lnTo>
                    <a:pt x="106" y="1671"/>
                  </a:lnTo>
                  <a:lnTo>
                    <a:pt x="98" y="1672"/>
                  </a:lnTo>
                  <a:lnTo>
                    <a:pt x="93" y="1665"/>
                  </a:lnTo>
                  <a:lnTo>
                    <a:pt x="88" y="1656"/>
                  </a:lnTo>
                  <a:lnTo>
                    <a:pt x="79" y="1656"/>
                  </a:lnTo>
                  <a:lnTo>
                    <a:pt x="78" y="1662"/>
                  </a:lnTo>
                  <a:lnTo>
                    <a:pt x="79" y="1666"/>
                  </a:lnTo>
                  <a:lnTo>
                    <a:pt x="79" y="1672"/>
                  </a:lnTo>
                  <a:lnTo>
                    <a:pt x="78" y="1678"/>
                  </a:lnTo>
                  <a:lnTo>
                    <a:pt x="70" y="1675"/>
                  </a:lnTo>
                  <a:lnTo>
                    <a:pt x="68" y="1668"/>
                  </a:lnTo>
                  <a:lnTo>
                    <a:pt x="65" y="1661"/>
                  </a:lnTo>
                  <a:lnTo>
                    <a:pt x="58" y="1656"/>
                  </a:lnTo>
                  <a:lnTo>
                    <a:pt x="52" y="1658"/>
                  </a:lnTo>
                  <a:lnTo>
                    <a:pt x="52" y="1664"/>
                  </a:lnTo>
                  <a:lnTo>
                    <a:pt x="53" y="1669"/>
                  </a:lnTo>
                  <a:lnTo>
                    <a:pt x="55" y="1676"/>
                  </a:lnTo>
                  <a:lnTo>
                    <a:pt x="48" y="1676"/>
                  </a:lnTo>
                  <a:lnTo>
                    <a:pt x="42" y="1675"/>
                  </a:lnTo>
                  <a:lnTo>
                    <a:pt x="36" y="1672"/>
                  </a:lnTo>
                  <a:lnTo>
                    <a:pt x="32" y="1669"/>
                  </a:lnTo>
                  <a:lnTo>
                    <a:pt x="26" y="1666"/>
                  </a:lnTo>
                  <a:lnTo>
                    <a:pt x="22" y="1664"/>
                  </a:lnTo>
                  <a:lnTo>
                    <a:pt x="16" y="1659"/>
                  </a:lnTo>
                  <a:lnTo>
                    <a:pt x="12" y="1656"/>
                  </a:lnTo>
                  <a:lnTo>
                    <a:pt x="9" y="1652"/>
                  </a:lnTo>
                  <a:lnTo>
                    <a:pt x="6" y="1648"/>
                  </a:lnTo>
                  <a:lnTo>
                    <a:pt x="3" y="1644"/>
                  </a:lnTo>
                  <a:lnTo>
                    <a:pt x="0" y="1636"/>
                  </a:lnTo>
                  <a:lnTo>
                    <a:pt x="3" y="1625"/>
                  </a:lnTo>
                  <a:lnTo>
                    <a:pt x="6" y="1622"/>
                  </a:lnTo>
                  <a:lnTo>
                    <a:pt x="9" y="1619"/>
                  </a:lnTo>
                  <a:lnTo>
                    <a:pt x="13" y="1616"/>
                  </a:lnTo>
                  <a:lnTo>
                    <a:pt x="19" y="1615"/>
                  </a:lnTo>
                  <a:lnTo>
                    <a:pt x="36" y="1613"/>
                  </a:lnTo>
                  <a:lnTo>
                    <a:pt x="52" y="1609"/>
                  </a:lnTo>
                  <a:lnTo>
                    <a:pt x="68" y="1603"/>
                  </a:lnTo>
                  <a:lnTo>
                    <a:pt x="82" y="1596"/>
                  </a:lnTo>
                  <a:lnTo>
                    <a:pt x="98" y="1589"/>
                  </a:lnTo>
                  <a:lnTo>
                    <a:pt x="113" y="1583"/>
                  </a:lnTo>
                  <a:lnTo>
                    <a:pt x="129" y="1581"/>
                  </a:lnTo>
                  <a:lnTo>
                    <a:pt x="148" y="1581"/>
                  </a:lnTo>
                  <a:lnTo>
                    <a:pt x="161" y="1583"/>
                  </a:lnTo>
                  <a:lnTo>
                    <a:pt x="171" y="1588"/>
                  </a:lnTo>
                  <a:lnTo>
                    <a:pt x="181" y="1593"/>
                  </a:lnTo>
                  <a:lnTo>
                    <a:pt x="191" y="1599"/>
                  </a:lnTo>
                  <a:lnTo>
                    <a:pt x="201" y="1605"/>
                  </a:lnTo>
                  <a:lnTo>
                    <a:pt x="211" y="1611"/>
                  </a:lnTo>
                  <a:lnTo>
                    <a:pt x="221" y="1616"/>
                  </a:lnTo>
                  <a:lnTo>
                    <a:pt x="233" y="1621"/>
                  </a:lnTo>
                  <a:lnTo>
                    <a:pt x="245" y="1621"/>
                  </a:lnTo>
                  <a:lnTo>
                    <a:pt x="252" y="1619"/>
                  </a:lnTo>
                  <a:lnTo>
                    <a:pt x="258" y="1616"/>
                  </a:lnTo>
                  <a:lnTo>
                    <a:pt x="265" y="1613"/>
                  </a:lnTo>
                  <a:lnTo>
                    <a:pt x="271" y="1609"/>
                  </a:lnTo>
                  <a:lnTo>
                    <a:pt x="272" y="1606"/>
                  </a:lnTo>
                  <a:lnTo>
                    <a:pt x="274" y="1602"/>
                  </a:lnTo>
                  <a:lnTo>
                    <a:pt x="276" y="1596"/>
                  </a:lnTo>
                  <a:lnTo>
                    <a:pt x="279" y="1591"/>
                  </a:lnTo>
                  <a:lnTo>
                    <a:pt x="275" y="1576"/>
                  </a:lnTo>
                  <a:lnTo>
                    <a:pt x="274" y="1559"/>
                  </a:lnTo>
                  <a:lnTo>
                    <a:pt x="271" y="1543"/>
                  </a:lnTo>
                  <a:lnTo>
                    <a:pt x="263" y="1529"/>
                  </a:lnTo>
                  <a:lnTo>
                    <a:pt x="253" y="1533"/>
                  </a:lnTo>
                  <a:lnTo>
                    <a:pt x="252" y="1529"/>
                  </a:lnTo>
                  <a:lnTo>
                    <a:pt x="251" y="1525"/>
                  </a:lnTo>
                  <a:lnTo>
                    <a:pt x="248" y="1520"/>
                  </a:lnTo>
                  <a:lnTo>
                    <a:pt x="246" y="1515"/>
                  </a:lnTo>
                  <a:lnTo>
                    <a:pt x="243" y="1512"/>
                  </a:lnTo>
                  <a:lnTo>
                    <a:pt x="239" y="1509"/>
                  </a:lnTo>
                  <a:lnTo>
                    <a:pt x="236" y="1508"/>
                  </a:lnTo>
                  <a:lnTo>
                    <a:pt x="232" y="1510"/>
                  </a:lnTo>
                  <a:lnTo>
                    <a:pt x="226" y="1498"/>
                  </a:lnTo>
                  <a:lnTo>
                    <a:pt x="223" y="1495"/>
                  </a:lnTo>
                  <a:lnTo>
                    <a:pt x="219" y="1492"/>
                  </a:lnTo>
                  <a:lnTo>
                    <a:pt x="215" y="1492"/>
                  </a:lnTo>
                  <a:lnTo>
                    <a:pt x="212" y="1498"/>
                  </a:lnTo>
                  <a:lnTo>
                    <a:pt x="209" y="1490"/>
                  </a:lnTo>
                  <a:lnTo>
                    <a:pt x="208" y="1483"/>
                  </a:lnTo>
                  <a:lnTo>
                    <a:pt x="208" y="1475"/>
                  </a:lnTo>
                  <a:lnTo>
                    <a:pt x="202" y="1469"/>
                  </a:lnTo>
                  <a:lnTo>
                    <a:pt x="193" y="1475"/>
                  </a:lnTo>
                  <a:lnTo>
                    <a:pt x="188" y="1470"/>
                  </a:lnTo>
                  <a:lnTo>
                    <a:pt x="188" y="1460"/>
                  </a:lnTo>
                  <a:lnTo>
                    <a:pt x="188" y="1449"/>
                  </a:lnTo>
                  <a:lnTo>
                    <a:pt x="186" y="1439"/>
                  </a:lnTo>
                  <a:lnTo>
                    <a:pt x="166" y="1435"/>
                  </a:lnTo>
                  <a:lnTo>
                    <a:pt x="166" y="1416"/>
                  </a:lnTo>
                  <a:lnTo>
                    <a:pt x="159" y="1412"/>
                  </a:lnTo>
                  <a:lnTo>
                    <a:pt x="155" y="1413"/>
                  </a:lnTo>
                  <a:lnTo>
                    <a:pt x="150" y="1419"/>
                  </a:lnTo>
                  <a:lnTo>
                    <a:pt x="152" y="1426"/>
                  </a:lnTo>
                  <a:lnTo>
                    <a:pt x="148" y="1419"/>
                  </a:lnTo>
                  <a:lnTo>
                    <a:pt x="146" y="1410"/>
                  </a:lnTo>
                  <a:lnTo>
                    <a:pt x="143" y="1403"/>
                  </a:lnTo>
                  <a:lnTo>
                    <a:pt x="133" y="1399"/>
                  </a:lnTo>
                  <a:lnTo>
                    <a:pt x="129" y="1403"/>
                  </a:lnTo>
                  <a:lnTo>
                    <a:pt x="130" y="1407"/>
                  </a:lnTo>
                  <a:lnTo>
                    <a:pt x="130" y="1413"/>
                  </a:lnTo>
                  <a:lnTo>
                    <a:pt x="130" y="1419"/>
                  </a:lnTo>
                  <a:lnTo>
                    <a:pt x="132" y="1425"/>
                  </a:lnTo>
                  <a:lnTo>
                    <a:pt x="123" y="1422"/>
                  </a:lnTo>
                  <a:lnTo>
                    <a:pt x="119" y="1415"/>
                  </a:lnTo>
                  <a:lnTo>
                    <a:pt x="116" y="1406"/>
                  </a:lnTo>
                  <a:lnTo>
                    <a:pt x="110" y="1399"/>
                  </a:lnTo>
                  <a:lnTo>
                    <a:pt x="105" y="1402"/>
                  </a:lnTo>
                  <a:lnTo>
                    <a:pt x="103" y="1409"/>
                  </a:lnTo>
                  <a:lnTo>
                    <a:pt x="105" y="1417"/>
                  </a:lnTo>
                  <a:lnTo>
                    <a:pt x="105" y="1425"/>
                  </a:lnTo>
                  <a:lnTo>
                    <a:pt x="99" y="1422"/>
                  </a:lnTo>
                  <a:lnTo>
                    <a:pt x="98" y="1416"/>
                  </a:lnTo>
                  <a:lnTo>
                    <a:pt x="96" y="1409"/>
                  </a:lnTo>
                  <a:lnTo>
                    <a:pt x="90" y="1403"/>
                  </a:lnTo>
                  <a:lnTo>
                    <a:pt x="83" y="1420"/>
                  </a:lnTo>
                  <a:lnTo>
                    <a:pt x="78" y="1413"/>
                  </a:lnTo>
                  <a:lnTo>
                    <a:pt x="73" y="1407"/>
                  </a:lnTo>
                  <a:lnTo>
                    <a:pt x="70" y="1400"/>
                  </a:lnTo>
                  <a:lnTo>
                    <a:pt x="68" y="1395"/>
                  </a:lnTo>
                  <a:lnTo>
                    <a:pt x="58" y="1395"/>
                  </a:lnTo>
                  <a:lnTo>
                    <a:pt x="56" y="1402"/>
                  </a:lnTo>
                  <a:lnTo>
                    <a:pt x="59" y="1410"/>
                  </a:lnTo>
                  <a:lnTo>
                    <a:pt x="60" y="1419"/>
                  </a:lnTo>
                  <a:lnTo>
                    <a:pt x="59" y="1427"/>
                  </a:lnTo>
                  <a:lnTo>
                    <a:pt x="52" y="1419"/>
                  </a:lnTo>
                  <a:lnTo>
                    <a:pt x="50" y="1413"/>
                  </a:lnTo>
                  <a:lnTo>
                    <a:pt x="48" y="1407"/>
                  </a:lnTo>
                  <a:lnTo>
                    <a:pt x="46" y="1400"/>
                  </a:lnTo>
                  <a:lnTo>
                    <a:pt x="42" y="1395"/>
                  </a:lnTo>
                  <a:lnTo>
                    <a:pt x="36" y="1392"/>
                  </a:lnTo>
                  <a:lnTo>
                    <a:pt x="33" y="1395"/>
                  </a:lnTo>
                  <a:lnTo>
                    <a:pt x="32" y="1400"/>
                  </a:lnTo>
                  <a:lnTo>
                    <a:pt x="32" y="1406"/>
                  </a:lnTo>
                  <a:lnTo>
                    <a:pt x="33" y="1412"/>
                  </a:lnTo>
                  <a:lnTo>
                    <a:pt x="22" y="1407"/>
                  </a:lnTo>
                  <a:lnTo>
                    <a:pt x="15" y="1400"/>
                  </a:lnTo>
                  <a:lnTo>
                    <a:pt x="12" y="1397"/>
                  </a:lnTo>
                  <a:lnTo>
                    <a:pt x="10" y="1393"/>
                  </a:lnTo>
                  <a:lnTo>
                    <a:pt x="7" y="1389"/>
                  </a:lnTo>
                  <a:lnTo>
                    <a:pt x="6" y="1383"/>
                  </a:lnTo>
                  <a:lnTo>
                    <a:pt x="6" y="1370"/>
                  </a:lnTo>
                  <a:lnTo>
                    <a:pt x="9" y="1366"/>
                  </a:lnTo>
                  <a:lnTo>
                    <a:pt x="15" y="1363"/>
                  </a:lnTo>
                  <a:lnTo>
                    <a:pt x="20" y="1360"/>
                  </a:lnTo>
                  <a:lnTo>
                    <a:pt x="27" y="1357"/>
                  </a:lnTo>
                  <a:lnTo>
                    <a:pt x="42" y="1360"/>
                  </a:lnTo>
                  <a:lnTo>
                    <a:pt x="58" y="1360"/>
                  </a:lnTo>
                  <a:lnTo>
                    <a:pt x="72" y="1360"/>
                  </a:lnTo>
                  <a:lnTo>
                    <a:pt x="86" y="1357"/>
                  </a:lnTo>
                  <a:lnTo>
                    <a:pt x="102" y="1355"/>
                  </a:lnTo>
                  <a:lnTo>
                    <a:pt x="116" y="1350"/>
                  </a:lnTo>
                  <a:lnTo>
                    <a:pt x="130" y="1346"/>
                  </a:lnTo>
                  <a:lnTo>
                    <a:pt x="145" y="1340"/>
                  </a:lnTo>
                  <a:lnTo>
                    <a:pt x="171" y="1340"/>
                  </a:lnTo>
                  <a:lnTo>
                    <a:pt x="183" y="1345"/>
                  </a:lnTo>
                  <a:lnTo>
                    <a:pt x="195" y="1350"/>
                  </a:lnTo>
                  <a:lnTo>
                    <a:pt x="206" y="1357"/>
                  </a:lnTo>
                  <a:lnTo>
                    <a:pt x="218" y="1365"/>
                  </a:lnTo>
                  <a:lnTo>
                    <a:pt x="228" y="1372"/>
                  </a:lnTo>
                  <a:lnTo>
                    <a:pt x="241" y="1379"/>
                  </a:lnTo>
                  <a:lnTo>
                    <a:pt x="253" y="1386"/>
                  </a:lnTo>
                  <a:lnTo>
                    <a:pt x="268" y="1392"/>
                  </a:lnTo>
                  <a:lnTo>
                    <a:pt x="275" y="1392"/>
                  </a:lnTo>
                  <a:lnTo>
                    <a:pt x="284" y="1392"/>
                  </a:lnTo>
                  <a:lnTo>
                    <a:pt x="291" y="1389"/>
                  </a:lnTo>
                  <a:lnTo>
                    <a:pt x="298" y="1385"/>
                  </a:lnTo>
                  <a:lnTo>
                    <a:pt x="301" y="1380"/>
                  </a:lnTo>
                  <a:lnTo>
                    <a:pt x="305" y="1375"/>
                  </a:lnTo>
                  <a:lnTo>
                    <a:pt x="308" y="1369"/>
                  </a:lnTo>
                  <a:lnTo>
                    <a:pt x="311" y="1360"/>
                  </a:lnTo>
                  <a:lnTo>
                    <a:pt x="309" y="1324"/>
                  </a:lnTo>
                  <a:lnTo>
                    <a:pt x="311" y="1286"/>
                  </a:lnTo>
                  <a:lnTo>
                    <a:pt x="308" y="1249"/>
                  </a:lnTo>
                  <a:lnTo>
                    <a:pt x="295" y="1214"/>
                  </a:lnTo>
                  <a:lnTo>
                    <a:pt x="288" y="1216"/>
                  </a:lnTo>
                  <a:lnTo>
                    <a:pt x="281" y="1210"/>
                  </a:lnTo>
                  <a:lnTo>
                    <a:pt x="279" y="1206"/>
                  </a:lnTo>
                  <a:lnTo>
                    <a:pt x="278" y="1201"/>
                  </a:lnTo>
                  <a:lnTo>
                    <a:pt x="275" y="1197"/>
                  </a:lnTo>
                  <a:lnTo>
                    <a:pt x="274" y="1191"/>
                  </a:lnTo>
                  <a:lnTo>
                    <a:pt x="263" y="1199"/>
                  </a:lnTo>
                  <a:lnTo>
                    <a:pt x="258" y="1196"/>
                  </a:lnTo>
                  <a:lnTo>
                    <a:pt x="256" y="1190"/>
                  </a:lnTo>
                  <a:lnTo>
                    <a:pt x="253" y="1183"/>
                  </a:lnTo>
                  <a:lnTo>
                    <a:pt x="248" y="1179"/>
                  </a:lnTo>
                  <a:lnTo>
                    <a:pt x="239" y="1183"/>
                  </a:lnTo>
                  <a:lnTo>
                    <a:pt x="235" y="1179"/>
                  </a:lnTo>
                  <a:lnTo>
                    <a:pt x="235" y="1170"/>
                  </a:lnTo>
                  <a:lnTo>
                    <a:pt x="233" y="1163"/>
                  </a:lnTo>
                  <a:lnTo>
                    <a:pt x="228" y="1159"/>
                  </a:lnTo>
                  <a:lnTo>
                    <a:pt x="222" y="1166"/>
                  </a:lnTo>
                  <a:lnTo>
                    <a:pt x="218" y="1163"/>
                  </a:lnTo>
                  <a:lnTo>
                    <a:pt x="216" y="1157"/>
                  </a:lnTo>
                  <a:lnTo>
                    <a:pt x="215" y="1150"/>
                  </a:lnTo>
                  <a:lnTo>
                    <a:pt x="213" y="1143"/>
                  </a:lnTo>
                  <a:lnTo>
                    <a:pt x="206" y="1139"/>
                  </a:lnTo>
                  <a:lnTo>
                    <a:pt x="203" y="1141"/>
                  </a:lnTo>
                  <a:lnTo>
                    <a:pt x="202" y="1147"/>
                  </a:lnTo>
                  <a:lnTo>
                    <a:pt x="195" y="1150"/>
                  </a:lnTo>
                  <a:lnTo>
                    <a:pt x="195" y="1144"/>
                  </a:lnTo>
                  <a:lnTo>
                    <a:pt x="193" y="1137"/>
                  </a:lnTo>
                  <a:lnTo>
                    <a:pt x="192" y="1131"/>
                  </a:lnTo>
                  <a:lnTo>
                    <a:pt x="188" y="1126"/>
                  </a:lnTo>
                  <a:lnTo>
                    <a:pt x="179" y="1127"/>
                  </a:lnTo>
                  <a:lnTo>
                    <a:pt x="179" y="1133"/>
                  </a:lnTo>
                  <a:lnTo>
                    <a:pt x="179" y="1140"/>
                  </a:lnTo>
                  <a:lnTo>
                    <a:pt x="175" y="1146"/>
                  </a:lnTo>
                  <a:lnTo>
                    <a:pt x="172" y="1140"/>
                  </a:lnTo>
                  <a:lnTo>
                    <a:pt x="171" y="1133"/>
                  </a:lnTo>
                  <a:lnTo>
                    <a:pt x="168" y="1127"/>
                  </a:lnTo>
                  <a:lnTo>
                    <a:pt x="159" y="1124"/>
                  </a:lnTo>
                  <a:lnTo>
                    <a:pt x="156" y="1130"/>
                  </a:lnTo>
                  <a:lnTo>
                    <a:pt x="155" y="1134"/>
                  </a:lnTo>
                  <a:lnTo>
                    <a:pt x="155" y="1141"/>
                  </a:lnTo>
                  <a:lnTo>
                    <a:pt x="158" y="1149"/>
                  </a:lnTo>
                  <a:lnTo>
                    <a:pt x="150" y="1149"/>
                  </a:lnTo>
                  <a:lnTo>
                    <a:pt x="148" y="1144"/>
                  </a:lnTo>
                  <a:lnTo>
                    <a:pt x="146" y="1137"/>
                  </a:lnTo>
                  <a:lnTo>
                    <a:pt x="142" y="1131"/>
                  </a:lnTo>
                  <a:lnTo>
                    <a:pt x="132" y="1136"/>
                  </a:lnTo>
                  <a:lnTo>
                    <a:pt x="132" y="1141"/>
                  </a:lnTo>
                  <a:lnTo>
                    <a:pt x="135" y="1149"/>
                  </a:lnTo>
                  <a:lnTo>
                    <a:pt x="136" y="1156"/>
                  </a:lnTo>
                  <a:lnTo>
                    <a:pt x="133" y="1161"/>
                  </a:lnTo>
                  <a:lnTo>
                    <a:pt x="132" y="1157"/>
                  </a:lnTo>
                  <a:lnTo>
                    <a:pt x="130" y="1153"/>
                  </a:lnTo>
                  <a:lnTo>
                    <a:pt x="128" y="1149"/>
                  </a:lnTo>
                  <a:lnTo>
                    <a:pt x="125" y="1144"/>
                  </a:lnTo>
                  <a:lnTo>
                    <a:pt x="115" y="1147"/>
                  </a:lnTo>
                  <a:lnTo>
                    <a:pt x="115" y="1153"/>
                  </a:lnTo>
                  <a:lnTo>
                    <a:pt x="116" y="1161"/>
                  </a:lnTo>
                  <a:lnTo>
                    <a:pt x="112" y="1170"/>
                  </a:lnTo>
                  <a:lnTo>
                    <a:pt x="106" y="1167"/>
                  </a:lnTo>
                  <a:lnTo>
                    <a:pt x="103" y="1161"/>
                  </a:lnTo>
                  <a:lnTo>
                    <a:pt x="100" y="1154"/>
                  </a:lnTo>
                  <a:lnTo>
                    <a:pt x="95" y="1150"/>
                  </a:lnTo>
                  <a:lnTo>
                    <a:pt x="86" y="1153"/>
                  </a:lnTo>
                  <a:lnTo>
                    <a:pt x="89" y="1161"/>
                  </a:lnTo>
                  <a:lnTo>
                    <a:pt x="90" y="1169"/>
                  </a:lnTo>
                  <a:lnTo>
                    <a:pt x="83" y="1173"/>
                  </a:lnTo>
                  <a:lnTo>
                    <a:pt x="78" y="1171"/>
                  </a:lnTo>
                  <a:lnTo>
                    <a:pt x="75" y="1167"/>
                  </a:lnTo>
                  <a:lnTo>
                    <a:pt x="73" y="1161"/>
                  </a:lnTo>
                  <a:lnTo>
                    <a:pt x="69" y="1157"/>
                  </a:lnTo>
                  <a:lnTo>
                    <a:pt x="59" y="1174"/>
                  </a:lnTo>
                  <a:lnTo>
                    <a:pt x="53" y="1173"/>
                  </a:lnTo>
                  <a:lnTo>
                    <a:pt x="49" y="1167"/>
                  </a:lnTo>
                  <a:lnTo>
                    <a:pt x="45" y="1163"/>
                  </a:lnTo>
                  <a:lnTo>
                    <a:pt x="36" y="1160"/>
                  </a:lnTo>
                  <a:lnTo>
                    <a:pt x="35" y="1164"/>
                  </a:lnTo>
                  <a:lnTo>
                    <a:pt x="35" y="1169"/>
                  </a:lnTo>
                  <a:lnTo>
                    <a:pt x="36" y="1173"/>
                  </a:lnTo>
                  <a:lnTo>
                    <a:pt x="39" y="1179"/>
                  </a:lnTo>
                  <a:lnTo>
                    <a:pt x="32" y="1166"/>
                  </a:lnTo>
                  <a:lnTo>
                    <a:pt x="19" y="1160"/>
                  </a:lnTo>
                  <a:lnTo>
                    <a:pt x="15" y="1164"/>
                  </a:lnTo>
                  <a:lnTo>
                    <a:pt x="16" y="1170"/>
                  </a:lnTo>
                  <a:lnTo>
                    <a:pt x="19" y="1176"/>
                  </a:lnTo>
                  <a:lnTo>
                    <a:pt x="17" y="1183"/>
                  </a:lnTo>
                  <a:lnTo>
                    <a:pt x="7" y="1177"/>
                  </a:lnTo>
                  <a:lnTo>
                    <a:pt x="3" y="1170"/>
                  </a:lnTo>
                  <a:lnTo>
                    <a:pt x="2" y="1160"/>
                  </a:lnTo>
                  <a:lnTo>
                    <a:pt x="2" y="1150"/>
                  </a:lnTo>
                  <a:lnTo>
                    <a:pt x="5" y="1140"/>
                  </a:lnTo>
                  <a:lnTo>
                    <a:pt x="10" y="1136"/>
                  </a:lnTo>
                  <a:lnTo>
                    <a:pt x="17" y="1131"/>
                  </a:lnTo>
                  <a:lnTo>
                    <a:pt x="25" y="1127"/>
                  </a:lnTo>
                  <a:lnTo>
                    <a:pt x="35" y="1123"/>
                  </a:lnTo>
                  <a:lnTo>
                    <a:pt x="46" y="1121"/>
                  </a:lnTo>
                  <a:lnTo>
                    <a:pt x="56" y="1121"/>
                  </a:lnTo>
                  <a:lnTo>
                    <a:pt x="68" y="1121"/>
                  </a:lnTo>
                  <a:lnTo>
                    <a:pt x="78" y="1120"/>
                  </a:lnTo>
                  <a:lnTo>
                    <a:pt x="88" y="1120"/>
                  </a:lnTo>
                  <a:lnTo>
                    <a:pt x="99" y="1118"/>
                  </a:lnTo>
                  <a:lnTo>
                    <a:pt x="109" y="1117"/>
                  </a:lnTo>
                  <a:lnTo>
                    <a:pt x="120" y="1114"/>
                  </a:lnTo>
                  <a:lnTo>
                    <a:pt x="126" y="1111"/>
                  </a:lnTo>
                  <a:lnTo>
                    <a:pt x="132" y="1107"/>
                  </a:lnTo>
                  <a:lnTo>
                    <a:pt x="139" y="1104"/>
                  </a:lnTo>
                  <a:lnTo>
                    <a:pt x="146" y="1100"/>
                  </a:lnTo>
                  <a:lnTo>
                    <a:pt x="152" y="1094"/>
                  </a:lnTo>
                  <a:lnTo>
                    <a:pt x="159" y="1093"/>
                  </a:lnTo>
                  <a:lnTo>
                    <a:pt x="166" y="1090"/>
                  </a:lnTo>
                  <a:lnTo>
                    <a:pt x="175" y="1086"/>
                  </a:lnTo>
                  <a:lnTo>
                    <a:pt x="183" y="1083"/>
                  </a:lnTo>
                  <a:lnTo>
                    <a:pt x="195" y="1084"/>
                  </a:lnTo>
                  <a:lnTo>
                    <a:pt x="205" y="1087"/>
                  </a:lnTo>
                  <a:lnTo>
                    <a:pt x="213" y="1091"/>
                  </a:lnTo>
                  <a:lnTo>
                    <a:pt x="222" y="1096"/>
                  </a:lnTo>
                  <a:lnTo>
                    <a:pt x="231" y="1101"/>
                  </a:lnTo>
                  <a:lnTo>
                    <a:pt x="239" y="1107"/>
                  </a:lnTo>
                  <a:lnTo>
                    <a:pt x="251" y="1111"/>
                  </a:lnTo>
                  <a:lnTo>
                    <a:pt x="262" y="1114"/>
                  </a:lnTo>
                  <a:lnTo>
                    <a:pt x="286" y="1114"/>
                  </a:lnTo>
                  <a:lnTo>
                    <a:pt x="292" y="1111"/>
                  </a:lnTo>
                  <a:lnTo>
                    <a:pt x="299" y="1108"/>
                  </a:lnTo>
                  <a:lnTo>
                    <a:pt x="305" y="1104"/>
                  </a:lnTo>
                  <a:lnTo>
                    <a:pt x="311" y="1098"/>
                  </a:lnTo>
                  <a:lnTo>
                    <a:pt x="314" y="1094"/>
                  </a:lnTo>
                  <a:lnTo>
                    <a:pt x="316" y="1091"/>
                  </a:lnTo>
                  <a:lnTo>
                    <a:pt x="319" y="1087"/>
                  </a:lnTo>
                  <a:lnTo>
                    <a:pt x="322" y="1081"/>
                  </a:lnTo>
                  <a:lnTo>
                    <a:pt x="321" y="1068"/>
                  </a:lnTo>
                  <a:lnTo>
                    <a:pt x="324" y="1056"/>
                  </a:lnTo>
                  <a:lnTo>
                    <a:pt x="325" y="1044"/>
                  </a:lnTo>
                  <a:lnTo>
                    <a:pt x="324" y="1031"/>
                  </a:lnTo>
                  <a:lnTo>
                    <a:pt x="315" y="1027"/>
                  </a:lnTo>
                  <a:lnTo>
                    <a:pt x="311" y="1017"/>
                  </a:lnTo>
                  <a:lnTo>
                    <a:pt x="306" y="1007"/>
                  </a:lnTo>
                  <a:lnTo>
                    <a:pt x="299" y="1000"/>
                  </a:lnTo>
                  <a:lnTo>
                    <a:pt x="285" y="997"/>
                  </a:lnTo>
                  <a:lnTo>
                    <a:pt x="286" y="991"/>
                  </a:lnTo>
                  <a:lnTo>
                    <a:pt x="286" y="983"/>
                  </a:lnTo>
                  <a:lnTo>
                    <a:pt x="285" y="977"/>
                  </a:lnTo>
                  <a:lnTo>
                    <a:pt x="279" y="974"/>
                  </a:lnTo>
                  <a:lnTo>
                    <a:pt x="271" y="983"/>
                  </a:lnTo>
                  <a:lnTo>
                    <a:pt x="269" y="975"/>
                  </a:lnTo>
                  <a:lnTo>
                    <a:pt x="269" y="968"/>
                  </a:lnTo>
                  <a:lnTo>
                    <a:pt x="269" y="961"/>
                  </a:lnTo>
                  <a:lnTo>
                    <a:pt x="268" y="954"/>
                  </a:lnTo>
                  <a:lnTo>
                    <a:pt x="263" y="953"/>
                  </a:lnTo>
                  <a:lnTo>
                    <a:pt x="261" y="955"/>
                  </a:lnTo>
                  <a:lnTo>
                    <a:pt x="256" y="960"/>
                  </a:lnTo>
                  <a:lnTo>
                    <a:pt x="252" y="964"/>
                  </a:lnTo>
                  <a:lnTo>
                    <a:pt x="251" y="957"/>
                  </a:lnTo>
                  <a:lnTo>
                    <a:pt x="251" y="950"/>
                  </a:lnTo>
                  <a:lnTo>
                    <a:pt x="252" y="941"/>
                  </a:lnTo>
                  <a:lnTo>
                    <a:pt x="253" y="934"/>
                  </a:lnTo>
                  <a:lnTo>
                    <a:pt x="239" y="925"/>
                  </a:lnTo>
                  <a:lnTo>
                    <a:pt x="245" y="901"/>
                  </a:lnTo>
                  <a:lnTo>
                    <a:pt x="239" y="891"/>
                  </a:lnTo>
                  <a:lnTo>
                    <a:pt x="233" y="885"/>
                  </a:lnTo>
                  <a:lnTo>
                    <a:pt x="235" y="880"/>
                  </a:lnTo>
                  <a:lnTo>
                    <a:pt x="236" y="872"/>
                  </a:lnTo>
                  <a:lnTo>
                    <a:pt x="238" y="862"/>
                  </a:lnTo>
                  <a:lnTo>
                    <a:pt x="228" y="857"/>
                  </a:lnTo>
                  <a:lnTo>
                    <a:pt x="226" y="860"/>
                  </a:lnTo>
                  <a:lnTo>
                    <a:pt x="225" y="864"/>
                  </a:lnTo>
                  <a:lnTo>
                    <a:pt x="222" y="870"/>
                  </a:lnTo>
                  <a:lnTo>
                    <a:pt x="219" y="874"/>
                  </a:lnTo>
                  <a:lnTo>
                    <a:pt x="216" y="867"/>
                  </a:lnTo>
                  <a:lnTo>
                    <a:pt x="218" y="857"/>
                  </a:lnTo>
                  <a:lnTo>
                    <a:pt x="219" y="847"/>
                  </a:lnTo>
                  <a:lnTo>
                    <a:pt x="218" y="837"/>
                  </a:lnTo>
                  <a:lnTo>
                    <a:pt x="215" y="832"/>
                  </a:lnTo>
                  <a:lnTo>
                    <a:pt x="209" y="835"/>
                  </a:lnTo>
                  <a:lnTo>
                    <a:pt x="206" y="841"/>
                  </a:lnTo>
                  <a:lnTo>
                    <a:pt x="205" y="847"/>
                  </a:lnTo>
                  <a:lnTo>
                    <a:pt x="202" y="852"/>
                  </a:lnTo>
                  <a:lnTo>
                    <a:pt x="196" y="847"/>
                  </a:lnTo>
                  <a:lnTo>
                    <a:pt x="196" y="837"/>
                  </a:lnTo>
                  <a:lnTo>
                    <a:pt x="196" y="827"/>
                  </a:lnTo>
                  <a:lnTo>
                    <a:pt x="189" y="820"/>
                  </a:lnTo>
                  <a:lnTo>
                    <a:pt x="185" y="822"/>
                  </a:lnTo>
                  <a:lnTo>
                    <a:pt x="182" y="828"/>
                  </a:lnTo>
                  <a:lnTo>
                    <a:pt x="182" y="835"/>
                  </a:lnTo>
                  <a:lnTo>
                    <a:pt x="179" y="841"/>
                  </a:lnTo>
                  <a:lnTo>
                    <a:pt x="175" y="835"/>
                  </a:lnTo>
                  <a:lnTo>
                    <a:pt x="175" y="825"/>
                  </a:lnTo>
                  <a:lnTo>
                    <a:pt x="173" y="817"/>
                  </a:lnTo>
                  <a:lnTo>
                    <a:pt x="169" y="811"/>
                  </a:lnTo>
                  <a:lnTo>
                    <a:pt x="163" y="812"/>
                  </a:lnTo>
                  <a:lnTo>
                    <a:pt x="161" y="818"/>
                  </a:lnTo>
                  <a:lnTo>
                    <a:pt x="159" y="824"/>
                  </a:lnTo>
                  <a:lnTo>
                    <a:pt x="159" y="831"/>
                  </a:lnTo>
                  <a:lnTo>
                    <a:pt x="148" y="825"/>
                  </a:lnTo>
                  <a:lnTo>
                    <a:pt x="146" y="820"/>
                  </a:lnTo>
                  <a:lnTo>
                    <a:pt x="146" y="811"/>
                  </a:lnTo>
                  <a:lnTo>
                    <a:pt x="145" y="805"/>
                  </a:lnTo>
                  <a:lnTo>
                    <a:pt x="136" y="802"/>
                  </a:lnTo>
                  <a:lnTo>
                    <a:pt x="132" y="822"/>
                  </a:lnTo>
                  <a:lnTo>
                    <a:pt x="125" y="824"/>
                  </a:lnTo>
                  <a:lnTo>
                    <a:pt x="119" y="820"/>
                  </a:lnTo>
                  <a:lnTo>
                    <a:pt x="118" y="814"/>
                  </a:lnTo>
                  <a:lnTo>
                    <a:pt x="118" y="808"/>
                  </a:lnTo>
                  <a:lnTo>
                    <a:pt x="118" y="801"/>
                  </a:lnTo>
                  <a:lnTo>
                    <a:pt x="116" y="795"/>
                  </a:lnTo>
                  <a:lnTo>
                    <a:pt x="109" y="792"/>
                  </a:lnTo>
                  <a:lnTo>
                    <a:pt x="106" y="795"/>
                  </a:lnTo>
                  <a:lnTo>
                    <a:pt x="105" y="801"/>
                  </a:lnTo>
                  <a:lnTo>
                    <a:pt x="103" y="807"/>
                  </a:lnTo>
                  <a:lnTo>
                    <a:pt x="102" y="811"/>
                  </a:lnTo>
                  <a:lnTo>
                    <a:pt x="96" y="807"/>
                  </a:lnTo>
                  <a:lnTo>
                    <a:pt x="95" y="801"/>
                  </a:lnTo>
                  <a:lnTo>
                    <a:pt x="96" y="792"/>
                  </a:lnTo>
                  <a:lnTo>
                    <a:pt x="95" y="785"/>
                  </a:lnTo>
                  <a:lnTo>
                    <a:pt x="76" y="781"/>
                  </a:lnTo>
                  <a:lnTo>
                    <a:pt x="76" y="774"/>
                  </a:lnTo>
                  <a:lnTo>
                    <a:pt x="76" y="765"/>
                  </a:lnTo>
                  <a:lnTo>
                    <a:pt x="75" y="758"/>
                  </a:lnTo>
                  <a:lnTo>
                    <a:pt x="66" y="757"/>
                  </a:lnTo>
                  <a:lnTo>
                    <a:pt x="60" y="767"/>
                  </a:lnTo>
                  <a:lnTo>
                    <a:pt x="55" y="759"/>
                  </a:lnTo>
                  <a:lnTo>
                    <a:pt x="53" y="734"/>
                  </a:lnTo>
                  <a:lnTo>
                    <a:pt x="56" y="728"/>
                  </a:lnTo>
                  <a:lnTo>
                    <a:pt x="59" y="722"/>
                  </a:lnTo>
                  <a:lnTo>
                    <a:pt x="63" y="715"/>
                  </a:lnTo>
                  <a:lnTo>
                    <a:pt x="69" y="709"/>
                  </a:lnTo>
                  <a:lnTo>
                    <a:pt x="75" y="706"/>
                  </a:lnTo>
                  <a:lnTo>
                    <a:pt x="88" y="711"/>
                  </a:lnTo>
                  <a:lnTo>
                    <a:pt x="93" y="717"/>
                  </a:lnTo>
                  <a:lnTo>
                    <a:pt x="98" y="722"/>
                  </a:lnTo>
                  <a:lnTo>
                    <a:pt x="103" y="728"/>
                  </a:lnTo>
                  <a:lnTo>
                    <a:pt x="108" y="732"/>
                  </a:lnTo>
                  <a:lnTo>
                    <a:pt x="113" y="738"/>
                  </a:lnTo>
                  <a:lnTo>
                    <a:pt x="119" y="744"/>
                  </a:lnTo>
                  <a:lnTo>
                    <a:pt x="125" y="749"/>
                  </a:lnTo>
                  <a:lnTo>
                    <a:pt x="132" y="755"/>
                  </a:lnTo>
                  <a:lnTo>
                    <a:pt x="148" y="758"/>
                  </a:lnTo>
                  <a:lnTo>
                    <a:pt x="166" y="762"/>
                  </a:lnTo>
                  <a:lnTo>
                    <a:pt x="183" y="765"/>
                  </a:lnTo>
                  <a:lnTo>
                    <a:pt x="201" y="769"/>
                  </a:lnTo>
                  <a:lnTo>
                    <a:pt x="218" y="777"/>
                  </a:lnTo>
                  <a:lnTo>
                    <a:pt x="231" y="787"/>
                  </a:lnTo>
                  <a:lnTo>
                    <a:pt x="242" y="798"/>
                  </a:lnTo>
                  <a:lnTo>
                    <a:pt x="251" y="815"/>
                  </a:lnTo>
                  <a:lnTo>
                    <a:pt x="262" y="828"/>
                  </a:lnTo>
                  <a:lnTo>
                    <a:pt x="266" y="831"/>
                  </a:lnTo>
                  <a:lnTo>
                    <a:pt x="271" y="834"/>
                  </a:lnTo>
                  <a:lnTo>
                    <a:pt x="275" y="835"/>
                  </a:lnTo>
                  <a:lnTo>
                    <a:pt x="281" y="838"/>
                  </a:lnTo>
                  <a:lnTo>
                    <a:pt x="288" y="840"/>
                  </a:lnTo>
                  <a:lnTo>
                    <a:pt x="294" y="842"/>
                  </a:lnTo>
                  <a:lnTo>
                    <a:pt x="299" y="844"/>
                  </a:lnTo>
                  <a:lnTo>
                    <a:pt x="306" y="845"/>
                  </a:lnTo>
                  <a:lnTo>
                    <a:pt x="312" y="845"/>
                  </a:lnTo>
                  <a:lnTo>
                    <a:pt x="318" y="844"/>
                  </a:lnTo>
                  <a:lnTo>
                    <a:pt x="325" y="841"/>
                  </a:lnTo>
                  <a:lnTo>
                    <a:pt x="331" y="838"/>
                  </a:lnTo>
                  <a:lnTo>
                    <a:pt x="334" y="824"/>
                  </a:lnTo>
                  <a:lnTo>
                    <a:pt x="335" y="809"/>
                  </a:lnTo>
                  <a:lnTo>
                    <a:pt x="334" y="795"/>
                  </a:lnTo>
                  <a:lnTo>
                    <a:pt x="334" y="782"/>
                  </a:lnTo>
                  <a:lnTo>
                    <a:pt x="332" y="777"/>
                  </a:lnTo>
                  <a:lnTo>
                    <a:pt x="331" y="771"/>
                  </a:lnTo>
                  <a:lnTo>
                    <a:pt x="328" y="764"/>
                  </a:lnTo>
                  <a:lnTo>
                    <a:pt x="325" y="758"/>
                  </a:lnTo>
                  <a:lnTo>
                    <a:pt x="324" y="751"/>
                  </a:lnTo>
                  <a:lnTo>
                    <a:pt x="325" y="742"/>
                  </a:lnTo>
                  <a:lnTo>
                    <a:pt x="326" y="735"/>
                  </a:lnTo>
                  <a:lnTo>
                    <a:pt x="325" y="727"/>
                  </a:lnTo>
                  <a:lnTo>
                    <a:pt x="312" y="721"/>
                  </a:lnTo>
                  <a:lnTo>
                    <a:pt x="312" y="698"/>
                  </a:lnTo>
                  <a:lnTo>
                    <a:pt x="298" y="698"/>
                  </a:lnTo>
                  <a:lnTo>
                    <a:pt x="299" y="692"/>
                  </a:lnTo>
                  <a:lnTo>
                    <a:pt x="301" y="685"/>
                  </a:lnTo>
                  <a:lnTo>
                    <a:pt x="299" y="676"/>
                  </a:lnTo>
                  <a:lnTo>
                    <a:pt x="298" y="669"/>
                  </a:lnTo>
                  <a:lnTo>
                    <a:pt x="291" y="666"/>
                  </a:lnTo>
                  <a:lnTo>
                    <a:pt x="288" y="671"/>
                  </a:lnTo>
                  <a:lnTo>
                    <a:pt x="285" y="676"/>
                  </a:lnTo>
                  <a:lnTo>
                    <a:pt x="281" y="682"/>
                  </a:lnTo>
                  <a:lnTo>
                    <a:pt x="281" y="675"/>
                  </a:lnTo>
                  <a:lnTo>
                    <a:pt x="281" y="669"/>
                  </a:lnTo>
                  <a:lnTo>
                    <a:pt x="279" y="662"/>
                  </a:lnTo>
                  <a:lnTo>
                    <a:pt x="279" y="655"/>
                  </a:lnTo>
                  <a:lnTo>
                    <a:pt x="271" y="651"/>
                  </a:lnTo>
                  <a:lnTo>
                    <a:pt x="268" y="654"/>
                  </a:lnTo>
                  <a:lnTo>
                    <a:pt x="265" y="659"/>
                  </a:lnTo>
                  <a:lnTo>
                    <a:pt x="261" y="665"/>
                  </a:lnTo>
                  <a:lnTo>
                    <a:pt x="256" y="656"/>
                  </a:lnTo>
                  <a:lnTo>
                    <a:pt x="256" y="648"/>
                  </a:lnTo>
                  <a:lnTo>
                    <a:pt x="255" y="641"/>
                  </a:lnTo>
                  <a:lnTo>
                    <a:pt x="248" y="636"/>
                  </a:lnTo>
                  <a:lnTo>
                    <a:pt x="243" y="644"/>
                  </a:lnTo>
                  <a:lnTo>
                    <a:pt x="236" y="638"/>
                  </a:lnTo>
                  <a:lnTo>
                    <a:pt x="238" y="626"/>
                  </a:lnTo>
                  <a:lnTo>
                    <a:pt x="236" y="616"/>
                  </a:lnTo>
                  <a:lnTo>
                    <a:pt x="226" y="611"/>
                  </a:lnTo>
                  <a:lnTo>
                    <a:pt x="223" y="613"/>
                  </a:lnTo>
                  <a:lnTo>
                    <a:pt x="221" y="619"/>
                  </a:lnTo>
                  <a:lnTo>
                    <a:pt x="221" y="625"/>
                  </a:lnTo>
                  <a:lnTo>
                    <a:pt x="219" y="631"/>
                  </a:lnTo>
                  <a:lnTo>
                    <a:pt x="209" y="619"/>
                  </a:lnTo>
                  <a:lnTo>
                    <a:pt x="211" y="613"/>
                  </a:lnTo>
                  <a:lnTo>
                    <a:pt x="212" y="608"/>
                  </a:lnTo>
                  <a:lnTo>
                    <a:pt x="212" y="602"/>
                  </a:lnTo>
                  <a:lnTo>
                    <a:pt x="213" y="595"/>
                  </a:lnTo>
                  <a:lnTo>
                    <a:pt x="209" y="591"/>
                  </a:lnTo>
                  <a:lnTo>
                    <a:pt x="203" y="592"/>
                  </a:lnTo>
                  <a:lnTo>
                    <a:pt x="201" y="596"/>
                  </a:lnTo>
                  <a:lnTo>
                    <a:pt x="198" y="602"/>
                  </a:lnTo>
                  <a:lnTo>
                    <a:pt x="193" y="609"/>
                  </a:lnTo>
                  <a:lnTo>
                    <a:pt x="191" y="599"/>
                  </a:lnTo>
                  <a:lnTo>
                    <a:pt x="192" y="588"/>
                  </a:lnTo>
                  <a:lnTo>
                    <a:pt x="193" y="576"/>
                  </a:lnTo>
                  <a:lnTo>
                    <a:pt x="186" y="571"/>
                  </a:lnTo>
                  <a:lnTo>
                    <a:pt x="182" y="572"/>
                  </a:lnTo>
                  <a:lnTo>
                    <a:pt x="181" y="578"/>
                  </a:lnTo>
                  <a:lnTo>
                    <a:pt x="179" y="582"/>
                  </a:lnTo>
                  <a:lnTo>
                    <a:pt x="175" y="585"/>
                  </a:lnTo>
                  <a:lnTo>
                    <a:pt x="176" y="578"/>
                  </a:lnTo>
                  <a:lnTo>
                    <a:pt x="178" y="571"/>
                  </a:lnTo>
                  <a:lnTo>
                    <a:pt x="179" y="563"/>
                  </a:lnTo>
                  <a:lnTo>
                    <a:pt x="181" y="556"/>
                  </a:lnTo>
                  <a:lnTo>
                    <a:pt x="166" y="548"/>
                  </a:lnTo>
                  <a:lnTo>
                    <a:pt x="169" y="543"/>
                  </a:lnTo>
                  <a:lnTo>
                    <a:pt x="171" y="536"/>
                  </a:lnTo>
                  <a:lnTo>
                    <a:pt x="173" y="531"/>
                  </a:lnTo>
                  <a:lnTo>
                    <a:pt x="176" y="525"/>
                  </a:lnTo>
                  <a:lnTo>
                    <a:pt x="168" y="516"/>
                  </a:lnTo>
                  <a:lnTo>
                    <a:pt x="166" y="508"/>
                  </a:lnTo>
                  <a:lnTo>
                    <a:pt x="166" y="502"/>
                  </a:lnTo>
                  <a:lnTo>
                    <a:pt x="168" y="499"/>
                  </a:lnTo>
                  <a:lnTo>
                    <a:pt x="171" y="495"/>
                  </a:lnTo>
                  <a:lnTo>
                    <a:pt x="173" y="488"/>
                  </a:lnTo>
                  <a:lnTo>
                    <a:pt x="161" y="473"/>
                  </a:lnTo>
                  <a:lnTo>
                    <a:pt x="162" y="469"/>
                  </a:lnTo>
                  <a:lnTo>
                    <a:pt x="163" y="463"/>
                  </a:lnTo>
                  <a:lnTo>
                    <a:pt x="166" y="459"/>
                  </a:lnTo>
                  <a:lnTo>
                    <a:pt x="169" y="455"/>
                  </a:lnTo>
                  <a:lnTo>
                    <a:pt x="166" y="449"/>
                  </a:lnTo>
                  <a:lnTo>
                    <a:pt x="149" y="450"/>
                  </a:lnTo>
                  <a:lnTo>
                    <a:pt x="145" y="429"/>
                  </a:lnTo>
                  <a:lnTo>
                    <a:pt x="135" y="438"/>
                  </a:lnTo>
                  <a:lnTo>
                    <a:pt x="132" y="435"/>
                  </a:lnTo>
                  <a:lnTo>
                    <a:pt x="133" y="428"/>
                  </a:lnTo>
                  <a:lnTo>
                    <a:pt x="133" y="422"/>
                  </a:lnTo>
                  <a:lnTo>
                    <a:pt x="128" y="418"/>
                  </a:lnTo>
                  <a:lnTo>
                    <a:pt x="112" y="429"/>
                  </a:lnTo>
                  <a:lnTo>
                    <a:pt x="109" y="423"/>
                  </a:lnTo>
                  <a:lnTo>
                    <a:pt x="110" y="416"/>
                  </a:lnTo>
                  <a:lnTo>
                    <a:pt x="112" y="410"/>
                  </a:lnTo>
                  <a:lnTo>
                    <a:pt x="109" y="403"/>
                  </a:lnTo>
                  <a:lnTo>
                    <a:pt x="98" y="415"/>
                  </a:lnTo>
                  <a:lnTo>
                    <a:pt x="92" y="406"/>
                  </a:lnTo>
                  <a:lnTo>
                    <a:pt x="88" y="399"/>
                  </a:lnTo>
                  <a:lnTo>
                    <a:pt x="83" y="390"/>
                  </a:lnTo>
                  <a:lnTo>
                    <a:pt x="73" y="385"/>
                  </a:lnTo>
                  <a:lnTo>
                    <a:pt x="72" y="379"/>
                  </a:lnTo>
                  <a:lnTo>
                    <a:pt x="69" y="373"/>
                  </a:lnTo>
                  <a:lnTo>
                    <a:pt x="68" y="367"/>
                  </a:lnTo>
                  <a:lnTo>
                    <a:pt x="69" y="360"/>
                  </a:lnTo>
                  <a:lnTo>
                    <a:pt x="70" y="356"/>
                  </a:lnTo>
                  <a:lnTo>
                    <a:pt x="70" y="350"/>
                  </a:lnTo>
                  <a:lnTo>
                    <a:pt x="73" y="346"/>
                  </a:lnTo>
                  <a:lnTo>
                    <a:pt x="76" y="342"/>
                  </a:lnTo>
                  <a:lnTo>
                    <a:pt x="90" y="335"/>
                  </a:lnTo>
                  <a:lnTo>
                    <a:pt x="96" y="339"/>
                  </a:lnTo>
                  <a:lnTo>
                    <a:pt x="102" y="352"/>
                  </a:lnTo>
                  <a:lnTo>
                    <a:pt x="106" y="363"/>
                  </a:lnTo>
                  <a:lnTo>
                    <a:pt x="115" y="376"/>
                  </a:lnTo>
                  <a:lnTo>
                    <a:pt x="125" y="389"/>
                  </a:lnTo>
                  <a:lnTo>
                    <a:pt x="129" y="392"/>
                  </a:lnTo>
                  <a:lnTo>
                    <a:pt x="133" y="393"/>
                  </a:lnTo>
                  <a:lnTo>
                    <a:pt x="138" y="396"/>
                  </a:lnTo>
                  <a:lnTo>
                    <a:pt x="143" y="397"/>
                  </a:lnTo>
                  <a:lnTo>
                    <a:pt x="150" y="399"/>
                  </a:lnTo>
                  <a:lnTo>
                    <a:pt x="156" y="402"/>
                  </a:lnTo>
                  <a:lnTo>
                    <a:pt x="162" y="403"/>
                  </a:lnTo>
                  <a:lnTo>
                    <a:pt x="169" y="406"/>
                  </a:lnTo>
                  <a:lnTo>
                    <a:pt x="181" y="419"/>
                  </a:lnTo>
                  <a:lnTo>
                    <a:pt x="191" y="435"/>
                  </a:lnTo>
                  <a:lnTo>
                    <a:pt x="199" y="452"/>
                  </a:lnTo>
                  <a:lnTo>
                    <a:pt x="206" y="472"/>
                  </a:lnTo>
                  <a:lnTo>
                    <a:pt x="213" y="492"/>
                  </a:lnTo>
                  <a:lnTo>
                    <a:pt x="222" y="508"/>
                  </a:lnTo>
                  <a:lnTo>
                    <a:pt x="233" y="522"/>
                  </a:lnTo>
                  <a:lnTo>
                    <a:pt x="246" y="536"/>
                  </a:lnTo>
                  <a:lnTo>
                    <a:pt x="249" y="539"/>
                  </a:lnTo>
                  <a:lnTo>
                    <a:pt x="253" y="542"/>
                  </a:lnTo>
                  <a:lnTo>
                    <a:pt x="259" y="542"/>
                  </a:lnTo>
                  <a:lnTo>
                    <a:pt x="265" y="543"/>
                  </a:lnTo>
                  <a:lnTo>
                    <a:pt x="278" y="543"/>
                  </a:lnTo>
                  <a:lnTo>
                    <a:pt x="289" y="536"/>
                  </a:lnTo>
                  <a:lnTo>
                    <a:pt x="292" y="532"/>
                  </a:lnTo>
                  <a:lnTo>
                    <a:pt x="296" y="526"/>
                  </a:lnTo>
                  <a:lnTo>
                    <a:pt x="299" y="519"/>
                  </a:lnTo>
                  <a:lnTo>
                    <a:pt x="302" y="510"/>
                  </a:lnTo>
                  <a:lnTo>
                    <a:pt x="299" y="498"/>
                  </a:lnTo>
                  <a:lnTo>
                    <a:pt x="301" y="485"/>
                  </a:lnTo>
                  <a:lnTo>
                    <a:pt x="302" y="470"/>
                  </a:lnTo>
                  <a:lnTo>
                    <a:pt x="302" y="456"/>
                  </a:lnTo>
                  <a:lnTo>
                    <a:pt x="294" y="453"/>
                  </a:lnTo>
                  <a:lnTo>
                    <a:pt x="292" y="445"/>
                  </a:lnTo>
                  <a:lnTo>
                    <a:pt x="292" y="436"/>
                  </a:lnTo>
                  <a:lnTo>
                    <a:pt x="282" y="433"/>
                  </a:lnTo>
                  <a:lnTo>
                    <a:pt x="281" y="438"/>
                  </a:lnTo>
                  <a:lnTo>
                    <a:pt x="281" y="443"/>
                  </a:lnTo>
                  <a:lnTo>
                    <a:pt x="278" y="448"/>
                  </a:lnTo>
                  <a:lnTo>
                    <a:pt x="275" y="450"/>
                  </a:lnTo>
                  <a:lnTo>
                    <a:pt x="271" y="448"/>
                  </a:lnTo>
                  <a:lnTo>
                    <a:pt x="272" y="439"/>
                  </a:lnTo>
                  <a:lnTo>
                    <a:pt x="276" y="430"/>
                  </a:lnTo>
                  <a:lnTo>
                    <a:pt x="278" y="420"/>
                  </a:lnTo>
                  <a:lnTo>
                    <a:pt x="278" y="410"/>
                  </a:lnTo>
                  <a:lnTo>
                    <a:pt x="271" y="406"/>
                  </a:lnTo>
                  <a:lnTo>
                    <a:pt x="268" y="410"/>
                  </a:lnTo>
                  <a:lnTo>
                    <a:pt x="266" y="418"/>
                  </a:lnTo>
                  <a:lnTo>
                    <a:pt x="261" y="422"/>
                  </a:lnTo>
                  <a:lnTo>
                    <a:pt x="259" y="413"/>
                  </a:lnTo>
                  <a:lnTo>
                    <a:pt x="263" y="405"/>
                  </a:lnTo>
                  <a:lnTo>
                    <a:pt x="269" y="396"/>
                  </a:lnTo>
                  <a:lnTo>
                    <a:pt x="274" y="386"/>
                  </a:lnTo>
                  <a:lnTo>
                    <a:pt x="278" y="376"/>
                  </a:lnTo>
                  <a:lnTo>
                    <a:pt x="269" y="367"/>
                  </a:lnTo>
                  <a:lnTo>
                    <a:pt x="272" y="362"/>
                  </a:lnTo>
                  <a:lnTo>
                    <a:pt x="276" y="356"/>
                  </a:lnTo>
                  <a:lnTo>
                    <a:pt x="281" y="350"/>
                  </a:lnTo>
                  <a:lnTo>
                    <a:pt x="286" y="345"/>
                  </a:lnTo>
                  <a:lnTo>
                    <a:pt x="289" y="340"/>
                  </a:lnTo>
                  <a:lnTo>
                    <a:pt x="292" y="337"/>
                  </a:lnTo>
                  <a:lnTo>
                    <a:pt x="295" y="332"/>
                  </a:lnTo>
                  <a:lnTo>
                    <a:pt x="298" y="326"/>
                  </a:lnTo>
                  <a:lnTo>
                    <a:pt x="286" y="320"/>
                  </a:lnTo>
                  <a:lnTo>
                    <a:pt x="279" y="330"/>
                  </a:lnTo>
                  <a:lnTo>
                    <a:pt x="279" y="322"/>
                  </a:lnTo>
                  <a:lnTo>
                    <a:pt x="284" y="316"/>
                  </a:lnTo>
                  <a:lnTo>
                    <a:pt x="288" y="309"/>
                  </a:lnTo>
                  <a:lnTo>
                    <a:pt x="292" y="300"/>
                  </a:lnTo>
                  <a:lnTo>
                    <a:pt x="296" y="292"/>
                  </a:lnTo>
                  <a:lnTo>
                    <a:pt x="291" y="282"/>
                  </a:lnTo>
                  <a:lnTo>
                    <a:pt x="279" y="294"/>
                  </a:lnTo>
                  <a:lnTo>
                    <a:pt x="274" y="287"/>
                  </a:lnTo>
                  <a:lnTo>
                    <a:pt x="275" y="282"/>
                  </a:lnTo>
                  <a:lnTo>
                    <a:pt x="278" y="279"/>
                  </a:lnTo>
                  <a:lnTo>
                    <a:pt x="281" y="274"/>
                  </a:lnTo>
                  <a:lnTo>
                    <a:pt x="282" y="269"/>
                  </a:lnTo>
                  <a:lnTo>
                    <a:pt x="284" y="259"/>
                  </a:lnTo>
                  <a:lnTo>
                    <a:pt x="278" y="257"/>
                  </a:lnTo>
                  <a:lnTo>
                    <a:pt x="271" y="260"/>
                  </a:lnTo>
                  <a:lnTo>
                    <a:pt x="265" y="264"/>
                  </a:lnTo>
                  <a:lnTo>
                    <a:pt x="262" y="256"/>
                  </a:lnTo>
                  <a:lnTo>
                    <a:pt x="266" y="247"/>
                  </a:lnTo>
                  <a:lnTo>
                    <a:pt x="268" y="239"/>
                  </a:lnTo>
                  <a:lnTo>
                    <a:pt x="262" y="233"/>
                  </a:lnTo>
                  <a:lnTo>
                    <a:pt x="246" y="244"/>
                  </a:lnTo>
                  <a:lnTo>
                    <a:pt x="249" y="237"/>
                  </a:lnTo>
                  <a:lnTo>
                    <a:pt x="251" y="230"/>
                  </a:lnTo>
                  <a:lnTo>
                    <a:pt x="249" y="223"/>
                  </a:lnTo>
                  <a:lnTo>
                    <a:pt x="246" y="216"/>
                  </a:lnTo>
                  <a:lnTo>
                    <a:pt x="236" y="220"/>
                  </a:lnTo>
                  <a:lnTo>
                    <a:pt x="236" y="212"/>
                  </a:lnTo>
                  <a:lnTo>
                    <a:pt x="238" y="207"/>
                  </a:lnTo>
                  <a:lnTo>
                    <a:pt x="239" y="203"/>
                  </a:lnTo>
                  <a:lnTo>
                    <a:pt x="243" y="200"/>
                  </a:lnTo>
                  <a:lnTo>
                    <a:pt x="246" y="196"/>
                  </a:lnTo>
                  <a:lnTo>
                    <a:pt x="236" y="183"/>
                  </a:lnTo>
                  <a:lnTo>
                    <a:pt x="228" y="193"/>
                  </a:lnTo>
                  <a:lnTo>
                    <a:pt x="222" y="177"/>
                  </a:lnTo>
                  <a:lnTo>
                    <a:pt x="231" y="173"/>
                  </a:lnTo>
                  <a:lnTo>
                    <a:pt x="232" y="169"/>
                  </a:lnTo>
                  <a:lnTo>
                    <a:pt x="238" y="166"/>
                  </a:lnTo>
                  <a:lnTo>
                    <a:pt x="242" y="160"/>
                  </a:lnTo>
                  <a:lnTo>
                    <a:pt x="243" y="154"/>
                  </a:lnTo>
                  <a:lnTo>
                    <a:pt x="229" y="150"/>
                  </a:lnTo>
                  <a:lnTo>
                    <a:pt x="232" y="144"/>
                  </a:lnTo>
                  <a:lnTo>
                    <a:pt x="238" y="140"/>
                  </a:lnTo>
                  <a:lnTo>
                    <a:pt x="245" y="134"/>
                  </a:lnTo>
                  <a:lnTo>
                    <a:pt x="252" y="130"/>
                  </a:lnTo>
                  <a:lnTo>
                    <a:pt x="263" y="131"/>
                  </a:lnTo>
                  <a:lnTo>
                    <a:pt x="271" y="143"/>
                  </a:lnTo>
                  <a:lnTo>
                    <a:pt x="274" y="159"/>
                  </a:lnTo>
                  <a:lnTo>
                    <a:pt x="274" y="176"/>
                  </a:lnTo>
                  <a:lnTo>
                    <a:pt x="278" y="193"/>
                  </a:lnTo>
                  <a:lnTo>
                    <a:pt x="284" y="204"/>
                  </a:lnTo>
                  <a:lnTo>
                    <a:pt x="288" y="212"/>
                  </a:lnTo>
                  <a:lnTo>
                    <a:pt x="294" y="217"/>
                  </a:lnTo>
                  <a:lnTo>
                    <a:pt x="299" y="224"/>
                  </a:lnTo>
                  <a:lnTo>
                    <a:pt x="305" y="232"/>
                  </a:lnTo>
                  <a:lnTo>
                    <a:pt x="312" y="237"/>
                  </a:lnTo>
                  <a:lnTo>
                    <a:pt x="318" y="244"/>
                  </a:lnTo>
                  <a:lnTo>
                    <a:pt x="324" y="252"/>
                  </a:lnTo>
                  <a:lnTo>
                    <a:pt x="328" y="259"/>
                  </a:lnTo>
                  <a:lnTo>
                    <a:pt x="332" y="287"/>
                  </a:lnTo>
                  <a:lnTo>
                    <a:pt x="331" y="319"/>
                  </a:lnTo>
                  <a:lnTo>
                    <a:pt x="329" y="350"/>
                  </a:lnTo>
                  <a:lnTo>
                    <a:pt x="334" y="382"/>
                  </a:lnTo>
                  <a:lnTo>
                    <a:pt x="338" y="389"/>
                  </a:lnTo>
                  <a:lnTo>
                    <a:pt x="344" y="399"/>
                  </a:lnTo>
                  <a:lnTo>
                    <a:pt x="352" y="406"/>
                  </a:lnTo>
                  <a:lnTo>
                    <a:pt x="362" y="412"/>
                  </a:lnTo>
                  <a:lnTo>
                    <a:pt x="381" y="406"/>
                  </a:lnTo>
                  <a:lnTo>
                    <a:pt x="386" y="400"/>
                  </a:lnTo>
                  <a:lnTo>
                    <a:pt x="389" y="393"/>
                  </a:lnTo>
                  <a:lnTo>
                    <a:pt x="392" y="387"/>
                  </a:lnTo>
                  <a:lnTo>
                    <a:pt x="398" y="380"/>
                  </a:lnTo>
                  <a:lnTo>
                    <a:pt x="395" y="375"/>
                  </a:lnTo>
                  <a:lnTo>
                    <a:pt x="397" y="369"/>
                  </a:lnTo>
                  <a:lnTo>
                    <a:pt x="398" y="362"/>
                  </a:lnTo>
                  <a:lnTo>
                    <a:pt x="397" y="355"/>
                  </a:lnTo>
                  <a:lnTo>
                    <a:pt x="398" y="350"/>
                  </a:lnTo>
                  <a:lnTo>
                    <a:pt x="399" y="347"/>
                  </a:lnTo>
                  <a:lnTo>
                    <a:pt x="402" y="343"/>
                  </a:lnTo>
                  <a:lnTo>
                    <a:pt x="405" y="337"/>
                  </a:lnTo>
                  <a:lnTo>
                    <a:pt x="398" y="317"/>
                  </a:lnTo>
                  <a:lnTo>
                    <a:pt x="404" y="313"/>
                  </a:lnTo>
                  <a:lnTo>
                    <a:pt x="411" y="309"/>
                  </a:lnTo>
                  <a:lnTo>
                    <a:pt x="417" y="303"/>
                  </a:lnTo>
                  <a:lnTo>
                    <a:pt x="419" y="296"/>
                  </a:lnTo>
                  <a:lnTo>
                    <a:pt x="417" y="286"/>
                  </a:lnTo>
                  <a:lnTo>
                    <a:pt x="412" y="287"/>
                  </a:lnTo>
                  <a:lnTo>
                    <a:pt x="407" y="293"/>
                  </a:lnTo>
                  <a:lnTo>
                    <a:pt x="398" y="296"/>
                  </a:lnTo>
                  <a:lnTo>
                    <a:pt x="397" y="287"/>
                  </a:lnTo>
                  <a:lnTo>
                    <a:pt x="404" y="280"/>
                  </a:lnTo>
                  <a:lnTo>
                    <a:pt x="412" y="274"/>
                  </a:lnTo>
                  <a:lnTo>
                    <a:pt x="421" y="267"/>
                  </a:lnTo>
                  <a:lnTo>
                    <a:pt x="431" y="262"/>
                  </a:lnTo>
                  <a:lnTo>
                    <a:pt x="414" y="256"/>
                  </a:lnTo>
                  <a:lnTo>
                    <a:pt x="415" y="244"/>
                  </a:lnTo>
                  <a:lnTo>
                    <a:pt x="421" y="242"/>
                  </a:lnTo>
                  <a:lnTo>
                    <a:pt x="427" y="237"/>
                  </a:lnTo>
                  <a:lnTo>
                    <a:pt x="432" y="233"/>
                  </a:lnTo>
                  <a:lnTo>
                    <a:pt x="438" y="227"/>
                  </a:lnTo>
                  <a:lnTo>
                    <a:pt x="439" y="223"/>
                  </a:lnTo>
                  <a:lnTo>
                    <a:pt x="438" y="217"/>
                  </a:lnTo>
                  <a:lnTo>
                    <a:pt x="434" y="216"/>
                  </a:lnTo>
                  <a:lnTo>
                    <a:pt x="428" y="220"/>
                  </a:lnTo>
                  <a:lnTo>
                    <a:pt x="427" y="212"/>
                  </a:lnTo>
                  <a:lnTo>
                    <a:pt x="427" y="204"/>
                  </a:lnTo>
                  <a:lnTo>
                    <a:pt x="431" y="199"/>
                  </a:lnTo>
                  <a:lnTo>
                    <a:pt x="437" y="193"/>
                  </a:lnTo>
                  <a:lnTo>
                    <a:pt x="439" y="187"/>
                  </a:lnTo>
                  <a:lnTo>
                    <a:pt x="425" y="179"/>
                  </a:lnTo>
                  <a:lnTo>
                    <a:pt x="427" y="167"/>
                  </a:lnTo>
                  <a:lnTo>
                    <a:pt x="431" y="164"/>
                  </a:lnTo>
                  <a:lnTo>
                    <a:pt x="435" y="160"/>
                  </a:lnTo>
                  <a:lnTo>
                    <a:pt x="439" y="154"/>
                  </a:lnTo>
                  <a:lnTo>
                    <a:pt x="444" y="150"/>
                  </a:lnTo>
                  <a:lnTo>
                    <a:pt x="428" y="146"/>
                  </a:lnTo>
                  <a:lnTo>
                    <a:pt x="429" y="139"/>
                  </a:lnTo>
                  <a:lnTo>
                    <a:pt x="432" y="133"/>
                  </a:lnTo>
                  <a:lnTo>
                    <a:pt x="437" y="126"/>
                  </a:lnTo>
                  <a:lnTo>
                    <a:pt x="441" y="117"/>
                  </a:lnTo>
                  <a:lnTo>
                    <a:pt x="427" y="117"/>
                  </a:lnTo>
                  <a:lnTo>
                    <a:pt x="425" y="111"/>
                  </a:lnTo>
                  <a:lnTo>
                    <a:pt x="428" y="107"/>
                  </a:lnTo>
                  <a:lnTo>
                    <a:pt x="432" y="100"/>
                  </a:lnTo>
                  <a:lnTo>
                    <a:pt x="438" y="94"/>
                  </a:lnTo>
                  <a:lnTo>
                    <a:pt x="442" y="88"/>
                  </a:lnTo>
                  <a:lnTo>
                    <a:pt x="428" y="84"/>
                  </a:lnTo>
                  <a:lnTo>
                    <a:pt x="431" y="76"/>
                  </a:lnTo>
                  <a:lnTo>
                    <a:pt x="437" y="70"/>
                  </a:lnTo>
                  <a:lnTo>
                    <a:pt x="444" y="66"/>
                  </a:lnTo>
                  <a:lnTo>
                    <a:pt x="447" y="58"/>
                  </a:lnTo>
                  <a:lnTo>
                    <a:pt x="437" y="47"/>
                  </a:lnTo>
                  <a:lnTo>
                    <a:pt x="438" y="41"/>
                  </a:lnTo>
                  <a:lnTo>
                    <a:pt x="442" y="38"/>
                  </a:lnTo>
                  <a:lnTo>
                    <a:pt x="447" y="36"/>
                  </a:lnTo>
                  <a:lnTo>
                    <a:pt x="452" y="33"/>
                  </a:lnTo>
                  <a:lnTo>
                    <a:pt x="461" y="13"/>
                  </a:lnTo>
                  <a:lnTo>
                    <a:pt x="468" y="6"/>
                  </a:lnTo>
                  <a:lnTo>
                    <a:pt x="472" y="3"/>
                  </a:lnTo>
                  <a:lnTo>
                    <a:pt x="479" y="0"/>
                  </a:lnTo>
                  <a:lnTo>
                    <a:pt x="487" y="0"/>
                  </a:lnTo>
                  <a:lnTo>
                    <a:pt x="492" y="1"/>
                  </a:lnTo>
                  <a:lnTo>
                    <a:pt x="497" y="13"/>
                  </a:lnTo>
                  <a:lnTo>
                    <a:pt x="507" y="20"/>
                  </a:lnTo>
                  <a:lnTo>
                    <a:pt x="508" y="26"/>
                  </a:lnTo>
                  <a:lnTo>
                    <a:pt x="505" y="30"/>
                  </a:lnTo>
                  <a:lnTo>
                    <a:pt x="501" y="34"/>
                  </a:lnTo>
                  <a:lnTo>
                    <a:pt x="498" y="41"/>
                  </a:lnTo>
                  <a:lnTo>
                    <a:pt x="512" y="53"/>
                  </a:lnTo>
                  <a:lnTo>
                    <a:pt x="508" y="57"/>
                  </a:lnTo>
                  <a:lnTo>
                    <a:pt x="504" y="61"/>
                  </a:lnTo>
                  <a:lnTo>
                    <a:pt x="499" y="66"/>
                  </a:lnTo>
                  <a:lnTo>
                    <a:pt x="497" y="71"/>
                  </a:lnTo>
                  <a:lnTo>
                    <a:pt x="510" y="73"/>
                  </a:lnTo>
                  <a:lnTo>
                    <a:pt x="508" y="83"/>
                  </a:lnTo>
                  <a:lnTo>
                    <a:pt x="501" y="91"/>
                  </a:lnTo>
                  <a:lnTo>
                    <a:pt x="494" y="97"/>
                  </a:lnTo>
                  <a:lnTo>
                    <a:pt x="488" y="106"/>
                  </a:lnTo>
                  <a:lnTo>
                    <a:pt x="494" y="113"/>
                  </a:lnTo>
                  <a:lnTo>
                    <a:pt x="499" y="107"/>
                  </a:lnTo>
                  <a:lnTo>
                    <a:pt x="504" y="113"/>
                  </a:lnTo>
                  <a:lnTo>
                    <a:pt x="499" y="121"/>
                  </a:lnTo>
                  <a:lnTo>
                    <a:pt x="491" y="127"/>
                  </a:lnTo>
                  <a:lnTo>
                    <a:pt x="482" y="133"/>
                  </a:lnTo>
                  <a:lnTo>
                    <a:pt x="477" y="143"/>
                  </a:lnTo>
                  <a:lnTo>
                    <a:pt x="478" y="149"/>
                  </a:lnTo>
                  <a:lnTo>
                    <a:pt x="489" y="156"/>
                  </a:lnTo>
                  <a:lnTo>
                    <a:pt x="485" y="160"/>
                  </a:lnTo>
                  <a:lnTo>
                    <a:pt x="479" y="163"/>
                  </a:lnTo>
                  <a:lnTo>
                    <a:pt x="474" y="169"/>
                  </a:lnTo>
                  <a:lnTo>
                    <a:pt x="469" y="174"/>
                  </a:lnTo>
                  <a:lnTo>
                    <a:pt x="481" y="181"/>
                  </a:lnTo>
                  <a:lnTo>
                    <a:pt x="479" y="191"/>
                  </a:lnTo>
                  <a:lnTo>
                    <a:pt x="474" y="199"/>
                  </a:lnTo>
                  <a:lnTo>
                    <a:pt x="467" y="207"/>
                  </a:lnTo>
                  <a:lnTo>
                    <a:pt x="462" y="217"/>
                  </a:lnTo>
                  <a:lnTo>
                    <a:pt x="472" y="219"/>
                  </a:lnTo>
                  <a:lnTo>
                    <a:pt x="472" y="227"/>
                  </a:lnTo>
                  <a:lnTo>
                    <a:pt x="471" y="232"/>
                  </a:lnTo>
                  <a:lnTo>
                    <a:pt x="468" y="236"/>
                  </a:lnTo>
                  <a:lnTo>
                    <a:pt x="465" y="240"/>
                  </a:lnTo>
                  <a:lnTo>
                    <a:pt x="461" y="246"/>
                  </a:lnTo>
                  <a:lnTo>
                    <a:pt x="475" y="259"/>
                  </a:lnTo>
                  <a:lnTo>
                    <a:pt x="475" y="264"/>
                  </a:lnTo>
                  <a:lnTo>
                    <a:pt x="474" y="270"/>
                  </a:lnTo>
                  <a:lnTo>
                    <a:pt x="472" y="276"/>
                  </a:lnTo>
                  <a:lnTo>
                    <a:pt x="469" y="283"/>
                  </a:lnTo>
                  <a:lnTo>
                    <a:pt x="475" y="292"/>
                  </a:lnTo>
                  <a:lnTo>
                    <a:pt x="472" y="294"/>
                  </a:lnTo>
                  <a:lnTo>
                    <a:pt x="471" y="300"/>
                  </a:lnTo>
                  <a:lnTo>
                    <a:pt x="468" y="306"/>
                  </a:lnTo>
                  <a:lnTo>
                    <a:pt x="467" y="313"/>
                  </a:lnTo>
                  <a:lnTo>
                    <a:pt x="471" y="319"/>
                  </a:lnTo>
                  <a:lnTo>
                    <a:pt x="472" y="335"/>
                  </a:lnTo>
                  <a:lnTo>
                    <a:pt x="474" y="350"/>
                  </a:lnTo>
                  <a:lnTo>
                    <a:pt x="475" y="367"/>
                  </a:lnTo>
                  <a:lnTo>
                    <a:pt x="479" y="385"/>
                  </a:lnTo>
                  <a:lnTo>
                    <a:pt x="489" y="396"/>
                  </a:lnTo>
                  <a:lnTo>
                    <a:pt x="492" y="399"/>
                  </a:lnTo>
                  <a:lnTo>
                    <a:pt x="497" y="400"/>
                  </a:lnTo>
                  <a:lnTo>
                    <a:pt x="502" y="402"/>
                  </a:lnTo>
                  <a:lnTo>
                    <a:pt x="508" y="405"/>
                  </a:lnTo>
                  <a:lnTo>
                    <a:pt x="522" y="400"/>
                  </a:lnTo>
                  <a:lnTo>
                    <a:pt x="534" y="393"/>
                  </a:lnTo>
                  <a:lnTo>
                    <a:pt x="544" y="385"/>
                  </a:lnTo>
                  <a:lnTo>
                    <a:pt x="552" y="373"/>
                  </a:lnTo>
                  <a:lnTo>
                    <a:pt x="560" y="362"/>
                  </a:lnTo>
                  <a:lnTo>
                    <a:pt x="567" y="349"/>
                  </a:lnTo>
                  <a:lnTo>
                    <a:pt x="574" y="336"/>
                  </a:lnTo>
                  <a:lnTo>
                    <a:pt x="580" y="323"/>
                  </a:lnTo>
                  <a:lnTo>
                    <a:pt x="582" y="310"/>
                  </a:lnTo>
                  <a:lnTo>
                    <a:pt x="585" y="296"/>
                  </a:lnTo>
                  <a:lnTo>
                    <a:pt x="590" y="282"/>
                  </a:lnTo>
                  <a:lnTo>
                    <a:pt x="595" y="267"/>
                  </a:lnTo>
                  <a:lnTo>
                    <a:pt x="600" y="260"/>
                  </a:lnTo>
                  <a:lnTo>
                    <a:pt x="604" y="254"/>
                  </a:lnTo>
                  <a:lnTo>
                    <a:pt x="610" y="249"/>
                  </a:lnTo>
                  <a:lnTo>
                    <a:pt x="615" y="243"/>
                  </a:lnTo>
                  <a:lnTo>
                    <a:pt x="622" y="239"/>
                  </a:lnTo>
                  <a:lnTo>
                    <a:pt x="630" y="233"/>
                  </a:lnTo>
                  <a:lnTo>
                    <a:pt x="637" y="229"/>
                  </a:lnTo>
                  <a:lnTo>
                    <a:pt x="645" y="224"/>
                  </a:lnTo>
                  <a:lnTo>
                    <a:pt x="654" y="220"/>
                  </a:lnTo>
                  <a:lnTo>
                    <a:pt x="663" y="212"/>
                  </a:lnTo>
                  <a:lnTo>
                    <a:pt x="673" y="203"/>
                  </a:lnTo>
                  <a:lnTo>
                    <a:pt x="683" y="193"/>
                  </a:lnTo>
                  <a:lnTo>
                    <a:pt x="690" y="180"/>
                  </a:lnTo>
                  <a:lnTo>
                    <a:pt x="695" y="164"/>
                  </a:lnTo>
                  <a:lnTo>
                    <a:pt x="701" y="147"/>
                  </a:lnTo>
                  <a:lnTo>
                    <a:pt x="708" y="130"/>
                  </a:lnTo>
                  <a:lnTo>
                    <a:pt x="720" y="121"/>
                  </a:lnTo>
                  <a:lnTo>
                    <a:pt x="740" y="123"/>
                  </a:lnTo>
                  <a:lnTo>
                    <a:pt x="746" y="130"/>
                  </a:lnTo>
                  <a:lnTo>
                    <a:pt x="751" y="140"/>
                  </a:lnTo>
                  <a:lnTo>
                    <a:pt x="754" y="153"/>
                  </a:lnTo>
                  <a:lnTo>
                    <a:pt x="754" y="166"/>
                  </a:lnTo>
                  <a:lnTo>
                    <a:pt x="751" y="179"/>
                  </a:lnTo>
                  <a:lnTo>
                    <a:pt x="737" y="190"/>
                  </a:lnTo>
                  <a:lnTo>
                    <a:pt x="737" y="207"/>
                  </a:lnTo>
                  <a:lnTo>
                    <a:pt x="730" y="220"/>
                  </a:lnTo>
                  <a:lnTo>
                    <a:pt x="725" y="217"/>
                  </a:lnTo>
                  <a:lnTo>
                    <a:pt x="724" y="213"/>
                  </a:lnTo>
                  <a:lnTo>
                    <a:pt x="721" y="209"/>
                  </a:lnTo>
                  <a:lnTo>
                    <a:pt x="715" y="206"/>
                  </a:lnTo>
                  <a:lnTo>
                    <a:pt x="710" y="216"/>
                  </a:lnTo>
                  <a:lnTo>
                    <a:pt x="711" y="222"/>
                  </a:lnTo>
                  <a:lnTo>
                    <a:pt x="711" y="227"/>
                  </a:lnTo>
                  <a:lnTo>
                    <a:pt x="711" y="234"/>
                  </a:lnTo>
                  <a:lnTo>
                    <a:pt x="710" y="240"/>
                  </a:lnTo>
                  <a:lnTo>
                    <a:pt x="704" y="243"/>
                  </a:lnTo>
                  <a:lnTo>
                    <a:pt x="701" y="236"/>
                  </a:lnTo>
                  <a:lnTo>
                    <a:pt x="697" y="229"/>
                  </a:lnTo>
                  <a:lnTo>
                    <a:pt x="691" y="227"/>
                  </a:lnTo>
                  <a:lnTo>
                    <a:pt x="684" y="237"/>
                  </a:lnTo>
                  <a:lnTo>
                    <a:pt x="685" y="243"/>
                  </a:lnTo>
                  <a:lnTo>
                    <a:pt x="685" y="249"/>
                  </a:lnTo>
                  <a:lnTo>
                    <a:pt x="684" y="256"/>
                  </a:lnTo>
                  <a:lnTo>
                    <a:pt x="681" y="260"/>
                  </a:lnTo>
                  <a:lnTo>
                    <a:pt x="677" y="257"/>
                  </a:lnTo>
                  <a:lnTo>
                    <a:pt x="670" y="252"/>
                  </a:lnTo>
                  <a:lnTo>
                    <a:pt x="664" y="250"/>
                  </a:lnTo>
                  <a:lnTo>
                    <a:pt x="658" y="256"/>
                  </a:lnTo>
                  <a:lnTo>
                    <a:pt x="660" y="263"/>
                  </a:lnTo>
                  <a:lnTo>
                    <a:pt x="663" y="270"/>
                  </a:lnTo>
                  <a:lnTo>
                    <a:pt x="663" y="277"/>
                  </a:lnTo>
                  <a:lnTo>
                    <a:pt x="660" y="286"/>
                  </a:lnTo>
                  <a:lnTo>
                    <a:pt x="648" y="286"/>
                  </a:lnTo>
                  <a:lnTo>
                    <a:pt x="643" y="296"/>
                  </a:lnTo>
                  <a:lnTo>
                    <a:pt x="644" y="300"/>
                  </a:lnTo>
                  <a:lnTo>
                    <a:pt x="645" y="307"/>
                  </a:lnTo>
                  <a:lnTo>
                    <a:pt x="648" y="313"/>
                  </a:lnTo>
                  <a:lnTo>
                    <a:pt x="651" y="320"/>
                  </a:lnTo>
                  <a:lnTo>
                    <a:pt x="651" y="343"/>
                  </a:lnTo>
                  <a:lnTo>
                    <a:pt x="641" y="329"/>
                  </a:lnTo>
                  <a:lnTo>
                    <a:pt x="633" y="335"/>
                  </a:lnTo>
                  <a:lnTo>
                    <a:pt x="634" y="345"/>
                  </a:lnTo>
                  <a:lnTo>
                    <a:pt x="637" y="356"/>
                  </a:lnTo>
                  <a:lnTo>
                    <a:pt x="641" y="366"/>
                  </a:lnTo>
                  <a:lnTo>
                    <a:pt x="644" y="379"/>
                  </a:lnTo>
                  <a:lnTo>
                    <a:pt x="641" y="386"/>
                  </a:lnTo>
                  <a:lnTo>
                    <a:pt x="638" y="383"/>
                  </a:lnTo>
                  <a:lnTo>
                    <a:pt x="635" y="376"/>
                  </a:lnTo>
                  <a:lnTo>
                    <a:pt x="633" y="370"/>
                  </a:lnTo>
                  <a:lnTo>
                    <a:pt x="625" y="367"/>
                  </a:lnTo>
                  <a:lnTo>
                    <a:pt x="620" y="373"/>
                  </a:lnTo>
                  <a:lnTo>
                    <a:pt x="622" y="382"/>
                  </a:lnTo>
                  <a:lnTo>
                    <a:pt x="625" y="389"/>
                  </a:lnTo>
                  <a:lnTo>
                    <a:pt x="627" y="396"/>
                  </a:lnTo>
                  <a:lnTo>
                    <a:pt x="630" y="405"/>
                  </a:lnTo>
                  <a:lnTo>
                    <a:pt x="628" y="412"/>
                  </a:lnTo>
                  <a:lnTo>
                    <a:pt x="627" y="410"/>
                  </a:lnTo>
                  <a:lnTo>
                    <a:pt x="622" y="407"/>
                  </a:lnTo>
                  <a:lnTo>
                    <a:pt x="620" y="405"/>
                  </a:lnTo>
                  <a:lnTo>
                    <a:pt x="611" y="412"/>
                  </a:lnTo>
                  <a:lnTo>
                    <a:pt x="611" y="423"/>
                  </a:lnTo>
                  <a:lnTo>
                    <a:pt x="611" y="436"/>
                  </a:lnTo>
                  <a:lnTo>
                    <a:pt x="604" y="445"/>
                  </a:lnTo>
                  <a:lnTo>
                    <a:pt x="587" y="440"/>
                  </a:lnTo>
                  <a:lnTo>
                    <a:pt x="585" y="460"/>
                  </a:lnTo>
                  <a:lnTo>
                    <a:pt x="581" y="463"/>
                  </a:lnTo>
                  <a:lnTo>
                    <a:pt x="575" y="460"/>
                  </a:lnTo>
                  <a:lnTo>
                    <a:pt x="568" y="459"/>
                  </a:lnTo>
                  <a:lnTo>
                    <a:pt x="562" y="462"/>
                  </a:lnTo>
                  <a:lnTo>
                    <a:pt x="555" y="476"/>
                  </a:lnTo>
                  <a:lnTo>
                    <a:pt x="548" y="480"/>
                  </a:lnTo>
                  <a:lnTo>
                    <a:pt x="541" y="483"/>
                  </a:lnTo>
                  <a:lnTo>
                    <a:pt x="532" y="488"/>
                  </a:lnTo>
                  <a:lnTo>
                    <a:pt x="525" y="493"/>
                  </a:lnTo>
                  <a:lnTo>
                    <a:pt x="517" y="505"/>
                  </a:lnTo>
                  <a:lnTo>
                    <a:pt x="510" y="516"/>
                  </a:lnTo>
                  <a:lnTo>
                    <a:pt x="501" y="529"/>
                  </a:lnTo>
                  <a:lnTo>
                    <a:pt x="495" y="543"/>
                  </a:lnTo>
                  <a:lnTo>
                    <a:pt x="495" y="565"/>
                  </a:lnTo>
                  <a:lnTo>
                    <a:pt x="499" y="588"/>
                  </a:lnTo>
                  <a:lnTo>
                    <a:pt x="504" y="612"/>
                  </a:lnTo>
                  <a:lnTo>
                    <a:pt x="505" y="636"/>
                  </a:lnTo>
                  <a:lnTo>
                    <a:pt x="514" y="648"/>
                  </a:lnTo>
                  <a:lnTo>
                    <a:pt x="518" y="651"/>
                  </a:lnTo>
                  <a:lnTo>
                    <a:pt x="521" y="654"/>
                  </a:lnTo>
                  <a:lnTo>
                    <a:pt x="525" y="656"/>
                  </a:lnTo>
                  <a:lnTo>
                    <a:pt x="531" y="658"/>
                  </a:lnTo>
                  <a:lnTo>
                    <a:pt x="544" y="658"/>
                  </a:lnTo>
                  <a:lnTo>
                    <a:pt x="548" y="658"/>
                  </a:lnTo>
                  <a:lnTo>
                    <a:pt x="552" y="655"/>
                  </a:lnTo>
                  <a:lnTo>
                    <a:pt x="557" y="654"/>
                  </a:lnTo>
                  <a:lnTo>
                    <a:pt x="562" y="652"/>
                  </a:lnTo>
                  <a:lnTo>
                    <a:pt x="567" y="649"/>
                  </a:lnTo>
                  <a:lnTo>
                    <a:pt x="571" y="645"/>
                  </a:lnTo>
                  <a:lnTo>
                    <a:pt x="575" y="641"/>
                  </a:lnTo>
                  <a:lnTo>
                    <a:pt x="581" y="635"/>
                  </a:lnTo>
                  <a:lnTo>
                    <a:pt x="585" y="628"/>
                  </a:lnTo>
                  <a:lnTo>
                    <a:pt x="590" y="619"/>
                  </a:lnTo>
                  <a:lnTo>
                    <a:pt x="594" y="609"/>
                  </a:lnTo>
                  <a:lnTo>
                    <a:pt x="598" y="599"/>
                  </a:lnTo>
                  <a:lnTo>
                    <a:pt x="601" y="593"/>
                  </a:lnTo>
                  <a:lnTo>
                    <a:pt x="607" y="588"/>
                  </a:lnTo>
                  <a:lnTo>
                    <a:pt x="612" y="581"/>
                  </a:lnTo>
                  <a:lnTo>
                    <a:pt x="618" y="575"/>
                  </a:lnTo>
                  <a:lnTo>
                    <a:pt x="634" y="573"/>
                  </a:lnTo>
                  <a:lnTo>
                    <a:pt x="651" y="571"/>
                  </a:lnTo>
                  <a:lnTo>
                    <a:pt x="668" y="568"/>
                  </a:lnTo>
                  <a:lnTo>
                    <a:pt x="685" y="565"/>
                  </a:lnTo>
                  <a:lnTo>
                    <a:pt x="703" y="559"/>
                  </a:lnTo>
                  <a:lnTo>
                    <a:pt x="717" y="552"/>
                  </a:lnTo>
                  <a:lnTo>
                    <a:pt x="730" y="543"/>
                  </a:lnTo>
                  <a:lnTo>
                    <a:pt x="738" y="531"/>
                  </a:lnTo>
                  <a:lnTo>
                    <a:pt x="744" y="519"/>
                  </a:lnTo>
                  <a:lnTo>
                    <a:pt x="750" y="506"/>
                  </a:lnTo>
                  <a:lnTo>
                    <a:pt x="754" y="493"/>
                  </a:lnTo>
                  <a:lnTo>
                    <a:pt x="761" y="480"/>
                  </a:lnTo>
                  <a:lnTo>
                    <a:pt x="774" y="473"/>
                  </a:lnTo>
                  <a:lnTo>
                    <a:pt x="786" y="479"/>
                  </a:lnTo>
                  <a:lnTo>
                    <a:pt x="790" y="483"/>
                  </a:lnTo>
                  <a:lnTo>
                    <a:pt x="793" y="486"/>
                  </a:lnTo>
                  <a:lnTo>
                    <a:pt x="796" y="490"/>
                  </a:lnTo>
                  <a:lnTo>
                    <a:pt x="798" y="498"/>
                  </a:lnTo>
                  <a:lnTo>
                    <a:pt x="800" y="506"/>
                  </a:lnTo>
                  <a:lnTo>
                    <a:pt x="794" y="509"/>
                  </a:lnTo>
                  <a:lnTo>
                    <a:pt x="788" y="513"/>
                  </a:lnTo>
                  <a:lnTo>
                    <a:pt x="786" y="522"/>
                  </a:lnTo>
                  <a:lnTo>
                    <a:pt x="793" y="535"/>
                  </a:lnTo>
                  <a:lnTo>
                    <a:pt x="780" y="535"/>
                  </a:lnTo>
                  <a:lnTo>
                    <a:pt x="777" y="541"/>
                  </a:lnTo>
                  <a:lnTo>
                    <a:pt x="776" y="549"/>
                  </a:lnTo>
                  <a:lnTo>
                    <a:pt x="778" y="558"/>
                  </a:lnTo>
                  <a:lnTo>
                    <a:pt x="780" y="568"/>
                  </a:lnTo>
                  <a:lnTo>
                    <a:pt x="777" y="575"/>
                  </a:lnTo>
                  <a:lnTo>
                    <a:pt x="771" y="562"/>
                  </a:lnTo>
                  <a:lnTo>
                    <a:pt x="758" y="562"/>
                  </a:lnTo>
                  <a:lnTo>
                    <a:pt x="761" y="578"/>
                  </a:lnTo>
                  <a:lnTo>
                    <a:pt x="761" y="588"/>
                  </a:lnTo>
                  <a:lnTo>
                    <a:pt x="757" y="595"/>
                  </a:lnTo>
                  <a:lnTo>
                    <a:pt x="753" y="601"/>
                  </a:lnTo>
                  <a:lnTo>
                    <a:pt x="751" y="595"/>
                  </a:lnTo>
                  <a:lnTo>
                    <a:pt x="748" y="591"/>
                  </a:lnTo>
                  <a:lnTo>
                    <a:pt x="746" y="585"/>
                  </a:lnTo>
                  <a:lnTo>
                    <a:pt x="743" y="578"/>
                  </a:lnTo>
                  <a:lnTo>
                    <a:pt x="738" y="573"/>
                  </a:lnTo>
                  <a:lnTo>
                    <a:pt x="734" y="578"/>
                  </a:lnTo>
                  <a:lnTo>
                    <a:pt x="733" y="582"/>
                  </a:lnTo>
                  <a:lnTo>
                    <a:pt x="733" y="589"/>
                  </a:lnTo>
                  <a:lnTo>
                    <a:pt x="734" y="595"/>
                  </a:lnTo>
                  <a:lnTo>
                    <a:pt x="737" y="602"/>
                  </a:lnTo>
                  <a:lnTo>
                    <a:pt x="735" y="608"/>
                  </a:lnTo>
                  <a:lnTo>
                    <a:pt x="730" y="612"/>
                  </a:lnTo>
                  <a:lnTo>
                    <a:pt x="723" y="612"/>
                  </a:lnTo>
                  <a:lnTo>
                    <a:pt x="715" y="609"/>
                  </a:lnTo>
                  <a:lnTo>
                    <a:pt x="714" y="605"/>
                  </a:lnTo>
                  <a:lnTo>
                    <a:pt x="713" y="599"/>
                  </a:lnTo>
                  <a:lnTo>
                    <a:pt x="710" y="595"/>
                  </a:lnTo>
                  <a:lnTo>
                    <a:pt x="705" y="593"/>
                  </a:lnTo>
                  <a:lnTo>
                    <a:pt x="698" y="598"/>
                  </a:lnTo>
                  <a:lnTo>
                    <a:pt x="700" y="608"/>
                  </a:lnTo>
                  <a:lnTo>
                    <a:pt x="700" y="618"/>
                  </a:lnTo>
                  <a:lnTo>
                    <a:pt x="691" y="625"/>
                  </a:lnTo>
                  <a:lnTo>
                    <a:pt x="687" y="622"/>
                  </a:lnTo>
                  <a:lnTo>
                    <a:pt x="685" y="616"/>
                  </a:lnTo>
                  <a:lnTo>
                    <a:pt x="684" y="611"/>
                  </a:lnTo>
                  <a:lnTo>
                    <a:pt x="681" y="608"/>
                  </a:lnTo>
                  <a:lnTo>
                    <a:pt x="675" y="605"/>
                  </a:lnTo>
                  <a:lnTo>
                    <a:pt x="668" y="613"/>
                  </a:lnTo>
                  <a:lnTo>
                    <a:pt x="673" y="626"/>
                  </a:lnTo>
                  <a:lnTo>
                    <a:pt x="667" y="636"/>
                  </a:lnTo>
                  <a:lnTo>
                    <a:pt x="661" y="635"/>
                  </a:lnTo>
                  <a:lnTo>
                    <a:pt x="657" y="631"/>
                  </a:lnTo>
                  <a:lnTo>
                    <a:pt x="653" y="629"/>
                  </a:lnTo>
                  <a:lnTo>
                    <a:pt x="647" y="629"/>
                  </a:lnTo>
                  <a:lnTo>
                    <a:pt x="645" y="636"/>
                  </a:lnTo>
                  <a:lnTo>
                    <a:pt x="647" y="645"/>
                  </a:lnTo>
                  <a:lnTo>
                    <a:pt x="648" y="654"/>
                  </a:lnTo>
                  <a:lnTo>
                    <a:pt x="647" y="661"/>
                  </a:lnTo>
                  <a:lnTo>
                    <a:pt x="633" y="655"/>
                  </a:lnTo>
                  <a:lnTo>
                    <a:pt x="628" y="661"/>
                  </a:lnTo>
                  <a:lnTo>
                    <a:pt x="627" y="668"/>
                  </a:lnTo>
                  <a:lnTo>
                    <a:pt x="630" y="676"/>
                  </a:lnTo>
                  <a:lnTo>
                    <a:pt x="633" y="684"/>
                  </a:lnTo>
                  <a:lnTo>
                    <a:pt x="631" y="692"/>
                  </a:lnTo>
                  <a:lnTo>
                    <a:pt x="615" y="692"/>
                  </a:lnTo>
                  <a:lnTo>
                    <a:pt x="617" y="717"/>
                  </a:lnTo>
                  <a:lnTo>
                    <a:pt x="610" y="715"/>
                  </a:lnTo>
                  <a:lnTo>
                    <a:pt x="604" y="718"/>
                  </a:lnTo>
                  <a:lnTo>
                    <a:pt x="600" y="725"/>
                  </a:lnTo>
                  <a:lnTo>
                    <a:pt x="598" y="734"/>
                  </a:lnTo>
                  <a:lnTo>
                    <a:pt x="588" y="737"/>
                  </a:lnTo>
                  <a:lnTo>
                    <a:pt x="581" y="741"/>
                  </a:lnTo>
                  <a:lnTo>
                    <a:pt x="574" y="747"/>
                  </a:lnTo>
                  <a:lnTo>
                    <a:pt x="570" y="755"/>
                  </a:lnTo>
                  <a:lnTo>
                    <a:pt x="551" y="755"/>
                  </a:lnTo>
                  <a:lnTo>
                    <a:pt x="540" y="774"/>
                  </a:lnTo>
                  <a:lnTo>
                    <a:pt x="521" y="771"/>
                  </a:lnTo>
                  <a:lnTo>
                    <a:pt x="522" y="784"/>
                  </a:lnTo>
                  <a:lnTo>
                    <a:pt x="520" y="788"/>
                  </a:lnTo>
                  <a:lnTo>
                    <a:pt x="515" y="789"/>
                  </a:lnTo>
                  <a:lnTo>
                    <a:pt x="511" y="792"/>
                  </a:lnTo>
                  <a:lnTo>
                    <a:pt x="507" y="797"/>
                  </a:lnTo>
                  <a:lnTo>
                    <a:pt x="508" y="807"/>
                  </a:lnTo>
                  <a:lnTo>
                    <a:pt x="505" y="815"/>
                  </a:lnTo>
                  <a:lnTo>
                    <a:pt x="501" y="824"/>
                  </a:lnTo>
                  <a:lnTo>
                    <a:pt x="495" y="832"/>
                  </a:lnTo>
                  <a:lnTo>
                    <a:pt x="488" y="850"/>
                  </a:lnTo>
                  <a:lnTo>
                    <a:pt x="487" y="864"/>
                  </a:lnTo>
                  <a:lnTo>
                    <a:pt x="487" y="880"/>
                  </a:lnTo>
                  <a:lnTo>
                    <a:pt x="489" y="895"/>
                  </a:lnTo>
                  <a:lnTo>
                    <a:pt x="494" y="911"/>
                  </a:lnTo>
                  <a:lnTo>
                    <a:pt x="507" y="925"/>
                  </a:lnTo>
                  <a:lnTo>
                    <a:pt x="510" y="927"/>
                  </a:lnTo>
                  <a:lnTo>
                    <a:pt x="515" y="930"/>
                  </a:lnTo>
                  <a:lnTo>
                    <a:pt x="522" y="931"/>
                  </a:lnTo>
                  <a:lnTo>
                    <a:pt x="531" y="934"/>
                  </a:lnTo>
                  <a:lnTo>
                    <a:pt x="537" y="933"/>
                  </a:lnTo>
                  <a:lnTo>
                    <a:pt x="544" y="933"/>
                  </a:lnTo>
                  <a:lnTo>
                    <a:pt x="550" y="931"/>
                  </a:lnTo>
                  <a:lnTo>
                    <a:pt x="557" y="930"/>
                  </a:lnTo>
                  <a:lnTo>
                    <a:pt x="564" y="927"/>
                  </a:lnTo>
                  <a:lnTo>
                    <a:pt x="570" y="925"/>
                  </a:lnTo>
                  <a:lnTo>
                    <a:pt x="575" y="923"/>
                  </a:lnTo>
                  <a:lnTo>
                    <a:pt x="580" y="918"/>
                  </a:lnTo>
                  <a:lnTo>
                    <a:pt x="590" y="907"/>
                  </a:lnTo>
                  <a:lnTo>
                    <a:pt x="600" y="894"/>
                  </a:lnTo>
                  <a:lnTo>
                    <a:pt x="608" y="881"/>
                  </a:lnTo>
                  <a:lnTo>
                    <a:pt x="618" y="870"/>
                  </a:lnTo>
                  <a:lnTo>
                    <a:pt x="621" y="867"/>
                  </a:lnTo>
                  <a:lnTo>
                    <a:pt x="627" y="865"/>
                  </a:lnTo>
                  <a:lnTo>
                    <a:pt x="633" y="862"/>
                  </a:lnTo>
                  <a:lnTo>
                    <a:pt x="637" y="858"/>
                  </a:lnTo>
                  <a:lnTo>
                    <a:pt x="645" y="858"/>
                  </a:lnTo>
                  <a:lnTo>
                    <a:pt x="655" y="855"/>
                  </a:lnTo>
                  <a:lnTo>
                    <a:pt x="664" y="854"/>
                  </a:lnTo>
                  <a:lnTo>
                    <a:pt x="674" y="854"/>
                  </a:lnTo>
                  <a:lnTo>
                    <a:pt x="678" y="854"/>
                  </a:lnTo>
                  <a:lnTo>
                    <a:pt x="683" y="851"/>
                  </a:lnTo>
                  <a:lnTo>
                    <a:pt x="687" y="850"/>
                  </a:lnTo>
                  <a:lnTo>
                    <a:pt x="693" y="848"/>
                  </a:lnTo>
                  <a:lnTo>
                    <a:pt x="701" y="842"/>
                  </a:lnTo>
                  <a:lnTo>
                    <a:pt x="708" y="835"/>
                  </a:lnTo>
                  <a:lnTo>
                    <a:pt x="715" y="828"/>
                  </a:lnTo>
                  <a:lnTo>
                    <a:pt x="721" y="820"/>
                  </a:lnTo>
                  <a:lnTo>
                    <a:pt x="727" y="811"/>
                  </a:lnTo>
                  <a:lnTo>
                    <a:pt x="733" y="802"/>
                  </a:lnTo>
                  <a:lnTo>
                    <a:pt x="740" y="794"/>
                  </a:lnTo>
                  <a:lnTo>
                    <a:pt x="747" y="785"/>
                  </a:lnTo>
                  <a:lnTo>
                    <a:pt x="760" y="782"/>
                  </a:lnTo>
                  <a:lnTo>
                    <a:pt x="764" y="784"/>
                  </a:lnTo>
                  <a:lnTo>
                    <a:pt x="770" y="784"/>
                  </a:lnTo>
                  <a:lnTo>
                    <a:pt x="774" y="785"/>
                  </a:lnTo>
                  <a:lnTo>
                    <a:pt x="778" y="788"/>
                  </a:lnTo>
                  <a:lnTo>
                    <a:pt x="781" y="792"/>
                  </a:lnTo>
                  <a:lnTo>
                    <a:pt x="781" y="798"/>
                  </a:lnTo>
                  <a:lnTo>
                    <a:pt x="781" y="805"/>
                  </a:lnTo>
                  <a:lnTo>
                    <a:pt x="783" y="814"/>
                  </a:lnTo>
                  <a:lnTo>
                    <a:pt x="774" y="820"/>
                  </a:lnTo>
                  <a:lnTo>
                    <a:pt x="776" y="827"/>
                  </a:lnTo>
                  <a:lnTo>
                    <a:pt x="777" y="835"/>
                  </a:lnTo>
                  <a:lnTo>
                    <a:pt x="776" y="844"/>
                  </a:lnTo>
                  <a:lnTo>
                    <a:pt x="760" y="854"/>
                  </a:lnTo>
                  <a:lnTo>
                    <a:pt x="760" y="860"/>
                  </a:lnTo>
                  <a:lnTo>
                    <a:pt x="758" y="865"/>
                  </a:lnTo>
                  <a:lnTo>
                    <a:pt x="757" y="871"/>
                  </a:lnTo>
                  <a:lnTo>
                    <a:pt x="753" y="877"/>
                  </a:lnTo>
                  <a:lnTo>
                    <a:pt x="743" y="865"/>
                  </a:lnTo>
                  <a:lnTo>
                    <a:pt x="733" y="871"/>
                  </a:lnTo>
                  <a:lnTo>
                    <a:pt x="734" y="882"/>
                  </a:lnTo>
                  <a:lnTo>
                    <a:pt x="734" y="895"/>
                  </a:lnTo>
                  <a:lnTo>
                    <a:pt x="724" y="901"/>
                  </a:lnTo>
                  <a:lnTo>
                    <a:pt x="721" y="898"/>
                  </a:lnTo>
                  <a:lnTo>
                    <a:pt x="720" y="894"/>
                  </a:lnTo>
                  <a:lnTo>
                    <a:pt x="718" y="890"/>
                  </a:lnTo>
                  <a:lnTo>
                    <a:pt x="715" y="884"/>
                  </a:lnTo>
                  <a:lnTo>
                    <a:pt x="703" y="885"/>
                  </a:lnTo>
                  <a:lnTo>
                    <a:pt x="701" y="890"/>
                  </a:lnTo>
                  <a:lnTo>
                    <a:pt x="703" y="894"/>
                  </a:lnTo>
                  <a:lnTo>
                    <a:pt x="704" y="898"/>
                  </a:lnTo>
                  <a:lnTo>
                    <a:pt x="705" y="902"/>
                  </a:lnTo>
                  <a:lnTo>
                    <a:pt x="704" y="907"/>
                  </a:lnTo>
                  <a:lnTo>
                    <a:pt x="703" y="911"/>
                  </a:lnTo>
                  <a:lnTo>
                    <a:pt x="698" y="914"/>
                  </a:lnTo>
                  <a:lnTo>
                    <a:pt x="693" y="917"/>
                  </a:lnTo>
                  <a:lnTo>
                    <a:pt x="690" y="911"/>
                  </a:lnTo>
                  <a:lnTo>
                    <a:pt x="688" y="905"/>
                  </a:lnTo>
                  <a:lnTo>
                    <a:pt x="685" y="900"/>
                  </a:lnTo>
                  <a:lnTo>
                    <a:pt x="683" y="895"/>
                  </a:lnTo>
                  <a:lnTo>
                    <a:pt x="673" y="900"/>
                  </a:lnTo>
                  <a:lnTo>
                    <a:pt x="674" y="924"/>
                  </a:lnTo>
                  <a:lnTo>
                    <a:pt x="664" y="930"/>
                  </a:lnTo>
                  <a:lnTo>
                    <a:pt x="650" y="912"/>
                  </a:lnTo>
                  <a:lnTo>
                    <a:pt x="644" y="920"/>
                  </a:lnTo>
                  <a:lnTo>
                    <a:pt x="645" y="927"/>
                  </a:lnTo>
                  <a:lnTo>
                    <a:pt x="648" y="937"/>
                  </a:lnTo>
                  <a:lnTo>
                    <a:pt x="647" y="947"/>
                  </a:lnTo>
                  <a:lnTo>
                    <a:pt x="627" y="947"/>
                  </a:lnTo>
                  <a:lnTo>
                    <a:pt x="628" y="957"/>
                  </a:lnTo>
                  <a:lnTo>
                    <a:pt x="630" y="967"/>
                  </a:lnTo>
                  <a:lnTo>
                    <a:pt x="630" y="978"/>
                  </a:lnTo>
                  <a:lnTo>
                    <a:pt x="627" y="990"/>
                  </a:lnTo>
                  <a:lnTo>
                    <a:pt x="622" y="980"/>
                  </a:lnTo>
                  <a:lnTo>
                    <a:pt x="612" y="985"/>
                  </a:lnTo>
                  <a:lnTo>
                    <a:pt x="614" y="991"/>
                  </a:lnTo>
                  <a:lnTo>
                    <a:pt x="615" y="1000"/>
                  </a:lnTo>
                  <a:lnTo>
                    <a:pt x="615" y="1007"/>
                  </a:lnTo>
                  <a:lnTo>
                    <a:pt x="617" y="1015"/>
                  </a:lnTo>
                  <a:lnTo>
                    <a:pt x="608" y="1023"/>
                  </a:lnTo>
                  <a:lnTo>
                    <a:pt x="605" y="1018"/>
                  </a:lnTo>
                  <a:lnTo>
                    <a:pt x="604" y="1013"/>
                  </a:lnTo>
                  <a:lnTo>
                    <a:pt x="601" y="1008"/>
                  </a:lnTo>
                  <a:lnTo>
                    <a:pt x="595" y="1005"/>
                  </a:lnTo>
                  <a:lnTo>
                    <a:pt x="590" y="1011"/>
                  </a:lnTo>
                  <a:lnTo>
                    <a:pt x="590" y="1020"/>
                  </a:lnTo>
                  <a:lnTo>
                    <a:pt x="591" y="1027"/>
                  </a:lnTo>
                  <a:lnTo>
                    <a:pt x="588" y="1036"/>
                  </a:lnTo>
                  <a:lnTo>
                    <a:pt x="572" y="1033"/>
                  </a:lnTo>
                  <a:lnTo>
                    <a:pt x="567" y="1036"/>
                  </a:lnTo>
                  <a:lnTo>
                    <a:pt x="564" y="1043"/>
                  </a:lnTo>
                  <a:lnTo>
                    <a:pt x="561" y="1048"/>
                  </a:lnTo>
                  <a:lnTo>
                    <a:pt x="555" y="1053"/>
                  </a:lnTo>
                  <a:lnTo>
                    <a:pt x="537" y="1043"/>
                  </a:lnTo>
                  <a:lnTo>
                    <a:pt x="535" y="1048"/>
                  </a:lnTo>
                  <a:lnTo>
                    <a:pt x="535" y="1056"/>
                  </a:lnTo>
                  <a:lnTo>
                    <a:pt x="535" y="1061"/>
                  </a:lnTo>
                  <a:lnTo>
                    <a:pt x="531" y="1064"/>
                  </a:lnTo>
                  <a:lnTo>
                    <a:pt x="510" y="1068"/>
                  </a:lnTo>
                  <a:lnTo>
                    <a:pt x="508" y="1083"/>
                  </a:lnTo>
                  <a:lnTo>
                    <a:pt x="505" y="1096"/>
                  </a:lnTo>
                  <a:lnTo>
                    <a:pt x="499" y="1110"/>
                  </a:lnTo>
                  <a:lnTo>
                    <a:pt x="495" y="1124"/>
                  </a:lnTo>
                  <a:lnTo>
                    <a:pt x="507" y="1150"/>
                  </a:lnTo>
                  <a:lnTo>
                    <a:pt x="514" y="1177"/>
                  </a:lnTo>
                  <a:lnTo>
                    <a:pt x="518" y="1206"/>
                  </a:lnTo>
                  <a:lnTo>
                    <a:pt x="518" y="1234"/>
                  </a:lnTo>
                  <a:lnTo>
                    <a:pt x="520" y="1239"/>
                  </a:lnTo>
                  <a:lnTo>
                    <a:pt x="524" y="1244"/>
                  </a:lnTo>
                  <a:lnTo>
                    <a:pt x="530" y="1249"/>
                  </a:lnTo>
                  <a:lnTo>
                    <a:pt x="535" y="1254"/>
                  </a:lnTo>
                  <a:lnTo>
                    <a:pt x="540" y="1257"/>
                  </a:lnTo>
                  <a:lnTo>
                    <a:pt x="545" y="1259"/>
                  </a:lnTo>
                  <a:lnTo>
                    <a:pt x="551" y="1259"/>
                  </a:lnTo>
                  <a:lnTo>
                    <a:pt x="557" y="1257"/>
                  </a:lnTo>
                  <a:lnTo>
                    <a:pt x="561" y="1256"/>
                  </a:lnTo>
                  <a:lnTo>
                    <a:pt x="567" y="1254"/>
                  </a:lnTo>
                  <a:lnTo>
                    <a:pt x="572" y="1253"/>
                  </a:lnTo>
                  <a:lnTo>
                    <a:pt x="578" y="1250"/>
                  </a:lnTo>
                  <a:lnTo>
                    <a:pt x="582" y="1247"/>
                  </a:lnTo>
                  <a:lnTo>
                    <a:pt x="587" y="1244"/>
                  </a:lnTo>
                  <a:lnTo>
                    <a:pt x="591" y="1240"/>
                  </a:lnTo>
                  <a:lnTo>
                    <a:pt x="597" y="1236"/>
                  </a:lnTo>
                  <a:lnTo>
                    <a:pt x="604" y="1224"/>
                  </a:lnTo>
                  <a:lnTo>
                    <a:pt x="612" y="1213"/>
                  </a:lnTo>
                  <a:lnTo>
                    <a:pt x="621" y="1203"/>
                  </a:lnTo>
                  <a:lnTo>
                    <a:pt x="631" y="1191"/>
                  </a:lnTo>
                  <a:lnTo>
                    <a:pt x="634" y="1189"/>
                  </a:lnTo>
                  <a:lnTo>
                    <a:pt x="640" y="1186"/>
                  </a:lnTo>
                  <a:lnTo>
                    <a:pt x="647" y="1184"/>
                  </a:lnTo>
                  <a:lnTo>
                    <a:pt x="655" y="1180"/>
                  </a:lnTo>
                  <a:lnTo>
                    <a:pt x="667" y="1180"/>
                  </a:lnTo>
                  <a:lnTo>
                    <a:pt x="684" y="1187"/>
                  </a:lnTo>
                  <a:lnTo>
                    <a:pt x="697" y="1186"/>
                  </a:lnTo>
                  <a:lnTo>
                    <a:pt x="708" y="1183"/>
                  </a:lnTo>
                  <a:lnTo>
                    <a:pt x="720" y="1179"/>
                  </a:lnTo>
                  <a:lnTo>
                    <a:pt x="730" y="1173"/>
                  </a:lnTo>
                  <a:lnTo>
                    <a:pt x="738" y="1166"/>
                  </a:lnTo>
                  <a:lnTo>
                    <a:pt x="747" y="1159"/>
                  </a:lnTo>
                  <a:lnTo>
                    <a:pt x="756" y="1149"/>
                  </a:lnTo>
                  <a:lnTo>
                    <a:pt x="761" y="1137"/>
                  </a:lnTo>
                  <a:lnTo>
                    <a:pt x="767" y="1129"/>
                  </a:lnTo>
                  <a:lnTo>
                    <a:pt x="773" y="1117"/>
                  </a:lnTo>
                  <a:lnTo>
                    <a:pt x="778" y="1106"/>
                  </a:lnTo>
                  <a:lnTo>
                    <a:pt x="784" y="1093"/>
                  </a:lnTo>
                  <a:lnTo>
                    <a:pt x="788" y="1091"/>
                  </a:lnTo>
                  <a:lnTo>
                    <a:pt x="791" y="1088"/>
                  </a:lnTo>
                  <a:lnTo>
                    <a:pt x="797" y="1086"/>
                  </a:lnTo>
                  <a:lnTo>
                    <a:pt x="803" y="1083"/>
                  </a:lnTo>
                  <a:lnTo>
                    <a:pt x="814" y="1087"/>
                  </a:lnTo>
                  <a:lnTo>
                    <a:pt x="816" y="1091"/>
                  </a:lnTo>
                  <a:lnTo>
                    <a:pt x="818" y="1096"/>
                  </a:lnTo>
                  <a:lnTo>
                    <a:pt x="820" y="1101"/>
                  </a:lnTo>
                  <a:lnTo>
                    <a:pt x="818" y="1107"/>
                  </a:lnTo>
                  <a:lnTo>
                    <a:pt x="813" y="1110"/>
                  </a:lnTo>
                  <a:lnTo>
                    <a:pt x="810" y="1126"/>
                  </a:lnTo>
                  <a:lnTo>
                    <a:pt x="820" y="1136"/>
                  </a:lnTo>
                  <a:lnTo>
                    <a:pt x="806" y="1141"/>
                  </a:lnTo>
                  <a:lnTo>
                    <a:pt x="804" y="1149"/>
                  </a:lnTo>
                  <a:lnTo>
                    <a:pt x="806" y="1157"/>
                  </a:lnTo>
                  <a:lnTo>
                    <a:pt x="808" y="1166"/>
                  </a:lnTo>
                  <a:lnTo>
                    <a:pt x="806" y="1176"/>
                  </a:lnTo>
                  <a:lnTo>
                    <a:pt x="787" y="1174"/>
                  </a:lnTo>
                  <a:lnTo>
                    <a:pt x="793" y="1191"/>
                  </a:lnTo>
                  <a:lnTo>
                    <a:pt x="784" y="1209"/>
                  </a:lnTo>
                  <a:lnTo>
                    <a:pt x="780" y="1207"/>
                  </a:lnTo>
                  <a:lnTo>
                    <a:pt x="777" y="1204"/>
                  </a:lnTo>
                  <a:lnTo>
                    <a:pt x="773" y="1201"/>
                  </a:lnTo>
                  <a:lnTo>
                    <a:pt x="767" y="1199"/>
                  </a:lnTo>
                  <a:lnTo>
                    <a:pt x="761" y="1203"/>
                  </a:lnTo>
                  <a:lnTo>
                    <a:pt x="761" y="1210"/>
                  </a:lnTo>
                  <a:lnTo>
                    <a:pt x="764" y="1217"/>
                  </a:lnTo>
                  <a:lnTo>
                    <a:pt x="763" y="1226"/>
                  </a:lnTo>
                  <a:lnTo>
                    <a:pt x="758" y="1227"/>
                  </a:lnTo>
                  <a:lnTo>
                    <a:pt x="756" y="1230"/>
                  </a:lnTo>
                  <a:lnTo>
                    <a:pt x="750" y="1234"/>
                  </a:lnTo>
                  <a:lnTo>
                    <a:pt x="744" y="1236"/>
                  </a:lnTo>
                  <a:lnTo>
                    <a:pt x="733" y="1219"/>
                  </a:lnTo>
                  <a:lnTo>
                    <a:pt x="727" y="1221"/>
                  </a:lnTo>
                  <a:lnTo>
                    <a:pt x="724" y="1227"/>
                  </a:lnTo>
                  <a:lnTo>
                    <a:pt x="725" y="1234"/>
                  </a:lnTo>
                  <a:lnTo>
                    <a:pt x="727" y="1240"/>
                  </a:lnTo>
                  <a:lnTo>
                    <a:pt x="718" y="1244"/>
                  </a:lnTo>
                  <a:lnTo>
                    <a:pt x="711" y="1243"/>
                  </a:lnTo>
                  <a:lnTo>
                    <a:pt x="708" y="1237"/>
                  </a:lnTo>
                  <a:lnTo>
                    <a:pt x="705" y="1232"/>
                  </a:lnTo>
                  <a:lnTo>
                    <a:pt x="701" y="1227"/>
                  </a:lnTo>
                  <a:lnTo>
                    <a:pt x="691" y="1232"/>
                  </a:lnTo>
                  <a:lnTo>
                    <a:pt x="694" y="1237"/>
                  </a:lnTo>
                  <a:lnTo>
                    <a:pt x="693" y="1243"/>
                  </a:lnTo>
                  <a:lnTo>
                    <a:pt x="688" y="1249"/>
                  </a:lnTo>
                  <a:lnTo>
                    <a:pt x="683" y="1252"/>
                  </a:lnTo>
                  <a:lnTo>
                    <a:pt x="677" y="1249"/>
                  </a:lnTo>
                  <a:lnTo>
                    <a:pt x="674" y="1244"/>
                  </a:lnTo>
                  <a:lnTo>
                    <a:pt x="671" y="1242"/>
                  </a:lnTo>
                  <a:lnTo>
                    <a:pt x="665" y="1239"/>
                  </a:lnTo>
                  <a:lnTo>
                    <a:pt x="661" y="1242"/>
                  </a:lnTo>
                  <a:lnTo>
                    <a:pt x="660" y="1247"/>
                  </a:lnTo>
                  <a:lnTo>
                    <a:pt x="660" y="1254"/>
                  </a:lnTo>
                  <a:lnTo>
                    <a:pt x="661" y="1262"/>
                  </a:lnTo>
                  <a:lnTo>
                    <a:pt x="657" y="1269"/>
                  </a:lnTo>
                  <a:lnTo>
                    <a:pt x="650" y="1267"/>
                  </a:lnTo>
                  <a:lnTo>
                    <a:pt x="643" y="1266"/>
                  </a:lnTo>
                  <a:lnTo>
                    <a:pt x="634" y="1270"/>
                  </a:lnTo>
                  <a:lnTo>
                    <a:pt x="635" y="1293"/>
                  </a:lnTo>
                  <a:lnTo>
                    <a:pt x="622" y="1294"/>
                  </a:lnTo>
                  <a:lnTo>
                    <a:pt x="625" y="1313"/>
                  </a:lnTo>
                  <a:lnTo>
                    <a:pt x="620" y="1319"/>
                  </a:lnTo>
                  <a:lnTo>
                    <a:pt x="615" y="1324"/>
                  </a:lnTo>
                  <a:lnTo>
                    <a:pt x="615" y="1333"/>
                  </a:lnTo>
                  <a:lnTo>
                    <a:pt x="614" y="1342"/>
                  </a:lnTo>
                  <a:lnTo>
                    <a:pt x="604" y="1345"/>
                  </a:lnTo>
                  <a:lnTo>
                    <a:pt x="595" y="1352"/>
                  </a:lnTo>
                  <a:lnTo>
                    <a:pt x="585" y="1359"/>
                  </a:lnTo>
                  <a:lnTo>
                    <a:pt x="574" y="1366"/>
                  </a:lnTo>
                  <a:lnTo>
                    <a:pt x="571" y="1370"/>
                  </a:lnTo>
                  <a:lnTo>
                    <a:pt x="567" y="1375"/>
                  </a:lnTo>
                  <a:lnTo>
                    <a:pt x="562" y="1379"/>
                  </a:lnTo>
                  <a:lnTo>
                    <a:pt x="555" y="1383"/>
                  </a:lnTo>
                  <a:lnTo>
                    <a:pt x="550" y="1392"/>
                  </a:lnTo>
                  <a:lnTo>
                    <a:pt x="544" y="1403"/>
                  </a:lnTo>
                  <a:lnTo>
                    <a:pt x="540" y="1415"/>
                  </a:lnTo>
                  <a:lnTo>
                    <a:pt x="535" y="1427"/>
                  </a:lnTo>
                  <a:lnTo>
                    <a:pt x="535" y="1440"/>
                  </a:lnTo>
                  <a:lnTo>
                    <a:pt x="538" y="1455"/>
                  </a:lnTo>
                  <a:lnTo>
                    <a:pt x="542" y="1469"/>
                  </a:lnTo>
                  <a:lnTo>
                    <a:pt x="548" y="1482"/>
                  </a:lnTo>
                  <a:lnTo>
                    <a:pt x="554" y="1486"/>
                  </a:lnTo>
                  <a:lnTo>
                    <a:pt x="561" y="1489"/>
                  </a:lnTo>
                  <a:lnTo>
                    <a:pt x="570" y="1492"/>
                  </a:lnTo>
                  <a:lnTo>
                    <a:pt x="578" y="1495"/>
                  </a:lnTo>
                  <a:lnTo>
                    <a:pt x="585" y="1493"/>
                  </a:lnTo>
                  <a:lnTo>
                    <a:pt x="594" y="1490"/>
                  </a:lnTo>
                  <a:lnTo>
                    <a:pt x="601" y="1489"/>
                  </a:lnTo>
                  <a:lnTo>
                    <a:pt x="610" y="1486"/>
                  </a:lnTo>
                  <a:lnTo>
                    <a:pt x="617" y="1480"/>
                  </a:lnTo>
                  <a:lnTo>
                    <a:pt x="625" y="1475"/>
                  </a:lnTo>
                  <a:lnTo>
                    <a:pt x="634" y="1469"/>
                  </a:lnTo>
                  <a:lnTo>
                    <a:pt x="643" y="1463"/>
                  </a:lnTo>
                  <a:lnTo>
                    <a:pt x="651" y="1458"/>
                  </a:lnTo>
                  <a:lnTo>
                    <a:pt x="661" y="1453"/>
                  </a:lnTo>
                  <a:lnTo>
                    <a:pt x="671" y="1450"/>
                  </a:lnTo>
                  <a:lnTo>
                    <a:pt x="683" y="1448"/>
                  </a:lnTo>
                  <a:lnTo>
                    <a:pt x="693" y="1452"/>
                  </a:lnTo>
                  <a:lnTo>
                    <a:pt x="703" y="1456"/>
                  </a:lnTo>
                  <a:lnTo>
                    <a:pt x="713" y="1459"/>
                  </a:lnTo>
                  <a:lnTo>
                    <a:pt x="724" y="1460"/>
                  </a:lnTo>
                  <a:lnTo>
                    <a:pt x="735" y="1462"/>
                  </a:lnTo>
                  <a:lnTo>
                    <a:pt x="747" y="1460"/>
                  </a:lnTo>
                  <a:lnTo>
                    <a:pt x="758" y="1458"/>
                  </a:lnTo>
                  <a:lnTo>
                    <a:pt x="770" y="1453"/>
                  </a:lnTo>
                  <a:lnTo>
                    <a:pt x="781" y="1445"/>
                  </a:lnTo>
                  <a:lnTo>
                    <a:pt x="790" y="1435"/>
                  </a:lnTo>
                  <a:lnTo>
                    <a:pt x="797" y="1423"/>
                  </a:lnTo>
                  <a:lnTo>
                    <a:pt x="804" y="1412"/>
                  </a:lnTo>
                  <a:lnTo>
                    <a:pt x="811" y="1400"/>
                  </a:lnTo>
                  <a:lnTo>
                    <a:pt x="823" y="1395"/>
                  </a:lnTo>
                  <a:lnTo>
                    <a:pt x="833" y="1403"/>
                  </a:lnTo>
                  <a:lnTo>
                    <a:pt x="836" y="1407"/>
                  </a:lnTo>
                  <a:lnTo>
                    <a:pt x="840" y="1413"/>
                  </a:lnTo>
                  <a:lnTo>
                    <a:pt x="843" y="1420"/>
                  </a:lnTo>
                  <a:lnTo>
                    <a:pt x="846" y="1427"/>
                  </a:lnTo>
                  <a:lnTo>
                    <a:pt x="844" y="1442"/>
                  </a:lnTo>
                  <a:lnTo>
                    <a:pt x="843" y="1455"/>
                  </a:lnTo>
                  <a:lnTo>
                    <a:pt x="840" y="1469"/>
                  </a:lnTo>
                  <a:lnTo>
                    <a:pt x="838" y="1482"/>
                  </a:lnTo>
                  <a:lnTo>
                    <a:pt x="821" y="1482"/>
                  </a:lnTo>
                  <a:lnTo>
                    <a:pt x="820" y="1489"/>
                  </a:lnTo>
                  <a:lnTo>
                    <a:pt x="818" y="1496"/>
                  </a:lnTo>
                  <a:lnTo>
                    <a:pt x="817" y="1505"/>
                  </a:lnTo>
                  <a:lnTo>
                    <a:pt x="811" y="1510"/>
                  </a:lnTo>
                  <a:lnTo>
                    <a:pt x="804" y="1496"/>
                  </a:lnTo>
                  <a:lnTo>
                    <a:pt x="797" y="1499"/>
                  </a:lnTo>
                  <a:lnTo>
                    <a:pt x="797" y="1503"/>
                  </a:lnTo>
                  <a:lnTo>
                    <a:pt x="794" y="1508"/>
                  </a:lnTo>
                  <a:lnTo>
                    <a:pt x="793" y="1513"/>
                  </a:lnTo>
                  <a:lnTo>
                    <a:pt x="791" y="1518"/>
                  </a:lnTo>
                  <a:lnTo>
                    <a:pt x="787" y="1522"/>
                  </a:lnTo>
                  <a:lnTo>
                    <a:pt x="786" y="1516"/>
                  </a:lnTo>
                  <a:lnTo>
                    <a:pt x="784" y="1509"/>
                  </a:lnTo>
                  <a:lnTo>
                    <a:pt x="780" y="1505"/>
                  </a:lnTo>
                  <a:lnTo>
                    <a:pt x="771" y="1505"/>
                  </a:lnTo>
                  <a:lnTo>
                    <a:pt x="768" y="1510"/>
                  </a:lnTo>
                  <a:lnTo>
                    <a:pt x="767" y="1518"/>
                  </a:lnTo>
                  <a:lnTo>
                    <a:pt x="767" y="1525"/>
                  </a:lnTo>
                  <a:lnTo>
                    <a:pt x="761" y="1532"/>
                  </a:lnTo>
                  <a:lnTo>
                    <a:pt x="757" y="1526"/>
                  </a:lnTo>
                  <a:lnTo>
                    <a:pt x="757" y="1519"/>
                  </a:lnTo>
                  <a:lnTo>
                    <a:pt x="756" y="1512"/>
                  </a:lnTo>
                  <a:lnTo>
                    <a:pt x="751" y="1505"/>
                  </a:lnTo>
                  <a:lnTo>
                    <a:pt x="746" y="1510"/>
                  </a:lnTo>
                  <a:lnTo>
                    <a:pt x="743" y="1518"/>
                  </a:lnTo>
                  <a:lnTo>
                    <a:pt x="740" y="1526"/>
                  </a:lnTo>
                  <a:lnTo>
                    <a:pt x="734" y="1533"/>
                  </a:lnTo>
                  <a:lnTo>
                    <a:pt x="730" y="1526"/>
                  </a:lnTo>
                  <a:lnTo>
                    <a:pt x="731" y="1518"/>
                  </a:lnTo>
                  <a:lnTo>
                    <a:pt x="733" y="1509"/>
                  </a:lnTo>
                  <a:lnTo>
                    <a:pt x="730" y="1500"/>
                  </a:lnTo>
                  <a:lnTo>
                    <a:pt x="721" y="1500"/>
                  </a:lnTo>
                  <a:lnTo>
                    <a:pt x="720" y="1506"/>
                  </a:lnTo>
                  <a:lnTo>
                    <a:pt x="718" y="1512"/>
                  </a:lnTo>
                  <a:lnTo>
                    <a:pt x="717" y="1519"/>
                  </a:lnTo>
                  <a:lnTo>
                    <a:pt x="715" y="1525"/>
                  </a:lnTo>
                  <a:lnTo>
                    <a:pt x="710" y="1532"/>
                  </a:lnTo>
                  <a:lnTo>
                    <a:pt x="708" y="1526"/>
                  </a:lnTo>
                  <a:lnTo>
                    <a:pt x="708" y="1519"/>
                  </a:lnTo>
                  <a:lnTo>
                    <a:pt x="707" y="1512"/>
                  </a:lnTo>
                  <a:lnTo>
                    <a:pt x="707" y="1505"/>
                  </a:lnTo>
                  <a:lnTo>
                    <a:pt x="695" y="1502"/>
                  </a:lnTo>
                  <a:lnTo>
                    <a:pt x="694" y="1509"/>
                  </a:lnTo>
                  <a:lnTo>
                    <a:pt x="693" y="1515"/>
                  </a:lnTo>
                  <a:lnTo>
                    <a:pt x="690" y="1522"/>
                  </a:lnTo>
                  <a:lnTo>
                    <a:pt x="690" y="1531"/>
                  </a:lnTo>
                  <a:lnTo>
                    <a:pt x="678" y="1532"/>
                  </a:lnTo>
                  <a:lnTo>
                    <a:pt x="677" y="1526"/>
                  </a:lnTo>
                  <a:lnTo>
                    <a:pt x="675" y="1519"/>
                  </a:lnTo>
                  <a:lnTo>
                    <a:pt x="673" y="1513"/>
                  </a:lnTo>
                  <a:lnTo>
                    <a:pt x="668" y="1510"/>
                  </a:lnTo>
                  <a:lnTo>
                    <a:pt x="664" y="1512"/>
                  </a:lnTo>
                  <a:lnTo>
                    <a:pt x="663" y="1518"/>
                  </a:lnTo>
                  <a:lnTo>
                    <a:pt x="660" y="1522"/>
                  </a:lnTo>
                  <a:lnTo>
                    <a:pt x="658" y="1529"/>
                  </a:lnTo>
                  <a:lnTo>
                    <a:pt x="658" y="1536"/>
                  </a:lnTo>
                  <a:lnTo>
                    <a:pt x="653" y="1546"/>
                  </a:lnTo>
                  <a:lnTo>
                    <a:pt x="650" y="1542"/>
                  </a:lnTo>
                  <a:lnTo>
                    <a:pt x="645" y="1535"/>
                  </a:lnTo>
                  <a:lnTo>
                    <a:pt x="640" y="1531"/>
                  </a:lnTo>
                  <a:lnTo>
                    <a:pt x="634" y="1539"/>
                  </a:lnTo>
                  <a:lnTo>
                    <a:pt x="633" y="1551"/>
                  </a:lnTo>
                  <a:lnTo>
                    <a:pt x="631" y="1561"/>
                  </a:lnTo>
                  <a:lnTo>
                    <a:pt x="622" y="1568"/>
                  </a:lnTo>
                  <a:lnTo>
                    <a:pt x="614" y="1563"/>
                  </a:lnTo>
                  <a:lnTo>
                    <a:pt x="607" y="1569"/>
                  </a:lnTo>
                  <a:lnTo>
                    <a:pt x="605" y="1581"/>
                  </a:lnTo>
                  <a:lnTo>
                    <a:pt x="604" y="1592"/>
                  </a:lnTo>
                  <a:lnTo>
                    <a:pt x="600" y="1601"/>
                  </a:lnTo>
                  <a:lnTo>
                    <a:pt x="590" y="1592"/>
                  </a:lnTo>
                  <a:lnTo>
                    <a:pt x="582" y="1596"/>
                  </a:lnTo>
                  <a:lnTo>
                    <a:pt x="581" y="1603"/>
                  </a:lnTo>
                  <a:lnTo>
                    <a:pt x="580" y="1611"/>
                  </a:lnTo>
                  <a:lnTo>
                    <a:pt x="578" y="1618"/>
                  </a:lnTo>
                  <a:lnTo>
                    <a:pt x="572" y="1623"/>
                  </a:lnTo>
                  <a:lnTo>
                    <a:pt x="564" y="1609"/>
                  </a:lnTo>
                  <a:lnTo>
                    <a:pt x="555" y="1628"/>
                  </a:lnTo>
                  <a:lnTo>
                    <a:pt x="547" y="1641"/>
                  </a:lnTo>
                  <a:lnTo>
                    <a:pt x="541" y="1623"/>
                  </a:lnTo>
                  <a:lnTo>
                    <a:pt x="532" y="1631"/>
                  </a:lnTo>
                  <a:lnTo>
                    <a:pt x="531" y="1638"/>
                  </a:lnTo>
                  <a:lnTo>
                    <a:pt x="531" y="1645"/>
                  </a:lnTo>
                  <a:lnTo>
                    <a:pt x="530" y="1654"/>
                  </a:lnTo>
                  <a:lnTo>
                    <a:pt x="527" y="1661"/>
                  </a:lnTo>
                  <a:lnTo>
                    <a:pt x="512" y="1656"/>
                  </a:lnTo>
                  <a:lnTo>
                    <a:pt x="508" y="1675"/>
                  </a:lnTo>
                  <a:lnTo>
                    <a:pt x="508" y="1694"/>
                  </a:lnTo>
                  <a:lnTo>
                    <a:pt x="511" y="1715"/>
                  </a:lnTo>
                  <a:lnTo>
                    <a:pt x="512" y="1737"/>
                  </a:lnTo>
                  <a:lnTo>
                    <a:pt x="518" y="1742"/>
                  </a:lnTo>
                  <a:lnTo>
                    <a:pt x="522" y="1742"/>
                  </a:lnTo>
                  <a:lnTo>
                    <a:pt x="527" y="1744"/>
                  </a:lnTo>
                  <a:lnTo>
                    <a:pt x="531" y="1745"/>
                  </a:lnTo>
                  <a:lnTo>
                    <a:pt x="537" y="1747"/>
                  </a:lnTo>
                  <a:lnTo>
                    <a:pt x="561" y="1742"/>
                  </a:lnTo>
                  <a:lnTo>
                    <a:pt x="584" y="1737"/>
                  </a:lnTo>
                  <a:lnTo>
                    <a:pt x="607" y="1732"/>
                  </a:lnTo>
                  <a:lnTo>
                    <a:pt x="630" y="1728"/>
                  </a:lnTo>
                  <a:lnTo>
                    <a:pt x="653" y="1726"/>
                  </a:lnTo>
                  <a:lnTo>
                    <a:pt x="675" y="1729"/>
                  </a:lnTo>
                  <a:lnTo>
                    <a:pt x="698" y="1735"/>
                  </a:lnTo>
                  <a:lnTo>
                    <a:pt x="721" y="1747"/>
                  </a:lnTo>
                  <a:lnTo>
                    <a:pt x="734" y="1747"/>
                  </a:lnTo>
                  <a:lnTo>
                    <a:pt x="747" y="1745"/>
                  </a:lnTo>
                  <a:lnTo>
                    <a:pt x="758" y="1742"/>
                  </a:lnTo>
                  <a:lnTo>
                    <a:pt x="770" y="1738"/>
                  </a:lnTo>
                  <a:lnTo>
                    <a:pt x="781" y="1734"/>
                  </a:lnTo>
                  <a:lnTo>
                    <a:pt x="793" y="1728"/>
                  </a:lnTo>
                  <a:lnTo>
                    <a:pt x="804" y="1722"/>
                  </a:lnTo>
                  <a:lnTo>
                    <a:pt x="814" y="1716"/>
                  </a:lnTo>
                  <a:lnTo>
                    <a:pt x="827" y="1719"/>
                  </a:lnTo>
                  <a:lnTo>
                    <a:pt x="830" y="1722"/>
                  </a:lnTo>
                  <a:lnTo>
                    <a:pt x="833" y="1726"/>
                  </a:lnTo>
                  <a:lnTo>
                    <a:pt x="834" y="1732"/>
                  </a:lnTo>
                  <a:lnTo>
                    <a:pt x="837" y="1738"/>
                  </a:lnTo>
                  <a:lnTo>
                    <a:pt x="836" y="1744"/>
                  </a:lnTo>
                  <a:lnTo>
                    <a:pt x="831" y="1748"/>
                  </a:lnTo>
                  <a:lnTo>
                    <a:pt x="830" y="1755"/>
                  </a:lnTo>
                  <a:lnTo>
                    <a:pt x="833" y="1764"/>
                  </a:lnTo>
                  <a:lnTo>
                    <a:pt x="821" y="1764"/>
                  </a:lnTo>
                  <a:lnTo>
                    <a:pt x="816" y="1769"/>
                  </a:lnTo>
                  <a:lnTo>
                    <a:pt x="814" y="1774"/>
                  </a:lnTo>
                  <a:lnTo>
                    <a:pt x="814" y="1779"/>
                  </a:lnTo>
                  <a:lnTo>
                    <a:pt x="813" y="1785"/>
                  </a:lnTo>
                  <a:lnTo>
                    <a:pt x="811" y="1791"/>
                  </a:lnTo>
                  <a:lnTo>
                    <a:pt x="796" y="1784"/>
                  </a:lnTo>
                  <a:lnTo>
                    <a:pt x="791" y="1788"/>
                  </a:lnTo>
                  <a:lnTo>
                    <a:pt x="790" y="1795"/>
                  </a:lnTo>
                  <a:lnTo>
                    <a:pt x="787" y="1802"/>
                  </a:lnTo>
                  <a:lnTo>
                    <a:pt x="781" y="1808"/>
                  </a:lnTo>
                  <a:lnTo>
                    <a:pt x="778" y="1805"/>
                  </a:lnTo>
                  <a:lnTo>
                    <a:pt x="776" y="1799"/>
                  </a:lnTo>
                  <a:lnTo>
                    <a:pt x="771" y="1795"/>
                  </a:lnTo>
                  <a:lnTo>
                    <a:pt x="766" y="1792"/>
                  </a:lnTo>
                  <a:lnTo>
                    <a:pt x="764" y="1798"/>
                  </a:lnTo>
                  <a:lnTo>
                    <a:pt x="763" y="1804"/>
                  </a:lnTo>
                  <a:lnTo>
                    <a:pt x="760" y="1809"/>
                  </a:lnTo>
                  <a:lnTo>
                    <a:pt x="757" y="1815"/>
                  </a:lnTo>
                  <a:lnTo>
                    <a:pt x="751" y="1817"/>
                  </a:lnTo>
                  <a:lnTo>
                    <a:pt x="748" y="1809"/>
                  </a:lnTo>
                  <a:lnTo>
                    <a:pt x="750" y="1804"/>
                  </a:lnTo>
                  <a:lnTo>
                    <a:pt x="750" y="1797"/>
                  </a:lnTo>
                  <a:lnTo>
                    <a:pt x="747" y="1791"/>
                  </a:lnTo>
                  <a:lnTo>
                    <a:pt x="741" y="1788"/>
                  </a:lnTo>
                  <a:lnTo>
                    <a:pt x="737" y="1794"/>
                  </a:lnTo>
                  <a:lnTo>
                    <a:pt x="734" y="1802"/>
                  </a:lnTo>
                  <a:lnTo>
                    <a:pt x="731" y="1812"/>
                  </a:lnTo>
                  <a:lnTo>
                    <a:pt x="725" y="1819"/>
                  </a:lnTo>
                  <a:lnTo>
                    <a:pt x="721" y="1812"/>
                  </a:lnTo>
                  <a:lnTo>
                    <a:pt x="723" y="1804"/>
                  </a:lnTo>
                  <a:lnTo>
                    <a:pt x="723" y="1795"/>
                  </a:lnTo>
                  <a:lnTo>
                    <a:pt x="718" y="1788"/>
                  </a:lnTo>
                  <a:lnTo>
                    <a:pt x="710" y="1791"/>
                  </a:lnTo>
                  <a:lnTo>
                    <a:pt x="707" y="1798"/>
                  </a:lnTo>
                  <a:lnTo>
                    <a:pt x="707" y="1807"/>
                  </a:lnTo>
                  <a:lnTo>
                    <a:pt x="703" y="1815"/>
                  </a:lnTo>
                  <a:lnTo>
                    <a:pt x="698" y="1811"/>
                  </a:lnTo>
                  <a:lnTo>
                    <a:pt x="698" y="1804"/>
                  </a:lnTo>
                  <a:lnTo>
                    <a:pt x="697" y="1795"/>
                  </a:lnTo>
                  <a:lnTo>
                    <a:pt x="693" y="1789"/>
                  </a:lnTo>
                  <a:lnTo>
                    <a:pt x="685" y="1791"/>
                  </a:lnTo>
                  <a:lnTo>
                    <a:pt x="683" y="1797"/>
                  </a:lnTo>
                  <a:lnTo>
                    <a:pt x="683" y="1802"/>
                  </a:lnTo>
                  <a:lnTo>
                    <a:pt x="684" y="1809"/>
                  </a:lnTo>
                  <a:lnTo>
                    <a:pt x="668" y="1812"/>
                  </a:lnTo>
                  <a:lnTo>
                    <a:pt x="667" y="1808"/>
                  </a:lnTo>
                  <a:lnTo>
                    <a:pt x="667" y="1804"/>
                  </a:lnTo>
                  <a:lnTo>
                    <a:pt x="664" y="1799"/>
                  </a:lnTo>
                  <a:lnTo>
                    <a:pt x="661" y="1795"/>
                  </a:lnTo>
                  <a:lnTo>
                    <a:pt x="653" y="1798"/>
                  </a:lnTo>
                  <a:lnTo>
                    <a:pt x="650" y="1805"/>
                  </a:lnTo>
                  <a:lnTo>
                    <a:pt x="648" y="1812"/>
                  </a:lnTo>
                  <a:lnTo>
                    <a:pt x="644" y="1817"/>
                  </a:lnTo>
                  <a:lnTo>
                    <a:pt x="641" y="1814"/>
                  </a:lnTo>
                  <a:lnTo>
                    <a:pt x="638" y="1809"/>
                  </a:lnTo>
                  <a:lnTo>
                    <a:pt x="635" y="1807"/>
                  </a:lnTo>
                  <a:lnTo>
                    <a:pt x="631" y="1802"/>
                  </a:lnTo>
                  <a:lnTo>
                    <a:pt x="625" y="1807"/>
                  </a:lnTo>
                  <a:lnTo>
                    <a:pt x="624" y="1814"/>
                  </a:lnTo>
                  <a:lnTo>
                    <a:pt x="622" y="1821"/>
                  </a:lnTo>
                  <a:lnTo>
                    <a:pt x="617" y="1828"/>
                  </a:lnTo>
                  <a:lnTo>
                    <a:pt x="604" y="1821"/>
                  </a:lnTo>
                  <a:lnTo>
                    <a:pt x="597" y="1831"/>
                  </a:lnTo>
                  <a:lnTo>
                    <a:pt x="598" y="1835"/>
                  </a:lnTo>
                  <a:lnTo>
                    <a:pt x="598" y="1841"/>
                  </a:lnTo>
                  <a:lnTo>
                    <a:pt x="597" y="1845"/>
                  </a:lnTo>
                  <a:lnTo>
                    <a:pt x="592" y="1850"/>
                  </a:lnTo>
                  <a:lnTo>
                    <a:pt x="575" y="1850"/>
                  </a:lnTo>
                  <a:lnTo>
                    <a:pt x="574" y="1857"/>
                  </a:lnTo>
                  <a:lnTo>
                    <a:pt x="574" y="1865"/>
                  </a:lnTo>
                  <a:lnTo>
                    <a:pt x="574" y="1872"/>
                  </a:lnTo>
                  <a:lnTo>
                    <a:pt x="572" y="1881"/>
                  </a:lnTo>
                  <a:lnTo>
                    <a:pt x="562" y="1867"/>
                  </a:lnTo>
                  <a:lnTo>
                    <a:pt x="557" y="1874"/>
                  </a:lnTo>
                  <a:lnTo>
                    <a:pt x="557" y="1882"/>
                  </a:lnTo>
                  <a:lnTo>
                    <a:pt x="557" y="1891"/>
                  </a:lnTo>
                  <a:lnTo>
                    <a:pt x="552" y="1900"/>
                  </a:lnTo>
                  <a:lnTo>
                    <a:pt x="537" y="1902"/>
                  </a:lnTo>
                  <a:lnTo>
                    <a:pt x="535" y="1912"/>
                  </a:lnTo>
                  <a:lnTo>
                    <a:pt x="531" y="1918"/>
                  </a:lnTo>
                  <a:lnTo>
                    <a:pt x="525" y="1924"/>
                  </a:lnTo>
                  <a:lnTo>
                    <a:pt x="515" y="1931"/>
                  </a:lnTo>
                  <a:lnTo>
                    <a:pt x="515" y="1958"/>
                  </a:lnTo>
                  <a:lnTo>
                    <a:pt x="514" y="1987"/>
                  </a:lnTo>
                  <a:lnTo>
                    <a:pt x="512" y="2014"/>
                  </a:lnTo>
                  <a:lnTo>
                    <a:pt x="511" y="2043"/>
                  </a:lnTo>
                  <a:lnTo>
                    <a:pt x="491" y="2047"/>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5" name="Freeform 18"/>
            <p:cNvSpPr>
              <a:spLocks/>
            </p:cNvSpPr>
            <p:nvPr/>
          </p:nvSpPr>
          <p:spPr bwMode="auto">
            <a:xfrm>
              <a:off x="2016" y="3441"/>
              <a:ext cx="495" cy="60"/>
            </a:xfrm>
            <a:custGeom>
              <a:avLst/>
              <a:gdLst>
                <a:gd name="T0" fmla="*/ 0 w 495"/>
                <a:gd name="T1" fmla="*/ 56 h 60"/>
                <a:gd name="T2" fmla="*/ 13 w 495"/>
                <a:gd name="T3" fmla="*/ 44 h 60"/>
                <a:gd name="T4" fmla="*/ 27 w 495"/>
                <a:gd name="T5" fmla="*/ 37 h 60"/>
                <a:gd name="T6" fmla="*/ 44 w 495"/>
                <a:gd name="T7" fmla="*/ 26 h 60"/>
                <a:gd name="T8" fmla="*/ 66 w 495"/>
                <a:gd name="T9" fmla="*/ 13 h 60"/>
                <a:gd name="T10" fmla="*/ 86 w 495"/>
                <a:gd name="T11" fmla="*/ 4 h 60"/>
                <a:gd name="T12" fmla="*/ 104 w 495"/>
                <a:gd name="T13" fmla="*/ 1 h 60"/>
                <a:gd name="T14" fmla="*/ 120 w 495"/>
                <a:gd name="T15" fmla="*/ 4 h 60"/>
                <a:gd name="T16" fmla="*/ 133 w 495"/>
                <a:gd name="T17" fmla="*/ 8 h 60"/>
                <a:gd name="T18" fmla="*/ 146 w 495"/>
                <a:gd name="T19" fmla="*/ 13 h 60"/>
                <a:gd name="T20" fmla="*/ 159 w 495"/>
                <a:gd name="T21" fmla="*/ 20 h 60"/>
                <a:gd name="T22" fmla="*/ 170 w 495"/>
                <a:gd name="T23" fmla="*/ 24 h 60"/>
                <a:gd name="T24" fmla="*/ 180 w 495"/>
                <a:gd name="T25" fmla="*/ 24 h 60"/>
                <a:gd name="T26" fmla="*/ 190 w 495"/>
                <a:gd name="T27" fmla="*/ 23 h 60"/>
                <a:gd name="T28" fmla="*/ 201 w 495"/>
                <a:gd name="T29" fmla="*/ 18 h 60"/>
                <a:gd name="T30" fmla="*/ 213 w 495"/>
                <a:gd name="T31" fmla="*/ 10 h 60"/>
                <a:gd name="T32" fmla="*/ 254 w 495"/>
                <a:gd name="T33" fmla="*/ 0 h 60"/>
                <a:gd name="T34" fmla="*/ 296 w 495"/>
                <a:gd name="T35" fmla="*/ 7 h 60"/>
                <a:gd name="T36" fmla="*/ 337 w 495"/>
                <a:gd name="T37" fmla="*/ 14 h 60"/>
                <a:gd name="T38" fmla="*/ 379 w 495"/>
                <a:gd name="T39" fmla="*/ 4 h 60"/>
                <a:gd name="T40" fmla="*/ 407 w 495"/>
                <a:gd name="T41" fmla="*/ 7 h 60"/>
                <a:gd name="T42" fmla="*/ 435 w 495"/>
                <a:gd name="T43" fmla="*/ 16 h 60"/>
                <a:gd name="T44" fmla="*/ 462 w 495"/>
                <a:gd name="T45" fmla="*/ 24 h 60"/>
                <a:gd name="T46" fmla="*/ 490 w 495"/>
                <a:gd name="T47" fmla="*/ 26 h 60"/>
                <a:gd name="T48" fmla="*/ 489 w 495"/>
                <a:gd name="T49" fmla="*/ 37 h 60"/>
                <a:gd name="T50" fmla="*/ 479 w 495"/>
                <a:gd name="T51" fmla="*/ 37 h 60"/>
                <a:gd name="T52" fmla="*/ 469 w 495"/>
                <a:gd name="T53" fmla="*/ 34 h 60"/>
                <a:gd name="T54" fmla="*/ 457 w 495"/>
                <a:gd name="T55" fmla="*/ 34 h 60"/>
                <a:gd name="T56" fmla="*/ 445 w 495"/>
                <a:gd name="T57" fmla="*/ 33 h 60"/>
                <a:gd name="T58" fmla="*/ 429 w 495"/>
                <a:gd name="T59" fmla="*/ 29 h 60"/>
                <a:gd name="T60" fmla="*/ 413 w 495"/>
                <a:gd name="T61" fmla="*/ 24 h 60"/>
                <a:gd name="T62" fmla="*/ 397 w 495"/>
                <a:gd name="T63" fmla="*/ 20 h 60"/>
                <a:gd name="T64" fmla="*/ 383 w 495"/>
                <a:gd name="T65" fmla="*/ 17 h 60"/>
                <a:gd name="T66" fmla="*/ 372 w 495"/>
                <a:gd name="T67" fmla="*/ 18 h 60"/>
                <a:gd name="T68" fmla="*/ 360 w 495"/>
                <a:gd name="T69" fmla="*/ 23 h 60"/>
                <a:gd name="T70" fmla="*/ 347 w 495"/>
                <a:gd name="T71" fmla="*/ 27 h 60"/>
                <a:gd name="T72" fmla="*/ 314 w 495"/>
                <a:gd name="T73" fmla="*/ 27 h 60"/>
                <a:gd name="T74" fmla="*/ 297 w 495"/>
                <a:gd name="T75" fmla="*/ 23 h 60"/>
                <a:gd name="T76" fmla="*/ 279 w 495"/>
                <a:gd name="T77" fmla="*/ 17 h 60"/>
                <a:gd name="T78" fmla="*/ 260 w 495"/>
                <a:gd name="T79" fmla="*/ 13 h 60"/>
                <a:gd name="T80" fmla="*/ 242 w 495"/>
                <a:gd name="T81" fmla="*/ 11 h 60"/>
                <a:gd name="T82" fmla="*/ 227 w 495"/>
                <a:gd name="T83" fmla="*/ 16 h 60"/>
                <a:gd name="T84" fmla="*/ 214 w 495"/>
                <a:gd name="T85" fmla="*/ 23 h 60"/>
                <a:gd name="T86" fmla="*/ 201 w 495"/>
                <a:gd name="T87" fmla="*/ 30 h 60"/>
                <a:gd name="T88" fmla="*/ 187 w 495"/>
                <a:gd name="T89" fmla="*/ 37 h 60"/>
                <a:gd name="T90" fmla="*/ 161 w 495"/>
                <a:gd name="T91" fmla="*/ 36 h 60"/>
                <a:gd name="T92" fmla="*/ 149 w 495"/>
                <a:gd name="T93" fmla="*/ 30 h 60"/>
                <a:gd name="T94" fmla="*/ 137 w 495"/>
                <a:gd name="T95" fmla="*/ 24 h 60"/>
                <a:gd name="T96" fmla="*/ 124 w 495"/>
                <a:gd name="T97" fmla="*/ 17 h 60"/>
                <a:gd name="T98" fmla="*/ 108 w 495"/>
                <a:gd name="T99" fmla="*/ 14 h 60"/>
                <a:gd name="T100" fmla="*/ 88 w 495"/>
                <a:gd name="T101" fmla="*/ 17 h 60"/>
                <a:gd name="T102" fmla="*/ 70 w 495"/>
                <a:gd name="T103" fmla="*/ 24 h 60"/>
                <a:gd name="T104" fmla="*/ 53 w 495"/>
                <a:gd name="T105" fmla="*/ 36 h 60"/>
                <a:gd name="T106" fmla="*/ 37 w 495"/>
                <a:gd name="T107" fmla="*/ 47 h 60"/>
                <a:gd name="T108" fmla="*/ 18 w 495"/>
                <a:gd name="T109" fmla="*/ 56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5"/>
                <a:gd name="T166" fmla="*/ 0 h 60"/>
                <a:gd name="T167" fmla="*/ 495 w 495"/>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5" h="60">
                  <a:moveTo>
                    <a:pt x="7" y="60"/>
                  </a:moveTo>
                  <a:lnTo>
                    <a:pt x="0" y="56"/>
                  </a:lnTo>
                  <a:lnTo>
                    <a:pt x="6" y="47"/>
                  </a:lnTo>
                  <a:lnTo>
                    <a:pt x="13" y="44"/>
                  </a:lnTo>
                  <a:lnTo>
                    <a:pt x="20" y="41"/>
                  </a:lnTo>
                  <a:lnTo>
                    <a:pt x="27" y="37"/>
                  </a:lnTo>
                  <a:lnTo>
                    <a:pt x="36" y="34"/>
                  </a:lnTo>
                  <a:lnTo>
                    <a:pt x="44" y="26"/>
                  </a:lnTo>
                  <a:lnTo>
                    <a:pt x="54" y="18"/>
                  </a:lnTo>
                  <a:lnTo>
                    <a:pt x="66" y="13"/>
                  </a:lnTo>
                  <a:lnTo>
                    <a:pt x="77" y="4"/>
                  </a:lnTo>
                  <a:lnTo>
                    <a:pt x="86" y="4"/>
                  </a:lnTo>
                  <a:lnTo>
                    <a:pt x="96" y="3"/>
                  </a:lnTo>
                  <a:lnTo>
                    <a:pt x="104" y="1"/>
                  </a:lnTo>
                  <a:lnTo>
                    <a:pt x="114" y="1"/>
                  </a:lnTo>
                  <a:lnTo>
                    <a:pt x="120" y="4"/>
                  </a:lnTo>
                  <a:lnTo>
                    <a:pt x="126" y="6"/>
                  </a:lnTo>
                  <a:lnTo>
                    <a:pt x="133" y="8"/>
                  </a:lnTo>
                  <a:lnTo>
                    <a:pt x="139" y="10"/>
                  </a:lnTo>
                  <a:lnTo>
                    <a:pt x="146" y="13"/>
                  </a:lnTo>
                  <a:lnTo>
                    <a:pt x="151" y="16"/>
                  </a:lnTo>
                  <a:lnTo>
                    <a:pt x="159" y="20"/>
                  </a:lnTo>
                  <a:lnTo>
                    <a:pt x="164" y="23"/>
                  </a:lnTo>
                  <a:lnTo>
                    <a:pt x="170" y="24"/>
                  </a:lnTo>
                  <a:lnTo>
                    <a:pt x="174" y="24"/>
                  </a:lnTo>
                  <a:lnTo>
                    <a:pt x="180" y="24"/>
                  </a:lnTo>
                  <a:lnTo>
                    <a:pt x="186" y="23"/>
                  </a:lnTo>
                  <a:lnTo>
                    <a:pt x="190" y="23"/>
                  </a:lnTo>
                  <a:lnTo>
                    <a:pt x="196" y="20"/>
                  </a:lnTo>
                  <a:lnTo>
                    <a:pt x="201" y="18"/>
                  </a:lnTo>
                  <a:lnTo>
                    <a:pt x="207" y="16"/>
                  </a:lnTo>
                  <a:lnTo>
                    <a:pt x="213" y="10"/>
                  </a:lnTo>
                  <a:lnTo>
                    <a:pt x="233" y="1"/>
                  </a:lnTo>
                  <a:lnTo>
                    <a:pt x="254" y="0"/>
                  </a:lnTo>
                  <a:lnTo>
                    <a:pt x="274" y="3"/>
                  </a:lnTo>
                  <a:lnTo>
                    <a:pt x="296" y="7"/>
                  </a:lnTo>
                  <a:lnTo>
                    <a:pt x="316" y="13"/>
                  </a:lnTo>
                  <a:lnTo>
                    <a:pt x="337" y="14"/>
                  </a:lnTo>
                  <a:lnTo>
                    <a:pt x="357" y="13"/>
                  </a:lnTo>
                  <a:lnTo>
                    <a:pt x="379" y="4"/>
                  </a:lnTo>
                  <a:lnTo>
                    <a:pt x="393" y="4"/>
                  </a:lnTo>
                  <a:lnTo>
                    <a:pt x="407" y="7"/>
                  </a:lnTo>
                  <a:lnTo>
                    <a:pt x="420" y="11"/>
                  </a:lnTo>
                  <a:lnTo>
                    <a:pt x="435" y="16"/>
                  </a:lnTo>
                  <a:lnTo>
                    <a:pt x="449" y="20"/>
                  </a:lnTo>
                  <a:lnTo>
                    <a:pt x="462" y="24"/>
                  </a:lnTo>
                  <a:lnTo>
                    <a:pt x="476" y="26"/>
                  </a:lnTo>
                  <a:lnTo>
                    <a:pt x="490" y="26"/>
                  </a:lnTo>
                  <a:lnTo>
                    <a:pt x="495" y="36"/>
                  </a:lnTo>
                  <a:lnTo>
                    <a:pt x="489" y="37"/>
                  </a:lnTo>
                  <a:lnTo>
                    <a:pt x="485" y="37"/>
                  </a:lnTo>
                  <a:lnTo>
                    <a:pt x="479" y="37"/>
                  </a:lnTo>
                  <a:lnTo>
                    <a:pt x="475" y="36"/>
                  </a:lnTo>
                  <a:lnTo>
                    <a:pt x="469" y="34"/>
                  </a:lnTo>
                  <a:lnTo>
                    <a:pt x="463" y="34"/>
                  </a:lnTo>
                  <a:lnTo>
                    <a:pt x="457" y="34"/>
                  </a:lnTo>
                  <a:lnTo>
                    <a:pt x="452" y="36"/>
                  </a:lnTo>
                  <a:lnTo>
                    <a:pt x="445" y="33"/>
                  </a:lnTo>
                  <a:lnTo>
                    <a:pt x="436" y="31"/>
                  </a:lnTo>
                  <a:lnTo>
                    <a:pt x="429" y="29"/>
                  </a:lnTo>
                  <a:lnTo>
                    <a:pt x="422" y="26"/>
                  </a:lnTo>
                  <a:lnTo>
                    <a:pt x="413" y="24"/>
                  </a:lnTo>
                  <a:lnTo>
                    <a:pt x="406" y="21"/>
                  </a:lnTo>
                  <a:lnTo>
                    <a:pt x="397" y="20"/>
                  </a:lnTo>
                  <a:lnTo>
                    <a:pt x="389" y="17"/>
                  </a:lnTo>
                  <a:lnTo>
                    <a:pt x="383" y="17"/>
                  </a:lnTo>
                  <a:lnTo>
                    <a:pt x="377" y="18"/>
                  </a:lnTo>
                  <a:lnTo>
                    <a:pt x="372" y="18"/>
                  </a:lnTo>
                  <a:lnTo>
                    <a:pt x="366" y="20"/>
                  </a:lnTo>
                  <a:lnTo>
                    <a:pt x="360" y="23"/>
                  </a:lnTo>
                  <a:lnTo>
                    <a:pt x="353" y="24"/>
                  </a:lnTo>
                  <a:lnTo>
                    <a:pt x="347" y="27"/>
                  </a:lnTo>
                  <a:lnTo>
                    <a:pt x="340" y="29"/>
                  </a:lnTo>
                  <a:lnTo>
                    <a:pt x="314" y="27"/>
                  </a:lnTo>
                  <a:lnTo>
                    <a:pt x="306" y="24"/>
                  </a:lnTo>
                  <a:lnTo>
                    <a:pt x="297" y="23"/>
                  </a:lnTo>
                  <a:lnTo>
                    <a:pt x="289" y="20"/>
                  </a:lnTo>
                  <a:lnTo>
                    <a:pt x="279" y="17"/>
                  </a:lnTo>
                  <a:lnTo>
                    <a:pt x="270" y="14"/>
                  </a:lnTo>
                  <a:lnTo>
                    <a:pt x="260" y="13"/>
                  </a:lnTo>
                  <a:lnTo>
                    <a:pt x="250" y="11"/>
                  </a:lnTo>
                  <a:lnTo>
                    <a:pt x="242" y="11"/>
                  </a:lnTo>
                  <a:lnTo>
                    <a:pt x="234" y="13"/>
                  </a:lnTo>
                  <a:lnTo>
                    <a:pt x="227" y="16"/>
                  </a:lnTo>
                  <a:lnTo>
                    <a:pt x="220" y="20"/>
                  </a:lnTo>
                  <a:lnTo>
                    <a:pt x="214" y="23"/>
                  </a:lnTo>
                  <a:lnTo>
                    <a:pt x="209" y="27"/>
                  </a:lnTo>
                  <a:lnTo>
                    <a:pt x="201" y="30"/>
                  </a:lnTo>
                  <a:lnTo>
                    <a:pt x="194" y="34"/>
                  </a:lnTo>
                  <a:lnTo>
                    <a:pt x="187" y="37"/>
                  </a:lnTo>
                  <a:lnTo>
                    <a:pt x="169" y="37"/>
                  </a:lnTo>
                  <a:lnTo>
                    <a:pt x="161" y="36"/>
                  </a:lnTo>
                  <a:lnTo>
                    <a:pt x="156" y="33"/>
                  </a:lnTo>
                  <a:lnTo>
                    <a:pt x="149" y="30"/>
                  </a:lnTo>
                  <a:lnTo>
                    <a:pt x="143" y="27"/>
                  </a:lnTo>
                  <a:lnTo>
                    <a:pt x="137" y="24"/>
                  </a:lnTo>
                  <a:lnTo>
                    <a:pt x="131" y="21"/>
                  </a:lnTo>
                  <a:lnTo>
                    <a:pt x="124" y="17"/>
                  </a:lnTo>
                  <a:lnTo>
                    <a:pt x="118" y="14"/>
                  </a:lnTo>
                  <a:lnTo>
                    <a:pt x="108" y="14"/>
                  </a:lnTo>
                  <a:lnTo>
                    <a:pt x="98" y="14"/>
                  </a:lnTo>
                  <a:lnTo>
                    <a:pt x="88" y="17"/>
                  </a:lnTo>
                  <a:lnTo>
                    <a:pt x="78" y="20"/>
                  </a:lnTo>
                  <a:lnTo>
                    <a:pt x="70" y="24"/>
                  </a:lnTo>
                  <a:lnTo>
                    <a:pt x="61" y="30"/>
                  </a:lnTo>
                  <a:lnTo>
                    <a:pt x="53" y="36"/>
                  </a:lnTo>
                  <a:lnTo>
                    <a:pt x="46" y="43"/>
                  </a:lnTo>
                  <a:lnTo>
                    <a:pt x="37" y="47"/>
                  </a:lnTo>
                  <a:lnTo>
                    <a:pt x="27" y="51"/>
                  </a:lnTo>
                  <a:lnTo>
                    <a:pt x="18" y="56"/>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6" name="Freeform 19"/>
            <p:cNvSpPr>
              <a:spLocks/>
            </p:cNvSpPr>
            <p:nvPr/>
          </p:nvSpPr>
          <p:spPr bwMode="auto">
            <a:xfrm>
              <a:off x="1737" y="3109"/>
              <a:ext cx="47" cy="21"/>
            </a:xfrm>
            <a:custGeom>
              <a:avLst/>
              <a:gdLst>
                <a:gd name="T0" fmla="*/ 0 w 47"/>
                <a:gd name="T1" fmla="*/ 13 h 21"/>
                <a:gd name="T2" fmla="*/ 13 w 47"/>
                <a:gd name="T3" fmla="*/ 0 h 21"/>
                <a:gd name="T4" fmla="*/ 21 w 47"/>
                <a:gd name="T5" fmla="*/ 1 h 21"/>
                <a:gd name="T6" fmla="*/ 30 w 47"/>
                <a:gd name="T7" fmla="*/ 6 h 21"/>
                <a:gd name="T8" fmla="*/ 38 w 47"/>
                <a:gd name="T9" fmla="*/ 10 h 21"/>
                <a:gd name="T10" fmla="*/ 47 w 47"/>
                <a:gd name="T11" fmla="*/ 14 h 21"/>
                <a:gd name="T12" fmla="*/ 38 w 47"/>
                <a:gd name="T13" fmla="*/ 21 h 21"/>
                <a:gd name="T14" fmla="*/ 30 w 47"/>
                <a:gd name="T15" fmla="*/ 20 h 21"/>
                <a:gd name="T16" fmla="*/ 21 w 47"/>
                <a:gd name="T17" fmla="*/ 17 h 21"/>
                <a:gd name="T18" fmla="*/ 10 w 47"/>
                <a:gd name="T19" fmla="*/ 16 h 21"/>
                <a:gd name="T20" fmla="*/ 0 w 47"/>
                <a:gd name="T21" fmla="*/ 13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1"/>
                <a:gd name="T35" fmla="*/ 47 w 4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1">
                  <a:moveTo>
                    <a:pt x="0" y="13"/>
                  </a:moveTo>
                  <a:lnTo>
                    <a:pt x="13" y="0"/>
                  </a:lnTo>
                  <a:lnTo>
                    <a:pt x="21" y="1"/>
                  </a:lnTo>
                  <a:lnTo>
                    <a:pt x="30" y="6"/>
                  </a:lnTo>
                  <a:lnTo>
                    <a:pt x="38" y="10"/>
                  </a:lnTo>
                  <a:lnTo>
                    <a:pt x="47" y="14"/>
                  </a:lnTo>
                  <a:lnTo>
                    <a:pt x="38" y="21"/>
                  </a:lnTo>
                  <a:lnTo>
                    <a:pt x="30" y="20"/>
                  </a:lnTo>
                  <a:lnTo>
                    <a:pt x="21" y="17"/>
                  </a:lnTo>
                  <a:lnTo>
                    <a:pt x="10" y="16"/>
                  </a:lnTo>
                  <a:lnTo>
                    <a:pt x="0" y="1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7" name="Freeform 20"/>
            <p:cNvSpPr>
              <a:spLocks/>
            </p:cNvSpPr>
            <p:nvPr/>
          </p:nvSpPr>
          <p:spPr bwMode="auto">
            <a:xfrm>
              <a:off x="1764" y="3080"/>
              <a:ext cx="52" cy="35"/>
            </a:xfrm>
            <a:custGeom>
              <a:avLst/>
              <a:gdLst>
                <a:gd name="T0" fmla="*/ 34 w 52"/>
                <a:gd name="T1" fmla="*/ 35 h 35"/>
                <a:gd name="T2" fmla="*/ 32 w 52"/>
                <a:gd name="T3" fmla="*/ 30 h 35"/>
                <a:gd name="T4" fmla="*/ 24 w 52"/>
                <a:gd name="T5" fmla="*/ 26 h 35"/>
                <a:gd name="T6" fmla="*/ 17 w 52"/>
                <a:gd name="T7" fmla="*/ 23 h 35"/>
                <a:gd name="T8" fmla="*/ 9 w 52"/>
                <a:gd name="T9" fmla="*/ 20 h 35"/>
                <a:gd name="T10" fmla="*/ 0 w 52"/>
                <a:gd name="T11" fmla="*/ 18 h 35"/>
                <a:gd name="T12" fmla="*/ 4 w 52"/>
                <a:gd name="T13" fmla="*/ 15 h 35"/>
                <a:gd name="T14" fmla="*/ 9 w 52"/>
                <a:gd name="T15" fmla="*/ 9 h 35"/>
                <a:gd name="T16" fmla="*/ 14 w 52"/>
                <a:gd name="T17" fmla="*/ 3 h 35"/>
                <a:gd name="T18" fmla="*/ 22 w 52"/>
                <a:gd name="T19" fmla="*/ 0 h 35"/>
                <a:gd name="T20" fmla="*/ 29 w 52"/>
                <a:gd name="T21" fmla="*/ 5 h 35"/>
                <a:gd name="T22" fmla="*/ 36 w 52"/>
                <a:gd name="T23" fmla="*/ 10 h 35"/>
                <a:gd name="T24" fmla="*/ 43 w 52"/>
                <a:gd name="T25" fmla="*/ 16 h 35"/>
                <a:gd name="T26" fmla="*/ 52 w 52"/>
                <a:gd name="T27" fmla="*/ 23 h 35"/>
                <a:gd name="T28" fmla="*/ 34 w 52"/>
                <a:gd name="T29" fmla="*/ 3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5"/>
                <a:gd name="T47" fmla="*/ 52 w 5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5">
                  <a:moveTo>
                    <a:pt x="34" y="35"/>
                  </a:moveTo>
                  <a:lnTo>
                    <a:pt x="32" y="30"/>
                  </a:lnTo>
                  <a:lnTo>
                    <a:pt x="24" y="26"/>
                  </a:lnTo>
                  <a:lnTo>
                    <a:pt x="17" y="23"/>
                  </a:lnTo>
                  <a:lnTo>
                    <a:pt x="9" y="20"/>
                  </a:lnTo>
                  <a:lnTo>
                    <a:pt x="0" y="18"/>
                  </a:lnTo>
                  <a:lnTo>
                    <a:pt x="4" y="15"/>
                  </a:lnTo>
                  <a:lnTo>
                    <a:pt x="9" y="9"/>
                  </a:lnTo>
                  <a:lnTo>
                    <a:pt x="14" y="3"/>
                  </a:lnTo>
                  <a:lnTo>
                    <a:pt x="22" y="0"/>
                  </a:lnTo>
                  <a:lnTo>
                    <a:pt x="29" y="5"/>
                  </a:lnTo>
                  <a:lnTo>
                    <a:pt x="36" y="10"/>
                  </a:lnTo>
                  <a:lnTo>
                    <a:pt x="43" y="16"/>
                  </a:lnTo>
                  <a:lnTo>
                    <a:pt x="52" y="23"/>
                  </a:lnTo>
                  <a:lnTo>
                    <a:pt x="34" y="3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8" name="Freeform 21"/>
            <p:cNvSpPr>
              <a:spLocks/>
            </p:cNvSpPr>
            <p:nvPr/>
          </p:nvSpPr>
          <p:spPr bwMode="auto">
            <a:xfrm>
              <a:off x="1803" y="3057"/>
              <a:ext cx="40" cy="36"/>
            </a:xfrm>
            <a:custGeom>
              <a:avLst/>
              <a:gdLst>
                <a:gd name="T0" fmla="*/ 21 w 40"/>
                <a:gd name="T1" fmla="*/ 33 h 36"/>
                <a:gd name="T2" fmla="*/ 15 w 40"/>
                <a:gd name="T3" fmla="*/ 28 h 36"/>
                <a:gd name="T4" fmla="*/ 8 w 40"/>
                <a:gd name="T5" fmla="*/ 23 h 36"/>
                <a:gd name="T6" fmla="*/ 3 w 40"/>
                <a:gd name="T7" fmla="*/ 18 h 36"/>
                <a:gd name="T8" fmla="*/ 0 w 40"/>
                <a:gd name="T9" fmla="*/ 11 h 36"/>
                <a:gd name="T10" fmla="*/ 3 w 40"/>
                <a:gd name="T11" fmla="*/ 8 h 36"/>
                <a:gd name="T12" fmla="*/ 7 w 40"/>
                <a:gd name="T13" fmla="*/ 5 h 36"/>
                <a:gd name="T14" fmla="*/ 13 w 40"/>
                <a:gd name="T15" fmla="*/ 3 h 36"/>
                <a:gd name="T16" fmla="*/ 17 w 40"/>
                <a:gd name="T17" fmla="*/ 0 h 36"/>
                <a:gd name="T18" fmla="*/ 25 w 40"/>
                <a:gd name="T19" fmla="*/ 9 h 36"/>
                <a:gd name="T20" fmla="*/ 30 w 40"/>
                <a:gd name="T21" fmla="*/ 15 h 36"/>
                <a:gd name="T22" fmla="*/ 33 w 40"/>
                <a:gd name="T23" fmla="*/ 21 h 36"/>
                <a:gd name="T24" fmla="*/ 37 w 40"/>
                <a:gd name="T25" fmla="*/ 28 h 36"/>
                <a:gd name="T26" fmla="*/ 40 w 40"/>
                <a:gd name="T27" fmla="*/ 36 h 36"/>
                <a:gd name="T28" fmla="*/ 21 w 40"/>
                <a:gd name="T29" fmla="*/ 3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6"/>
                <a:gd name="T47" fmla="*/ 40 w 4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6">
                  <a:moveTo>
                    <a:pt x="21" y="33"/>
                  </a:moveTo>
                  <a:lnTo>
                    <a:pt x="15" y="28"/>
                  </a:lnTo>
                  <a:lnTo>
                    <a:pt x="8" y="23"/>
                  </a:lnTo>
                  <a:lnTo>
                    <a:pt x="3" y="18"/>
                  </a:lnTo>
                  <a:lnTo>
                    <a:pt x="0" y="11"/>
                  </a:lnTo>
                  <a:lnTo>
                    <a:pt x="3" y="8"/>
                  </a:lnTo>
                  <a:lnTo>
                    <a:pt x="7" y="5"/>
                  </a:lnTo>
                  <a:lnTo>
                    <a:pt x="13" y="3"/>
                  </a:lnTo>
                  <a:lnTo>
                    <a:pt x="17" y="0"/>
                  </a:lnTo>
                  <a:lnTo>
                    <a:pt x="25" y="9"/>
                  </a:lnTo>
                  <a:lnTo>
                    <a:pt x="30" y="15"/>
                  </a:lnTo>
                  <a:lnTo>
                    <a:pt x="33" y="21"/>
                  </a:lnTo>
                  <a:lnTo>
                    <a:pt x="37" y="28"/>
                  </a:lnTo>
                  <a:lnTo>
                    <a:pt x="40" y="36"/>
                  </a:lnTo>
                  <a:lnTo>
                    <a:pt x="21" y="3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9" name="Freeform 22"/>
            <p:cNvSpPr>
              <a:spLocks/>
            </p:cNvSpPr>
            <p:nvPr/>
          </p:nvSpPr>
          <p:spPr bwMode="auto">
            <a:xfrm>
              <a:off x="1840" y="3043"/>
              <a:ext cx="31" cy="45"/>
            </a:xfrm>
            <a:custGeom>
              <a:avLst/>
              <a:gdLst>
                <a:gd name="T0" fmla="*/ 21 w 31"/>
                <a:gd name="T1" fmla="*/ 45 h 45"/>
                <a:gd name="T2" fmla="*/ 14 w 31"/>
                <a:gd name="T3" fmla="*/ 36 h 45"/>
                <a:gd name="T4" fmla="*/ 11 w 31"/>
                <a:gd name="T5" fmla="*/ 27 h 45"/>
                <a:gd name="T6" fmla="*/ 7 w 31"/>
                <a:gd name="T7" fmla="*/ 19 h 45"/>
                <a:gd name="T8" fmla="*/ 0 w 31"/>
                <a:gd name="T9" fmla="*/ 9 h 45"/>
                <a:gd name="T10" fmla="*/ 1 w 31"/>
                <a:gd name="T11" fmla="*/ 2 h 45"/>
                <a:gd name="T12" fmla="*/ 8 w 31"/>
                <a:gd name="T13" fmla="*/ 0 h 45"/>
                <a:gd name="T14" fmla="*/ 16 w 31"/>
                <a:gd name="T15" fmla="*/ 7 h 45"/>
                <a:gd name="T16" fmla="*/ 21 w 31"/>
                <a:gd name="T17" fmla="*/ 16 h 45"/>
                <a:gd name="T18" fmla="*/ 26 w 31"/>
                <a:gd name="T19" fmla="*/ 26 h 45"/>
                <a:gd name="T20" fmla="*/ 31 w 31"/>
                <a:gd name="T21" fmla="*/ 35 h 45"/>
                <a:gd name="T22" fmla="*/ 21 w 31"/>
                <a:gd name="T23" fmla="*/ 4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45"/>
                <a:gd name="T38" fmla="*/ 31 w 3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45">
                  <a:moveTo>
                    <a:pt x="21" y="45"/>
                  </a:moveTo>
                  <a:lnTo>
                    <a:pt x="14" y="36"/>
                  </a:lnTo>
                  <a:lnTo>
                    <a:pt x="11" y="27"/>
                  </a:lnTo>
                  <a:lnTo>
                    <a:pt x="7" y="19"/>
                  </a:lnTo>
                  <a:lnTo>
                    <a:pt x="0" y="9"/>
                  </a:lnTo>
                  <a:lnTo>
                    <a:pt x="1" y="2"/>
                  </a:lnTo>
                  <a:lnTo>
                    <a:pt x="8" y="0"/>
                  </a:lnTo>
                  <a:lnTo>
                    <a:pt x="16" y="7"/>
                  </a:lnTo>
                  <a:lnTo>
                    <a:pt x="21" y="16"/>
                  </a:lnTo>
                  <a:lnTo>
                    <a:pt x="26" y="26"/>
                  </a:lnTo>
                  <a:lnTo>
                    <a:pt x="31" y="35"/>
                  </a:lnTo>
                  <a:lnTo>
                    <a:pt x="21"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0" name="Freeform 23"/>
            <p:cNvSpPr>
              <a:spLocks/>
            </p:cNvSpPr>
            <p:nvPr/>
          </p:nvSpPr>
          <p:spPr bwMode="auto">
            <a:xfrm>
              <a:off x="1873" y="3035"/>
              <a:ext cx="31" cy="45"/>
            </a:xfrm>
            <a:custGeom>
              <a:avLst/>
              <a:gdLst>
                <a:gd name="T0" fmla="*/ 14 w 31"/>
                <a:gd name="T1" fmla="*/ 45 h 45"/>
                <a:gd name="T2" fmla="*/ 11 w 31"/>
                <a:gd name="T3" fmla="*/ 35 h 45"/>
                <a:gd name="T4" fmla="*/ 7 w 31"/>
                <a:gd name="T5" fmla="*/ 25 h 45"/>
                <a:gd name="T6" fmla="*/ 1 w 31"/>
                <a:gd name="T7" fmla="*/ 15 h 45"/>
                <a:gd name="T8" fmla="*/ 0 w 31"/>
                <a:gd name="T9" fmla="*/ 4 h 45"/>
                <a:gd name="T10" fmla="*/ 13 w 31"/>
                <a:gd name="T11" fmla="*/ 0 h 45"/>
                <a:gd name="T12" fmla="*/ 21 w 31"/>
                <a:gd name="T13" fmla="*/ 8 h 45"/>
                <a:gd name="T14" fmla="*/ 24 w 31"/>
                <a:gd name="T15" fmla="*/ 15 h 45"/>
                <a:gd name="T16" fmla="*/ 25 w 31"/>
                <a:gd name="T17" fmla="*/ 22 h 45"/>
                <a:gd name="T18" fmla="*/ 27 w 31"/>
                <a:gd name="T19" fmla="*/ 31 h 45"/>
                <a:gd name="T20" fmla="*/ 31 w 31"/>
                <a:gd name="T21" fmla="*/ 38 h 45"/>
                <a:gd name="T22" fmla="*/ 28 w 31"/>
                <a:gd name="T23" fmla="*/ 43 h 45"/>
                <a:gd name="T24" fmla="*/ 25 w 31"/>
                <a:gd name="T25" fmla="*/ 44 h 45"/>
                <a:gd name="T26" fmla="*/ 20 w 31"/>
                <a:gd name="T27" fmla="*/ 44 h 45"/>
                <a:gd name="T28" fmla="*/ 14 w 31"/>
                <a:gd name="T29" fmla="*/ 45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45"/>
                <a:gd name="T47" fmla="*/ 31 w 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45">
                  <a:moveTo>
                    <a:pt x="14" y="45"/>
                  </a:moveTo>
                  <a:lnTo>
                    <a:pt x="11" y="35"/>
                  </a:lnTo>
                  <a:lnTo>
                    <a:pt x="7" y="25"/>
                  </a:lnTo>
                  <a:lnTo>
                    <a:pt x="1" y="15"/>
                  </a:lnTo>
                  <a:lnTo>
                    <a:pt x="0" y="4"/>
                  </a:lnTo>
                  <a:lnTo>
                    <a:pt x="13" y="0"/>
                  </a:lnTo>
                  <a:lnTo>
                    <a:pt x="21" y="8"/>
                  </a:lnTo>
                  <a:lnTo>
                    <a:pt x="24" y="15"/>
                  </a:lnTo>
                  <a:lnTo>
                    <a:pt x="25" y="22"/>
                  </a:lnTo>
                  <a:lnTo>
                    <a:pt x="27" y="31"/>
                  </a:lnTo>
                  <a:lnTo>
                    <a:pt x="31" y="38"/>
                  </a:lnTo>
                  <a:lnTo>
                    <a:pt x="28" y="43"/>
                  </a:lnTo>
                  <a:lnTo>
                    <a:pt x="25" y="44"/>
                  </a:lnTo>
                  <a:lnTo>
                    <a:pt x="20" y="44"/>
                  </a:lnTo>
                  <a:lnTo>
                    <a:pt x="14"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1" name="Freeform 24"/>
            <p:cNvSpPr>
              <a:spLocks/>
            </p:cNvSpPr>
            <p:nvPr/>
          </p:nvSpPr>
          <p:spPr bwMode="auto">
            <a:xfrm>
              <a:off x="1909" y="3037"/>
              <a:ext cx="64" cy="39"/>
            </a:xfrm>
            <a:custGeom>
              <a:avLst/>
              <a:gdLst>
                <a:gd name="T0" fmla="*/ 14 w 64"/>
                <a:gd name="T1" fmla="*/ 38 h 39"/>
                <a:gd name="T2" fmla="*/ 10 w 64"/>
                <a:gd name="T3" fmla="*/ 31 h 39"/>
                <a:gd name="T4" fmla="*/ 7 w 64"/>
                <a:gd name="T5" fmla="*/ 22 h 39"/>
                <a:gd name="T6" fmla="*/ 4 w 64"/>
                <a:gd name="T7" fmla="*/ 13 h 39"/>
                <a:gd name="T8" fmla="*/ 0 w 64"/>
                <a:gd name="T9" fmla="*/ 2 h 39"/>
                <a:gd name="T10" fmla="*/ 7 w 64"/>
                <a:gd name="T11" fmla="*/ 0 h 39"/>
                <a:gd name="T12" fmla="*/ 14 w 64"/>
                <a:gd name="T13" fmla="*/ 0 h 39"/>
                <a:gd name="T14" fmla="*/ 22 w 64"/>
                <a:gd name="T15" fmla="*/ 0 h 39"/>
                <a:gd name="T16" fmla="*/ 32 w 64"/>
                <a:gd name="T17" fmla="*/ 3 h 39"/>
                <a:gd name="T18" fmla="*/ 41 w 64"/>
                <a:gd name="T19" fmla="*/ 6 h 39"/>
                <a:gd name="T20" fmla="*/ 50 w 64"/>
                <a:gd name="T21" fmla="*/ 9 h 39"/>
                <a:gd name="T22" fmla="*/ 57 w 64"/>
                <a:gd name="T23" fmla="*/ 13 h 39"/>
                <a:gd name="T24" fmla="*/ 64 w 64"/>
                <a:gd name="T25" fmla="*/ 18 h 39"/>
                <a:gd name="T26" fmla="*/ 64 w 64"/>
                <a:gd name="T27" fmla="*/ 23 h 39"/>
                <a:gd name="T28" fmla="*/ 64 w 64"/>
                <a:gd name="T29" fmla="*/ 28 h 39"/>
                <a:gd name="T30" fmla="*/ 62 w 64"/>
                <a:gd name="T31" fmla="*/ 33 h 39"/>
                <a:gd name="T32" fmla="*/ 55 w 64"/>
                <a:gd name="T33" fmla="*/ 39 h 39"/>
                <a:gd name="T34" fmla="*/ 50 w 64"/>
                <a:gd name="T35" fmla="*/ 32 h 39"/>
                <a:gd name="T36" fmla="*/ 48 w 64"/>
                <a:gd name="T37" fmla="*/ 25 h 39"/>
                <a:gd name="T38" fmla="*/ 47 w 64"/>
                <a:gd name="T39" fmla="*/ 16 h 39"/>
                <a:gd name="T40" fmla="*/ 41 w 64"/>
                <a:gd name="T41" fmla="*/ 9 h 39"/>
                <a:gd name="T42" fmla="*/ 31 w 64"/>
                <a:gd name="T43" fmla="*/ 9 h 39"/>
                <a:gd name="T44" fmla="*/ 28 w 64"/>
                <a:gd name="T45" fmla="*/ 15 h 39"/>
                <a:gd name="T46" fmla="*/ 28 w 64"/>
                <a:gd name="T47" fmla="*/ 20 h 39"/>
                <a:gd name="T48" fmla="*/ 30 w 64"/>
                <a:gd name="T49" fmla="*/ 26 h 39"/>
                <a:gd name="T50" fmla="*/ 28 w 64"/>
                <a:gd name="T51" fmla="*/ 35 h 39"/>
                <a:gd name="T52" fmla="*/ 14 w 64"/>
                <a:gd name="T53" fmla="*/ 38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
                <a:gd name="T82" fmla="*/ 0 h 39"/>
                <a:gd name="T83" fmla="*/ 64 w 64"/>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 h="39">
                  <a:moveTo>
                    <a:pt x="14" y="38"/>
                  </a:moveTo>
                  <a:lnTo>
                    <a:pt x="10" y="31"/>
                  </a:lnTo>
                  <a:lnTo>
                    <a:pt x="7" y="22"/>
                  </a:lnTo>
                  <a:lnTo>
                    <a:pt x="4" y="13"/>
                  </a:lnTo>
                  <a:lnTo>
                    <a:pt x="0" y="2"/>
                  </a:lnTo>
                  <a:lnTo>
                    <a:pt x="7" y="0"/>
                  </a:lnTo>
                  <a:lnTo>
                    <a:pt x="14" y="0"/>
                  </a:lnTo>
                  <a:lnTo>
                    <a:pt x="22" y="0"/>
                  </a:lnTo>
                  <a:lnTo>
                    <a:pt x="32" y="3"/>
                  </a:lnTo>
                  <a:lnTo>
                    <a:pt x="41" y="6"/>
                  </a:lnTo>
                  <a:lnTo>
                    <a:pt x="50" y="9"/>
                  </a:lnTo>
                  <a:lnTo>
                    <a:pt x="57" y="13"/>
                  </a:lnTo>
                  <a:lnTo>
                    <a:pt x="64" y="18"/>
                  </a:lnTo>
                  <a:lnTo>
                    <a:pt x="64" y="23"/>
                  </a:lnTo>
                  <a:lnTo>
                    <a:pt x="64" y="28"/>
                  </a:lnTo>
                  <a:lnTo>
                    <a:pt x="62" y="33"/>
                  </a:lnTo>
                  <a:lnTo>
                    <a:pt x="55" y="39"/>
                  </a:lnTo>
                  <a:lnTo>
                    <a:pt x="50" y="32"/>
                  </a:lnTo>
                  <a:lnTo>
                    <a:pt x="48" y="25"/>
                  </a:lnTo>
                  <a:lnTo>
                    <a:pt x="47" y="16"/>
                  </a:lnTo>
                  <a:lnTo>
                    <a:pt x="41" y="9"/>
                  </a:lnTo>
                  <a:lnTo>
                    <a:pt x="31" y="9"/>
                  </a:lnTo>
                  <a:lnTo>
                    <a:pt x="28" y="15"/>
                  </a:lnTo>
                  <a:lnTo>
                    <a:pt x="28" y="20"/>
                  </a:lnTo>
                  <a:lnTo>
                    <a:pt x="30" y="26"/>
                  </a:lnTo>
                  <a:lnTo>
                    <a:pt x="28" y="35"/>
                  </a:lnTo>
                  <a:lnTo>
                    <a:pt x="14" y="3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2" name="Freeform 26"/>
            <p:cNvSpPr>
              <a:spLocks/>
            </p:cNvSpPr>
            <p:nvPr/>
          </p:nvSpPr>
          <p:spPr bwMode="auto">
            <a:xfrm>
              <a:off x="2022" y="3052"/>
              <a:ext cx="34" cy="27"/>
            </a:xfrm>
            <a:custGeom>
              <a:avLst/>
              <a:gdLst>
                <a:gd name="T0" fmla="*/ 5 w 34"/>
                <a:gd name="T1" fmla="*/ 23 h 27"/>
                <a:gd name="T2" fmla="*/ 0 w 34"/>
                <a:gd name="T3" fmla="*/ 7 h 27"/>
                <a:gd name="T4" fmla="*/ 10 w 34"/>
                <a:gd name="T5" fmla="*/ 0 h 27"/>
                <a:gd name="T6" fmla="*/ 15 w 34"/>
                <a:gd name="T7" fmla="*/ 4 h 27"/>
                <a:gd name="T8" fmla="*/ 22 w 34"/>
                <a:gd name="T9" fmla="*/ 8 h 27"/>
                <a:gd name="T10" fmla="*/ 30 w 34"/>
                <a:gd name="T11" fmla="*/ 14 h 27"/>
                <a:gd name="T12" fmla="*/ 34 w 34"/>
                <a:gd name="T13" fmla="*/ 21 h 27"/>
                <a:gd name="T14" fmla="*/ 30 w 34"/>
                <a:gd name="T15" fmla="*/ 26 h 27"/>
                <a:gd name="T16" fmla="*/ 25 w 34"/>
                <a:gd name="T17" fmla="*/ 27 h 27"/>
                <a:gd name="T18" fmla="*/ 18 w 34"/>
                <a:gd name="T19" fmla="*/ 27 h 27"/>
                <a:gd name="T20" fmla="*/ 12 w 34"/>
                <a:gd name="T21" fmla="*/ 26 h 27"/>
                <a:gd name="T22" fmla="*/ 5 w 34"/>
                <a:gd name="T23" fmla="*/ 23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7"/>
                <a:gd name="T38" fmla="*/ 34 w 34"/>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7">
                  <a:moveTo>
                    <a:pt x="5" y="23"/>
                  </a:moveTo>
                  <a:lnTo>
                    <a:pt x="0" y="7"/>
                  </a:lnTo>
                  <a:lnTo>
                    <a:pt x="10" y="0"/>
                  </a:lnTo>
                  <a:lnTo>
                    <a:pt x="15" y="4"/>
                  </a:lnTo>
                  <a:lnTo>
                    <a:pt x="22" y="8"/>
                  </a:lnTo>
                  <a:lnTo>
                    <a:pt x="30" y="14"/>
                  </a:lnTo>
                  <a:lnTo>
                    <a:pt x="34" y="21"/>
                  </a:lnTo>
                  <a:lnTo>
                    <a:pt x="30" y="26"/>
                  </a:lnTo>
                  <a:lnTo>
                    <a:pt x="25" y="27"/>
                  </a:lnTo>
                  <a:lnTo>
                    <a:pt x="18" y="27"/>
                  </a:lnTo>
                  <a:lnTo>
                    <a:pt x="12" y="26"/>
                  </a:lnTo>
                  <a:lnTo>
                    <a:pt x="5" y="2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3" name="Freeform 27"/>
            <p:cNvSpPr>
              <a:spLocks/>
            </p:cNvSpPr>
            <p:nvPr/>
          </p:nvSpPr>
          <p:spPr bwMode="auto">
            <a:xfrm>
              <a:off x="2059" y="3040"/>
              <a:ext cx="41" cy="28"/>
            </a:xfrm>
            <a:custGeom>
              <a:avLst/>
              <a:gdLst>
                <a:gd name="T0" fmla="*/ 17 w 41"/>
                <a:gd name="T1" fmla="*/ 28 h 28"/>
                <a:gd name="T2" fmla="*/ 13 w 41"/>
                <a:gd name="T3" fmla="*/ 23 h 28"/>
                <a:gd name="T4" fmla="*/ 8 w 41"/>
                <a:gd name="T5" fmla="*/ 19 h 28"/>
                <a:gd name="T6" fmla="*/ 5 w 41"/>
                <a:gd name="T7" fmla="*/ 13 h 28"/>
                <a:gd name="T8" fmla="*/ 0 w 41"/>
                <a:gd name="T9" fmla="*/ 7 h 28"/>
                <a:gd name="T10" fmla="*/ 7 w 41"/>
                <a:gd name="T11" fmla="*/ 0 h 28"/>
                <a:gd name="T12" fmla="*/ 15 w 41"/>
                <a:gd name="T13" fmla="*/ 3 h 28"/>
                <a:gd name="T14" fmla="*/ 25 w 41"/>
                <a:gd name="T15" fmla="*/ 7 h 28"/>
                <a:gd name="T16" fmla="*/ 34 w 41"/>
                <a:gd name="T17" fmla="*/ 12 h 28"/>
                <a:gd name="T18" fmla="*/ 41 w 41"/>
                <a:gd name="T19" fmla="*/ 19 h 28"/>
                <a:gd name="T20" fmla="*/ 31 w 41"/>
                <a:gd name="T21" fmla="*/ 28 h 28"/>
                <a:gd name="T22" fmla="*/ 17 w 41"/>
                <a:gd name="T23" fmla="*/ 28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8"/>
                <a:gd name="T38" fmla="*/ 41 w 41"/>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8">
                  <a:moveTo>
                    <a:pt x="17" y="28"/>
                  </a:moveTo>
                  <a:lnTo>
                    <a:pt x="13" y="23"/>
                  </a:lnTo>
                  <a:lnTo>
                    <a:pt x="8" y="19"/>
                  </a:lnTo>
                  <a:lnTo>
                    <a:pt x="5" y="13"/>
                  </a:lnTo>
                  <a:lnTo>
                    <a:pt x="0" y="7"/>
                  </a:lnTo>
                  <a:lnTo>
                    <a:pt x="7" y="0"/>
                  </a:lnTo>
                  <a:lnTo>
                    <a:pt x="15" y="3"/>
                  </a:lnTo>
                  <a:lnTo>
                    <a:pt x="25" y="7"/>
                  </a:lnTo>
                  <a:lnTo>
                    <a:pt x="34" y="12"/>
                  </a:lnTo>
                  <a:lnTo>
                    <a:pt x="41" y="19"/>
                  </a:lnTo>
                  <a:lnTo>
                    <a:pt x="31" y="28"/>
                  </a:lnTo>
                  <a:lnTo>
                    <a:pt x="17" y="2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4" name="Freeform 29"/>
            <p:cNvSpPr>
              <a:spLocks/>
            </p:cNvSpPr>
            <p:nvPr/>
          </p:nvSpPr>
          <p:spPr bwMode="auto">
            <a:xfrm>
              <a:off x="2096" y="2987"/>
              <a:ext cx="30" cy="16"/>
            </a:xfrm>
            <a:custGeom>
              <a:avLst/>
              <a:gdLst>
                <a:gd name="T0" fmla="*/ 0 w 30"/>
                <a:gd name="T1" fmla="*/ 10 h 16"/>
                <a:gd name="T2" fmla="*/ 0 w 30"/>
                <a:gd name="T3" fmla="*/ 3 h 16"/>
                <a:gd name="T4" fmla="*/ 7 w 30"/>
                <a:gd name="T5" fmla="*/ 0 h 16"/>
                <a:gd name="T6" fmla="*/ 13 w 30"/>
                <a:gd name="T7" fmla="*/ 0 h 16"/>
                <a:gd name="T8" fmla="*/ 17 w 30"/>
                <a:gd name="T9" fmla="*/ 0 h 16"/>
                <a:gd name="T10" fmla="*/ 23 w 30"/>
                <a:gd name="T11" fmla="*/ 0 h 16"/>
                <a:gd name="T12" fmla="*/ 28 w 30"/>
                <a:gd name="T13" fmla="*/ 0 h 16"/>
                <a:gd name="T14" fmla="*/ 30 w 30"/>
                <a:gd name="T15" fmla="*/ 13 h 16"/>
                <a:gd name="T16" fmla="*/ 23 w 30"/>
                <a:gd name="T17" fmla="*/ 16 h 16"/>
                <a:gd name="T18" fmla="*/ 16 w 30"/>
                <a:gd name="T19" fmla="*/ 15 h 16"/>
                <a:gd name="T20" fmla="*/ 8 w 30"/>
                <a:gd name="T21" fmla="*/ 12 h 16"/>
                <a:gd name="T22" fmla="*/ 0 w 30"/>
                <a:gd name="T23" fmla="*/ 1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
                <a:gd name="T38" fmla="*/ 30 w 3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
                  <a:moveTo>
                    <a:pt x="0" y="10"/>
                  </a:moveTo>
                  <a:lnTo>
                    <a:pt x="0" y="3"/>
                  </a:lnTo>
                  <a:lnTo>
                    <a:pt x="7" y="0"/>
                  </a:lnTo>
                  <a:lnTo>
                    <a:pt x="13" y="0"/>
                  </a:lnTo>
                  <a:lnTo>
                    <a:pt x="17" y="0"/>
                  </a:lnTo>
                  <a:lnTo>
                    <a:pt x="23" y="0"/>
                  </a:lnTo>
                  <a:lnTo>
                    <a:pt x="28" y="0"/>
                  </a:lnTo>
                  <a:lnTo>
                    <a:pt x="30" y="13"/>
                  </a:lnTo>
                  <a:lnTo>
                    <a:pt x="23" y="16"/>
                  </a:lnTo>
                  <a:lnTo>
                    <a:pt x="16" y="15"/>
                  </a:lnTo>
                  <a:lnTo>
                    <a:pt x="8" y="12"/>
                  </a:lnTo>
                  <a:lnTo>
                    <a:pt x="0" y="1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5" name="Freeform 31"/>
            <p:cNvSpPr>
              <a:spLocks/>
            </p:cNvSpPr>
            <p:nvPr/>
          </p:nvSpPr>
          <p:spPr bwMode="auto">
            <a:xfrm>
              <a:off x="2096" y="2916"/>
              <a:ext cx="51" cy="21"/>
            </a:xfrm>
            <a:custGeom>
              <a:avLst/>
              <a:gdLst>
                <a:gd name="T0" fmla="*/ 0 w 51"/>
                <a:gd name="T1" fmla="*/ 20 h 21"/>
                <a:gd name="T2" fmla="*/ 1 w 51"/>
                <a:gd name="T3" fmla="*/ 16 h 21"/>
                <a:gd name="T4" fmla="*/ 3 w 51"/>
                <a:gd name="T5" fmla="*/ 11 h 21"/>
                <a:gd name="T6" fmla="*/ 3 w 51"/>
                <a:gd name="T7" fmla="*/ 7 h 21"/>
                <a:gd name="T8" fmla="*/ 3 w 51"/>
                <a:gd name="T9" fmla="*/ 0 h 21"/>
                <a:gd name="T10" fmla="*/ 7 w 51"/>
                <a:gd name="T11" fmla="*/ 0 h 21"/>
                <a:gd name="T12" fmla="*/ 13 w 51"/>
                <a:gd name="T13" fmla="*/ 0 h 21"/>
                <a:gd name="T14" fmla="*/ 20 w 51"/>
                <a:gd name="T15" fmla="*/ 1 h 21"/>
                <a:gd name="T16" fmla="*/ 26 w 51"/>
                <a:gd name="T17" fmla="*/ 1 h 21"/>
                <a:gd name="T18" fmla="*/ 33 w 51"/>
                <a:gd name="T19" fmla="*/ 3 h 21"/>
                <a:gd name="T20" fmla="*/ 40 w 51"/>
                <a:gd name="T21" fmla="*/ 4 h 21"/>
                <a:gd name="T22" fmla="*/ 46 w 51"/>
                <a:gd name="T23" fmla="*/ 6 h 21"/>
                <a:gd name="T24" fmla="*/ 51 w 51"/>
                <a:gd name="T25" fmla="*/ 10 h 21"/>
                <a:gd name="T26" fmla="*/ 47 w 51"/>
                <a:gd name="T27" fmla="*/ 20 h 21"/>
                <a:gd name="T28" fmla="*/ 36 w 51"/>
                <a:gd name="T29" fmla="*/ 21 h 21"/>
                <a:gd name="T30" fmla="*/ 27 w 51"/>
                <a:gd name="T31" fmla="*/ 21 h 21"/>
                <a:gd name="T32" fmla="*/ 20 w 51"/>
                <a:gd name="T33" fmla="*/ 20 h 21"/>
                <a:gd name="T34" fmla="*/ 10 w 51"/>
                <a:gd name="T35" fmla="*/ 20 h 21"/>
                <a:gd name="T36" fmla="*/ 0 w 51"/>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
                <a:gd name="T58" fmla="*/ 0 h 21"/>
                <a:gd name="T59" fmla="*/ 51 w 5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 h="21">
                  <a:moveTo>
                    <a:pt x="0" y="20"/>
                  </a:moveTo>
                  <a:lnTo>
                    <a:pt x="1" y="16"/>
                  </a:lnTo>
                  <a:lnTo>
                    <a:pt x="3" y="11"/>
                  </a:lnTo>
                  <a:lnTo>
                    <a:pt x="3" y="7"/>
                  </a:lnTo>
                  <a:lnTo>
                    <a:pt x="3" y="0"/>
                  </a:lnTo>
                  <a:lnTo>
                    <a:pt x="7" y="0"/>
                  </a:lnTo>
                  <a:lnTo>
                    <a:pt x="13" y="0"/>
                  </a:lnTo>
                  <a:lnTo>
                    <a:pt x="20" y="1"/>
                  </a:lnTo>
                  <a:lnTo>
                    <a:pt x="26" y="1"/>
                  </a:lnTo>
                  <a:lnTo>
                    <a:pt x="33" y="3"/>
                  </a:lnTo>
                  <a:lnTo>
                    <a:pt x="40" y="4"/>
                  </a:lnTo>
                  <a:lnTo>
                    <a:pt x="46" y="6"/>
                  </a:lnTo>
                  <a:lnTo>
                    <a:pt x="51" y="10"/>
                  </a:lnTo>
                  <a:lnTo>
                    <a:pt x="47" y="20"/>
                  </a:lnTo>
                  <a:lnTo>
                    <a:pt x="36" y="21"/>
                  </a:lnTo>
                  <a:lnTo>
                    <a:pt x="27" y="21"/>
                  </a:lnTo>
                  <a:lnTo>
                    <a:pt x="20" y="20"/>
                  </a:lnTo>
                  <a:lnTo>
                    <a:pt x="10" y="20"/>
                  </a:lnTo>
                  <a:lnTo>
                    <a:pt x="0" y="2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6" name="Freeform 32"/>
            <p:cNvSpPr>
              <a:spLocks/>
            </p:cNvSpPr>
            <p:nvPr/>
          </p:nvSpPr>
          <p:spPr bwMode="auto">
            <a:xfrm>
              <a:off x="2106" y="2882"/>
              <a:ext cx="63" cy="22"/>
            </a:xfrm>
            <a:custGeom>
              <a:avLst/>
              <a:gdLst>
                <a:gd name="T0" fmla="*/ 0 w 63"/>
                <a:gd name="T1" fmla="*/ 15 h 22"/>
                <a:gd name="T2" fmla="*/ 7 w 63"/>
                <a:gd name="T3" fmla="*/ 0 h 22"/>
                <a:gd name="T4" fmla="*/ 14 w 63"/>
                <a:gd name="T5" fmla="*/ 1 h 22"/>
                <a:gd name="T6" fmla="*/ 21 w 63"/>
                <a:gd name="T7" fmla="*/ 2 h 22"/>
                <a:gd name="T8" fmla="*/ 28 w 63"/>
                <a:gd name="T9" fmla="*/ 5 h 22"/>
                <a:gd name="T10" fmla="*/ 36 w 63"/>
                <a:gd name="T11" fmla="*/ 7 h 22"/>
                <a:gd name="T12" fmla="*/ 41 w 63"/>
                <a:gd name="T13" fmla="*/ 8 h 22"/>
                <a:gd name="T14" fmla="*/ 49 w 63"/>
                <a:gd name="T15" fmla="*/ 11 h 22"/>
                <a:gd name="T16" fmla="*/ 56 w 63"/>
                <a:gd name="T17" fmla="*/ 12 h 22"/>
                <a:gd name="T18" fmla="*/ 63 w 63"/>
                <a:gd name="T19" fmla="*/ 14 h 22"/>
                <a:gd name="T20" fmla="*/ 59 w 63"/>
                <a:gd name="T21" fmla="*/ 22 h 22"/>
                <a:gd name="T22" fmla="*/ 51 w 63"/>
                <a:gd name="T23" fmla="*/ 22 h 22"/>
                <a:gd name="T24" fmla="*/ 46 w 63"/>
                <a:gd name="T25" fmla="*/ 22 h 22"/>
                <a:gd name="T26" fmla="*/ 39 w 63"/>
                <a:gd name="T27" fmla="*/ 21 h 22"/>
                <a:gd name="T28" fmla="*/ 31 w 63"/>
                <a:gd name="T29" fmla="*/ 20 h 22"/>
                <a:gd name="T30" fmla="*/ 24 w 63"/>
                <a:gd name="T31" fmla="*/ 18 h 22"/>
                <a:gd name="T32" fmla="*/ 16 w 63"/>
                <a:gd name="T33" fmla="*/ 17 h 22"/>
                <a:gd name="T34" fmla="*/ 8 w 63"/>
                <a:gd name="T35" fmla="*/ 15 h 22"/>
                <a:gd name="T36" fmla="*/ 0 w 63"/>
                <a:gd name="T37" fmla="*/ 15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2"/>
                <a:gd name="T59" fmla="*/ 63 w 6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2">
                  <a:moveTo>
                    <a:pt x="0" y="15"/>
                  </a:moveTo>
                  <a:lnTo>
                    <a:pt x="7" y="0"/>
                  </a:lnTo>
                  <a:lnTo>
                    <a:pt x="14" y="1"/>
                  </a:lnTo>
                  <a:lnTo>
                    <a:pt x="21" y="2"/>
                  </a:lnTo>
                  <a:lnTo>
                    <a:pt x="28" y="5"/>
                  </a:lnTo>
                  <a:lnTo>
                    <a:pt x="36" y="7"/>
                  </a:lnTo>
                  <a:lnTo>
                    <a:pt x="41" y="8"/>
                  </a:lnTo>
                  <a:lnTo>
                    <a:pt x="49" y="11"/>
                  </a:lnTo>
                  <a:lnTo>
                    <a:pt x="56" y="12"/>
                  </a:lnTo>
                  <a:lnTo>
                    <a:pt x="63" y="14"/>
                  </a:lnTo>
                  <a:lnTo>
                    <a:pt x="59" y="22"/>
                  </a:lnTo>
                  <a:lnTo>
                    <a:pt x="51" y="22"/>
                  </a:lnTo>
                  <a:lnTo>
                    <a:pt x="46" y="22"/>
                  </a:lnTo>
                  <a:lnTo>
                    <a:pt x="39" y="21"/>
                  </a:lnTo>
                  <a:lnTo>
                    <a:pt x="31" y="20"/>
                  </a:lnTo>
                  <a:lnTo>
                    <a:pt x="24" y="18"/>
                  </a:lnTo>
                  <a:lnTo>
                    <a:pt x="16" y="17"/>
                  </a:lnTo>
                  <a:lnTo>
                    <a:pt x="8" y="15"/>
                  </a:lnTo>
                  <a:lnTo>
                    <a:pt x="0" y="1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7" name="Freeform 33"/>
            <p:cNvSpPr>
              <a:spLocks/>
            </p:cNvSpPr>
            <p:nvPr/>
          </p:nvSpPr>
          <p:spPr bwMode="auto">
            <a:xfrm>
              <a:off x="2136" y="2859"/>
              <a:ext cx="64" cy="31"/>
            </a:xfrm>
            <a:custGeom>
              <a:avLst/>
              <a:gdLst>
                <a:gd name="T0" fmla="*/ 46 w 64"/>
                <a:gd name="T1" fmla="*/ 31 h 31"/>
                <a:gd name="T2" fmla="*/ 40 w 64"/>
                <a:gd name="T3" fmla="*/ 20 h 31"/>
                <a:gd name="T4" fmla="*/ 30 w 64"/>
                <a:gd name="T5" fmla="*/ 17 h 31"/>
                <a:gd name="T6" fmla="*/ 20 w 64"/>
                <a:gd name="T7" fmla="*/ 15 h 31"/>
                <a:gd name="T8" fmla="*/ 9 w 64"/>
                <a:gd name="T9" fmla="*/ 14 h 31"/>
                <a:gd name="T10" fmla="*/ 0 w 64"/>
                <a:gd name="T11" fmla="*/ 7 h 31"/>
                <a:gd name="T12" fmla="*/ 11 w 64"/>
                <a:gd name="T13" fmla="*/ 0 h 31"/>
                <a:gd name="T14" fmla="*/ 17 w 64"/>
                <a:gd name="T15" fmla="*/ 0 h 31"/>
                <a:gd name="T16" fmla="*/ 23 w 64"/>
                <a:gd name="T17" fmla="*/ 1 h 31"/>
                <a:gd name="T18" fmla="*/ 30 w 64"/>
                <a:gd name="T19" fmla="*/ 3 h 31"/>
                <a:gd name="T20" fmla="*/ 36 w 64"/>
                <a:gd name="T21" fmla="*/ 5 h 31"/>
                <a:gd name="T22" fmla="*/ 43 w 64"/>
                <a:gd name="T23" fmla="*/ 10 h 31"/>
                <a:gd name="T24" fmla="*/ 50 w 64"/>
                <a:gd name="T25" fmla="*/ 13 h 31"/>
                <a:gd name="T26" fmla="*/ 56 w 64"/>
                <a:gd name="T27" fmla="*/ 15 h 31"/>
                <a:gd name="T28" fmla="*/ 63 w 64"/>
                <a:gd name="T29" fmla="*/ 17 h 31"/>
                <a:gd name="T30" fmla="*/ 64 w 64"/>
                <a:gd name="T31" fmla="*/ 23 h 31"/>
                <a:gd name="T32" fmla="*/ 60 w 64"/>
                <a:gd name="T33" fmla="*/ 25 h 31"/>
                <a:gd name="T34" fmla="*/ 53 w 64"/>
                <a:gd name="T35" fmla="*/ 28 h 31"/>
                <a:gd name="T36" fmla="*/ 46 w 64"/>
                <a:gd name="T37" fmla="*/ 3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1"/>
                <a:gd name="T59" fmla="*/ 64 w 6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1">
                  <a:moveTo>
                    <a:pt x="46" y="31"/>
                  </a:moveTo>
                  <a:lnTo>
                    <a:pt x="40" y="20"/>
                  </a:lnTo>
                  <a:lnTo>
                    <a:pt x="30" y="17"/>
                  </a:lnTo>
                  <a:lnTo>
                    <a:pt x="20" y="15"/>
                  </a:lnTo>
                  <a:lnTo>
                    <a:pt x="9" y="14"/>
                  </a:lnTo>
                  <a:lnTo>
                    <a:pt x="0" y="7"/>
                  </a:lnTo>
                  <a:lnTo>
                    <a:pt x="11" y="0"/>
                  </a:lnTo>
                  <a:lnTo>
                    <a:pt x="17" y="0"/>
                  </a:lnTo>
                  <a:lnTo>
                    <a:pt x="23" y="1"/>
                  </a:lnTo>
                  <a:lnTo>
                    <a:pt x="30" y="3"/>
                  </a:lnTo>
                  <a:lnTo>
                    <a:pt x="36" y="5"/>
                  </a:lnTo>
                  <a:lnTo>
                    <a:pt x="43" y="10"/>
                  </a:lnTo>
                  <a:lnTo>
                    <a:pt x="50" y="13"/>
                  </a:lnTo>
                  <a:lnTo>
                    <a:pt x="56" y="15"/>
                  </a:lnTo>
                  <a:lnTo>
                    <a:pt x="63" y="17"/>
                  </a:lnTo>
                  <a:lnTo>
                    <a:pt x="64" y="23"/>
                  </a:lnTo>
                  <a:lnTo>
                    <a:pt x="60" y="25"/>
                  </a:lnTo>
                  <a:lnTo>
                    <a:pt x="53" y="28"/>
                  </a:lnTo>
                  <a:lnTo>
                    <a:pt x="46" y="31"/>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8" name="Freeform 34"/>
            <p:cNvSpPr>
              <a:spLocks/>
            </p:cNvSpPr>
            <p:nvPr/>
          </p:nvSpPr>
          <p:spPr bwMode="auto">
            <a:xfrm>
              <a:off x="2385" y="2965"/>
              <a:ext cx="36" cy="8"/>
            </a:xfrm>
            <a:custGeom>
              <a:avLst/>
              <a:gdLst>
                <a:gd name="T0" fmla="*/ 0 w 36"/>
                <a:gd name="T1" fmla="*/ 5 h 8"/>
                <a:gd name="T2" fmla="*/ 7 w 36"/>
                <a:gd name="T3" fmla="*/ 4 h 8"/>
                <a:gd name="T4" fmla="*/ 14 w 36"/>
                <a:gd name="T5" fmla="*/ 2 h 8"/>
                <a:gd name="T6" fmla="*/ 21 w 36"/>
                <a:gd name="T7" fmla="*/ 1 h 8"/>
                <a:gd name="T8" fmla="*/ 28 w 36"/>
                <a:gd name="T9" fmla="*/ 0 h 8"/>
                <a:gd name="T10" fmla="*/ 36 w 36"/>
                <a:gd name="T11" fmla="*/ 4 h 8"/>
                <a:gd name="T12" fmla="*/ 28 w 36"/>
                <a:gd name="T13" fmla="*/ 8 h 8"/>
                <a:gd name="T14" fmla="*/ 21 w 36"/>
                <a:gd name="T15" fmla="*/ 7 h 8"/>
                <a:gd name="T16" fmla="*/ 14 w 36"/>
                <a:gd name="T17" fmla="*/ 7 h 8"/>
                <a:gd name="T18" fmla="*/ 8 w 36"/>
                <a:gd name="T19" fmla="*/ 8 h 8"/>
                <a:gd name="T20" fmla="*/ 0 w 36"/>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8"/>
                <a:gd name="T35" fmla="*/ 36 w 3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8">
                  <a:moveTo>
                    <a:pt x="0" y="5"/>
                  </a:moveTo>
                  <a:lnTo>
                    <a:pt x="7" y="4"/>
                  </a:lnTo>
                  <a:lnTo>
                    <a:pt x="14" y="2"/>
                  </a:lnTo>
                  <a:lnTo>
                    <a:pt x="21" y="1"/>
                  </a:lnTo>
                  <a:lnTo>
                    <a:pt x="28" y="0"/>
                  </a:lnTo>
                  <a:lnTo>
                    <a:pt x="36" y="4"/>
                  </a:lnTo>
                  <a:lnTo>
                    <a:pt x="28" y="8"/>
                  </a:lnTo>
                  <a:lnTo>
                    <a:pt x="21" y="7"/>
                  </a:lnTo>
                  <a:lnTo>
                    <a:pt x="14" y="7"/>
                  </a:lnTo>
                  <a:lnTo>
                    <a:pt x="8" y="8"/>
                  </a:lnTo>
                  <a:lnTo>
                    <a:pt x="0" y="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79" name="Freeform 35"/>
            <p:cNvSpPr>
              <a:spLocks/>
            </p:cNvSpPr>
            <p:nvPr/>
          </p:nvSpPr>
          <p:spPr bwMode="auto">
            <a:xfrm>
              <a:off x="2280" y="2892"/>
              <a:ext cx="49" cy="30"/>
            </a:xfrm>
            <a:custGeom>
              <a:avLst/>
              <a:gdLst>
                <a:gd name="T0" fmla="*/ 9 w 49"/>
                <a:gd name="T1" fmla="*/ 24 h 30"/>
                <a:gd name="T2" fmla="*/ 3 w 49"/>
                <a:gd name="T3" fmla="*/ 20 h 30"/>
                <a:gd name="T4" fmla="*/ 0 w 49"/>
                <a:gd name="T5" fmla="*/ 14 h 30"/>
                <a:gd name="T6" fmla="*/ 0 w 49"/>
                <a:gd name="T7" fmla="*/ 7 h 30"/>
                <a:gd name="T8" fmla="*/ 5 w 49"/>
                <a:gd name="T9" fmla="*/ 0 h 30"/>
                <a:gd name="T10" fmla="*/ 18 w 49"/>
                <a:gd name="T11" fmla="*/ 17 h 30"/>
                <a:gd name="T12" fmla="*/ 25 w 49"/>
                <a:gd name="T13" fmla="*/ 20 h 30"/>
                <a:gd name="T14" fmla="*/ 32 w 49"/>
                <a:gd name="T15" fmla="*/ 24 h 30"/>
                <a:gd name="T16" fmla="*/ 40 w 49"/>
                <a:gd name="T17" fmla="*/ 24 h 30"/>
                <a:gd name="T18" fmla="*/ 49 w 49"/>
                <a:gd name="T19" fmla="*/ 18 h 30"/>
                <a:gd name="T20" fmla="*/ 43 w 49"/>
                <a:gd name="T21" fmla="*/ 25 h 30"/>
                <a:gd name="T22" fmla="*/ 39 w 49"/>
                <a:gd name="T23" fmla="*/ 28 h 30"/>
                <a:gd name="T24" fmla="*/ 33 w 49"/>
                <a:gd name="T25" fmla="*/ 28 h 30"/>
                <a:gd name="T26" fmla="*/ 26 w 49"/>
                <a:gd name="T27" fmla="*/ 28 h 30"/>
                <a:gd name="T28" fmla="*/ 22 w 49"/>
                <a:gd name="T29" fmla="*/ 30 h 30"/>
                <a:gd name="T30" fmla="*/ 9 w 49"/>
                <a:gd name="T31" fmla="*/ 2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30"/>
                <a:gd name="T50" fmla="*/ 49 w 49"/>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30">
                  <a:moveTo>
                    <a:pt x="9" y="24"/>
                  </a:moveTo>
                  <a:lnTo>
                    <a:pt x="3" y="20"/>
                  </a:lnTo>
                  <a:lnTo>
                    <a:pt x="0" y="14"/>
                  </a:lnTo>
                  <a:lnTo>
                    <a:pt x="0" y="7"/>
                  </a:lnTo>
                  <a:lnTo>
                    <a:pt x="5" y="0"/>
                  </a:lnTo>
                  <a:lnTo>
                    <a:pt x="18" y="17"/>
                  </a:lnTo>
                  <a:lnTo>
                    <a:pt x="25" y="20"/>
                  </a:lnTo>
                  <a:lnTo>
                    <a:pt x="32" y="24"/>
                  </a:lnTo>
                  <a:lnTo>
                    <a:pt x="40" y="24"/>
                  </a:lnTo>
                  <a:lnTo>
                    <a:pt x="49" y="18"/>
                  </a:lnTo>
                  <a:lnTo>
                    <a:pt x="43" y="25"/>
                  </a:lnTo>
                  <a:lnTo>
                    <a:pt x="39" y="28"/>
                  </a:lnTo>
                  <a:lnTo>
                    <a:pt x="33" y="28"/>
                  </a:lnTo>
                  <a:lnTo>
                    <a:pt x="26" y="28"/>
                  </a:lnTo>
                  <a:lnTo>
                    <a:pt x="22" y="30"/>
                  </a:lnTo>
                  <a:lnTo>
                    <a:pt x="9" y="2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0" name="Freeform 36"/>
            <p:cNvSpPr>
              <a:spLocks/>
            </p:cNvSpPr>
            <p:nvPr/>
          </p:nvSpPr>
          <p:spPr bwMode="auto">
            <a:xfrm>
              <a:off x="2379" y="2902"/>
              <a:ext cx="32" cy="25"/>
            </a:xfrm>
            <a:custGeom>
              <a:avLst/>
              <a:gdLst>
                <a:gd name="T0" fmla="*/ 0 w 32"/>
                <a:gd name="T1" fmla="*/ 25 h 25"/>
                <a:gd name="T2" fmla="*/ 6 w 32"/>
                <a:gd name="T3" fmla="*/ 18 h 25"/>
                <a:gd name="T4" fmla="*/ 12 w 32"/>
                <a:gd name="T5" fmla="*/ 11 h 25"/>
                <a:gd name="T6" fmla="*/ 19 w 32"/>
                <a:gd name="T7" fmla="*/ 5 h 25"/>
                <a:gd name="T8" fmla="*/ 27 w 32"/>
                <a:gd name="T9" fmla="*/ 0 h 25"/>
                <a:gd name="T10" fmla="*/ 32 w 32"/>
                <a:gd name="T11" fmla="*/ 7 h 25"/>
                <a:gd name="T12" fmla="*/ 27 w 32"/>
                <a:gd name="T13" fmla="*/ 10 h 25"/>
                <a:gd name="T14" fmla="*/ 22 w 32"/>
                <a:gd name="T15" fmla="*/ 14 h 25"/>
                <a:gd name="T16" fmla="*/ 14 w 32"/>
                <a:gd name="T17" fmla="*/ 18 h 25"/>
                <a:gd name="T18" fmla="*/ 7 w 32"/>
                <a:gd name="T19" fmla="*/ 21 h 25"/>
                <a:gd name="T20" fmla="*/ 0 w 32"/>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
                <a:gd name="T35" fmla="*/ 32 w 32"/>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
                  <a:moveTo>
                    <a:pt x="0" y="25"/>
                  </a:moveTo>
                  <a:lnTo>
                    <a:pt x="6" y="18"/>
                  </a:lnTo>
                  <a:lnTo>
                    <a:pt x="12" y="11"/>
                  </a:lnTo>
                  <a:lnTo>
                    <a:pt x="19" y="5"/>
                  </a:lnTo>
                  <a:lnTo>
                    <a:pt x="27" y="0"/>
                  </a:lnTo>
                  <a:lnTo>
                    <a:pt x="32" y="7"/>
                  </a:lnTo>
                  <a:lnTo>
                    <a:pt x="27" y="10"/>
                  </a:lnTo>
                  <a:lnTo>
                    <a:pt x="22" y="14"/>
                  </a:lnTo>
                  <a:lnTo>
                    <a:pt x="14" y="18"/>
                  </a:lnTo>
                  <a:lnTo>
                    <a:pt x="7" y="21"/>
                  </a:lnTo>
                  <a:lnTo>
                    <a:pt x="0" y="2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1" name="Freeform 37"/>
            <p:cNvSpPr>
              <a:spLocks/>
            </p:cNvSpPr>
            <p:nvPr/>
          </p:nvSpPr>
          <p:spPr bwMode="auto">
            <a:xfrm>
              <a:off x="3375" y="3003"/>
              <a:ext cx="466" cy="62"/>
            </a:xfrm>
            <a:custGeom>
              <a:avLst/>
              <a:gdLst>
                <a:gd name="T0" fmla="*/ 0 w 466"/>
                <a:gd name="T1" fmla="*/ 54 h 62"/>
                <a:gd name="T2" fmla="*/ 27 w 466"/>
                <a:gd name="T3" fmla="*/ 36 h 62"/>
                <a:gd name="T4" fmla="*/ 58 w 466"/>
                <a:gd name="T5" fmla="*/ 19 h 62"/>
                <a:gd name="T6" fmla="*/ 94 w 466"/>
                <a:gd name="T7" fmla="*/ 9 h 62"/>
                <a:gd name="T8" fmla="*/ 133 w 466"/>
                <a:gd name="T9" fmla="*/ 10 h 62"/>
                <a:gd name="T10" fmla="*/ 144 w 466"/>
                <a:gd name="T11" fmla="*/ 16 h 62"/>
                <a:gd name="T12" fmla="*/ 157 w 466"/>
                <a:gd name="T13" fmla="*/ 23 h 62"/>
                <a:gd name="T14" fmla="*/ 170 w 466"/>
                <a:gd name="T15" fmla="*/ 29 h 62"/>
                <a:gd name="T16" fmla="*/ 183 w 466"/>
                <a:gd name="T17" fmla="*/ 36 h 62"/>
                <a:gd name="T18" fmla="*/ 200 w 466"/>
                <a:gd name="T19" fmla="*/ 36 h 62"/>
                <a:gd name="T20" fmla="*/ 220 w 466"/>
                <a:gd name="T21" fmla="*/ 37 h 62"/>
                <a:gd name="T22" fmla="*/ 237 w 466"/>
                <a:gd name="T23" fmla="*/ 29 h 62"/>
                <a:gd name="T24" fmla="*/ 253 w 466"/>
                <a:gd name="T25" fmla="*/ 20 h 62"/>
                <a:gd name="T26" fmla="*/ 270 w 466"/>
                <a:gd name="T27" fmla="*/ 12 h 62"/>
                <a:gd name="T28" fmla="*/ 287 w 466"/>
                <a:gd name="T29" fmla="*/ 3 h 62"/>
                <a:gd name="T30" fmla="*/ 299 w 466"/>
                <a:gd name="T31" fmla="*/ 0 h 62"/>
                <a:gd name="T32" fmla="*/ 310 w 466"/>
                <a:gd name="T33" fmla="*/ 0 h 62"/>
                <a:gd name="T34" fmla="*/ 323 w 466"/>
                <a:gd name="T35" fmla="*/ 0 h 62"/>
                <a:gd name="T36" fmla="*/ 336 w 466"/>
                <a:gd name="T37" fmla="*/ 3 h 62"/>
                <a:gd name="T38" fmla="*/ 346 w 466"/>
                <a:gd name="T39" fmla="*/ 9 h 62"/>
                <a:gd name="T40" fmla="*/ 356 w 466"/>
                <a:gd name="T41" fmla="*/ 14 h 62"/>
                <a:gd name="T42" fmla="*/ 367 w 466"/>
                <a:gd name="T43" fmla="*/ 20 h 62"/>
                <a:gd name="T44" fmla="*/ 380 w 466"/>
                <a:gd name="T45" fmla="*/ 26 h 62"/>
                <a:gd name="T46" fmla="*/ 400 w 466"/>
                <a:gd name="T47" fmla="*/ 24 h 62"/>
                <a:gd name="T48" fmla="*/ 419 w 466"/>
                <a:gd name="T49" fmla="*/ 19 h 62"/>
                <a:gd name="T50" fmla="*/ 439 w 466"/>
                <a:gd name="T51" fmla="*/ 14 h 62"/>
                <a:gd name="T52" fmla="*/ 459 w 466"/>
                <a:gd name="T53" fmla="*/ 14 h 62"/>
                <a:gd name="T54" fmla="*/ 454 w 466"/>
                <a:gd name="T55" fmla="*/ 24 h 62"/>
                <a:gd name="T56" fmla="*/ 430 w 466"/>
                <a:gd name="T57" fmla="*/ 30 h 62"/>
                <a:gd name="T58" fmla="*/ 404 w 466"/>
                <a:gd name="T59" fmla="*/ 36 h 62"/>
                <a:gd name="T60" fmla="*/ 377 w 466"/>
                <a:gd name="T61" fmla="*/ 37 h 62"/>
                <a:gd name="T62" fmla="*/ 356 w 466"/>
                <a:gd name="T63" fmla="*/ 29 h 62"/>
                <a:gd name="T64" fmla="*/ 336 w 466"/>
                <a:gd name="T65" fmla="*/ 19 h 62"/>
                <a:gd name="T66" fmla="*/ 310 w 466"/>
                <a:gd name="T67" fmla="*/ 12 h 62"/>
                <a:gd name="T68" fmla="*/ 283 w 466"/>
                <a:gd name="T69" fmla="*/ 20 h 62"/>
                <a:gd name="T70" fmla="*/ 258 w 466"/>
                <a:gd name="T71" fmla="*/ 33 h 62"/>
                <a:gd name="T72" fmla="*/ 231 w 466"/>
                <a:gd name="T73" fmla="*/ 46 h 62"/>
                <a:gd name="T74" fmla="*/ 204 w 466"/>
                <a:gd name="T75" fmla="*/ 52 h 62"/>
                <a:gd name="T76" fmla="*/ 180 w 466"/>
                <a:gd name="T77" fmla="*/ 47 h 62"/>
                <a:gd name="T78" fmla="*/ 158 w 466"/>
                <a:gd name="T79" fmla="*/ 39 h 62"/>
                <a:gd name="T80" fmla="*/ 137 w 466"/>
                <a:gd name="T81" fmla="*/ 27 h 62"/>
                <a:gd name="T82" fmla="*/ 113 w 466"/>
                <a:gd name="T83" fmla="*/ 20 h 62"/>
                <a:gd name="T84" fmla="*/ 81 w 466"/>
                <a:gd name="T85" fmla="*/ 26 h 62"/>
                <a:gd name="T86" fmla="*/ 51 w 466"/>
                <a:gd name="T87" fmla="*/ 37 h 62"/>
                <a:gd name="T88" fmla="*/ 24 w 466"/>
                <a:gd name="T89" fmla="*/ 53 h 62"/>
                <a:gd name="T90" fmla="*/ 4 w 466"/>
                <a:gd name="T91" fmla="*/ 62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6"/>
                <a:gd name="T139" fmla="*/ 0 h 62"/>
                <a:gd name="T140" fmla="*/ 466 w 466"/>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6" h="62">
                  <a:moveTo>
                    <a:pt x="4" y="62"/>
                  </a:moveTo>
                  <a:lnTo>
                    <a:pt x="0" y="54"/>
                  </a:lnTo>
                  <a:lnTo>
                    <a:pt x="12" y="44"/>
                  </a:lnTo>
                  <a:lnTo>
                    <a:pt x="27" y="36"/>
                  </a:lnTo>
                  <a:lnTo>
                    <a:pt x="42" y="27"/>
                  </a:lnTo>
                  <a:lnTo>
                    <a:pt x="58" y="19"/>
                  </a:lnTo>
                  <a:lnTo>
                    <a:pt x="77" y="13"/>
                  </a:lnTo>
                  <a:lnTo>
                    <a:pt x="94" y="9"/>
                  </a:lnTo>
                  <a:lnTo>
                    <a:pt x="114" y="7"/>
                  </a:lnTo>
                  <a:lnTo>
                    <a:pt x="133" y="10"/>
                  </a:lnTo>
                  <a:lnTo>
                    <a:pt x="138" y="13"/>
                  </a:lnTo>
                  <a:lnTo>
                    <a:pt x="144" y="16"/>
                  </a:lnTo>
                  <a:lnTo>
                    <a:pt x="150" y="20"/>
                  </a:lnTo>
                  <a:lnTo>
                    <a:pt x="157" y="23"/>
                  </a:lnTo>
                  <a:lnTo>
                    <a:pt x="163" y="26"/>
                  </a:lnTo>
                  <a:lnTo>
                    <a:pt x="170" y="29"/>
                  </a:lnTo>
                  <a:lnTo>
                    <a:pt x="175" y="33"/>
                  </a:lnTo>
                  <a:lnTo>
                    <a:pt x="183" y="36"/>
                  </a:lnTo>
                  <a:lnTo>
                    <a:pt x="191" y="36"/>
                  </a:lnTo>
                  <a:lnTo>
                    <a:pt x="200" y="36"/>
                  </a:lnTo>
                  <a:lnTo>
                    <a:pt x="210" y="37"/>
                  </a:lnTo>
                  <a:lnTo>
                    <a:pt x="220" y="37"/>
                  </a:lnTo>
                  <a:lnTo>
                    <a:pt x="228" y="33"/>
                  </a:lnTo>
                  <a:lnTo>
                    <a:pt x="237" y="29"/>
                  </a:lnTo>
                  <a:lnTo>
                    <a:pt x="244" y="24"/>
                  </a:lnTo>
                  <a:lnTo>
                    <a:pt x="253" y="20"/>
                  </a:lnTo>
                  <a:lnTo>
                    <a:pt x="261" y="16"/>
                  </a:lnTo>
                  <a:lnTo>
                    <a:pt x="270" y="12"/>
                  </a:lnTo>
                  <a:lnTo>
                    <a:pt x="278" y="7"/>
                  </a:lnTo>
                  <a:lnTo>
                    <a:pt x="287" y="3"/>
                  </a:lnTo>
                  <a:lnTo>
                    <a:pt x="293" y="2"/>
                  </a:lnTo>
                  <a:lnTo>
                    <a:pt x="299" y="0"/>
                  </a:lnTo>
                  <a:lnTo>
                    <a:pt x="304" y="0"/>
                  </a:lnTo>
                  <a:lnTo>
                    <a:pt x="310" y="0"/>
                  </a:lnTo>
                  <a:lnTo>
                    <a:pt x="317" y="0"/>
                  </a:lnTo>
                  <a:lnTo>
                    <a:pt x="323" y="0"/>
                  </a:lnTo>
                  <a:lnTo>
                    <a:pt x="330" y="2"/>
                  </a:lnTo>
                  <a:lnTo>
                    <a:pt x="336" y="3"/>
                  </a:lnTo>
                  <a:lnTo>
                    <a:pt x="340" y="6"/>
                  </a:lnTo>
                  <a:lnTo>
                    <a:pt x="346" y="9"/>
                  </a:lnTo>
                  <a:lnTo>
                    <a:pt x="351" y="12"/>
                  </a:lnTo>
                  <a:lnTo>
                    <a:pt x="356" y="14"/>
                  </a:lnTo>
                  <a:lnTo>
                    <a:pt x="361" y="17"/>
                  </a:lnTo>
                  <a:lnTo>
                    <a:pt x="367" y="20"/>
                  </a:lnTo>
                  <a:lnTo>
                    <a:pt x="374" y="23"/>
                  </a:lnTo>
                  <a:lnTo>
                    <a:pt x="380" y="26"/>
                  </a:lnTo>
                  <a:lnTo>
                    <a:pt x="390" y="26"/>
                  </a:lnTo>
                  <a:lnTo>
                    <a:pt x="400" y="24"/>
                  </a:lnTo>
                  <a:lnTo>
                    <a:pt x="409" y="22"/>
                  </a:lnTo>
                  <a:lnTo>
                    <a:pt x="419" y="19"/>
                  </a:lnTo>
                  <a:lnTo>
                    <a:pt x="429" y="16"/>
                  </a:lnTo>
                  <a:lnTo>
                    <a:pt x="439" y="14"/>
                  </a:lnTo>
                  <a:lnTo>
                    <a:pt x="449" y="13"/>
                  </a:lnTo>
                  <a:lnTo>
                    <a:pt x="459" y="14"/>
                  </a:lnTo>
                  <a:lnTo>
                    <a:pt x="466" y="23"/>
                  </a:lnTo>
                  <a:lnTo>
                    <a:pt x="454" y="24"/>
                  </a:lnTo>
                  <a:lnTo>
                    <a:pt x="443" y="27"/>
                  </a:lnTo>
                  <a:lnTo>
                    <a:pt x="430" y="30"/>
                  </a:lnTo>
                  <a:lnTo>
                    <a:pt x="417" y="33"/>
                  </a:lnTo>
                  <a:lnTo>
                    <a:pt x="404" y="36"/>
                  </a:lnTo>
                  <a:lnTo>
                    <a:pt x="390" y="37"/>
                  </a:lnTo>
                  <a:lnTo>
                    <a:pt x="377" y="37"/>
                  </a:lnTo>
                  <a:lnTo>
                    <a:pt x="363" y="34"/>
                  </a:lnTo>
                  <a:lnTo>
                    <a:pt x="356" y="29"/>
                  </a:lnTo>
                  <a:lnTo>
                    <a:pt x="346" y="24"/>
                  </a:lnTo>
                  <a:lnTo>
                    <a:pt x="336" y="19"/>
                  </a:lnTo>
                  <a:lnTo>
                    <a:pt x="326" y="12"/>
                  </a:lnTo>
                  <a:lnTo>
                    <a:pt x="310" y="12"/>
                  </a:lnTo>
                  <a:lnTo>
                    <a:pt x="296" y="14"/>
                  </a:lnTo>
                  <a:lnTo>
                    <a:pt x="283" y="20"/>
                  </a:lnTo>
                  <a:lnTo>
                    <a:pt x="270" y="26"/>
                  </a:lnTo>
                  <a:lnTo>
                    <a:pt x="258" y="33"/>
                  </a:lnTo>
                  <a:lnTo>
                    <a:pt x="246" y="40"/>
                  </a:lnTo>
                  <a:lnTo>
                    <a:pt x="231" y="46"/>
                  </a:lnTo>
                  <a:lnTo>
                    <a:pt x="216" y="52"/>
                  </a:lnTo>
                  <a:lnTo>
                    <a:pt x="204" y="52"/>
                  </a:lnTo>
                  <a:lnTo>
                    <a:pt x="191" y="50"/>
                  </a:lnTo>
                  <a:lnTo>
                    <a:pt x="180" y="47"/>
                  </a:lnTo>
                  <a:lnTo>
                    <a:pt x="168" y="43"/>
                  </a:lnTo>
                  <a:lnTo>
                    <a:pt x="158" y="39"/>
                  </a:lnTo>
                  <a:lnTo>
                    <a:pt x="147" y="33"/>
                  </a:lnTo>
                  <a:lnTo>
                    <a:pt x="137" y="27"/>
                  </a:lnTo>
                  <a:lnTo>
                    <a:pt x="128" y="22"/>
                  </a:lnTo>
                  <a:lnTo>
                    <a:pt x="113" y="20"/>
                  </a:lnTo>
                  <a:lnTo>
                    <a:pt x="97" y="22"/>
                  </a:lnTo>
                  <a:lnTo>
                    <a:pt x="81" y="26"/>
                  </a:lnTo>
                  <a:lnTo>
                    <a:pt x="65" y="30"/>
                  </a:lnTo>
                  <a:lnTo>
                    <a:pt x="51" y="37"/>
                  </a:lnTo>
                  <a:lnTo>
                    <a:pt x="37" y="46"/>
                  </a:lnTo>
                  <a:lnTo>
                    <a:pt x="24" y="53"/>
                  </a:lnTo>
                  <a:lnTo>
                    <a:pt x="12" y="62"/>
                  </a:lnTo>
                  <a:lnTo>
                    <a:pt x="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2" name="Freeform 38"/>
            <p:cNvSpPr>
              <a:spLocks/>
            </p:cNvSpPr>
            <p:nvPr/>
          </p:nvSpPr>
          <p:spPr bwMode="auto">
            <a:xfrm>
              <a:off x="2260" y="2686"/>
              <a:ext cx="88" cy="88"/>
            </a:xfrm>
            <a:custGeom>
              <a:avLst/>
              <a:gdLst>
                <a:gd name="T0" fmla="*/ 56 w 88"/>
                <a:gd name="T1" fmla="*/ 88 h 88"/>
                <a:gd name="T2" fmla="*/ 50 w 88"/>
                <a:gd name="T3" fmla="*/ 87 h 88"/>
                <a:gd name="T4" fmla="*/ 43 w 88"/>
                <a:gd name="T5" fmla="*/ 85 h 88"/>
                <a:gd name="T6" fmla="*/ 36 w 88"/>
                <a:gd name="T7" fmla="*/ 84 h 88"/>
                <a:gd name="T8" fmla="*/ 29 w 88"/>
                <a:gd name="T9" fmla="*/ 81 h 88"/>
                <a:gd name="T10" fmla="*/ 25 w 88"/>
                <a:gd name="T11" fmla="*/ 77 h 88"/>
                <a:gd name="T12" fmla="*/ 22 w 88"/>
                <a:gd name="T13" fmla="*/ 74 h 88"/>
                <a:gd name="T14" fmla="*/ 18 w 88"/>
                <a:gd name="T15" fmla="*/ 73 h 88"/>
                <a:gd name="T16" fmla="*/ 12 w 88"/>
                <a:gd name="T17" fmla="*/ 67 h 88"/>
                <a:gd name="T18" fmla="*/ 9 w 88"/>
                <a:gd name="T19" fmla="*/ 62 h 88"/>
                <a:gd name="T20" fmla="*/ 6 w 88"/>
                <a:gd name="T21" fmla="*/ 58 h 88"/>
                <a:gd name="T22" fmla="*/ 3 w 88"/>
                <a:gd name="T23" fmla="*/ 54 h 88"/>
                <a:gd name="T24" fmla="*/ 0 w 88"/>
                <a:gd name="T25" fmla="*/ 47 h 88"/>
                <a:gd name="T26" fmla="*/ 0 w 88"/>
                <a:gd name="T27" fmla="*/ 35 h 88"/>
                <a:gd name="T28" fmla="*/ 3 w 88"/>
                <a:gd name="T29" fmla="*/ 28 h 88"/>
                <a:gd name="T30" fmla="*/ 5 w 88"/>
                <a:gd name="T31" fmla="*/ 22 h 88"/>
                <a:gd name="T32" fmla="*/ 9 w 88"/>
                <a:gd name="T33" fmla="*/ 17 h 88"/>
                <a:gd name="T34" fmla="*/ 13 w 88"/>
                <a:gd name="T35" fmla="*/ 11 h 88"/>
                <a:gd name="T36" fmla="*/ 18 w 88"/>
                <a:gd name="T37" fmla="*/ 8 h 88"/>
                <a:gd name="T38" fmla="*/ 22 w 88"/>
                <a:gd name="T39" fmla="*/ 7 h 88"/>
                <a:gd name="T40" fmla="*/ 28 w 88"/>
                <a:gd name="T41" fmla="*/ 4 h 88"/>
                <a:gd name="T42" fmla="*/ 33 w 88"/>
                <a:gd name="T43" fmla="*/ 2 h 88"/>
                <a:gd name="T44" fmla="*/ 39 w 88"/>
                <a:gd name="T45" fmla="*/ 1 h 88"/>
                <a:gd name="T46" fmla="*/ 45 w 88"/>
                <a:gd name="T47" fmla="*/ 1 h 88"/>
                <a:gd name="T48" fmla="*/ 50 w 88"/>
                <a:gd name="T49" fmla="*/ 0 h 88"/>
                <a:gd name="T50" fmla="*/ 56 w 88"/>
                <a:gd name="T51" fmla="*/ 0 h 88"/>
                <a:gd name="T52" fmla="*/ 63 w 88"/>
                <a:gd name="T53" fmla="*/ 1 h 88"/>
                <a:gd name="T54" fmla="*/ 70 w 88"/>
                <a:gd name="T55" fmla="*/ 5 h 88"/>
                <a:gd name="T56" fmla="*/ 78 w 88"/>
                <a:gd name="T57" fmla="*/ 11 h 88"/>
                <a:gd name="T58" fmla="*/ 85 w 88"/>
                <a:gd name="T59" fmla="*/ 17 h 88"/>
                <a:gd name="T60" fmla="*/ 86 w 88"/>
                <a:gd name="T61" fmla="*/ 30 h 88"/>
                <a:gd name="T62" fmla="*/ 88 w 88"/>
                <a:gd name="T63" fmla="*/ 41 h 88"/>
                <a:gd name="T64" fmla="*/ 88 w 88"/>
                <a:gd name="T65" fmla="*/ 52 h 88"/>
                <a:gd name="T66" fmla="*/ 85 w 88"/>
                <a:gd name="T67" fmla="*/ 67 h 88"/>
                <a:gd name="T68" fmla="*/ 78 w 88"/>
                <a:gd name="T69" fmla="*/ 74 h 88"/>
                <a:gd name="T70" fmla="*/ 72 w 88"/>
                <a:gd name="T71" fmla="*/ 78 h 88"/>
                <a:gd name="T72" fmla="*/ 65 w 88"/>
                <a:gd name="T73" fmla="*/ 84 h 88"/>
                <a:gd name="T74" fmla="*/ 56 w 88"/>
                <a:gd name="T75" fmla="*/ 88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56" y="88"/>
                  </a:moveTo>
                  <a:lnTo>
                    <a:pt x="50" y="87"/>
                  </a:lnTo>
                  <a:lnTo>
                    <a:pt x="43" y="85"/>
                  </a:lnTo>
                  <a:lnTo>
                    <a:pt x="36" y="84"/>
                  </a:lnTo>
                  <a:lnTo>
                    <a:pt x="29" y="81"/>
                  </a:lnTo>
                  <a:lnTo>
                    <a:pt x="25" y="77"/>
                  </a:lnTo>
                  <a:lnTo>
                    <a:pt x="22" y="74"/>
                  </a:lnTo>
                  <a:lnTo>
                    <a:pt x="18" y="73"/>
                  </a:lnTo>
                  <a:lnTo>
                    <a:pt x="12" y="67"/>
                  </a:lnTo>
                  <a:lnTo>
                    <a:pt x="9" y="62"/>
                  </a:lnTo>
                  <a:lnTo>
                    <a:pt x="6" y="58"/>
                  </a:lnTo>
                  <a:lnTo>
                    <a:pt x="3" y="54"/>
                  </a:lnTo>
                  <a:lnTo>
                    <a:pt x="0" y="47"/>
                  </a:lnTo>
                  <a:lnTo>
                    <a:pt x="0" y="35"/>
                  </a:lnTo>
                  <a:lnTo>
                    <a:pt x="3" y="28"/>
                  </a:lnTo>
                  <a:lnTo>
                    <a:pt x="5" y="22"/>
                  </a:lnTo>
                  <a:lnTo>
                    <a:pt x="9" y="17"/>
                  </a:lnTo>
                  <a:lnTo>
                    <a:pt x="13" y="11"/>
                  </a:lnTo>
                  <a:lnTo>
                    <a:pt x="18" y="8"/>
                  </a:lnTo>
                  <a:lnTo>
                    <a:pt x="22" y="7"/>
                  </a:lnTo>
                  <a:lnTo>
                    <a:pt x="28" y="4"/>
                  </a:lnTo>
                  <a:lnTo>
                    <a:pt x="33" y="2"/>
                  </a:lnTo>
                  <a:lnTo>
                    <a:pt x="39" y="1"/>
                  </a:lnTo>
                  <a:lnTo>
                    <a:pt x="45" y="1"/>
                  </a:lnTo>
                  <a:lnTo>
                    <a:pt x="50" y="0"/>
                  </a:lnTo>
                  <a:lnTo>
                    <a:pt x="56" y="0"/>
                  </a:lnTo>
                  <a:lnTo>
                    <a:pt x="63" y="1"/>
                  </a:lnTo>
                  <a:lnTo>
                    <a:pt x="70" y="5"/>
                  </a:lnTo>
                  <a:lnTo>
                    <a:pt x="78" y="11"/>
                  </a:lnTo>
                  <a:lnTo>
                    <a:pt x="85" y="17"/>
                  </a:lnTo>
                  <a:lnTo>
                    <a:pt x="86" y="30"/>
                  </a:lnTo>
                  <a:lnTo>
                    <a:pt x="88" y="41"/>
                  </a:lnTo>
                  <a:lnTo>
                    <a:pt x="88" y="52"/>
                  </a:lnTo>
                  <a:lnTo>
                    <a:pt x="85" y="67"/>
                  </a:lnTo>
                  <a:lnTo>
                    <a:pt x="78" y="74"/>
                  </a:lnTo>
                  <a:lnTo>
                    <a:pt x="72" y="78"/>
                  </a:lnTo>
                  <a:lnTo>
                    <a:pt x="65" y="84"/>
                  </a:lnTo>
                  <a:lnTo>
                    <a:pt x="56"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3" name="Freeform 39"/>
            <p:cNvSpPr>
              <a:spLocks/>
            </p:cNvSpPr>
            <p:nvPr/>
          </p:nvSpPr>
          <p:spPr bwMode="auto">
            <a:xfrm>
              <a:off x="2275" y="2701"/>
              <a:ext cx="60" cy="58"/>
            </a:xfrm>
            <a:custGeom>
              <a:avLst/>
              <a:gdLst>
                <a:gd name="T0" fmla="*/ 31 w 60"/>
                <a:gd name="T1" fmla="*/ 58 h 58"/>
                <a:gd name="T2" fmla="*/ 25 w 60"/>
                <a:gd name="T3" fmla="*/ 56 h 58"/>
                <a:gd name="T4" fmla="*/ 21 w 60"/>
                <a:gd name="T5" fmla="*/ 53 h 58"/>
                <a:gd name="T6" fmla="*/ 17 w 60"/>
                <a:gd name="T7" fmla="*/ 50 h 58"/>
                <a:gd name="T8" fmla="*/ 11 w 60"/>
                <a:gd name="T9" fmla="*/ 47 h 58"/>
                <a:gd name="T10" fmla="*/ 7 w 60"/>
                <a:gd name="T11" fmla="*/ 42 h 58"/>
                <a:gd name="T12" fmla="*/ 0 w 60"/>
                <a:gd name="T13" fmla="*/ 30 h 58"/>
                <a:gd name="T14" fmla="*/ 3 w 60"/>
                <a:gd name="T15" fmla="*/ 17 h 58"/>
                <a:gd name="T16" fmla="*/ 7 w 60"/>
                <a:gd name="T17" fmla="*/ 12 h 58"/>
                <a:gd name="T18" fmla="*/ 10 w 60"/>
                <a:gd name="T19" fmla="*/ 7 h 58"/>
                <a:gd name="T20" fmla="*/ 13 w 60"/>
                <a:gd name="T21" fmla="*/ 5 h 58"/>
                <a:gd name="T22" fmla="*/ 17 w 60"/>
                <a:gd name="T23" fmla="*/ 2 h 58"/>
                <a:gd name="T24" fmla="*/ 23 w 60"/>
                <a:gd name="T25" fmla="*/ 0 h 58"/>
                <a:gd name="T26" fmla="*/ 28 w 60"/>
                <a:gd name="T27" fmla="*/ 0 h 58"/>
                <a:gd name="T28" fmla="*/ 35 w 60"/>
                <a:gd name="T29" fmla="*/ 0 h 58"/>
                <a:gd name="T30" fmla="*/ 41 w 60"/>
                <a:gd name="T31" fmla="*/ 3 h 58"/>
                <a:gd name="T32" fmla="*/ 47 w 60"/>
                <a:gd name="T33" fmla="*/ 6 h 58"/>
                <a:gd name="T34" fmla="*/ 58 w 60"/>
                <a:gd name="T35" fmla="*/ 20 h 58"/>
                <a:gd name="T36" fmla="*/ 60 w 60"/>
                <a:gd name="T37" fmla="*/ 37 h 58"/>
                <a:gd name="T38" fmla="*/ 55 w 60"/>
                <a:gd name="T39" fmla="*/ 43 h 58"/>
                <a:gd name="T40" fmla="*/ 50 w 60"/>
                <a:gd name="T41" fmla="*/ 50 h 58"/>
                <a:gd name="T42" fmla="*/ 47 w 60"/>
                <a:gd name="T43" fmla="*/ 53 h 58"/>
                <a:gd name="T44" fmla="*/ 43 w 60"/>
                <a:gd name="T45" fmla="*/ 55 h 58"/>
                <a:gd name="T46" fmla="*/ 37 w 60"/>
                <a:gd name="T47" fmla="*/ 56 h 58"/>
                <a:gd name="T48" fmla="*/ 31 w 60"/>
                <a:gd name="T49" fmla="*/ 58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58"/>
                <a:gd name="T77" fmla="*/ 60 w 60"/>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58">
                  <a:moveTo>
                    <a:pt x="31" y="58"/>
                  </a:moveTo>
                  <a:lnTo>
                    <a:pt x="25" y="56"/>
                  </a:lnTo>
                  <a:lnTo>
                    <a:pt x="21" y="53"/>
                  </a:lnTo>
                  <a:lnTo>
                    <a:pt x="17" y="50"/>
                  </a:lnTo>
                  <a:lnTo>
                    <a:pt x="11" y="47"/>
                  </a:lnTo>
                  <a:lnTo>
                    <a:pt x="7" y="42"/>
                  </a:lnTo>
                  <a:lnTo>
                    <a:pt x="0" y="30"/>
                  </a:lnTo>
                  <a:lnTo>
                    <a:pt x="3" y="17"/>
                  </a:lnTo>
                  <a:lnTo>
                    <a:pt x="7" y="12"/>
                  </a:lnTo>
                  <a:lnTo>
                    <a:pt x="10" y="7"/>
                  </a:lnTo>
                  <a:lnTo>
                    <a:pt x="13" y="5"/>
                  </a:lnTo>
                  <a:lnTo>
                    <a:pt x="17" y="2"/>
                  </a:lnTo>
                  <a:lnTo>
                    <a:pt x="23" y="0"/>
                  </a:lnTo>
                  <a:lnTo>
                    <a:pt x="28" y="0"/>
                  </a:lnTo>
                  <a:lnTo>
                    <a:pt x="35" y="0"/>
                  </a:lnTo>
                  <a:lnTo>
                    <a:pt x="41" y="3"/>
                  </a:lnTo>
                  <a:lnTo>
                    <a:pt x="47" y="6"/>
                  </a:lnTo>
                  <a:lnTo>
                    <a:pt x="58" y="20"/>
                  </a:lnTo>
                  <a:lnTo>
                    <a:pt x="60" y="37"/>
                  </a:lnTo>
                  <a:lnTo>
                    <a:pt x="55" y="43"/>
                  </a:lnTo>
                  <a:lnTo>
                    <a:pt x="50" y="50"/>
                  </a:lnTo>
                  <a:lnTo>
                    <a:pt x="47" y="53"/>
                  </a:lnTo>
                  <a:lnTo>
                    <a:pt x="43" y="55"/>
                  </a:lnTo>
                  <a:lnTo>
                    <a:pt x="37" y="56"/>
                  </a:lnTo>
                  <a:lnTo>
                    <a:pt x="31"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4" name="Freeform 40"/>
            <p:cNvSpPr>
              <a:spLocks/>
            </p:cNvSpPr>
            <p:nvPr/>
          </p:nvSpPr>
          <p:spPr bwMode="auto">
            <a:xfrm>
              <a:off x="2134" y="2588"/>
              <a:ext cx="96" cy="90"/>
            </a:xfrm>
            <a:custGeom>
              <a:avLst/>
              <a:gdLst>
                <a:gd name="T0" fmla="*/ 62 w 96"/>
                <a:gd name="T1" fmla="*/ 90 h 90"/>
                <a:gd name="T2" fmla="*/ 56 w 96"/>
                <a:gd name="T3" fmla="*/ 90 h 90"/>
                <a:gd name="T4" fmla="*/ 49 w 96"/>
                <a:gd name="T5" fmla="*/ 89 h 90"/>
                <a:gd name="T6" fmla="*/ 43 w 96"/>
                <a:gd name="T7" fmla="*/ 89 h 90"/>
                <a:gd name="T8" fmla="*/ 38 w 96"/>
                <a:gd name="T9" fmla="*/ 88 h 90"/>
                <a:gd name="T10" fmla="*/ 33 w 96"/>
                <a:gd name="T11" fmla="*/ 85 h 90"/>
                <a:gd name="T12" fmla="*/ 28 w 96"/>
                <a:gd name="T13" fmla="*/ 83 h 90"/>
                <a:gd name="T14" fmla="*/ 22 w 96"/>
                <a:gd name="T15" fmla="*/ 79 h 90"/>
                <a:gd name="T16" fmla="*/ 18 w 96"/>
                <a:gd name="T17" fmla="*/ 76 h 90"/>
                <a:gd name="T18" fmla="*/ 13 w 96"/>
                <a:gd name="T19" fmla="*/ 69 h 90"/>
                <a:gd name="T20" fmla="*/ 9 w 96"/>
                <a:gd name="T21" fmla="*/ 60 h 90"/>
                <a:gd name="T22" fmla="*/ 5 w 96"/>
                <a:gd name="T23" fmla="*/ 52 h 90"/>
                <a:gd name="T24" fmla="*/ 0 w 96"/>
                <a:gd name="T25" fmla="*/ 40 h 90"/>
                <a:gd name="T26" fmla="*/ 5 w 96"/>
                <a:gd name="T27" fmla="*/ 22 h 90"/>
                <a:gd name="T28" fmla="*/ 11 w 96"/>
                <a:gd name="T29" fmla="*/ 15 h 90"/>
                <a:gd name="T30" fmla="*/ 16 w 96"/>
                <a:gd name="T31" fmla="*/ 10 h 90"/>
                <a:gd name="T32" fmla="*/ 25 w 96"/>
                <a:gd name="T33" fmla="*/ 6 h 90"/>
                <a:gd name="T34" fmla="*/ 33 w 96"/>
                <a:gd name="T35" fmla="*/ 3 h 90"/>
                <a:gd name="T36" fmla="*/ 42 w 96"/>
                <a:gd name="T37" fmla="*/ 0 h 90"/>
                <a:gd name="T38" fmla="*/ 53 w 96"/>
                <a:gd name="T39" fmla="*/ 0 h 90"/>
                <a:gd name="T40" fmla="*/ 62 w 96"/>
                <a:gd name="T41" fmla="*/ 5 h 90"/>
                <a:gd name="T42" fmla="*/ 69 w 96"/>
                <a:gd name="T43" fmla="*/ 9 h 90"/>
                <a:gd name="T44" fmla="*/ 76 w 96"/>
                <a:gd name="T45" fmla="*/ 13 h 90"/>
                <a:gd name="T46" fmla="*/ 85 w 96"/>
                <a:gd name="T47" fmla="*/ 17 h 90"/>
                <a:gd name="T48" fmla="*/ 88 w 96"/>
                <a:gd name="T49" fmla="*/ 26 h 90"/>
                <a:gd name="T50" fmla="*/ 91 w 96"/>
                <a:gd name="T51" fmla="*/ 32 h 90"/>
                <a:gd name="T52" fmla="*/ 93 w 96"/>
                <a:gd name="T53" fmla="*/ 39 h 90"/>
                <a:gd name="T54" fmla="*/ 96 w 96"/>
                <a:gd name="T55" fmla="*/ 49 h 90"/>
                <a:gd name="T56" fmla="*/ 95 w 96"/>
                <a:gd name="T57" fmla="*/ 62 h 90"/>
                <a:gd name="T58" fmla="*/ 93 w 96"/>
                <a:gd name="T59" fmla="*/ 66 h 90"/>
                <a:gd name="T60" fmla="*/ 92 w 96"/>
                <a:gd name="T61" fmla="*/ 70 h 90"/>
                <a:gd name="T62" fmla="*/ 89 w 96"/>
                <a:gd name="T63" fmla="*/ 75 h 90"/>
                <a:gd name="T64" fmla="*/ 86 w 96"/>
                <a:gd name="T65" fmla="*/ 80 h 90"/>
                <a:gd name="T66" fmla="*/ 82 w 96"/>
                <a:gd name="T67" fmla="*/ 83 h 90"/>
                <a:gd name="T68" fmla="*/ 76 w 96"/>
                <a:gd name="T69" fmla="*/ 85 h 90"/>
                <a:gd name="T70" fmla="*/ 69 w 96"/>
                <a:gd name="T71" fmla="*/ 88 h 90"/>
                <a:gd name="T72" fmla="*/ 62 w 96"/>
                <a:gd name="T73" fmla="*/ 9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90"/>
                <a:gd name="T113" fmla="*/ 96 w 96"/>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90">
                  <a:moveTo>
                    <a:pt x="62" y="90"/>
                  </a:moveTo>
                  <a:lnTo>
                    <a:pt x="56" y="90"/>
                  </a:lnTo>
                  <a:lnTo>
                    <a:pt x="49" y="89"/>
                  </a:lnTo>
                  <a:lnTo>
                    <a:pt x="43" y="89"/>
                  </a:lnTo>
                  <a:lnTo>
                    <a:pt x="38" y="88"/>
                  </a:lnTo>
                  <a:lnTo>
                    <a:pt x="33" y="85"/>
                  </a:lnTo>
                  <a:lnTo>
                    <a:pt x="28" y="83"/>
                  </a:lnTo>
                  <a:lnTo>
                    <a:pt x="22" y="79"/>
                  </a:lnTo>
                  <a:lnTo>
                    <a:pt x="18" y="76"/>
                  </a:lnTo>
                  <a:lnTo>
                    <a:pt x="13" y="69"/>
                  </a:lnTo>
                  <a:lnTo>
                    <a:pt x="9" y="60"/>
                  </a:lnTo>
                  <a:lnTo>
                    <a:pt x="5" y="52"/>
                  </a:lnTo>
                  <a:lnTo>
                    <a:pt x="0" y="40"/>
                  </a:lnTo>
                  <a:lnTo>
                    <a:pt x="5" y="22"/>
                  </a:lnTo>
                  <a:lnTo>
                    <a:pt x="11" y="15"/>
                  </a:lnTo>
                  <a:lnTo>
                    <a:pt x="16" y="10"/>
                  </a:lnTo>
                  <a:lnTo>
                    <a:pt x="25" y="6"/>
                  </a:lnTo>
                  <a:lnTo>
                    <a:pt x="33" y="3"/>
                  </a:lnTo>
                  <a:lnTo>
                    <a:pt x="42" y="0"/>
                  </a:lnTo>
                  <a:lnTo>
                    <a:pt x="53" y="0"/>
                  </a:lnTo>
                  <a:lnTo>
                    <a:pt x="62" y="5"/>
                  </a:lnTo>
                  <a:lnTo>
                    <a:pt x="69" y="9"/>
                  </a:lnTo>
                  <a:lnTo>
                    <a:pt x="76" y="13"/>
                  </a:lnTo>
                  <a:lnTo>
                    <a:pt x="85" y="17"/>
                  </a:lnTo>
                  <a:lnTo>
                    <a:pt x="88" y="26"/>
                  </a:lnTo>
                  <a:lnTo>
                    <a:pt x="91" y="32"/>
                  </a:lnTo>
                  <a:lnTo>
                    <a:pt x="93" y="39"/>
                  </a:lnTo>
                  <a:lnTo>
                    <a:pt x="96" y="49"/>
                  </a:lnTo>
                  <a:lnTo>
                    <a:pt x="95" y="62"/>
                  </a:lnTo>
                  <a:lnTo>
                    <a:pt x="93" y="66"/>
                  </a:lnTo>
                  <a:lnTo>
                    <a:pt x="92" y="70"/>
                  </a:lnTo>
                  <a:lnTo>
                    <a:pt x="89" y="75"/>
                  </a:lnTo>
                  <a:lnTo>
                    <a:pt x="86" y="80"/>
                  </a:lnTo>
                  <a:lnTo>
                    <a:pt x="82" y="83"/>
                  </a:lnTo>
                  <a:lnTo>
                    <a:pt x="76" y="85"/>
                  </a:lnTo>
                  <a:lnTo>
                    <a:pt x="69" y="88"/>
                  </a:lnTo>
                  <a:lnTo>
                    <a:pt x="62"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5" name="Freeform 41"/>
            <p:cNvSpPr>
              <a:spLocks/>
            </p:cNvSpPr>
            <p:nvPr/>
          </p:nvSpPr>
          <p:spPr bwMode="auto">
            <a:xfrm>
              <a:off x="2152" y="2607"/>
              <a:ext cx="64" cy="60"/>
            </a:xfrm>
            <a:custGeom>
              <a:avLst/>
              <a:gdLst>
                <a:gd name="T0" fmla="*/ 37 w 64"/>
                <a:gd name="T1" fmla="*/ 60 h 60"/>
                <a:gd name="T2" fmla="*/ 30 w 64"/>
                <a:gd name="T3" fmla="*/ 59 h 60"/>
                <a:gd name="T4" fmla="*/ 24 w 64"/>
                <a:gd name="T5" fmla="*/ 56 h 60"/>
                <a:gd name="T6" fmla="*/ 18 w 64"/>
                <a:gd name="T7" fmla="*/ 53 h 60"/>
                <a:gd name="T8" fmla="*/ 13 w 64"/>
                <a:gd name="T9" fmla="*/ 49 h 60"/>
                <a:gd name="T10" fmla="*/ 10 w 64"/>
                <a:gd name="T11" fmla="*/ 44 h 60"/>
                <a:gd name="T12" fmla="*/ 7 w 64"/>
                <a:gd name="T13" fmla="*/ 38 h 60"/>
                <a:gd name="T14" fmla="*/ 3 w 64"/>
                <a:gd name="T15" fmla="*/ 31 h 60"/>
                <a:gd name="T16" fmla="*/ 0 w 64"/>
                <a:gd name="T17" fmla="*/ 24 h 60"/>
                <a:gd name="T18" fmla="*/ 0 w 64"/>
                <a:gd name="T19" fmla="*/ 13 h 60"/>
                <a:gd name="T20" fmla="*/ 4 w 64"/>
                <a:gd name="T21" fmla="*/ 8 h 60"/>
                <a:gd name="T22" fmla="*/ 7 w 64"/>
                <a:gd name="T23" fmla="*/ 6 h 60"/>
                <a:gd name="T24" fmla="*/ 13 w 64"/>
                <a:gd name="T25" fmla="*/ 3 h 60"/>
                <a:gd name="T26" fmla="*/ 18 w 64"/>
                <a:gd name="T27" fmla="*/ 0 h 60"/>
                <a:gd name="T28" fmla="*/ 43 w 64"/>
                <a:gd name="T29" fmla="*/ 3 h 60"/>
                <a:gd name="T30" fmla="*/ 48 w 64"/>
                <a:gd name="T31" fmla="*/ 6 h 60"/>
                <a:gd name="T32" fmla="*/ 55 w 64"/>
                <a:gd name="T33" fmla="*/ 11 h 60"/>
                <a:gd name="T34" fmla="*/ 60 w 64"/>
                <a:gd name="T35" fmla="*/ 17 h 60"/>
                <a:gd name="T36" fmla="*/ 63 w 64"/>
                <a:gd name="T37" fmla="*/ 26 h 60"/>
                <a:gd name="T38" fmla="*/ 64 w 64"/>
                <a:gd name="T39" fmla="*/ 34 h 60"/>
                <a:gd name="T40" fmla="*/ 61 w 64"/>
                <a:gd name="T41" fmla="*/ 40 h 60"/>
                <a:gd name="T42" fmla="*/ 57 w 64"/>
                <a:gd name="T43" fmla="*/ 47 h 60"/>
                <a:gd name="T44" fmla="*/ 51 w 64"/>
                <a:gd name="T45" fmla="*/ 56 h 60"/>
                <a:gd name="T46" fmla="*/ 37 w 64"/>
                <a:gd name="T47" fmla="*/ 6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60"/>
                <a:gd name="T74" fmla="*/ 64 w 64"/>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60">
                  <a:moveTo>
                    <a:pt x="37" y="60"/>
                  </a:moveTo>
                  <a:lnTo>
                    <a:pt x="30" y="59"/>
                  </a:lnTo>
                  <a:lnTo>
                    <a:pt x="24" y="56"/>
                  </a:lnTo>
                  <a:lnTo>
                    <a:pt x="18" y="53"/>
                  </a:lnTo>
                  <a:lnTo>
                    <a:pt x="13" y="49"/>
                  </a:lnTo>
                  <a:lnTo>
                    <a:pt x="10" y="44"/>
                  </a:lnTo>
                  <a:lnTo>
                    <a:pt x="7" y="38"/>
                  </a:lnTo>
                  <a:lnTo>
                    <a:pt x="3" y="31"/>
                  </a:lnTo>
                  <a:lnTo>
                    <a:pt x="0" y="24"/>
                  </a:lnTo>
                  <a:lnTo>
                    <a:pt x="0" y="13"/>
                  </a:lnTo>
                  <a:lnTo>
                    <a:pt x="4" y="8"/>
                  </a:lnTo>
                  <a:lnTo>
                    <a:pt x="7" y="6"/>
                  </a:lnTo>
                  <a:lnTo>
                    <a:pt x="13" y="3"/>
                  </a:lnTo>
                  <a:lnTo>
                    <a:pt x="18" y="0"/>
                  </a:lnTo>
                  <a:lnTo>
                    <a:pt x="43" y="3"/>
                  </a:lnTo>
                  <a:lnTo>
                    <a:pt x="48" y="6"/>
                  </a:lnTo>
                  <a:lnTo>
                    <a:pt x="55" y="11"/>
                  </a:lnTo>
                  <a:lnTo>
                    <a:pt x="60" y="17"/>
                  </a:lnTo>
                  <a:lnTo>
                    <a:pt x="63" y="26"/>
                  </a:lnTo>
                  <a:lnTo>
                    <a:pt x="64" y="34"/>
                  </a:lnTo>
                  <a:lnTo>
                    <a:pt x="61" y="40"/>
                  </a:lnTo>
                  <a:lnTo>
                    <a:pt x="57" y="47"/>
                  </a:lnTo>
                  <a:lnTo>
                    <a:pt x="51" y="56"/>
                  </a:lnTo>
                  <a:lnTo>
                    <a:pt x="37"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6" name="Freeform 42"/>
            <p:cNvSpPr>
              <a:spLocks/>
            </p:cNvSpPr>
            <p:nvPr/>
          </p:nvSpPr>
          <p:spPr bwMode="auto">
            <a:xfrm>
              <a:off x="1691" y="2598"/>
              <a:ext cx="392" cy="52"/>
            </a:xfrm>
            <a:custGeom>
              <a:avLst/>
              <a:gdLst>
                <a:gd name="T0" fmla="*/ 256 w 392"/>
                <a:gd name="T1" fmla="*/ 45 h 52"/>
                <a:gd name="T2" fmla="*/ 215 w 392"/>
                <a:gd name="T3" fmla="*/ 27 h 52"/>
                <a:gd name="T4" fmla="*/ 175 w 392"/>
                <a:gd name="T5" fmla="*/ 17 h 52"/>
                <a:gd name="T6" fmla="*/ 136 w 392"/>
                <a:gd name="T7" fmla="*/ 25 h 52"/>
                <a:gd name="T8" fmla="*/ 103 w 392"/>
                <a:gd name="T9" fmla="*/ 39 h 52"/>
                <a:gd name="T10" fmla="*/ 72 w 392"/>
                <a:gd name="T11" fmla="*/ 39 h 52"/>
                <a:gd name="T12" fmla="*/ 40 w 392"/>
                <a:gd name="T13" fmla="*/ 37 h 52"/>
                <a:gd name="T14" fmla="*/ 13 w 392"/>
                <a:gd name="T15" fmla="*/ 36 h 52"/>
                <a:gd name="T16" fmla="*/ 4 w 392"/>
                <a:gd name="T17" fmla="*/ 29 h 52"/>
                <a:gd name="T18" fmla="*/ 13 w 392"/>
                <a:gd name="T19" fmla="*/ 26 h 52"/>
                <a:gd name="T20" fmla="*/ 23 w 392"/>
                <a:gd name="T21" fmla="*/ 22 h 52"/>
                <a:gd name="T22" fmla="*/ 57 w 392"/>
                <a:gd name="T23" fmla="*/ 26 h 52"/>
                <a:gd name="T24" fmla="*/ 93 w 392"/>
                <a:gd name="T25" fmla="*/ 25 h 52"/>
                <a:gd name="T26" fmla="*/ 126 w 392"/>
                <a:gd name="T27" fmla="*/ 16 h 52"/>
                <a:gd name="T28" fmla="*/ 159 w 392"/>
                <a:gd name="T29" fmla="*/ 0 h 52"/>
                <a:gd name="T30" fmla="*/ 190 w 392"/>
                <a:gd name="T31" fmla="*/ 3 h 52"/>
                <a:gd name="T32" fmla="*/ 218 w 392"/>
                <a:gd name="T33" fmla="*/ 13 h 52"/>
                <a:gd name="T34" fmla="*/ 245 w 392"/>
                <a:gd name="T35" fmla="*/ 27 h 52"/>
                <a:gd name="T36" fmla="*/ 275 w 392"/>
                <a:gd name="T37" fmla="*/ 40 h 52"/>
                <a:gd name="T38" fmla="*/ 296 w 392"/>
                <a:gd name="T39" fmla="*/ 35 h 52"/>
                <a:gd name="T40" fmla="*/ 315 w 392"/>
                <a:gd name="T41" fmla="*/ 23 h 52"/>
                <a:gd name="T42" fmla="*/ 332 w 392"/>
                <a:gd name="T43" fmla="*/ 16 h 52"/>
                <a:gd name="T44" fmla="*/ 345 w 392"/>
                <a:gd name="T45" fmla="*/ 16 h 52"/>
                <a:gd name="T46" fmla="*/ 358 w 392"/>
                <a:gd name="T47" fmla="*/ 15 h 52"/>
                <a:gd name="T48" fmla="*/ 373 w 392"/>
                <a:gd name="T49" fmla="*/ 16 h 52"/>
                <a:gd name="T50" fmla="*/ 392 w 392"/>
                <a:gd name="T51" fmla="*/ 29 h 52"/>
                <a:gd name="T52" fmla="*/ 379 w 392"/>
                <a:gd name="T53" fmla="*/ 32 h 52"/>
                <a:gd name="T54" fmla="*/ 371 w 392"/>
                <a:gd name="T55" fmla="*/ 29 h 52"/>
                <a:gd name="T56" fmla="*/ 355 w 392"/>
                <a:gd name="T57" fmla="*/ 26 h 52"/>
                <a:gd name="T58" fmla="*/ 336 w 392"/>
                <a:gd name="T59" fmla="*/ 30 h 52"/>
                <a:gd name="T60" fmla="*/ 318 w 392"/>
                <a:gd name="T61" fmla="*/ 39 h 52"/>
                <a:gd name="T62" fmla="*/ 300 w 392"/>
                <a:gd name="T63" fmla="*/ 47 h 52"/>
                <a:gd name="T64" fmla="*/ 276 w 392"/>
                <a:gd name="T65" fmla="*/ 52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2"/>
                <a:gd name="T100" fmla="*/ 0 h 52"/>
                <a:gd name="T101" fmla="*/ 392 w 39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2" h="52">
                  <a:moveTo>
                    <a:pt x="276" y="52"/>
                  </a:moveTo>
                  <a:lnTo>
                    <a:pt x="256" y="45"/>
                  </a:lnTo>
                  <a:lnTo>
                    <a:pt x="235" y="36"/>
                  </a:lnTo>
                  <a:lnTo>
                    <a:pt x="215" y="27"/>
                  </a:lnTo>
                  <a:lnTo>
                    <a:pt x="195" y="20"/>
                  </a:lnTo>
                  <a:lnTo>
                    <a:pt x="175" y="17"/>
                  </a:lnTo>
                  <a:lnTo>
                    <a:pt x="155" y="17"/>
                  </a:lnTo>
                  <a:lnTo>
                    <a:pt x="136" y="25"/>
                  </a:lnTo>
                  <a:lnTo>
                    <a:pt x="117" y="37"/>
                  </a:lnTo>
                  <a:lnTo>
                    <a:pt x="103" y="39"/>
                  </a:lnTo>
                  <a:lnTo>
                    <a:pt x="87" y="39"/>
                  </a:lnTo>
                  <a:lnTo>
                    <a:pt x="72" y="39"/>
                  </a:lnTo>
                  <a:lnTo>
                    <a:pt x="56" y="39"/>
                  </a:lnTo>
                  <a:lnTo>
                    <a:pt x="40" y="37"/>
                  </a:lnTo>
                  <a:lnTo>
                    <a:pt x="26" y="37"/>
                  </a:lnTo>
                  <a:lnTo>
                    <a:pt x="13" y="36"/>
                  </a:lnTo>
                  <a:lnTo>
                    <a:pt x="0" y="35"/>
                  </a:lnTo>
                  <a:lnTo>
                    <a:pt x="4" y="29"/>
                  </a:lnTo>
                  <a:lnTo>
                    <a:pt x="9" y="27"/>
                  </a:lnTo>
                  <a:lnTo>
                    <a:pt x="13" y="26"/>
                  </a:lnTo>
                  <a:lnTo>
                    <a:pt x="17" y="23"/>
                  </a:lnTo>
                  <a:lnTo>
                    <a:pt x="23" y="22"/>
                  </a:lnTo>
                  <a:lnTo>
                    <a:pt x="40" y="25"/>
                  </a:lnTo>
                  <a:lnTo>
                    <a:pt x="57" y="26"/>
                  </a:lnTo>
                  <a:lnTo>
                    <a:pt x="74" y="26"/>
                  </a:lnTo>
                  <a:lnTo>
                    <a:pt x="93" y="25"/>
                  </a:lnTo>
                  <a:lnTo>
                    <a:pt x="110" y="22"/>
                  </a:lnTo>
                  <a:lnTo>
                    <a:pt x="126" y="16"/>
                  </a:lnTo>
                  <a:lnTo>
                    <a:pt x="143" y="9"/>
                  </a:lnTo>
                  <a:lnTo>
                    <a:pt x="159" y="0"/>
                  </a:lnTo>
                  <a:lnTo>
                    <a:pt x="175" y="0"/>
                  </a:lnTo>
                  <a:lnTo>
                    <a:pt x="190" y="3"/>
                  </a:lnTo>
                  <a:lnTo>
                    <a:pt x="205" y="7"/>
                  </a:lnTo>
                  <a:lnTo>
                    <a:pt x="218" y="13"/>
                  </a:lnTo>
                  <a:lnTo>
                    <a:pt x="232" y="20"/>
                  </a:lnTo>
                  <a:lnTo>
                    <a:pt x="245" y="27"/>
                  </a:lnTo>
                  <a:lnTo>
                    <a:pt x="259" y="35"/>
                  </a:lnTo>
                  <a:lnTo>
                    <a:pt x="275" y="40"/>
                  </a:lnTo>
                  <a:lnTo>
                    <a:pt x="288" y="37"/>
                  </a:lnTo>
                  <a:lnTo>
                    <a:pt x="296" y="35"/>
                  </a:lnTo>
                  <a:lnTo>
                    <a:pt x="306" y="29"/>
                  </a:lnTo>
                  <a:lnTo>
                    <a:pt x="315" y="23"/>
                  </a:lnTo>
                  <a:lnTo>
                    <a:pt x="325" y="17"/>
                  </a:lnTo>
                  <a:lnTo>
                    <a:pt x="332" y="16"/>
                  </a:lnTo>
                  <a:lnTo>
                    <a:pt x="338" y="16"/>
                  </a:lnTo>
                  <a:lnTo>
                    <a:pt x="345" y="16"/>
                  </a:lnTo>
                  <a:lnTo>
                    <a:pt x="352" y="15"/>
                  </a:lnTo>
                  <a:lnTo>
                    <a:pt x="358" y="15"/>
                  </a:lnTo>
                  <a:lnTo>
                    <a:pt x="365" y="15"/>
                  </a:lnTo>
                  <a:lnTo>
                    <a:pt x="373" y="16"/>
                  </a:lnTo>
                  <a:lnTo>
                    <a:pt x="381" y="16"/>
                  </a:lnTo>
                  <a:lnTo>
                    <a:pt x="392" y="29"/>
                  </a:lnTo>
                  <a:lnTo>
                    <a:pt x="383" y="33"/>
                  </a:lnTo>
                  <a:lnTo>
                    <a:pt x="379" y="32"/>
                  </a:lnTo>
                  <a:lnTo>
                    <a:pt x="375" y="30"/>
                  </a:lnTo>
                  <a:lnTo>
                    <a:pt x="371" y="29"/>
                  </a:lnTo>
                  <a:lnTo>
                    <a:pt x="366" y="26"/>
                  </a:lnTo>
                  <a:lnTo>
                    <a:pt x="355" y="26"/>
                  </a:lnTo>
                  <a:lnTo>
                    <a:pt x="345" y="27"/>
                  </a:lnTo>
                  <a:lnTo>
                    <a:pt x="336" y="30"/>
                  </a:lnTo>
                  <a:lnTo>
                    <a:pt x="326" y="35"/>
                  </a:lnTo>
                  <a:lnTo>
                    <a:pt x="318" y="39"/>
                  </a:lnTo>
                  <a:lnTo>
                    <a:pt x="309" y="43"/>
                  </a:lnTo>
                  <a:lnTo>
                    <a:pt x="300" y="47"/>
                  </a:lnTo>
                  <a:lnTo>
                    <a:pt x="292" y="52"/>
                  </a:lnTo>
                  <a:lnTo>
                    <a:pt x="27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7" name="Freeform 46"/>
            <p:cNvSpPr>
              <a:spLocks/>
            </p:cNvSpPr>
            <p:nvPr/>
          </p:nvSpPr>
          <p:spPr bwMode="auto">
            <a:xfrm>
              <a:off x="3643" y="2786"/>
              <a:ext cx="3" cy="15"/>
            </a:xfrm>
            <a:custGeom>
              <a:avLst/>
              <a:gdLst>
                <a:gd name="T0" fmla="*/ 3 w 3"/>
                <a:gd name="T1" fmla="*/ 15 h 15"/>
                <a:gd name="T2" fmla="*/ 0 w 3"/>
                <a:gd name="T3" fmla="*/ 0 h 15"/>
                <a:gd name="T4" fmla="*/ 3 w 3"/>
                <a:gd name="T5" fmla="*/ 15 h 15"/>
                <a:gd name="T6" fmla="*/ 0 60000 65536"/>
                <a:gd name="T7" fmla="*/ 0 60000 65536"/>
                <a:gd name="T8" fmla="*/ 0 60000 65536"/>
                <a:gd name="T9" fmla="*/ 0 w 3"/>
                <a:gd name="T10" fmla="*/ 0 h 15"/>
                <a:gd name="T11" fmla="*/ 3 w 3"/>
                <a:gd name="T12" fmla="*/ 15 h 15"/>
              </a:gdLst>
              <a:ahLst/>
              <a:cxnLst>
                <a:cxn ang="T6">
                  <a:pos x="T0" y="T1"/>
                </a:cxn>
                <a:cxn ang="T7">
                  <a:pos x="T2" y="T3"/>
                </a:cxn>
                <a:cxn ang="T8">
                  <a:pos x="T4" y="T5"/>
                </a:cxn>
              </a:cxnLst>
              <a:rect l="T9" t="T10" r="T11" b="T12"/>
              <a:pathLst>
                <a:path w="3" h="15">
                  <a:moveTo>
                    <a:pt x="3" y="15"/>
                  </a:moveTo>
                  <a:lnTo>
                    <a:pt x="0" y="0"/>
                  </a:lnTo>
                  <a:lnTo>
                    <a:pt x="3" y="1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8" name="Freeform 49"/>
            <p:cNvSpPr>
              <a:spLocks/>
            </p:cNvSpPr>
            <p:nvPr/>
          </p:nvSpPr>
          <p:spPr bwMode="auto">
            <a:xfrm>
              <a:off x="3734" y="2747"/>
              <a:ext cx="4" cy="40"/>
            </a:xfrm>
            <a:custGeom>
              <a:avLst/>
              <a:gdLst>
                <a:gd name="T0" fmla="*/ 2 w 4"/>
                <a:gd name="T1" fmla="*/ 40 h 40"/>
                <a:gd name="T2" fmla="*/ 1 w 4"/>
                <a:gd name="T3" fmla="*/ 32 h 40"/>
                <a:gd name="T4" fmla="*/ 0 w 4"/>
                <a:gd name="T5" fmla="*/ 22 h 40"/>
                <a:gd name="T6" fmla="*/ 0 w 4"/>
                <a:gd name="T7" fmla="*/ 12 h 40"/>
                <a:gd name="T8" fmla="*/ 0 w 4"/>
                <a:gd name="T9" fmla="*/ 0 h 40"/>
                <a:gd name="T10" fmla="*/ 1 w 4"/>
                <a:gd name="T11" fmla="*/ 10 h 40"/>
                <a:gd name="T12" fmla="*/ 4 w 4"/>
                <a:gd name="T13" fmla="*/ 20 h 40"/>
                <a:gd name="T14" fmla="*/ 4 w 4"/>
                <a:gd name="T15" fmla="*/ 29 h 40"/>
                <a:gd name="T16" fmla="*/ 2 w 4"/>
                <a:gd name="T17" fmla="*/ 4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0"/>
                <a:gd name="T29" fmla="*/ 4 w 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0">
                  <a:moveTo>
                    <a:pt x="2" y="40"/>
                  </a:moveTo>
                  <a:lnTo>
                    <a:pt x="1" y="32"/>
                  </a:lnTo>
                  <a:lnTo>
                    <a:pt x="0" y="22"/>
                  </a:lnTo>
                  <a:lnTo>
                    <a:pt x="0" y="12"/>
                  </a:lnTo>
                  <a:lnTo>
                    <a:pt x="0" y="0"/>
                  </a:lnTo>
                  <a:lnTo>
                    <a:pt x="1" y="10"/>
                  </a:lnTo>
                  <a:lnTo>
                    <a:pt x="4" y="20"/>
                  </a:lnTo>
                  <a:lnTo>
                    <a:pt x="4" y="29"/>
                  </a:lnTo>
                  <a:lnTo>
                    <a:pt x="2" y="4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89" name="Freeform 50"/>
            <p:cNvSpPr>
              <a:spLocks/>
            </p:cNvSpPr>
            <p:nvPr/>
          </p:nvSpPr>
          <p:spPr bwMode="auto">
            <a:xfrm>
              <a:off x="2303" y="2482"/>
              <a:ext cx="76" cy="63"/>
            </a:xfrm>
            <a:custGeom>
              <a:avLst/>
              <a:gdLst>
                <a:gd name="T0" fmla="*/ 37 w 76"/>
                <a:gd name="T1" fmla="*/ 63 h 63"/>
                <a:gd name="T2" fmla="*/ 33 w 76"/>
                <a:gd name="T3" fmla="*/ 62 h 63"/>
                <a:gd name="T4" fmla="*/ 26 w 76"/>
                <a:gd name="T5" fmla="*/ 59 h 63"/>
                <a:gd name="T6" fmla="*/ 20 w 76"/>
                <a:gd name="T7" fmla="*/ 58 h 63"/>
                <a:gd name="T8" fmla="*/ 13 w 76"/>
                <a:gd name="T9" fmla="*/ 56 h 63"/>
                <a:gd name="T10" fmla="*/ 7 w 76"/>
                <a:gd name="T11" fmla="*/ 49 h 63"/>
                <a:gd name="T12" fmla="*/ 7 w 76"/>
                <a:gd name="T13" fmla="*/ 45 h 63"/>
                <a:gd name="T14" fmla="*/ 5 w 76"/>
                <a:gd name="T15" fmla="*/ 40 h 63"/>
                <a:gd name="T16" fmla="*/ 3 w 76"/>
                <a:gd name="T17" fmla="*/ 36 h 63"/>
                <a:gd name="T18" fmla="*/ 0 w 76"/>
                <a:gd name="T19" fmla="*/ 30 h 63"/>
                <a:gd name="T20" fmla="*/ 9 w 76"/>
                <a:gd name="T21" fmla="*/ 13 h 63"/>
                <a:gd name="T22" fmla="*/ 15 w 76"/>
                <a:gd name="T23" fmla="*/ 10 h 63"/>
                <a:gd name="T24" fmla="*/ 20 w 76"/>
                <a:gd name="T25" fmla="*/ 8 h 63"/>
                <a:gd name="T26" fmla="*/ 26 w 76"/>
                <a:gd name="T27" fmla="*/ 5 h 63"/>
                <a:gd name="T28" fmla="*/ 32 w 76"/>
                <a:gd name="T29" fmla="*/ 2 h 63"/>
                <a:gd name="T30" fmla="*/ 37 w 76"/>
                <a:gd name="T31" fmla="*/ 0 h 63"/>
                <a:gd name="T32" fmla="*/ 45 w 76"/>
                <a:gd name="T33" fmla="*/ 0 h 63"/>
                <a:gd name="T34" fmla="*/ 50 w 76"/>
                <a:gd name="T35" fmla="*/ 0 h 63"/>
                <a:gd name="T36" fmla="*/ 57 w 76"/>
                <a:gd name="T37" fmla="*/ 3 h 63"/>
                <a:gd name="T38" fmla="*/ 63 w 76"/>
                <a:gd name="T39" fmla="*/ 9 h 63"/>
                <a:gd name="T40" fmla="*/ 67 w 76"/>
                <a:gd name="T41" fmla="*/ 15 h 63"/>
                <a:gd name="T42" fmla="*/ 72 w 76"/>
                <a:gd name="T43" fmla="*/ 20 h 63"/>
                <a:gd name="T44" fmla="*/ 76 w 76"/>
                <a:gd name="T45" fmla="*/ 28 h 63"/>
                <a:gd name="T46" fmla="*/ 72 w 76"/>
                <a:gd name="T47" fmla="*/ 53 h 63"/>
                <a:gd name="T48" fmla="*/ 65 w 76"/>
                <a:gd name="T49" fmla="*/ 59 h 63"/>
                <a:gd name="T50" fmla="*/ 57 w 76"/>
                <a:gd name="T51" fmla="*/ 60 h 63"/>
                <a:gd name="T52" fmla="*/ 52 w 76"/>
                <a:gd name="T53" fmla="*/ 62 h 63"/>
                <a:gd name="T54" fmla="*/ 45 w 76"/>
                <a:gd name="T55" fmla="*/ 63 h 63"/>
                <a:gd name="T56" fmla="*/ 37 w 7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63"/>
                <a:gd name="T89" fmla="*/ 76 w 7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63">
                  <a:moveTo>
                    <a:pt x="37" y="63"/>
                  </a:moveTo>
                  <a:lnTo>
                    <a:pt x="33" y="62"/>
                  </a:lnTo>
                  <a:lnTo>
                    <a:pt x="26" y="59"/>
                  </a:lnTo>
                  <a:lnTo>
                    <a:pt x="20" y="58"/>
                  </a:lnTo>
                  <a:lnTo>
                    <a:pt x="13" y="56"/>
                  </a:lnTo>
                  <a:lnTo>
                    <a:pt x="7" y="49"/>
                  </a:lnTo>
                  <a:lnTo>
                    <a:pt x="7" y="45"/>
                  </a:lnTo>
                  <a:lnTo>
                    <a:pt x="5" y="40"/>
                  </a:lnTo>
                  <a:lnTo>
                    <a:pt x="3" y="36"/>
                  </a:lnTo>
                  <a:lnTo>
                    <a:pt x="0" y="30"/>
                  </a:lnTo>
                  <a:lnTo>
                    <a:pt x="9" y="13"/>
                  </a:lnTo>
                  <a:lnTo>
                    <a:pt x="15" y="10"/>
                  </a:lnTo>
                  <a:lnTo>
                    <a:pt x="20" y="8"/>
                  </a:lnTo>
                  <a:lnTo>
                    <a:pt x="26" y="5"/>
                  </a:lnTo>
                  <a:lnTo>
                    <a:pt x="32" y="2"/>
                  </a:lnTo>
                  <a:lnTo>
                    <a:pt x="37" y="0"/>
                  </a:lnTo>
                  <a:lnTo>
                    <a:pt x="45" y="0"/>
                  </a:lnTo>
                  <a:lnTo>
                    <a:pt x="50" y="0"/>
                  </a:lnTo>
                  <a:lnTo>
                    <a:pt x="57" y="3"/>
                  </a:lnTo>
                  <a:lnTo>
                    <a:pt x="63" y="9"/>
                  </a:lnTo>
                  <a:lnTo>
                    <a:pt x="67" y="15"/>
                  </a:lnTo>
                  <a:lnTo>
                    <a:pt x="72" y="20"/>
                  </a:lnTo>
                  <a:lnTo>
                    <a:pt x="76" y="28"/>
                  </a:lnTo>
                  <a:lnTo>
                    <a:pt x="72" y="53"/>
                  </a:lnTo>
                  <a:lnTo>
                    <a:pt x="65" y="59"/>
                  </a:lnTo>
                  <a:lnTo>
                    <a:pt x="57" y="60"/>
                  </a:lnTo>
                  <a:lnTo>
                    <a:pt x="52" y="62"/>
                  </a:lnTo>
                  <a:lnTo>
                    <a:pt x="45" y="63"/>
                  </a:lnTo>
                  <a:lnTo>
                    <a:pt x="37"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0" name="Freeform 51"/>
            <p:cNvSpPr>
              <a:spLocks/>
            </p:cNvSpPr>
            <p:nvPr/>
          </p:nvSpPr>
          <p:spPr bwMode="auto">
            <a:xfrm>
              <a:off x="2322" y="2500"/>
              <a:ext cx="40" cy="32"/>
            </a:xfrm>
            <a:custGeom>
              <a:avLst/>
              <a:gdLst>
                <a:gd name="T0" fmla="*/ 21 w 40"/>
                <a:gd name="T1" fmla="*/ 32 h 32"/>
                <a:gd name="T2" fmla="*/ 17 w 40"/>
                <a:gd name="T3" fmla="*/ 32 h 32"/>
                <a:gd name="T4" fmla="*/ 13 w 40"/>
                <a:gd name="T5" fmla="*/ 31 h 32"/>
                <a:gd name="T6" fmla="*/ 8 w 40"/>
                <a:gd name="T7" fmla="*/ 28 h 32"/>
                <a:gd name="T8" fmla="*/ 3 w 40"/>
                <a:gd name="T9" fmla="*/ 27 h 32"/>
                <a:gd name="T10" fmla="*/ 0 w 40"/>
                <a:gd name="T11" fmla="*/ 8 h 32"/>
                <a:gd name="T12" fmla="*/ 10 w 40"/>
                <a:gd name="T13" fmla="*/ 1 h 32"/>
                <a:gd name="T14" fmla="*/ 17 w 40"/>
                <a:gd name="T15" fmla="*/ 0 h 32"/>
                <a:gd name="T16" fmla="*/ 21 w 40"/>
                <a:gd name="T17" fmla="*/ 2 h 32"/>
                <a:gd name="T18" fmla="*/ 27 w 40"/>
                <a:gd name="T19" fmla="*/ 5 h 32"/>
                <a:gd name="T20" fmla="*/ 34 w 40"/>
                <a:gd name="T21" fmla="*/ 8 h 32"/>
                <a:gd name="T22" fmla="*/ 40 w 40"/>
                <a:gd name="T23" fmla="*/ 17 h 32"/>
                <a:gd name="T24" fmla="*/ 38 w 40"/>
                <a:gd name="T25" fmla="*/ 24 h 32"/>
                <a:gd name="T26" fmla="*/ 36 w 40"/>
                <a:gd name="T27" fmla="*/ 28 h 32"/>
                <a:gd name="T28" fmla="*/ 31 w 40"/>
                <a:gd name="T29" fmla="*/ 30 h 32"/>
                <a:gd name="T30" fmla="*/ 26 w 40"/>
                <a:gd name="T31" fmla="*/ 30 h 32"/>
                <a:gd name="T32" fmla="*/ 21 w 40"/>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2"/>
                <a:gd name="T53" fmla="*/ 40 w 4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2">
                  <a:moveTo>
                    <a:pt x="21" y="32"/>
                  </a:moveTo>
                  <a:lnTo>
                    <a:pt x="17" y="32"/>
                  </a:lnTo>
                  <a:lnTo>
                    <a:pt x="13" y="31"/>
                  </a:lnTo>
                  <a:lnTo>
                    <a:pt x="8" y="28"/>
                  </a:lnTo>
                  <a:lnTo>
                    <a:pt x="3" y="27"/>
                  </a:lnTo>
                  <a:lnTo>
                    <a:pt x="0" y="8"/>
                  </a:lnTo>
                  <a:lnTo>
                    <a:pt x="10" y="1"/>
                  </a:lnTo>
                  <a:lnTo>
                    <a:pt x="17" y="0"/>
                  </a:lnTo>
                  <a:lnTo>
                    <a:pt x="21" y="2"/>
                  </a:lnTo>
                  <a:lnTo>
                    <a:pt x="27" y="5"/>
                  </a:lnTo>
                  <a:lnTo>
                    <a:pt x="34" y="8"/>
                  </a:lnTo>
                  <a:lnTo>
                    <a:pt x="40" y="17"/>
                  </a:lnTo>
                  <a:lnTo>
                    <a:pt x="38" y="24"/>
                  </a:lnTo>
                  <a:lnTo>
                    <a:pt x="36" y="28"/>
                  </a:lnTo>
                  <a:lnTo>
                    <a:pt x="31" y="30"/>
                  </a:lnTo>
                  <a:lnTo>
                    <a:pt x="26" y="30"/>
                  </a:lnTo>
                  <a:lnTo>
                    <a:pt x="2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1" name="Freeform 66"/>
            <p:cNvSpPr>
              <a:spLocks/>
            </p:cNvSpPr>
            <p:nvPr/>
          </p:nvSpPr>
          <p:spPr bwMode="auto">
            <a:xfrm>
              <a:off x="1976" y="2296"/>
              <a:ext cx="35" cy="10"/>
            </a:xfrm>
            <a:custGeom>
              <a:avLst/>
              <a:gdLst>
                <a:gd name="T0" fmla="*/ 25 w 35"/>
                <a:gd name="T1" fmla="*/ 10 h 10"/>
                <a:gd name="T2" fmla="*/ 18 w 35"/>
                <a:gd name="T3" fmla="*/ 9 h 10"/>
                <a:gd name="T4" fmla="*/ 13 w 35"/>
                <a:gd name="T5" fmla="*/ 9 h 10"/>
                <a:gd name="T6" fmla="*/ 5 w 35"/>
                <a:gd name="T7" fmla="*/ 9 h 10"/>
                <a:gd name="T8" fmla="*/ 0 w 35"/>
                <a:gd name="T9" fmla="*/ 5 h 10"/>
                <a:gd name="T10" fmla="*/ 5 w 35"/>
                <a:gd name="T11" fmla="*/ 0 h 10"/>
                <a:gd name="T12" fmla="*/ 11 w 35"/>
                <a:gd name="T13" fmla="*/ 3 h 10"/>
                <a:gd name="T14" fmla="*/ 20 w 35"/>
                <a:gd name="T15" fmla="*/ 5 h 10"/>
                <a:gd name="T16" fmla="*/ 27 w 35"/>
                <a:gd name="T17" fmla="*/ 6 h 10"/>
                <a:gd name="T18" fmla="*/ 35 w 35"/>
                <a:gd name="T19" fmla="*/ 8 h 10"/>
                <a:gd name="T20" fmla="*/ 25 w 35"/>
                <a:gd name="T21" fmla="*/ 1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0"/>
                <a:gd name="T35" fmla="*/ 35 w 35"/>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0">
                  <a:moveTo>
                    <a:pt x="25" y="10"/>
                  </a:moveTo>
                  <a:lnTo>
                    <a:pt x="18" y="9"/>
                  </a:lnTo>
                  <a:lnTo>
                    <a:pt x="13" y="9"/>
                  </a:lnTo>
                  <a:lnTo>
                    <a:pt x="5" y="9"/>
                  </a:lnTo>
                  <a:lnTo>
                    <a:pt x="0" y="5"/>
                  </a:lnTo>
                  <a:lnTo>
                    <a:pt x="5" y="0"/>
                  </a:lnTo>
                  <a:lnTo>
                    <a:pt x="11" y="3"/>
                  </a:lnTo>
                  <a:lnTo>
                    <a:pt x="20" y="5"/>
                  </a:lnTo>
                  <a:lnTo>
                    <a:pt x="27" y="6"/>
                  </a:lnTo>
                  <a:lnTo>
                    <a:pt x="35" y="8"/>
                  </a:lnTo>
                  <a:lnTo>
                    <a:pt x="25" y="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2" name="Freeform 67"/>
            <p:cNvSpPr>
              <a:spLocks/>
            </p:cNvSpPr>
            <p:nvPr/>
          </p:nvSpPr>
          <p:spPr bwMode="auto">
            <a:xfrm>
              <a:off x="3360" y="2183"/>
              <a:ext cx="89" cy="86"/>
            </a:xfrm>
            <a:custGeom>
              <a:avLst/>
              <a:gdLst>
                <a:gd name="T0" fmla="*/ 40 w 89"/>
                <a:gd name="T1" fmla="*/ 86 h 86"/>
                <a:gd name="T2" fmla="*/ 22 w 89"/>
                <a:gd name="T3" fmla="*/ 81 h 86"/>
                <a:gd name="T4" fmla="*/ 17 w 89"/>
                <a:gd name="T5" fmla="*/ 78 h 86"/>
                <a:gd name="T6" fmla="*/ 13 w 89"/>
                <a:gd name="T7" fmla="*/ 73 h 86"/>
                <a:gd name="T8" fmla="*/ 9 w 89"/>
                <a:gd name="T9" fmla="*/ 68 h 86"/>
                <a:gd name="T10" fmla="*/ 3 w 89"/>
                <a:gd name="T11" fmla="*/ 63 h 86"/>
                <a:gd name="T12" fmla="*/ 2 w 89"/>
                <a:gd name="T13" fmla="*/ 58 h 86"/>
                <a:gd name="T14" fmla="*/ 2 w 89"/>
                <a:gd name="T15" fmla="*/ 52 h 86"/>
                <a:gd name="T16" fmla="*/ 2 w 89"/>
                <a:gd name="T17" fmla="*/ 46 h 86"/>
                <a:gd name="T18" fmla="*/ 0 w 89"/>
                <a:gd name="T19" fmla="*/ 39 h 86"/>
                <a:gd name="T20" fmla="*/ 3 w 89"/>
                <a:gd name="T21" fmla="*/ 30 h 86"/>
                <a:gd name="T22" fmla="*/ 6 w 89"/>
                <a:gd name="T23" fmla="*/ 23 h 86"/>
                <a:gd name="T24" fmla="*/ 9 w 89"/>
                <a:gd name="T25" fmla="*/ 16 h 86"/>
                <a:gd name="T26" fmla="*/ 12 w 89"/>
                <a:gd name="T27" fmla="*/ 8 h 86"/>
                <a:gd name="T28" fmla="*/ 15 w 89"/>
                <a:gd name="T29" fmla="*/ 6 h 86"/>
                <a:gd name="T30" fmla="*/ 19 w 89"/>
                <a:gd name="T31" fmla="*/ 5 h 86"/>
                <a:gd name="T32" fmla="*/ 25 w 89"/>
                <a:gd name="T33" fmla="*/ 3 h 86"/>
                <a:gd name="T34" fmla="*/ 30 w 89"/>
                <a:gd name="T35" fmla="*/ 0 h 86"/>
                <a:gd name="T36" fmla="*/ 56 w 89"/>
                <a:gd name="T37" fmla="*/ 0 h 86"/>
                <a:gd name="T38" fmla="*/ 62 w 89"/>
                <a:gd name="T39" fmla="*/ 2 h 86"/>
                <a:gd name="T40" fmla="*/ 67 w 89"/>
                <a:gd name="T41" fmla="*/ 5 h 86"/>
                <a:gd name="T42" fmla="*/ 75 w 89"/>
                <a:gd name="T43" fmla="*/ 9 h 86"/>
                <a:gd name="T44" fmla="*/ 82 w 89"/>
                <a:gd name="T45" fmla="*/ 13 h 86"/>
                <a:gd name="T46" fmla="*/ 85 w 89"/>
                <a:gd name="T47" fmla="*/ 16 h 86"/>
                <a:gd name="T48" fmla="*/ 86 w 89"/>
                <a:gd name="T49" fmla="*/ 20 h 86"/>
                <a:gd name="T50" fmla="*/ 88 w 89"/>
                <a:gd name="T51" fmla="*/ 26 h 86"/>
                <a:gd name="T52" fmla="*/ 89 w 89"/>
                <a:gd name="T53" fmla="*/ 32 h 86"/>
                <a:gd name="T54" fmla="*/ 89 w 89"/>
                <a:gd name="T55" fmla="*/ 50 h 86"/>
                <a:gd name="T56" fmla="*/ 79 w 89"/>
                <a:gd name="T57" fmla="*/ 69 h 86"/>
                <a:gd name="T58" fmla="*/ 72 w 89"/>
                <a:gd name="T59" fmla="*/ 73 h 86"/>
                <a:gd name="T60" fmla="*/ 62 w 89"/>
                <a:gd name="T61" fmla="*/ 78 h 86"/>
                <a:gd name="T62" fmla="*/ 52 w 89"/>
                <a:gd name="T63" fmla="*/ 82 h 86"/>
                <a:gd name="T64" fmla="*/ 40 w 89"/>
                <a:gd name="T65" fmla="*/ 86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86"/>
                <a:gd name="T101" fmla="*/ 89 w 89"/>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86">
                  <a:moveTo>
                    <a:pt x="40" y="86"/>
                  </a:moveTo>
                  <a:lnTo>
                    <a:pt x="22" y="81"/>
                  </a:lnTo>
                  <a:lnTo>
                    <a:pt x="17" y="78"/>
                  </a:lnTo>
                  <a:lnTo>
                    <a:pt x="13" y="73"/>
                  </a:lnTo>
                  <a:lnTo>
                    <a:pt x="9" y="68"/>
                  </a:lnTo>
                  <a:lnTo>
                    <a:pt x="3" y="63"/>
                  </a:lnTo>
                  <a:lnTo>
                    <a:pt x="2" y="58"/>
                  </a:lnTo>
                  <a:lnTo>
                    <a:pt x="2" y="52"/>
                  </a:lnTo>
                  <a:lnTo>
                    <a:pt x="2" y="46"/>
                  </a:lnTo>
                  <a:lnTo>
                    <a:pt x="0" y="39"/>
                  </a:lnTo>
                  <a:lnTo>
                    <a:pt x="3" y="30"/>
                  </a:lnTo>
                  <a:lnTo>
                    <a:pt x="6" y="23"/>
                  </a:lnTo>
                  <a:lnTo>
                    <a:pt x="9" y="16"/>
                  </a:lnTo>
                  <a:lnTo>
                    <a:pt x="12" y="8"/>
                  </a:lnTo>
                  <a:lnTo>
                    <a:pt x="15" y="6"/>
                  </a:lnTo>
                  <a:lnTo>
                    <a:pt x="19" y="5"/>
                  </a:lnTo>
                  <a:lnTo>
                    <a:pt x="25" y="3"/>
                  </a:lnTo>
                  <a:lnTo>
                    <a:pt x="30" y="0"/>
                  </a:lnTo>
                  <a:lnTo>
                    <a:pt x="56" y="0"/>
                  </a:lnTo>
                  <a:lnTo>
                    <a:pt x="62" y="2"/>
                  </a:lnTo>
                  <a:lnTo>
                    <a:pt x="67" y="5"/>
                  </a:lnTo>
                  <a:lnTo>
                    <a:pt x="75" y="9"/>
                  </a:lnTo>
                  <a:lnTo>
                    <a:pt x="82" y="13"/>
                  </a:lnTo>
                  <a:lnTo>
                    <a:pt x="85" y="16"/>
                  </a:lnTo>
                  <a:lnTo>
                    <a:pt x="86" y="20"/>
                  </a:lnTo>
                  <a:lnTo>
                    <a:pt x="88" y="26"/>
                  </a:lnTo>
                  <a:lnTo>
                    <a:pt x="89" y="32"/>
                  </a:lnTo>
                  <a:lnTo>
                    <a:pt x="89" y="50"/>
                  </a:lnTo>
                  <a:lnTo>
                    <a:pt x="79" y="69"/>
                  </a:lnTo>
                  <a:lnTo>
                    <a:pt x="72" y="73"/>
                  </a:lnTo>
                  <a:lnTo>
                    <a:pt x="62" y="78"/>
                  </a:lnTo>
                  <a:lnTo>
                    <a:pt x="52" y="82"/>
                  </a:lnTo>
                  <a:lnTo>
                    <a:pt x="4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3" name="Freeform 68"/>
            <p:cNvSpPr>
              <a:spLocks/>
            </p:cNvSpPr>
            <p:nvPr/>
          </p:nvSpPr>
          <p:spPr bwMode="auto">
            <a:xfrm>
              <a:off x="3377" y="2195"/>
              <a:ext cx="58" cy="60"/>
            </a:xfrm>
            <a:custGeom>
              <a:avLst/>
              <a:gdLst>
                <a:gd name="T0" fmla="*/ 15 w 58"/>
                <a:gd name="T1" fmla="*/ 60 h 60"/>
                <a:gd name="T2" fmla="*/ 3 w 58"/>
                <a:gd name="T3" fmla="*/ 50 h 60"/>
                <a:gd name="T4" fmla="*/ 0 w 58"/>
                <a:gd name="T5" fmla="*/ 41 h 60"/>
                <a:gd name="T6" fmla="*/ 0 w 58"/>
                <a:gd name="T7" fmla="*/ 31 h 60"/>
                <a:gd name="T8" fmla="*/ 2 w 58"/>
                <a:gd name="T9" fmla="*/ 23 h 60"/>
                <a:gd name="T10" fmla="*/ 5 w 58"/>
                <a:gd name="T11" fmla="*/ 13 h 60"/>
                <a:gd name="T12" fmla="*/ 10 w 58"/>
                <a:gd name="T13" fmla="*/ 10 h 60"/>
                <a:gd name="T14" fmla="*/ 16 w 58"/>
                <a:gd name="T15" fmla="*/ 7 h 60"/>
                <a:gd name="T16" fmla="*/ 22 w 58"/>
                <a:gd name="T17" fmla="*/ 3 h 60"/>
                <a:gd name="T18" fmla="*/ 29 w 58"/>
                <a:gd name="T19" fmla="*/ 0 h 60"/>
                <a:gd name="T20" fmla="*/ 48 w 58"/>
                <a:gd name="T21" fmla="*/ 6 h 60"/>
                <a:gd name="T22" fmla="*/ 53 w 58"/>
                <a:gd name="T23" fmla="*/ 11 h 60"/>
                <a:gd name="T24" fmla="*/ 56 w 58"/>
                <a:gd name="T25" fmla="*/ 18 h 60"/>
                <a:gd name="T26" fmla="*/ 58 w 58"/>
                <a:gd name="T27" fmla="*/ 26 h 60"/>
                <a:gd name="T28" fmla="*/ 58 w 58"/>
                <a:gd name="T29" fmla="*/ 34 h 60"/>
                <a:gd name="T30" fmla="*/ 56 w 58"/>
                <a:gd name="T31" fmla="*/ 43 h 60"/>
                <a:gd name="T32" fmla="*/ 49 w 58"/>
                <a:gd name="T33" fmla="*/ 48 h 60"/>
                <a:gd name="T34" fmla="*/ 43 w 58"/>
                <a:gd name="T35" fmla="*/ 53 h 60"/>
                <a:gd name="T36" fmla="*/ 35 w 58"/>
                <a:gd name="T37" fmla="*/ 56 h 60"/>
                <a:gd name="T38" fmla="*/ 25 w 58"/>
                <a:gd name="T39" fmla="*/ 59 h 60"/>
                <a:gd name="T40" fmla="*/ 15 w 58"/>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60"/>
                <a:gd name="T65" fmla="*/ 58 w 58"/>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60">
                  <a:moveTo>
                    <a:pt x="15" y="60"/>
                  </a:moveTo>
                  <a:lnTo>
                    <a:pt x="3" y="50"/>
                  </a:lnTo>
                  <a:lnTo>
                    <a:pt x="0" y="41"/>
                  </a:lnTo>
                  <a:lnTo>
                    <a:pt x="0" y="31"/>
                  </a:lnTo>
                  <a:lnTo>
                    <a:pt x="2" y="23"/>
                  </a:lnTo>
                  <a:lnTo>
                    <a:pt x="5" y="13"/>
                  </a:lnTo>
                  <a:lnTo>
                    <a:pt x="10" y="10"/>
                  </a:lnTo>
                  <a:lnTo>
                    <a:pt x="16" y="7"/>
                  </a:lnTo>
                  <a:lnTo>
                    <a:pt x="22" y="3"/>
                  </a:lnTo>
                  <a:lnTo>
                    <a:pt x="29" y="0"/>
                  </a:lnTo>
                  <a:lnTo>
                    <a:pt x="48" y="6"/>
                  </a:lnTo>
                  <a:lnTo>
                    <a:pt x="53" y="11"/>
                  </a:lnTo>
                  <a:lnTo>
                    <a:pt x="56" y="18"/>
                  </a:lnTo>
                  <a:lnTo>
                    <a:pt x="58" y="26"/>
                  </a:lnTo>
                  <a:lnTo>
                    <a:pt x="58" y="34"/>
                  </a:lnTo>
                  <a:lnTo>
                    <a:pt x="56" y="43"/>
                  </a:lnTo>
                  <a:lnTo>
                    <a:pt x="49" y="48"/>
                  </a:lnTo>
                  <a:lnTo>
                    <a:pt x="43" y="53"/>
                  </a:lnTo>
                  <a:lnTo>
                    <a:pt x="35" y="56"/>
                  </a:lnTo>
                  <a:lnTo>
                    <a:pt x="25" y="59"/>
                  </a:lnTo>
                  <a:lnTo>
                    <a:pt x="15"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4" name="Freeform 74"/>
            <p:cNvSpPr>
              <a:spLocks/>
            </p:cNvSpPr>
            <p:nvPr/>
          </p:nvSpPr>
          <p:spPr bwMode="auto">
            <a:xfrm>
              <a:off x="3450" y="2023"/>
              <a:ext cx="95" cy="80"/>
            </a:xfrm>
            <a:custGeom>
              <a:avLst/>
              <a:gdLst>
                <a:gd name="T0" fmla="*/ 26 w 95"/>
                <a:gd name="T1" fmla="*/ 80 h 80"/>
                <a:gd name="T2" fmla="*/ 20 w 95"/>
                <a:gd name="T3" fmla="*/ 79 h 80"/>
                <a:gd name="T4" fmla="*/ 18 w 95"/>
                <a:gd name="T5" fmla="*/ 77 h 80"/>
                <a:gd name="T6" fmla="*/ 13 w 95"/>
                <a:gd name="T7" fmla="*/ 73 h 80"/>
                <a:gd name="T8" fmla="*/ 8 w 95"/>
                <a:gd name="T9" fmla="*/ 70 h 80"/>
                <a:gd name="T10" fmla="*/ 5 w 95"/>
                <a:gd name="T11" fmla="*/ 67 h 80"/>
                <a:gd name="T12" fmla="*/ 3 w 95"/>
                <a:gd name="T13" fmla="*/ 63 h 80"/>
                <a:gd name="T14" fmla="*/ 2 w 95"/>
                <a:gd name="T15" fmla="*/ 57 h 80"/>
                <a:gd name="T16" fmla="*/ 0 w 95"/>
                <a:gd name="T17" fmla="*/ 52 h 80"/>
                <a:gd name="T18" fmla="*/ 0 w 95"/>
                <a:gd name="T19" fmla="*/ 43 h 80"/>
                <a:gd name="T20" fmla="*/ 3 w 95"/>
                <a:gd name="T21" fmla="*/ 33 h 80"/>
                <a:gd name="T22" fmla="*/ 8 w 95"/>
                <a:gd name="T23" fmla="*/ 25 h 80"/>
                <a:gd name="T24" fmla="*/ 13 w 95"/>
                <a:gd name="T25" fmla="*/ 16 h 80"/>
                <a:gd name="T26" fmla="*/ 18 w 95"/>
                <a:gd name="T27" fmla="*/ 13 h 80"/>
                <a:gd name="T28" fmla="*/ 22 w 95"/>
                <a:gd name="T29" fmla="*/ 10 h 80"/>
                <a:gd name="T30" fmla="*/ 26 w 95"/>
                <a:gd name="T31" fmla="*/ 7 h 80"/>
                <a:gd name="T32" fmla="*/ 32 w 95"/>
                <a:gd name="T33" fmla="*/ 3 h 80"/>
                <a:gd name="T34" fmla="*/ 39 w 95"/>
                <a:gd name="T35" fmla="*/ 2 h 80"/>
                <a:gd name="T36" fmla="*/ 48 w 95"/>
                <a:gd name="T37" fmla="*/ 0 h 80"/>
                <a:gd name="T38" fmla="*/ 55 w 95"/>
                <a:gd name="T39" fmla="*/ 0 h 80"/>
                <a:gd name="T40" fmla="*/ 62 w 95"/>
                <a:gd name="T41" fmla="*/ 2 h 80"/>
                <a:gd name="T42" fmla="*/ 69 w 95"/>
                <a:gd name="T43" fmla="*/ 4 h 80"/>
                <a:gd name="T44" fmla="*/ 76 w 95"/>
                <a:gd name="T45" fmla="*/ 9 h 80"/>
                <a:gd name="T46" fmla="*/ 82 w 95"/>
                <a:gd name="T47" fmla="*/ 13 h 80"/>
                <a:gd name="T48" fmla="*/ 88 w 95"/>
                <a:gd name="T49" fmla="*/ 19 h 80"/>
                <a:gd name="T50" fmla="*/ 89 w 95"/>
                <a:gd name="T51" fmla="*/ 25 h 80"/>
                <a:gd name="T52" fmla="*/ 90 w 95"/>
                <a:gd name="T53" fmla="*/ 27 h 80"/>
                <a:gd name="T54" fmla="*/ 93 w 95"/>
                <a:gd name="T55" fmla="*/ 32 h 80"/>
                <a:gd name="T56" fmla="*/ 95 w 95"/>
                <a:gd name="T57" fmla="*/ 37 h 80"/>
                <a:gd name="T58" fmla="*/ 90 w 95"/>
                <a:gd name="T59" fmla="*/ 56 h 80"/>
                <a:gd name="T60" fmla="*/ 82 w 95"/>
                <a:gd name="T61" fmla="*/ 66 h 80"/>
                <a:gd name="T62" fmla="*/ 69 w 95"/>
                <a:gd name="T63" fmla="*/ 75 h 80"/>
                <a:gd name="T64" fmla="*/ 65 w 95"/>
                <a:gd name="T65" fmla="*/ 76 h 80"/>
                <a:gd name="T66" fmla="*/ 59 w 95"/>
                <a:gd name="T67" fmla="*/ 76 h 80"/>
                <a:gd name="T68" fmla="*/ 55 w 95"/>
                <a:gd name="T69" fmla="*/ 77 h 80"/>
                <a:gd name="T70" fmla="*/ 49 w 95"/>
                <a:gd name="T71" fmla="*/ 79 h 80"/>
                <a:gd name="T72" fmla="*/ 43 w 95"/>
                <a:gd name="T73" fmla="*/ 79 h 80"/>
                <a:gd name="T74" fmla="*/ 38 w 95"/>
                <a:gd name="T75" fmla="*/ 80 h 80"/>
                <a:gd name="T76" fmla="*/ 32 w 95"/>
                <a:gd name="T77" fmla="*/ 80 h 80"/>
                <a:gd name="T78" fmla="*/ 26 w 95"/>
                <a:gd name="T79" fmla="*/ 8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5"/>
                <a:gd name="T121" fmla="*/ 0 h 80"/>
                <a:gd name="T122" fmla="*/ 95 w 95"/>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5" h="80">
                  <a:moveTo>
                    <a:pt x="26" y="80"/>
                  </a:moveTo>
                  <a:lnTo>
                    <a:pt x="20" y="79"/>
                  </a:lnTo>
                  <a:lnTo>
                    <a:pt x="18" y="77"/>
                  </a:lnTo>
                  <a:lnTo>
                    <a:pt x="13" y="73"/>
                  </a:lnTo>
                  <a:lnTo>
                    <a:pt x="8" y="70"/>
                  </a:lnTo>
                  <a:lnTo>
                    <a:pt x="5" y="67"/>
                  </a:lnTo>
                  <a:lnTo>
                    <a:pt x="3" y="63"/>
                  </a:lnTo>
                  <a:lnTo>
                    <a:pt x="2" y="57"/>
                  </a:lnTo>
                  <a:lnTo>
                    <a:pt x="0" y="52"/>
                  </a:lnTo>
                  <a:lnTo>
                    <a:pt x="0" y="43"/>
                  </a:lnTo>
                  <a:lnTo>
                    <a:pt x="3" y="33"/>
                  </a:lnTo>
                  <a:lnTo>
                    <a:pt x="8" y="25"/>
                  </a:lnTo>
                  <a:lnTo>
                    <a:pt x="13" y="16"/>
                  </a:lnTo>
                  <a:lnTo>
                    <a:pt x="18" y="13"/>
                  </a:lnTo>
                  <a:lnTo>
                    <a:pt x="22" y="10"/>
                  </a:lnTo>
                  <a:lnTo>
                    <a:pt x="26" y="7"/>
                  </a:lnTo>
                  <a:lnTo>
                    <a:pt x="32" y="3"/>
                  </a:lnTo>
                  <a:lnTo>
                    <a:pt x="39" y="2"/>
                  </a:lnTo>
                  <a:lnTo>
                    <a:pt x="48" y="0"/>
                  </a:lnTo>
                  <a:lnTo>
                    <a:pt x="55" y="0"/>
                  </a:lnTo>
                  <a:lnTo>
                    <a:pt x="62" y="2"/>
                  </a:lnTo>
                  <a:lnTo>
                    <a:pt x="69" y="4"/>
                  </a:lnTo>
                  <a:lnTo>
                    <a:pt x="76" y="9"/>
                  </a:lnTo>
                  <a:lnTo>
                    <a:pt x="82" y="13"/>
                  </a:lnTo>
                  <a:lnTo>
                    <a:pt x="88" y="19"/>
                  </a:lnTo>
                  <a:lnTo>
                    <a:pt x="89" y="25"/>
                  </a:lnTo>
                  <a:lnTo>
                    <a:pt x="90" y="27"/>
                  </a:lnTo>
                  <a:lnTo>
                    <a:pt x="93" y="32"/>
                  </a:lnTo>
                  <a:lnTo>
                    <a:pt x="95" y="37"/>
                  </a:lnTo>
                  <a:lnTo>
                    <a:pt x="90" y="56"/>
                  </a:lnTo>
                  <a:lnTo>
                    <a:pt x="82" y="66"/>
                  </a:lnTo>
                  <a:lnTo>
                    <a:pt x="69" y="75"/>
                  </a:lnTo>
                  <a:lnTo>
                    <a:pt x="65" y="76"/>
                  </a:lnTo>
                  <a:lnTo>
                    <a:pt x="59" y="76"/>
                  </a:lnTo>
                  <a:lnTo>
                    <a:pt x="55" y="77"/>
                  </a:lnTo>
                  <a:lnTo>
                    <a:pt x="49" y="79"/>
                  </a:lnTo>
                  <a:lnTo>
                    <a:pt x="43" y="79"/>
                  </a:lnTo>
                  <a:lnTo>
                    <a:pt x="38" y="80"/>
                  </a:lnTo>
                  <a:lnTo>
                    <a:pt x="32" y="80"/>
                  </a:lnTo>
                  <a:lnTo>
                    <a:pt x="2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5" name="Freeform 75"/>
            <p:cNvSpPr>
              <a:spLocks/>
            </p:cNvSpPr>
            <p:nvPr/>
          </p:nvSpPr>
          <p:spPr bwMode="auto">
            <a:xfrm>
              <a:off x="3468" y="2036"/>
              <a:ext cx="64" cy="56"/>
            </a:xfrm>
            <a:custGeom>
              <a:avLst/>
              <a:gdLst>
                <a:gd name="T0" fmla="*/ 14 w 64"/>
                <a:gd name="T1" fmla="*/ 56 h 56"/>
                <a:gd name="T2" fmla="*/ 2 w 64"/>
                <a:gd name="T3" fmla="*/ 50 h 56"/>
                <a:gd name="T4" fmla="*/ 1 w 64"/>
                <a:gd name="T5" fmla="*/ 44 h 56"/>
                <a:gd name="T6" fmla="*/ 1 w 64"/>
                <a:gd name="T7" fmla="*/ 37 h 56"/>
                <a:gd name="T8" fmla="*/ 1 w 64"/>
                <a:gd name="T9" fmla="*/ 32 h 56"/>
                <a:gd name="T10" fmla="*/ 0 w 64"/>
                <a:gd name="T11" fmla="*/ 24 h 56"/>
                <a:gd name="T12" fmla="*/ 5 w 64"/>
                <a:gd name="T13" fmla="*/ 14 h 56"/>
                <a:gd name="T14" fmla="*/ 12 w 64"/>
                <a:gd name="T15" fmla="*/ 9 h 56"/>
                <a:gd name="T16" fmla="*/ 15 w 64"/>
                <a:gd name="T17" fmla="*/ 6 h 56"/>
                <a:gd name="T18" fmla="*/ 20 w 64"/>
                <a:gd name="T19" fmla="*/ 4 h 56"/>
                <a:gd name="T20" fmla="*/ 25 w 64"/>
                <a:gd name="T21" fmla="*/ 1 h 56"/>
                <a:gd name="T22" fmla="*/ 31 w 64"/>
                <a:gd name="T23" fmla="*/ 0 h 56"/>
                <a:gd name="T24" fmla="*/ 35 w 64"/>
                <a:gd name="T25" fmla="*/ 0 h 56"/>
                <a:gd name="T26" fmla="*/ 40 w 64"/>
                <a:gd name="T27" fmla="*/ 1 h 56"/>
                <a:gd name="T28" fmla="*/ 44 w 64"/>
                <a:gd name="T29" fmla="*/ 4 h 56"/>
                <a:gd name="T30" fmla="*/ 48 w 64"/>
                <a:gd name="T31" fmla="*/ 6 h 56"/>
                <a:gd name="T32" fmla="*/ 52 w 64"/>
                <a:gd name="T33" fmla="*/ 10 h 56"/>
                <a:gd name="T34" fmla="*/ 57 w 64"/>
                <a:gd name="T35" fmla="*/ 14 h 56"/>
                <a:gd name="T36" fmla="*/ 60 w 64"/>
                <a:gd name="T37" fmla="*/ 19 h 56"/>
                <a:gd name="T38" fmla="*/ 64 w 64"/>
                <a:gd name="T39" fmla="*/ 24 h 56"/>
                <a:gd name="T40" fmla="*/ 55 w 64"/>
                <a:gd name="T41" fmla="*/ 43 h 56"/>
                <a:gd name="T42" fmla="*/ 47 w 64"/>
                <a:gd name="T43" fmla="*/ 47 h 56"/>
                <a:gd name="T44" fmla="*/ 37 w 64"/>
                <a:gd name="T45" fmla="*/ 52 h 56"/>
                <a:gd name="T46" fmla="*/ 25 w 64"/>
                <a:gd name="T47" fmla="*/ 54 h 56"/>
                <a:gd name="T48" fmla="*/ 14 w 64"/>
                <a:gd name="T49" fmla="*/ 56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6"/>
                <a:gd name="T77" fmla="*/ 64 w 6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6">
                  <a:moveTo>
                    <a:pt x="14" y="56"/>
                  </a:moveTo>
                  <a:lnTo>
                    <a:pt x="2" y="50"/>
                  </a:lnTo>
                  <a:lnTo>
                    <a:pt x="1" y="44"/>
                  </a:lnTo>
                  <a:lnTo>
                    <a:pt x="1" y="37"/>
                  </a:lnTo>
                  <a:lnTo>
                    <a:pt x="1" y="32"/>
                  </a:lnTo>
                  <a:lnTo>
                    <a:pt x="0" y="24"/>
                  </a:lnTo>
                  <a:lnTo>
                    <a:pt x="5" y="14"/>
                  </a:lnTo>
                  <a:lnTo>
                    <a:pt x="12" y="9"/>
                  </a:lnTo>
                  <a:lnTo>
                    <a:pt x="15" y="6"/>
                  </a:lnTo>
                  <a:lnTo>
                    <a:pt x="20" y="4"/>
                  </a:lnTo>
                  <a:lnTo>
                    <a:pt x="25" y="1"/>
                  </a:lnTo>
                  <a:lnTo>
                    <a:pt x="31" y="0"/>
                  </a:lnTo>
                  <a:lnTo>
                    <a:pt x="35" y="0"/>
                  </a:lnTo>
                  <a:lnTo>
                    <a:pt x="40" y="1"/>
                  </a:lnTo>
                  <a:lnTo>
                    <a:pt x="44" y="4"/>
                  </a:lnTo>
                  <a:lnTo>
                    <a:pt x="48" y="6"/>
                  </a:lnTo>
                  <a:lnTo>
                    <a:pt x="52" y="10"/>
                  </a:lnTo>
                  <a:lnTo>
                    <a:pt x="57" y="14"/>
                  </a:lnTo>
                  <a:lnTo>
                    <a:pt x="60" y="19"/>
                  </a:lnTo>
                  <a:lnTo>
                    <a:pt x="64" y="24"/>
                  </a:lnTo>
                  <a:lnTo>
                    <a:pt x="55" y="43"/>
                  </a:lnTo>
                  <a:lnTo>
                    <a:pt x="47" y="47"/>
                  </a:lnTo>
                  <a:lnTo>
                    <a:pt x="37" y="52"/>
                  </a:lnTo>
                  <a:lnTo>
                    <a:pt x="25" y="54"/>
                  </a:ln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6" name="Freeform 76"/>
            <p:cNvSpPr>
              <a:spLocks/>
            </p:cNvSpPr>
            <p:nvPr/>
          </p:nvSpPr>
          <p:spPr bwMode="auto">
            <a:xfrm>
              <a:off x="2302" y="2000"/>
              <a:ext cx="89" cy="86"/>
            </a:xfrm>
            <a:custGeom>
              <a:avLst/>
              <a:gdLst>
                <a:gd name="T0" fmla="*/ 46 w 89"/>
                <a:gd name="T1" fmla="*/ 86 h 86"/>
                <a:gd name="T2" fmla="*/ 38 w 89"/>
                <a:gd name="T3" fmla="*/ 85 h 86"/>
                <a:gd name="T4" fmla="*/ 33 w 89"/>
                <a:gd name="T5" fmla="*/ 82 h 86"/>
                <a:gd name="T6" fmla="*/ 26 w 89"/>
                <a:gd name="T7" fmla="*/ 79 h 86"/>
                <a:gd name="T8" fmla="*/ 20 w 89"/>
                <a:gd name="T9" fmla="*/ 75 h 86"/>
                <a:gd name="T10" fmla="*/ 14 w 89"/>
                <a:gd name="T11" fmla="*/ 70 h 86"/>
                <a:gd name="T12" fmla="*/ 10 w 89"/>
                <a:gd name="T13" fmla="*/ 65 h 86"/>
                <a:gd name="T14" fmla="*/ 4 w 89"/>
                <a:gd name="T15" fmla="*/ 59 h 86"/>
                <a:gd name="T16" fmla="*/ 0 w 89"/>
                <a:gd name="T17" fmla="*/ 53 h 86"/>
                <a:gd name="T18" fmla="*/ 3 w 89"/>
                <a:gd name="T19" fmla="*/ 29 h 86"/>
                <a:gd name="T20" fmla="*/ 4 w 89"/>
                <a:gd name="T21" fmla="*/ 25 h 86"/>
                <a:gd name="T22" fmla="*/ 6 w 89"/>
                <a:gd name="T23" fmla="*/ 20 h 86"/>
                <a:gd name="T24" fmla="*/ 8 w 89"/>
                <a:gd name="T25" fmla="*/ 16 h 86"/>
                <a:gd name="T26" fmla="*/ 11 w 89"/>
                <a:gd name="T27" fmla="*/ 12 h 86"/>
                <a:gd name="T28" fmla="*/ 16 w 89"/>
                <a:gd name="T29" fmla="*/ 9 h 86"/>
                <a:gd name="T30" fmla="*/ 20 w 89"/>
                <a:gd name="T31" fmla="*/ 6 h 86"/>
                <a:gd name="T32" fmla="*/ 24 w 89"/>
                <a:gd name="T33" fmla="*/ 3 h 86"/>
                <a:gd name="T34" fmla="*/ 30 w 89"/>
                <a:gd name="T35" fmla="*/ 0 h 86"/>
                <a:gd name="T36" fmla="*/ 54 w 89"/>
                <a:gd name="T37" fmla="*/ 3 h 86"/>
                <a:gd name="T38" fmla="*/ 61 w 89"/>
                <a:gd name="T39" fmla="*/ 7 h 86"/>
                <a:gd name="T40" fmla="*/ 67 w 89"/>
                <a:gd name="T41" fmla="*/ 12 h 86"/>
                <a:gd name="T42" fmla="*/ 74 w 89"/>
                <a:gd name="T43" fmla="*/ 16 h 86"/>
                <a:gd name="T44" fmla="*/ 80 w 89"/>
                <a:gd name="T45" fmla="*/ 20 h 86"/>
                <a:gd name="T46" fmla="*/ 84 w 89"/>
                <a:gd name="T47" fmla="*/ 26 h 86"/>
                <a:gd name="T48" fmla="*/ 84 w 89"/>
                <a:gd name="T49" fmla="*/ 35 h 86"/>
                <a:gd name="T50" fmla="*/ 86 w 89"/>
                <a:gd name="T51" fmla="*/ 43 h 86"/>
                <a:gd name="T52" fmla="*/ 89 w 89"/>
                <a:gd name="T53" fmla="*/ 52 h 86"/>
                <a:gd name="T54" fmla="*/ 89 w 89"/>
                <a:gd name="T55" fmla="*/ 58 h 86"/>
                <a:gd name="T56" fmla="*/ 87 w 89"/>
                <a:gd name="T57" fmla="*/ 63 h 86"/>
                <a:gd name="T58" fmla="*/ 84 w 89"/>
                <a:gd name="T59" fmla="*/ 70 h 86"/>
                <a:gd name="T60" fmla="*/ 81 w 89"/>
                <a:gd name="T61" fmla="*/ 76 h 86"/>
                <a:gd name="T62" fmla="*/ 76 w 89"/>
                <a:gd name="T63" fmla="*/ 80 h 86"/>
                <a:gd name="T64" fmla="*/ 68 w 89"/>
                <a:gd name="T65" fmla="*/ 83 h 86"/>
                <a:gd name="T66" fmla="*/ 60 w 89"/>
                <a:gd name="T67" fmla="*/ 85 h 86"/>
                <a:gd name="T68" fmla="*/ 50 w 89"/>
                <a:gd name="T69" fmla="*/ 86 h 86"/>
                <a:gd name="T70" fmla="*/ 46 w 89"/>
                <a:gd name="T71" fmla="*/ 86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
                <a:gd name="T109" fmla="*/ 0 h 86"/>
                <a:gd name="T110" fmla="*/ 89 w 89"/>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 h="86">
                  <a:moveTo>
                    <a:pt x="46" y="86"/>
                  </a:moveTo>
                  <a:lnTo>
                    <a:pt x="38" y="85"/>
                  </a:lnTo>
                  <a:lnTo>
                    <a:pt x="33" y="82"/>
                  </a:lnTo>
                  <a:lnTo>
                    <a:pt x="26" y="79"/>
                  </a:lnTo>
                  <a:lnTo>
                    <a:pt x="20" y="75"/>
                  </a:lnTo>
                  <a:lnTo>
                    <a:pt x="14" y="70"/>
                  </a:lnTo>
                  <a:lnTo>
                    <a:pt x="10" y="65"/>
                  </a:lnTo>
                  <a:lnTo>
                    <a:pt x="4" y="59"/>
                  </a:lnTo>
                  <a:lnTo>
                    <a:pt x="0" y="53"/>
                  </a:lnTo>
                  <a:lnTo>
                    <a:pt x="3" y="29"/>
                  </a:lnTo>
                  <a:lnTo>
                    <a:pt x="4" y="25"/>
                  </a:lnTo>
                  <a:lnTo>
                    <a:pt x="6" y="20"/>
                  </a:lnTo>
                  <a:lnTo>
                    <a:pt x="8" y="16"/>
                  </a:lnTo>
                  <a:lnTo>
                    <a:pt x="11" y="12"/>
                  </a:lnTo>
                  <a:lnTo>
                    <a:pt x="16" y="9"/>
                  </a:lnTo>
                  <a:lnTo>
                    <a:pt x="20" y="6"/>
                  </a:lnTo>
                  <a:lnTo>
                    <a:pt x="24" y="3"/>
                  </a:lnTo>
                  <a:lnTo>
                    <a:pt x="30" y="0"/>
                  </a:lnTo>
                  <a:lnTo>
                    <a:pt x="54" y="3"/>
                  </a:lnTo>
                  <a:lnTo>
                    <a:pt x="61" y="7"/>
                  </a:lnTo>
                  <a:lnTo>
                    <a:pt x="67" y="12"/>
                  </a:lnTo>
                  <a:lnTo>
                    <a:pt x="74" y="16"/>
                  </a:lnTo>
                  <a:lnTo>
                    <a:pt x="80" y="20"/>
                  </a:lnTo>
                  <a:lnTo>
                    <a:pt x="84" y="26"/>
                  </a:lnTo>
                  <a:lnTo>
                    <a:pt x="84" y="35"/>
                  </a:lnTo>
                  <a:lnTo>
                    <a:pt x="86" y="43"/>
                  </a:lnTo>
                  <a:lnTo>
                    <a:pt x="89" y="52"/>
                  </a:lnTo>
                  <a:lnTo>
                    <a:pt x="89" y="58"/>
                  </a:lnTo>
                  <a:lnTo>
                    <a:pt x="87" y="63"/>
                  </a:lnTo>
                  <a:lnTo>
                    <a:pt x="84" y="70"/>
                  </a:lnTo>
                  <a:lnTo>
                    <a:pt x="81" y="76"/>
                  </a:lnTo>
                  <a:lnTo>
                    <a:pt x="76" y="80"/>
                  </a:lnTo>
                  <a:lnTo>
                    <a:pt x="68" y="83"/>
                  </a:lnTo>
                  <a:lnTo>
                    <a:pt x="60" y="85"/>
                  </a:lnTo>
                  <a:lnTo>
                    <a:pt x="50" y="86"/>
                  </a:lnTo>
                  <a:lnTo>
                    <a:pt x="46"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7" name="Freeform 77"/>
            <p:cNvSpPr>
              <a:spLocks/>
            </p:cNvSpPr>
            <p:nvPr/>
          </p:nvSpPr>
          <p:spPr bwMode="auto">
            <a:xfrm>
              <a:off x="2316" y="2015"/>
              <a:ext cx="59" cy="55"/>
            </a:xfrm>
            <a:custGeom>
              <a:avLst/>
              <a:gdLst>
                <a:gd name="T0" fmla="*/ 32 w 59"/>
                <a:gd name="T1" fmla="*/ 55 h 55"/>
                <a:gd name="T2" fmla="*/ 26 w 59"/>
                <a:gd name="T3" fmla="*/ 51 h 55"/>
                <a:gd name="T4" fmla="*/ 17 w 59"/>
                <a:gd name="T5" fmla="*/ 48 h 55"/>
                <a:gd name="T6" fmla="*/ 9 w 59"/>
                <a:gd name="T7" fmla="*/ 45 h 55"/>
                <a:gd name="T8" fmla="*/ 2 w 59"/>
                <a:gd name="T9" fmla="*/ 38 h 55"/>
                <a:gd name="T10" fmla="*/ 0 w 59"/>
                <a:gd name="T11" fmla="*/ 21 h 55"/>
                <a:gd name="T12" fmla="*/ 2 w 59"/>
                <a:gd name="T13" fmla="*/ 15 h 55"/>
                <a:gd name="T14" fmla="*/ 4 w 59"/>
                <a:gd name="T15" fmla="*/ 11 h 55"/>
                <a:gd name="T16" fmla="*/ 7 w 59"/>
                <a:gd name="T17" fmla="*/ 7 h 55"/>
                <a:gd name="T18" fmla="*/ 12 w 59"/>
                <a:gd name="T19" fmla="*/ 2 h 55"/>
                <a:gd name="T20" fmla="*/ 22 w 59"/>
                <a:gd name="T21" fmla="*/ 0 h 55"/>
                <a:gd name="T22" fmla="*/ 32 w 59"/>
                <a:gd name="T23" fmla="*/ 1 h 55"/>
                <a:gd name="T24" fmla="*/ 40 w 59"/>
                <a:gd name="T25" fmla="*/ 4 h 55"/>
                <a:gd name="T26" fmla="*/ 50 w 59"/>
                <a:gd name="T27" fmla="*/ 8 h 55"/>
                <a:gd name="T28" fmla="*/ 54 w 59"/>
                <a:gd name="T29" fmla="*/ 14 h 55"/>
                <a:gd name="T30" fmla="*/ 56 w 59"/>
                <a:gd name="T31" fmla="*/ 20 h 55"/>
                <a:gd name="T32" fmla="*/ 57 w 59"/>
                <a:gd name="T33" fmla="*/ 28 h 55"/>
                <a:gd name="T34" fmla="*/ 59 w 59"/>
                <a:gd name="T35" fmla="*/ 38 h 55"/>
                <a:gd name="T36" fmla="*/ 52 w 59"/>
                <a:gd name="T37" fmla="*/ 55 h 55"/>
                <a:gd name="T38" fmla="*/ 32 w 59"/>
                <a:gd name="T39" fmla="*/ 55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55"/>
                <a:gd name="T62" fmla="*/ 59 w 5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55">
                  <a:moveTo>
                    <a:pt x="32" y="55"/>
                  </a:moveTo>
                  <a:lnTo>
                    <a:pt x="26" y="51"/>
                  </a:lnTo>
                  <a:lnTo>
                    <a:pt x="17" y="48"/>
                  </a:lnTo>
                  <a:lnTo>
                    <a:pt x="9" y="45"/>
                  </a:lnTo>
                  <a:lnTo>
                    <a:pt x="2" y="38"/>
                  </a:lnTo>
                  <a:lnTo>
                    <a:pt x="0" y="21"/>
                  </a:lnTo>
                  <a:lnTo>
                    <a:pt x="2" y="15"/>
                  </a:lnTo>
                  <a:lnTo>
                    <a:pt x="4" y="11"/>
                  </a:lnTo>
                  <a:lnTo>
                    <a:pt x="7" y="7"/>
                  </a:lnTo>
                  <a:lnTo>
                    <a:pt x="12" y="2"/>
                  </a:lnTo>
                  <a:lnTo>
                    <a:pt x="22" y="0"/>
                  </a:lnTo>
                  <a:lnTo>
                    <a:pt x="32" y="1"/>
                  </a:lnTo>
                  <a:lnTo>
                    <a:pt x="40" y="4"/>
                  </a:lnTo>
                  <a:lnTo>
                    <a:pt x="50" y="8"/>
                  </a:lnTo>
                  <a:lnTo>
                    <a:pt x="54" y="14"/>
                  </a:lnTo>
                  <a:lnTo>
                    <a:pt x="56" y="20"/>
                  </a:lnTo>
                  <a:lnTo>
                    <a:pt x="57" y="28"/>
                  </a:lnTo>
                  <a:lnTo>
                    <a:pt x="59" y="38"/>
                  </a:lnTo>
                  <a:lnTo>
                    <a:pt x="52" y="55"/>
                  </a:lnTo>
                  <a:lnTo>
                    <a:pt x="32"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8" name="Freeform 78"/>
            <p:cNvSpPr>
              <a:spLocks/>
            </p:cNvSpPr>
            <p:nvPr/>
          </p:nvSpPr>
          <p:spPr bwMode="auto">
            <a:xfrm>
              <a:off x="3349" y="1917"/>
              <a:ext cx="97" cy="92"/>
            </a:xfrm>
            <a:custGeom>
              <a:avLst/>
              <a:gdLst>
                <a:gd name="T0" fmla="*/ 30 w 97"/>
                <a:gd name="T1" fmla="*/ 92 h 92"/>
                <a:gd name="T2" fmla="*/ 26 w 97"/>
                <a:gd name="T3" fmla="*/ 89 h 92"/>
                <a:gd name="T4" fmla="*/ 21 w 97"/>
                <a:gd name="T5" fmla="*/ 86 h 92"/>
                <a:gd name="T6" fmla="*/ 17 w 97"/>
                <a:gd name="T7" fmla="*/ 82 h 92"/>
                <a:gd name="T8" fmla="*/ 11 w 97"/>
                <a:gd name="T9" fmla="*/ 76 h 92"/>
                <a:gd name="T10" fmla="*/ 8 w 97"/>
                <a:gd name="T11" fmla="*/ 69 h 92"/>
                <a:gd name="T12" fmla="*/ 4 w 97"/>
                <a:gd name="T13" fmla="*/ 63 h 92"/>
                <a:gd name="T14" fmla="*/ 1 w 97"/>
                <a:gd name="T15" fmla="*/ 56 h 92"/>
                <a:gd name="T16" fmla="*/ 0 w 97"/>
                <a:gd name="T17" fmla="*/ 48 h 92"/>
                <a:gd name="T18" fmla="*/ 1 w 97"/>
                <a:gd name="T19" fmla="*/ 42 h 92"/>
                <a:gd name="T20" fmla="*/ 3 w 97"/>
                <a:gd name="T21" fmla="*/ 35 h 92"/>
                <a:gd name="T22" fmla="*/ 4 w 97"/>
                <a:gd name="T23" fmla="*/ 29 h 92"/>
                <a:gd name="T24" fmla="*/ 7 w 97"/>
                <a:gd name="T25" fmla="*/ 22 h 92"/>
                <a:gd name="T26" fmla="*/ 11 w 97"/>
                <a:gd name="T27" fmla="*/ 17 h 92"/>
                <a:gd name="T28" fmla="*/ 14 w 97"/>
                <a:gd name="T29" fmla="*/ 13 h 92"/>
                <a:gd name="T30" fmla="*/ 18 w 97"/>
                <a:gd name="T31" fmla="*/ 10 h 92"/>
                <a:gd name="T32" fmla="*/ 24 w 97"/>
                <a:gd name="T33" fmla="*/ 5 h 92"/>
                <a:gd name="T34" fmla="*/ 33 w 97"/>
                <a:gd name="T35" fmla="*/ 2 h 92"/>
                <a:gd name="T36" fmla="*/ 41 w 97"/>
                <a:gd name="T37" fmla="*/ 2 h 92"/>
                <a:gd name="T38" fmla="*/ 51 w 97"/>
                <a:gd name="T39" fmla="*/ 2 h 92"/>
                <a:gd name="T40" fmla="*/ 61 w 97"/>
                <a:gd name="T41" fmla="*/ 0 h 92"/>
                <a:gd name="T42" fmla="*/ 67 w 97"/>
                <a:gd name="T43" fmla="*/ 3 h 92"/>
                <a:gd name="T44" fmla="*/ 73 w 97"/>
                <a:gd name="T45" fmla="*/ 7 h 92"/>
                <a:gd name="T46" fmla="*/ 78 w 97"/>
                <a:gd name="T47" fmla="*/ 12 h 92"/>
                <a:gd name="T48" fmla="*/ 86 w 97"/>
                <a:gd name="T49" fmla="*/ 15 h 92"/>
                <a:gd name="T50" fmla="*/ 89 w 97"/>
                <a:gd name="T51" fmla="*/ 19 h 92"/>
                <a:gd name="T52" fmla="*/ 93 w 97"/>
                <a:gd name="T53" fmla="*/ 22 h 92"/>
                <a:gd name="T54" fmla="*/ 96 w 97"/>
                <a:gd name="T55" fmla="*/ 26 h 92"/>
                <a:gd name="T56" fmla="*/ 97 w 97"/>
                <a:gd name="T57" fmla="*/ 32 h 92"/>
                <a:gd name="T58" fmla="*/ 97 w 97"/>
                <a:gd name="T59" fmla="*/ 46 h 92"/>
                <a:gd name="T60" fmla="*/ 93 w 97"/>
                <a:gd name="T61" fmla="*/ 58 h 92"/>
                <a:gd name="T62" fmla="*/ 90 w 97"/>
                <a:gd name="T63" fmla="*/ 63 h 92"/>
                <a:gd name="T64" fmla="*/ 86 w 97"/>
                <a:gd name="T65" fmla="*/ 69 h 92"/>
                <a:gd name="T66" fmla="*/ 80 w 97"/>
                <a:gd name="T67" fmla="*/ 76 h 92"/>
                <a:gd name="T68" fmla="*/ 73 w 97"/>
                <a:gd name="T69" fmla="*/ 82 h 92"/>
                <a:gd name="T70" fmla="*/ 68 w 97"/>
                <a:gd name="T71" fmla="*/ 85 h 92"/>
                <a:gd name="T72" fmla="*/ 61 w 97"/>
                <a:gd name="T73" fmla="*/ 86 h 92"/>
                <a:gd name="T74" fmla="*/ 56 w 97"/>
                <a:gd name="T75" fmla="*/ 89 h 92"/>
                <a:gd name="T76" fmla="*/ 48 w 97"/>
                <a:gd name="T77" fmla="*/ 92 h 92"/>
                <a:gd name="T78" fmla="*/ 30 w 97"/>
                <a:gd name="T79" fmla="*/ 92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92"/>
                <a:gd name="T122" fmla="*/ 97 w 9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92">
                  <a:moveTo>
                    <a:pt x="30" y="92"/>
                  </a:moveTo>
                  <a:lnTo>
                    <a:pt x="26" y="89"/>
                  </a:lnTo>
                  <a:lnTo>
                    <a:pt x="21" y="86"/>
                  </a:lnTo>
                  <a:lnTo>
                    <a:pt x="17" y="82"/>
                  </a:lnTo>
                  <a:lnTo>
                    <a:pt x="11" y="76"/>
                  </a:lnTo>
                  <a:lnTo>
                    <a:pt x="8" y="69"/>
                  </a:lnTo>
                  <a:lnTo>
                    <a:pt x="4" y="63"/>
                  </a:lnTo>
                  <a:lnTo>
                    <a:pt x="1" y="56"/>
                  </a:lnTo>
                  <a:lnTo>
                    <a:pt x="0" y="48"/>
                  </a:lnTo>
                  <a:lnTo>
                    <a:pt x="1" y="42"/>
                  </a:lnTo>
                  <a:lnTo>
                    <a:pt x="3" y="35"/>
                  </a:lnTo>
                  <a:lnTo>
                    <a:pt x="4" y="29"/>
                  </a:lnTo>
                  <a:lnTo>
                    <a:pt x="7" y="22"/>
                  </a:lnTo>
                  <a:lnTo>
                    <a:pt x="11" y="17"/>
                  </a:lnTo>
                  <a:lnTo>
                    <a:pt x="14" y="13"/>
                  </a:lnTo>
                  <a:lnTo>
                    <a:pt x="18" y="10"/>
                  </a:lnTo>
                  <a:lnTo>
                    <a:pt x="24" y="5"/>
                  </a:lnTo>
                  <a:lnTo>
                    <a:pt x="33" y="2"/>
                  </a:lnTo>
                  <a:lnTo>
                    <a:pt x="41" y="2"/>
                  </a:lnTo>
                  <a:lnTo>
                    <a:pt x="51" y="2"/>
                  </a:lnTo>
                  <a:lnTo>
                    <a:pt x="61" y="0"/>
                  </a:lnTo>
                  <a:lnTo>
                    <a:pt x="67" y="3"/>
                  </a:lnTo>
                  <a:lnTo>
                    <a:pt x="73" y="7"/>
                  </a:lnTo>
                  <a:lnTo>
                    <a:pt x="78" y="12"/>
                  </a:lnTo>
                  <a:lnTo>
                    <a:pt x="86" y="15"/>
                  </a:lnTo>
                  <a:lnTo>
                    <a:pt x="89" y="19"/>
                  </a:lnTo>
                  <a:lnTo>
                    <a:pt x="93" y="22"/>
                  </a:lnTo>
                  <a:lnTo>
                    <a:pt x="96" y="26"/>
                  </a:lnTo>
                  <a:lnTo>
                    <a:pt x="97" y="32"/>
                  </a:lnTo>
                  <a:lnTo>
                    <a:pt x="97" y="46"/>
                  </a:lnTo>
                  <a:lnTo>
                    <a:pt x="93" y="58"/>
                  </a:lnTo>
                  <a:lnTo>
                    <a:pt x="90" y="63"/>
                  </a:lnTo>
                  <a:lnTo>
                    <a:pt x="86" y="69"/>
                  </a:lnTo>
                  <a:lnTo>
                    <a:pt x="80" y="76"/>
                  </a:lnTo>
                  <a:lnTo>
                    <a:pt x="73" y="82"/>
                  </a:lnTo>
                  <a:lnTo>
                    <a:pt x="68" y="85"/>
                  </a:lnTo>
                  <a:lnTo>
                    <a:pt x="61" y="86"/>
                  </a:lnTo>
                  <a:lnTo>
                    <a:pt x="56" y="89"/>
                  </a:lnTo>
                  <a:lnTo>
                    <a:pt x="48" y="92"/>
                  </a:lnTo>
                  <a:lnTo>
                    <a:pt x="3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99" name="Freeform 79"/>
            <p:cNvSpPr>
              <a:spLocks/>
            </p:cNvSpPr>
            <p:nvPr/>
          </p:nvSpPr>
          <p:spPr bwMode="auto">
            <a:xfrm>
              <a:off x="3366" y="1930"/>
              <a:ext cx="66" cy="66"/>
            </a:xfrm>
            <a:custGeom>
              <a:avLst/>
              <a:gdLst>
                <a:gd name="T0" fmla="*/ 21 w 66"/>
                <a:gd name="T1" fmla="*/ 66 h 66"/>
                <a:gd name="T2" fmla="*/ 14 w 66"/>
                <a:gd name="T3" fmla="*/ 62 h 66"/>
                <a:gd name="T4" fmla="*/ 9 w 66"/>
                <a:gd name="T5" fmla="*/ 55 h 66"/>
                <a:gd name="T6" fmla="*/ 6 w 66"/>
                <a:gd name="T7" fmla="*/ 52 h 66"/>
                <a:gd name="T8" fmla="*/ 4 w 66"/>
                <a:gd name="T9" fmla="*/ 47 h 66"/>
                <a:gd name="T10" fmla="*/ 3 w 66"/>
                <a:gd name="T11" fmla="*/ 43 h 66"/>
                <a:gd name="T12" fmla="*/ 0 w 66"/>
                <a:gd name="T13" fmla="*/ 37 h 66"/>
                <a:gd name="T14" fmla="*/ 3 w 66"/>
                <a:gd name="T15" fmla="*/ 25 h 66"/>
                <a:gd name="T16" fmla="*/ 4 w 66"/>
                <a:gd name="T17" fmla="*/ 20 h 66"/>
                <a:gd name="T18" fmla="*/ 6 w 66"/>
                <a:gd name="T19" fmla="*/ 16 h 66"/>
                <a:gd name="T20" fmla="*/ 9 w 66"/>
                <a:gd name="T21" fmla="*/ 12 h 66"/>
                <a:gd name="T22" fmla="*/ 14 w 66"/>
                <a:gd name="T23" fmla="*/ 7 h 66"/>
                <a:gd name="T24" fmla="*/ 19 w 66"/>
                <a:gd name="T25" fmla="*/ 6 h 66"/>
                <a:gd name="T26" fmla="*/ 23 w 66"/>
                <a:gd name="T27" fmla="*/ 4 h 66"/>
                <a:gd name="T28" fmla="*/ 26 w 66"/>
                <a:gd name="T29" fmla="*/ 2 h 66"/>
                <a:gd name="T30" fmla="*/ 31 w 66"/>
                <a:gd name="T31" fmla="*/ 0 h 66"/>
                <a:gd name="T32" fmla="*/ 40 w 66"/>
                <a:gd name="T33" fmla="*/ 3 h 66"/>
                <a:gd name="T34" fmla="*/ 49 w 66"/>
                <a:gd name="T35" fmla="*/ 4 h 66"/>
                <a:gd name="T36" fmla="*/ 57 w 66"/>
                <a:gd name="T37" fmla="*/ 9 h 66"/>
                <a:gd name="T38" fmla="*/ 64 w 66"/>
                <a:gd name="T39" fmla="*/ 16 h 66"/>
                <a:gd name="T40" fmla="*/ 66 w 66"/>
                <a:gd name="T41" fmla="*/ 35 h 66"/>
                <a:gd name="T42" fmla="*/ 63 w 66"/>
                <a:gd name="T43" fmla="*/ 39 h 66"/>
                <a:gd name="T44" fmla="*/ 59 w 66"/>
                <a:gd name="T45" fmla="*/ 45 h 66"/>
                <a:gd name="T46" fmla="*/ 54 w 66"/>
                <a:gd name="T47" fmla="*/ 50 h 66"/>
                <a:gd name="T48" fmla="*/ 49 w 66"/>
                <a:gd name="T49" fmla="*/ 57 h 66"/>
                <a:gd name="T50" fmla="*/ 43 w 66"/>
                <a:gd name="T51" fmla="*/ 59 h 66"/>
                <a:gd name="T52" fmla="*/ 39 w 66"/>
                <a:gd name="T53" fmla="*/ 63 h 66"/>
                <a:gd name="T54" fmla="*/ 33 w 66"/>
                <a:gd name="T55" fmla="*/ 66 h 66"/>
                <a:gd name="T56" fmla="*/ 24 w 66"/>
                <a:gd name="T57" fmla="*/ 66 h 66"/>
                <a:gd name="T58" fmla="*/ 21 w 66"/>
                <a:gd name="T59" fmla="*/ 66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66"/>
                <a:gd name="T92" fmla="*/ 66 w 6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66">
                  <a:moveTo>
                    <a:pt x="21" y="66"/>
                  </a:moveTo>
                  <a:lnTo>
                    <a:pt x="14" y="62"/>
                  </a:lnTo>
                  <a:lnTo>
                    <a:pt x="9" y="55"/>
                  </a:lnTo>
                  <a:lnTo>
                    <a:pt x="6" y="52"/>
                  </a:lnTo>
                  <a:lnTo>
                    <a:pt x="4" y="47"/>
                  </a:lnTo>
                  <a:lnTo>
                    <a:pt x="3" y="43"/>
                  </a:lnTo>
                  <a:lnTo>
                    <a:pt x="0" y="37"/>
                  </a:lnTo>
                  <a:lnTo>
                    <a:pt x="3" y="25"/>
                  </a:lnTo>
                  <a:lnTo>
                    <a:pt x="4" y="20"/>
                  </a:lnTo>
                  <a:lnTo>
                    <a:pt x="6" y="16"/>
                  </a:lnTo>
                  <a:lnTo>
                    <a:pt x="9" y="12"/>
                  </a:lnTo>
                  <a:lnTo>
                    <a:pt x="14" y="7"/>
                  </a:lnTo>
                  <a:lnTo>
                    <a:pt x="19" y="6"/>
                  </a:lnTo>
                  <a:lnTo>
                    <a:pt x="23" y="4"/>
                  </a:lnTo>
                  <a:lnTo>
                    <a:pt x="26" y="2"/>
                  </a:lnTo>
                  <a:lnTo>
                    <a:pt x="31" y="0"/>
                  </a:lnTo>
                  <a:lnTo>
                    <a:pt x="40" y="3"/>
                  </a:lnTo>
                  <a:lnTo>
                    <a:pt x="49" y="4"/>
                  </a:lnTo>
                  <a:lnTo>
                    <a:pt x="57" y="9"/>
                  </a:lnTo>
                  <a:lnTo>
                    <a:pt x="64" y="16"/>
                  </a:lnTo>
                  <a:lnTo>
                    <a:pt x="66" y="35"/>
                  </a:lnTo>
                  <a:lnTo>
                    <a:pt x="63" y="39"/>
                  </a:lnTo>
                  <a:lnTo>
                    <a:pt x="59" y="45"/>
                  </a:lnTo>
                  <a:lnTo>
                    <a:pt x="54" y="50"/>
                  </a:lnTo>
                  <a:lnTo>
                    <a:pt x="49" y="57"/>
                  </a:lnTo>
                  <a:lnTo>
                    <a:pt x="43" y="59"/>
                  </a:lnTo>
                  <a:lnTo>
                    <a:pt x="39" y="63"/>
                  </a:lnTo>
                  <a:lnTo>
                    <a:pt x="33" y="66"/>
                  </a:lnTo>
                  <a:lnTo>
                    <a:pt x="24" y="66"/>
                  </a:lnTo>
                  <a:lnTo>
                    <a:pt x="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0" name="Freeform 80"/>
            <p:cNvSpPr>
              <a:spLocks/>
            </p:cNvSpPr>
            <p:nvPr/>
          </p:nvSpPr>
          <p:spPr bwMode="auto">
            <a:xfrm>
              <a:off x="2213" y="1876"/>
              <a:ext cx="83" cy="76"/>
            </a:xfrm>
            <a:custGeom>
              <a:avLst/>
              <a:gdLst>
                <a:gd name="T0" fmla="*/ 45 w 83"/>
                <a:gd name="T1" fmla="*/ 76 h 76"/>
                <a:gd name="T2" fmla="*/ 39 w 83"/>
                <a:gd name="T3" fmla="*/ 74 h 76"/>
                <a:gd name="T4" fmla="*/ 34 w 83"/>
                <a:gd name="T5" fmla="*/ 73 h 76"/>
                <a:gd name="T6" fmla="*/ 30 w 83"/>
                <a:gd name="T7" fmla="*/ 71 h 76"/>
                <a:gd name="T8" fmla="*/ 26 w 83"/>
                <a:gd name="T9" fmla="*/ 67 h 76"/>
                <a:gd name="T10" fmla="*/ 23 w 83"/>
                <a:gd name="T11" fmla="*/ 63 h 76"/>
                <a:gd name="T12" fmla="*/ 20 w 83"/>
                <a:gd name="T13" fmla="*/ 60 h 76"/>
                <a:gd name="T14" fmla="*/ 14 w 83"/>
                <a:gd name="T15" fmla="*/ 57 h 76"/>
                <a:gd name="T16" fmla="*/ 9 w 83"/>
                <a:gd name="T17" fmla="*/ 51 h 76"/>
                <a:gd name="T18" fmla="*/ 7 w 83"/>
                <a:gd name="T19" fmla="*/ 47 h 76"/>
                <a:gd name="T20" fmla="*/ 4 w 83"/>
                <a:gd name="T21" fmla="*/ 44 h 76"/>
                <a:gd name="T22" fmla="*/ 2 w 83"/>
                <a:gd name="T23" fmla="*/ 40 h 76"/>
                <a:gd name="T24" fmla="*/ 0 w 83"/>
                <a:gd name="T25" fmla="*/ 33 h 76"/>
                <a:gd name="T26" fmla="*/ 2 w 83"/>
                <a:gd name="T27" fmla="*/ 24 h 76"/>
                <a:gd name="T28" fmla="*/ 4 w 83"/>
                <a:gd name="T29" fmla="*/ 17 h 76"/>
                <a:gd name="T30" fmla="*/ 7 w 83"/>
                <a:gd name="T31" fmla="*/ 10 h 76"/>
                <a:gd name="T32" fmla="*/ 12 w 83"/>
                <a:gd name="T33" fmla="*/ 3 h 76"/>
                <a:gd name="T34" fmla="*/ 19 w 83"/>
                <a:gd name="T35" fmla="*/ 1 h 76"/>
                <a:gd name="T36" fmla="*/ 27 w 83"/>
                <a:gd name="T37" fmla="*/ 1 h 76"/>
                <a:gd name="T38" fmla="*/ 34 w 83"/>
                <a:gd name="T39" fmla="*/ 1 h 76"/>
                <a:gd name="T40" fmla="*/ 43 w 83"/>
                <a:gd name="T41" fmla="*/ 0 h 76"/>
                <a:gd name="T42" fmla="*/ 50 w 83"/>
                <a:gd name="T43" fmla="*/ 3 h 76"/>
                <a:gd name="T44" fmla="*/ 56 w 83"/>
                <a:gd name="T45" fmla="*/ 6 h 76"/>
                <a:gd name="T46" fmla="*/ 63 w 83"/>
                <a:gd name="T47" fmla="*/ 10 h 76"/>
                <a:gd name="T48" fmla="*/ 69 w 83"/>
                <a:gd name="T49" fmla="*/ 14 h 76"/>
                <a:gd name="T50" fmla="*/ 72 w 83"/>
                <a:gd name="T51" fmla="*/ 20 h 76"/>
                <a:gd name="T52" fmla="*/ 76 w 83"/>
                <a:gd name="T53" fmla="*/ 24 h 76"/>
                <a:gd name="T54" fmla="*/ 79 w 83"/>
                <a:gd name="T55" fmla="*/ 30 h 76"/>
                <a:gd name="T56" fmla="*/ 83 w 83"/>
                <a:gd name="T57" fmla="*/ 38 h 76"/>
                <a:gd name="T58" fmla="*/ 80 w 83"/>
                <a:gd name="T59" fmla="*/ 50 h 76"/>
                <a:gd name="T60" fmla="*/ 77 w 83"/>
                <a:gd name="T61" fmla="*/ 56 h 76"/>
                <a:gd name="T62" fmla="*/ 75 w 83"/>
                <a:gd name="T63" fmla="*/ 61 h 76"/>
                <a:gd name="T64" fmla="*/ 69 w 83"/>
                <a:gd name="T65" fmla="*/ 69 h 76"/>
                <a:gd name="T66" fmla="*/ 63 w 83"/>
                <a:gd name="T67" fmla="*/ 74 h 76"/>
                <a:gd name="T68" fmla="*/ 45 w 83"/>
                <a:gd name="T69" fmla="*/ 76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76"/>
                <a:gd name="T107" fmla="*/ 83 w 83"/>
                <a:gd name="T108" fmla="*/ 76 h 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76">
                  <a:moveTo>
                    <a:pt x="45" y="76"/>
                  </a:moveTo>
                  <a:lnTo>
                    <a:pt x="39" y="74"/>
                  </a:lnTo>
                  <a:lnTo>
                    <a:pt x="34" y="73"/>
                  </a:lnTo>
                  <a:lnTo>
                    <a:pt x="30" y="71"/>
                  </a:lnTo>
                  <a:lnTo>
                    <a:pt x="26" y="67"/>
                  </a:lnTo>
                  <a:lnTo>
                    <a:pt x="23" y="63"/>
                  </a:lnTo>
                  <a:lnTo>
                    <a:pt x="20" y="60"/>
                  </a:lnTo>
                  <a:lnTo>
                    <a:pt x="14" y="57"/>
                  </a:lnTo>
                  <a:lnTo>
                    <a:pt x="9" y="51"/>
                  </a:lnTo>
                  <a:lnTo>
                    <a:pt x="7" y="47"/>
                  </a:lnTo>
                  <a:lnTo>
                    <a:pt x="4" y="44"/>
                  </a:lnTo>
                  <a:lnTo>
                    <a:pt x="2" y="40"/>
                  </a:lnTo>
                  <a:lnTo>
                    <a:pt x="0" y="33"/>
                  </a:lnTo>
                  <a:lnTo>
                    <a:pt x="2" y="24"/>
                  </a:lnTo>
                  <a:lnTo>
                    <a:pt x="4" y="17"/>
                  </a:lnTo>
                  <a:lnTo>
                    <a:pt x="7" y="10"/>
                  </a:lnTo>
                  <a:lnTo>
                    <a:pt x="12" y="3"/>
                  </a:lnTo>
                  <a:lnTo>
                    <a:pt x="19" y="1"/>
                  </a:lnTo>
                  <a:lnTo>
                    <a:pt x="27" y="1"/>
                  </a:lnTo>
                  <a:lnTo>
                    <a:pt x="34" y="1"/>
                  </a:lnTo>
                  <a:lnTo>
                    <a:pt x="43" y="0"/>
                  </a:lnTo>
                  <a:lnTo>
                    <a:pt x="50" y="3"/>
                  </a:lnTo>
                  <a:lnTo>
                    <a:pt x="56" y="6"/>
                  </a:lnTo>
                  <a:lnTo>
                    <a:pt x="63" y="10"/>
                  </a:lnTo>
                  <a:lnTo>
                    <a:pt x="69" y="14"/>
                  </a:lnTo>
                  <a:lnTo>
                    <a:pt x="72" y="20"/>
                  </a:lnTo>
                  <a:lnTo>
                    <a:pt x="76" y="24"/>
                  </a:lnTo>
                  <a:lnTo>
                    <a:pt x="79" y="30"/>
                  </a:lnTo>
                  <a:lnTo>
                    <a:pt x="83" y="38"/>
                  </a:lnTo>
                  <a:lnTo>
                    <a:pt x="80" y="50"/>
                  </a:lnTo>
                  <a:lnTo>
                    <a:pt x="77" y="56"/>
                  </a:lnTo>
                  <a:lnTo>
                    <a:pt x="75" y="61"/>
                  </a:lnTo>
                  <a:lnTo>
                    <a:pt x="69" y="69"/>
                  </a:lnTo>
                  <a:lnTo>
                    <a:pt x="63" y="74"/>
                  </a:lnTo>
                  <a:lnTo>
                    <a:pt x="45"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1" name="Freeform 81"/>
            <p:cNvSpPr>
              <a:spLocks/>
            </p:cNvSpPr>
            <p:nvPr/>
          </p:nvSpPr>
          <p:spPr bwMode="auto">
            <a:xfrm>
              <a:off x="2226" y="1889"/>
              <a:ext cx="56" cy="47"/>
            </a:xfrm>
            <a:custGeom>
              <a:avLst/>
              <a:gdLst>
                <a:gd name="T0" fmla="*/ 37 w 56"/>
                <a:gd name="T1" fmla="*/ 47 h 47"/>
                <a:gd name="T2" fmla="*/ 27 w 56"/>
                <a:gd name="T3" fmla="*/ 43 h 47"/>
                <a:gd name="T4" fmla="*/ 17 w 56"/>
                <a:gd name="T5" fmla="*/ 38 h 47"/>
                <a:gd name="T6" fmla="*/ 9 w 56"/>
                <a:gd name="T7" fmla="*/ 33 h 47"/>
                <a:gd name="T8" fmla="*/ 0 w 56"/>
                <a:gd name="T9" fmla="*/ 24 h 47"/>
                <a:gd name="T10" fmla="*/ 0 w 56"/>
                <a:gd name="T11" fmla="*/ 11 h 47"/>
                <a:gd name="T12" fmla="*/ 9 w 56"/>
                <a:gd name="T13" fmla="*/ 1 h 47"/>
                <a:gd name="T14" fmla="*/ 27 w 56"/>
                <a:gd name="T15" fmla="*/ 0 h 47"/>
                <a:gd name="T16" fmla="*/ 33 w 56"/>
                <a:gd name="T17" fmla="*/ 1 h 47"/>
                <a:gd name="T18" fmla="*/ 37 w 56"/>
                <a:gd name="T19" fmla="*/ 5 h 47"/>
                <a:gd name="T20" fmla="*/ 42 w 56"/>
                <a:gd name="T21" fmla="*/ 8 h 47"/>
                <a:gd name="T22" fmla="*/ 47 w 56"/>
                <a:gd name="T23" fmla="*/ 11 h 47"/>
                <a:gd name="T24" fmla="*/ 53 w 56"/>
                <a:gd name="T25" fmla="*/ 15 h 47"/>
                <a:gd name="T26" fmla="*/ 56 w 56"/>
                <a:gd name="T27" fmla="*/ 27 h 47"/>
                <a:gd name="T28" fmla="*/ 54 w 56"/>
                <a:gd name="T29" fmla="*/ 34 h 47"/>
                <a:gd name="T30" fmla="*/ 50 w 56"/>
                <a:gd name="T31" fmla="*/ 40 h 47"/>
                <a:gd name="T32" fmla="*/ 44 w 56"/>
                <a:gd name="T33" fmla="*/ 44 h 47"/>
                <a:gd name="T34" fmla="*/ 37 w 56"/>
                <a:gd name="T35" fmla="*/ 47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47"/>
                <a:gd name="T56" fmla="*/ 56 w 56"/>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47">
                  <a:moveTo>
                    <a:pt x="37" y="47"/>
                  </a:moveTo>
                  <a:lnTo>
                    <a:pt x="27" y="43"/>
                  </a:lnTo>
                  <a:lnTo>
                    <a:pt x="17" y="38"/>
                  </a:lnTo>
                  <a:lnTo>
                    <a:pt x="9" y="33"/>
                  </a:lnTo>
                  <a:lnTo>
                    <a:pt x="0" y="24"/>
                  </a:lnTo>
                  <a:lnTo>
                    <a:pt x="0" y="11"/>
                  </a:lnTo>
                  <a:lnTo>
                    <a:pt x="9" y="1"/>
                  </a:lnTo>
                  <a:lnTo>
                    <a:pt x="27" y="0"/>
                  </a:lnTo>
                  <a:lnTo>
                    <a:pt x="33" y="1"/>
                  </a:lnTo>
                  <a:lnTo>
                    <a:pt x="37" y="5"/>
                  </a:lnTo>
                  <a:lnTo>
                    <a:pt x="42" y="8"/>
                  </a:lnTo>
                  <a:lnTo>
                    <a:pt x="47" y="11"/>
                  </a:lnTo>
                  <a:lnTo>
                    <a:pt x="53" y="15"/>
                  </a:lnTo>
                  <a:lnTo>
                    <a:pt x="56" y="27"/>
                  </a:lnTo>
                  <a:lnTo>
                    <a:pt x="54" y="34"/>
                  </a:lnTo>
                  <a:lnTo>
                    <a:pt x="50" y="40"/>
                  </a:lnTo>
                  <a:lnTo>
                    <a:pt x="44" y="44"/>
                  </a:lnTo>
                  <a:lnTo>
                    <a:pt x="3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2" name="Freeform 82"/>
            <p:cNvSpPr>
              <a:spLocks/>
            </p:cNvSpPr>
            <p:nvPr/>
          </p:nvSpPr>
          <p:spPr bwMode="auto">
            <a:xfrm>
              <a:off x="3469" y="1839"/>
              <a:ext cx="66" cy="73"/>
            </a:xfrm>
            <a:custGeom>
              <a:avLst/>
              <a:gdLst>
                <a:gd name="T0" fmla="*/ 26 w 66"/>
                <a:gd name="T1" fmla="*/ 73 h 73"/>
                <a:gd name="T2" fmla="*/ 13 w 66"/>
                <a:gd name="T3" fmla="*/ 70 h 73"/>
                <a:gd name="T4" fmla="*/ 1 w 66"/>
                <a:gd name="T5" fmla="*/ 60 h 73"/>
                <a:gd name="T6" fmla="*/ 1 w 66"/>
                <a:gd name="T7" fmla="*/ 48 h 73"/>
                <a:gd name="T8" fmla="*/ 0 w 66"/>
                <a:gd name="T9" fmla="*/ 34 h 73"/>
                <a:gd name="T10" fmla="*/ 1 w 66"/>
                <a:gd name="T11" fmla="*/ 21 h 73"/>
                <a:gd name="T12" fmla="*/ 7 w 66"/>
                <a:gd name="T13" fmla="*/ 10 h 73"/>
                <a:gd name="T14" fmla="*/ 13 w 66"/>
                <a:gd name="T15" fmla="*/ 7 h 73"/>
                <a:gd name="T16" fmla="*/ 20 w 66"/>
                <a:gd name="T17" fmla="*/ 4 h 73"/>
                <a:gd name="T18" fmla="*/ 29 w 66"/>
                <a:gd name="T19" fmla="*/ 3 h 73"/>
                <a:gd name="T20" fmla="*/ 37 w 66"/>
                <a:gd name="T21" fmla="*/ 0 h 73"/>
                <a:gd name="T22" fmla="*/ 50 w 66"/>
                <a:gd name="T23" fmla="*/ 4 h 73"/>
                <a:gd name="T24" fmla="*/ 63 w 66"/>
                <a:gd name="T25" fmla="*/ 14 h 73"/>
                <a:gd name="T26" fmla="*/ 66 w 66"/>
                <a:gd name="T27" fmla="*/ 24 h 73"/>
                <a:gd name="T28" fmla="*/ 66 w 66"/>
                <a:gd name="T29" fmla="*/ 34 h 73"/>
                <a:gd name="T30" fmla="*/ 63 w 66"/>
                <a:gd name="T31" fmla="*/ 45 h 73"/>
                <a:gd name="T32" fmla="*/ 60 w 66"/>
                <a:gd name="T33" fmla="*/ 57 h 73"/>
                <a:gd name="T34" fmla="*/ 54 w 66"/>
                <a:gd name="T35" fmla="*/ 63 h 73"/>
                <a:gd name="T36" fmla="*/ 50 w 66"/>
                <a:gd name="T37" fmla="*/ 65 h 73"/>
                <a:gd name="T38" fmla="*/ 47 w 66"/>
                <a:gd name="T39" fmla="*/ 68 h 73"/>
                <a:gd name="T40" fmla="*/ 43 w 66"/>
                <a:gd name="T41" fmla="*/ 71 h 73"/>
                <a:gd name="T42" fmla="*/ 37 w 66"/>
                <a:gd name="T43" fmla="*/ 73 h 73"/>
                <a:gd name="T44" fmla="*/ 26 w 66"/>
                <a:gd name="T45" fmla="*/ 73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73"/>
                <a:gd name="T71" fmla="*/ 66 w 66"/>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73">
                  <a:moveTo>
                    <a:pt x="26" y="73"/>
                  </a:moveTo>
                  <a:lnTo>
                    <a:pt x="13" y="70"/>
                  </a:lnTo>
                  <a:lnTo>
                    <a:pt x="1" y="60"/>
                  </a:lnTo>
                  <a:lnTo>
                    <a:pt x="1" y="48"/>
                  </a:lnTo>
                  <a:lnTo>
                    <a:pt x="0" y="34"/>
                  </a:lnTo>
                  <a:lnTo>
                    <a:pt x="1" y="21"/>
                  </a:lnTo>
                  <a:lnTo>
                    <a:pt x="7" y="10"/>
                  </a:lnTo>
                  <a:lnTo>
                    <a:pt x="13" y="7"/>
                  </a:lnTo>
                  <a:lnTo>
                    <a:pt x="20" y="4"/>
                  </a:lnTo>
                  <a:lnTo>
                    <a:pt x="29" y="3"/>
                  </a:lnTo>
                  <a:lnTo>
                    <a:pt x="37" y="0"/>
                  </a:lnTo>
                  <a:lnTo>
                    <a:pt x="50" y="4"/>
                  </a:lnTo>
                  <a:lnTo>
                    <a:pt x="63" y="14"/>
                  </a:lnTo>
                  <a:lnTo>
                    <a:pt x="66" y="24"/>
                  </a:lnTo>
                  <a:lnTo>
                    <a:pt x="66" y="34"/>
                  </a:lnTo>
                  <a:lnTo>
                    <a:pt x="63" y="45"/>
                  </a:lnTo>
                  <a:lnTo>
                    <a:pt x="60" y="57"/>
                  </a:lnTo>
                  <a:lnTo>
                    <a:pt x="54" y="63"/>
                  </a:lnTo>
                  <a:lnTo>
                    <a:pt x="50" y="65"/>
                  </a:lnTo>
                  <a:lnTo>
                    <a:pt x="47" y="68"/>
                  </a:lnTo>
                  <a:lnTo>
                    <a:pt x="43" y="71"/>
                  </a:lnTo>
                  <a:lnTo>
                    <a:pt x="37" y="73"/>
                  </a:lnTo>
                  <a:lnTo>
                    <a:pt x="2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3" name="Freeform 83"/>
            <p:cNvSpPr>
              <a:spLocks/>
            </p:cNvSpPr>
            <p:nvPr/>
          </p:nvSpPr>
          <p:spPr bwMode="auto">
            <a:xfrm>
              <a:off x="2340" y="1846"/>
              <a:ext cx="82" cy="76"/>
            </a:xfrm>
            <a:custGeom>
              <a:avLst/>
              <a:gdLst>
                <a:gd name="T0" fmla="*/ 41 w 82"/>
                <a:gd name="T1" fmla="*/ 76 h 76"/>
                <a:gd name="T2" fmla="*/ 35 w 82"/>
                <a:gd name="T3" fmla="*/ 74 h 76"/>
                <a:gd name="T4" fmla="*/ 30 w 82"/>
                <a:gd name="T5" fmla="*/ 74 h 76"/>
                <a:gd name="T6" fmla="*/ 26 w 82"/>
                <a:gd name="T7" fmla="*/ 71 h 76"/>
                <a:gd name="T8" fmla="*/ 22 w 82"/>
                <a:gd name="T9" fmla="*/ 68 h 76"/>
                <a:gd name="T10" fmla="*/ 19 w 82"/>
                <a:gd name="T11" fmla="*/ 64 h 76"/>
                <a:gd name="T12" fmla="*/ 16 w 82"/>
                <a:gd name="T13" fmla="*/ 58 h 76"/>
                <a:gd name="T14" fmla="*/ 13 w 82"/>
                <a:gd name="T15" fmla="*/ 54 h 76"/>
                <a:gd name="T16" fmla="*/ 8 w 82"/>
                <a:gd name="T17" fmla="*/ 51 h 76"/>
                <a:gd name="T18" fmla="*/ 5 w 82"/>
                <a:gd name="T19" fmla="*/ 48 h 76"/>
                <a:gd name="T20" fmla="*/ 3 w 82"/>
                <a:gd name="T21" fmla="*/ 44 h 76"/>
                <a:gd name="T22" fmla="*/ 2 w 82"/>
                <a:gd name="T23" fmla="*/ 38 h 76"/>
                <a:gd name="T24" fmla="*/ 0 w 82"/>
                <a:gd name="T25" fmla="*/ 33 h 76"/>
                <a:gd name="T26" fmla="*/ 2 w 82"/>
                <a:gd name="T27" fmla="*/ 14 h 76"/>
                <a:gd name="T28" fmla="*/ 10 w 82"/>
                <a:gd name="T29" fmla="*/ 4 h 76"/>
                <a:gd name="T30" fmla="*/ 16 w 82"/>
                <a:gd name="T31" fmla="*/ 3 h 76"/>
                <a:gd name="T32" fmla="*/ 23 w 82"/>
                <a:gd name="T33" fmla="*/ 0 h 76"/>
                <a:gd name="T34" fmla="*/ 29 w 82"/>
                <a:gd name="T35" fmla="*/ 0 h 76"/>
                <a:gd name="T36" fmla="*/ 35 w 82"/>
                <a:gd name="T37" fmla="*/ 0 h 76"/>
                <a:gd name="T38" fmla="*/ 43 w 82"/>
                <a:gd name="T39" fmla="*/ 1 h 76"/>
                <a:gd name="T40" fmla="*/ 51 w 82"/>
                <a:gd name="T41" fmla="*/ 6 h 76"/>
                <a:gd name="T42" fmla="*/ 58 w 82"/>
                <a:gd name="T43" fmla="*/ 8 h 76"/>
                <a:gd name="T44" fmla="*/ 66 w 82"/>
                <a:gd name="T45" fmla="*/ 11 h 76"/>
                <a:gd name="T46" fmla="*/ 71 w 82"/>
                <a:gd name="T47" fmla="*/ 17 h 76"/>
                <a:gd name="T48" fmla="*/ 75 w 82"/>
                <a:gd name="T49" fmla="*/ 24 h 76"/>
                <a:gd name="T50" fmla="*/ 78 w 82"/>
                <a:gd name="T51" fmla="*/ 33 h 76"/>
                <a:gd name="T52" fmla="*/ 82 w 82"/>
                <a:gd name="T53" fmla="*/ 43 h 76"/>
                <a:gd name="T54" fmla="*/ 79 w 82"/>
                <a:gd name="T55" fmla="*/ 54 h 76"/>
                <a:gd name="T56" fmla="*/ 75 w 82"/>
                <a:gd name="T57" fmla="*/ 61 h 76"/>
                <a:gd name="T58" fmla="*/ 69 w 82"/>
                <a:gd name="T59" fmla="*/ 66 h 76"/>
                <a:gd name="T60" fmla="*/ 62 w 82"/>
                <a:gd name="T61" fmla="*/ 68 h 76"/>
                <a:gd name="T62" fmla="*/ 53 w 82"/>
                <a:gd name="T63" fmla="*/ 73 h 76"/>
                <a:gd name="T64" fmla="*/ 45 w 82"/>
                <a:gd name="T65" fmla="*/ 76 h 76"/>
                <a:gd name="T66" fmla="*/ 41 w 82"/>
                <a:gd name="T67" fmla="*/ 76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76"/>
                <a:gd name="T104" fmla="*/ 82 w 82"/>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76">
                  <a:moveTo>
                    <a:pt x="41" y="76"/>
                  </a:moveTo>
                  <a:lnTo>
                    <a:pt x="35" y="74"/>
                  </a:lnTo>
                  <a:lnTo>
                    <a:pt x="30" y="74"/>
                  </a:lnTo>
                  <a:lnTo>
                    <a:pt x="26" y="71"/>
                  </a:lnTo>
                  <a:lnTo>
                    <a:pt x="22" y="68"/>
                  </a:lnTo>
                  <a:lnTo>
                    <a:pt x="19" y="64"/>
                  </a:lnTo>
                  <a:lnTo>
                    <a:pt x="16" y="58"/>
                  </a:lnTo>
                  <a:lnTo>
                    <a:pt x="13" y="54"/>
                  </a:lnTo>
                  <a:lnTo>
                    <a:pt x="8" y="51"/>
                  </a:lnTo>
                  <a:lnTo>
                    <a:pt x="5" y="48"/>
                  </a:lnTo>
                  <a:lnTo>
                    <a:pt x="3" y="44"/>
                  </a:lnTo>
                  <a:lnTo>
                    <a:pt x="2" y="38"/>
                  </a:lnTo>
                  <a:lnTo>
                    <a:pt x="0" y="33"/>
                  </a:lnTo>
                  <a:lnTo>
                    <a:pt x="2" y="14"/>
                  </a:lnTo>
                  <a:lnTo>
                    <a:pt x="10" y="4"/>
                  </a:lnTo>
                  <a:lnTo>
                    <a:pt x="16" y="3"/>
                  </a:lnTo>
                  <a:lnTo>
                    <a:pt x="23" y="0"/>
                  </a:lnTo>
                  <a:lnTo>
                    <a:pt x="29" y="0"/>
                  </a:lnTo>
                  <a:lnTo>
                    <a:pt x="35" y="0"/>
                  </a:lnTo>
                  <a:lnTo>
                    <a:pt x="43" y="1"/>
                  </a:lnTo>
                  <a:lnTo>
                    <a:pt x="51" y="6"/>
                  </a:lnTo>
                  <a:lnTo>
                    <a:pt x="58" y="8"/>
                  </a:lnTo>
                  <a:lnTo>
                    <a:pt x="66" y="11"/>
                  </a:lnTo>
                  <a:lnTo>
                    <a:pt x="71" y="17"/>
                  </a:lnTo>
                  <a:lnTo>
                    <a:pt x="75" y="24"/>
                  </a:lnTo>
                  <a:lnTo>
                    <a:pt x="78" y="33"/>
                  </a:lnTo>
                  <a:lnTo>
                    <a:pt x="82" y="43"/>
                  </a:lnTo>
                  <a:lnTo>
                    <a:pt x="79" y="54"/>
                  </a:lnTo>
                  <a:lnTo>
                    <a:pt x="75" y="61"/>
                  </a:lnTo>
                  <a:lnTo>
                    <a:pt x="69" y="66"/>
                  </a:lnTo>
                  <a:lnTo>
                    <a:pt x="62" y="68"/>
                  </a:lnTo>
                  <a:lnTo>
                    <a:pt x="53" y="73"/>
                  </a:lnTo>
                  <a:lnTo>
                    <a:pt x="45" y="76"/>
                  </a:lnTo>
                  <a:lnTo>
                    <a:pt x="41"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4" name="Freeform 84"/>
            <p:cNvSpPr>
              <a:spLocks/>
            </p:cNvSpPr>
            <p:nvPr/>
          </p:nvSpPr>
          <p:spPr bwMode="auto">
            <a:xfrm>
              <a:off x="3485" y="1853"/>
              <a:ext cx="37" cy="46"/>
            </a:xfrm>
            <a:custGeom>
              <a:avLst/>
              <a:gdLst>
                <a:gd name="T0" fmla="*/ 5 w 37"/>
                <a:gd name="T1" fmla="*/ 44 h 46"/>
                <a:gd name="T2" fmla="*/ 0 w 37"/>
                <a:gd name="T3" fmla="*/ 39 h 46"/>
                <a:gd name="T4" fmla="*/ 0 w 37"/>
                <a:gd name="T5" fmla="*/ 31 h 46"/>
                <a:gd name="T6" fmla="*/ 0 w 37"/>
                <a:gd name="T7" fmla="*/ 23 h 46"/>
                <a:gd name="T8" fmla="*/ 1 w 37"/>
                <a:gd name="T9" fmla="*/ 14 h 46"/>
                <a:gd name="T10" fmla="*/ 5 w 37"/>
                <a:gd name="T11" fmla="*/ 7 h 46"/>
                <a:gd name="T12" fmla="*/ 8 w 37"/>
                <a:gd name="T13" fmla="*/ 4 h 46"/>
                <a:gd name="T14" fmla="*/ 13 w 37"/>
                <a:gd name="T15" fmla="*/ 3 h 46"/>
                <a:gd name="T16" fmla="*/ 18 w 37"/>
                <a:gd name="T17" fmla="*/ 1 h 46"/>
                <a:gd name="T18" fmla="*/ 24 w 37"/>
                <a:gd name="T19" fmla="*/ 0 h 46"/>
                <a:gd name="T20" fmla="*/ 30 w 37"/>
                <a:gd name="T21" fmla="*/ 1 h 46"/>
                <a:gd name="T22" fmla="*/ 34 w 37"/>
                <a:gd name="T23" fmla="*/ 10 h 46"/>
                <a:gd name="T24" fmla="*/ 37 w 37"/>
                <a:gd name="T25" fmla="*/ 20 h 46"/>
                <a:gd name="T26" fmla="*/ 34 w 37"/>
                <a:gd name="T27" fmla="*/ 30 h 46"/>
                <a:gd name="T28" fmla="*/ 30 w 37"/>
                <a:gd name="T29" fmla="*/ 39 h 46"/>
                <a:gd name="T30" fmla="*/ 25 w 37"/>
                <a:gd name="T31" fmla="*/ 41 h 46"/>
                <a:gd name="T32" fmla="*/ 20 w 37"/>
                <a:gd name="T33" fmla="*/ 44 h 46"/>
                <a:gd name="T34" fmla="*/ 13 w 37"/>
                <a:gd name="T35" fmla="*/ 46 h 46"/>
                <a:gd name="T36" fmla="*/ 5 w 37"/>
                <a:gd name="T37" fmla="*/ 44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6"/>
                <a:gd name="T59" fmla="*/ 37 w 37"/>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6">
                  <a:moveTo>
                    <a:pt x="5" y="44"/>
                  </a:moveTo>
                  <a:lnTo>
                    <a:pt x="0" y="39"/>
                  </a:lnTo>
                  <a:lnTo>
                    <a:pt x="0" y="31"/>
                  </a:lnTo>
                  <a:lnTo>
                    <a:pt x="0" y="23"/>
                  </a:lnTo>
                  <a:lnTo>
                    <a:pt x="1" y="14"/>
                  </a:lnTo>
                  <a:lnTo>
                    <a:pt x="5" y="7"/>
                  </a:lnTo>
                  <a:lnTo>
                    <a:pt x="8" y="4"/>
                  </a:lnTo>
                  <a:lnTo>
                    <a:pt x="13" y="3"/>
                  </a:lnTo>
                  <a:lnTo>
                    <a:pt x="18" y="1"/>
                  </a:lnTo>
                  <a:lnTo>
                    <a:pt x="24" y="0"/>
                  </a:lnTo>
                  <a:lnTo>
                    <a:pt x="30" y="1"/>
                  </a:lnTo>
                  <a:lnTo>
                    <a:pt x="34" y="10"/>
                  </a:lnTo>
                  <a:lnTo>
                    <a:pt x="37" y="20"/>
                  </a:lnTo>
                  <a:lnTo>
                    <a:pt x="34" y="30"/>
                  </a:lnTo>
                  <a:lnTo>
                    <a:pt x="30" y="39"/>
                  </a:lnTo>
                  <a:lnTo>
                    <a:pt x="25" y="41"/>
                  </a:lnTo>
                  <a:lnTo>
                    <a:pt x="20" y="44"/>
                  </a:lnTo>
                  <a:lnTo>
                    <a:pt x="13" y="46"/>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5" name="Freeform 85"/>
            <p:cNvSpPr>
              <a:spLocks/>
            </p:cNvSpPr>
            <p:nvPr/>
          </p:nvSpPr>
          <p:spPr bwMode="auto">
            <a:xfrm>
              <a:off x="2352" y="1859"/>
              <a:ext cx="54" cy="44"/>
            </a:xfrm>
            <a:custGeom>
              <a:avLst/>
              <a:gdLst>
                <a:gd name="T0" fmla="*/ 34 w 54"/>
                <a:gd name="T1" fmla="*/ 44 h 44"/>
                <a:gd name="T2" fmla="*/ 27 w 54"/>
                <a:gd name="T3" fmla="*/ 41 h 44"/>
                <a:gd name="T4" fmla="*/ 20 w 54"/>
                <a:gd name="T5" fmla="*/ 38 h 44"/>
                <a:gd name="T6" fmla="*/ 11 w 54"/>
                <a:gd name="T7" fmla="*/ 34 h 44"/>
                <a:gd name="T8" fmla="*/ 4 w 54"/>
                <a:gd name="T9" fmla="*/ 28 h 44"/>
                <a:gd name="T10" fmla="*/ 0 w 54"/>
                <a:gd name="T11" fmla="*/ 10 h 44"/>
                <a:gd name="T12" fmla="*/ 11 w 54"/>
                <a:gd name="T13" fmla="*/ 0 h 44"/>
                <a:gd name="T14" fmla="*/ 23 w 54"/>
                <a:gd name="T15" fmla="*/ 0 h 44"/>
                <a:gd name="T16" fmla="*/ 29 w 54"/>
                <a:gd name="T17" fmla="*/ 1 h 44"/>
                <a:gd name="T18" fmla="*/ 34 w 54"/>
                <a:gd name="T19" fmla="*/ 1 h 44"/>
                <a:gd name="T20" fmla="*/ 39 w 54"/>
                <a:gd name="T21" fmla="*/ 4 h 44"/>
                <a:gd name="T22" fmla="*/ 41 w 54"/>
                <a:gd name="T23" fmla="*/ 8 h 44"/>
                <a:gd name="T24" fmla="*/ 44 w 54"/>
                <a:gd name="T25" fmla="*/ 11 h 44"/>
                <a:gd name="T26" fmla="*/ 47 w 54"/>
                <a:gd name="T27" fmla="*/ 14 h 44"/>
                <a:gd name="T28" fmla="*/ 50 w 54"/>
                <a:gd name="T29" fmla="*/ 18 h 44"/>
                <a:gd name="T30" fmla="*/ 53 w 54"/>
                <a:gd name="T31" fmla="*/ 25 h 44"/>
                <a:gd name="T32" fmla="*/ 54 w 54"/>
                <a:gd name="T33" fmla="*/ 34 h 44"/>
                <a:gd name="T34" fmla="*/ 51 w 54"/>
                <a:gd name="T35" fmla="*/ 38 h 44"/>
                <a:gd name="T36" fmla="*/ 44 w 54"/>
                <a:gd name="T37" fmla="*/ 43 h 44"/>
                <a:gd name="T38" fmla="*/ 34 w 54"/>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4"/>
                <a:gd name="T62" fmla="*/ 54 w 5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4">
                  <a:moveTo>
                    <a:pt x="34" y="44"/>
                  </a:moveTo>
                  <a:lnTo>
                    <a:pt x="27" y="41"/>
                  </a:lnTo>
                  <a:lnTo>
                    <a:pt x="20" y="38"/>
                  </a:lnTo>
                  <a:lnTo>
                    <a:pt x="11" y="34"/>
                  </a:lnTo>
                  <a:lnTo>
                    <a:pt x="4" y="28"/>
                  </a:lnTo>
                  <a:lnTo>
                    <a:pt x="0" y="10"/>
                  </a:lnTo>
                  <a:lnTo>
                    <a:pt x="11" y="0"/>
                  </a:lnTo>
                  <a:lnTo>
                    <a:pt x="23" y="0"/>
                  </a:lnTo>
                  <a:lnTo>
                    <a:pt x="29" y="1"/>
                  </a:lnTo>
                  <a:lnTo>
                    <a:pt x="34" y="1"/>
                  </a:lnTo>
                  <a:lnTo>
                    <a:pt x="39" y="4"/>
                  </a:lnTo>
                  <a:lnTo>
                    <a:pt x="41" y="8"/>
                  </a:lnTo>
                  <a:lnTo>
                    <a:pt x="44" y="11"/>
                  </a:lnTo>
                  <a:lnTo>
                    <a:pt x="47" y="14"/>
                  </a:lnTo>
                  <a:lnTo>
                    <a:pt x="50" y="18"/>
                  </a:lnTo>
                  <a:lnTo>
                    <a:pt x="53" y="25"/>
                  </a:lnTo>
                  <a:lnTo>
                    <a:pt x="54" y="34"/>
                  </a:lnTo>
                  <a:lnTo>
                    <a:pt x="51" y="38"/>
                  </a:lnTo>
                  <a:lnTo>
                    <a:pt x="44" y="43"/>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6" name="Freeform 86"/>
            <p:cNvSpPr>
              <a:spLocks/>
            </p:cNvSpPr>
            <p:nvPr/>
          </p:nvSpPr>
          <p:spPr bwMode="auto">
            <a:xfrm>
              <a:off x="2312" y="1710"/>
              <a:ext cx="69" cy="61"/>
            </a:xfrm>
            <a:custGeom>
              <a:avLst/>
              <a:gdLst>
                <a:gd name="T0" fmla="*/ 33 w 69"/>
                <a:gd name="T1" fmla="*/ 61 h 61"/>
                <a:gd name="T2" fmla="*/ 26 w 69"/>
                <a:gd name="T3" fmla="*/ 60 h 61"/>
                <a:gd name="T4" fmla="*/ 18 w 69"/>
                <a:gd name="T5" fmla="*/ 54 h 61"/>
                <a:gd name="T6" fmla="*/ 11 w 69"/>
                <a:gd name="T7" fmla="*/ 47 h 61"/>
                <a:gd name="T8" fmla="*/ 3 w 69"/>
                <a:gd name="T9" fmla="*/ 40 h 61"/>
                <a:gd name="T10" fmla="*/ 0 w 69"/>
                <a:gd name="T11" fmla="*/ 34 h 61"/>
                <a:gd name="T12" fmla="*/ 1 w 69"/>
                <a:gd name="T13" fmla="*/ 26 h 61"/>
                <a:gd name="T14" fmla="*/ 3 w 69"/>
                <a:gd name="T15" fmla="*/ 17 h 61"/>
                <a:gd name="T16" fmla="*/ 6 w 69"/>
                <a:gd name="T17" fmla="*/ 8 h 61"/>
                <a:gd name="T18" fmla="*/ 13 w 69"/>
                <a:gd name="T19" fmla="*/ 3 h 61"/>
                <a:gd name="T20" fmla="*/ 31 w 69"/>
                <a:gd name="T21" fmla="*/ 0 h 61"/>
                <a:gd name="T22" fmla="*/ 36 w 69"/>
                <a:gd name="T23" fmla="*/ 0 h 61"/>
                <a:gd name="T24" fmla="*/ 40 w 69"/>
                <a:gd name="T25" fmla="*/ 3 h 61"/>
                <a:gd name="T26" fmla="*/ 44 w 69"/>
                <a:gd name="T27" fmla="*/ 4 h 61"/>
                <a:gd name="T28" fmla="*/ 50 w 69"/>
                <a:gd name="T29" fmla="*/ 6 h 61"/>
                <a:gd name="T30" fmla="*/ 53 w 69"/>
                <a:gd name="T31" fmla="*/ 11 h 61"/>
                <a:gd name="T32" fmla="*/ 58 w 69"/>
                <a:gd name="T33" fmla="*/ 16 h 61"/>
                <a:gd name="T34" fmla="*/ 64 w 69"/>
                <a:gd name="T35" fmla="*/ 21 h 61"/>
                <a:gd name="T36" fmla="*/ 67 w 69"/>
                <a:gd name="T37" fmla="*/ 27 h 61"/>
                <a:gd name="T38" fmla="*/ 69 w 69"/>
                <a:gd name="T39" fmla="*/ 33 h 61"/>
                <a:gd name="T40" fmla="*/ 69 w 69"/>
                <a:gd name="T41" fmla="*/ 39 h 61"/>
                <a:gd name="T42" fmla="*/ 66 w 69"/>
                <a:gd name="T43" fmla="*/ 44 h 61"/>
                <a:gd name="T44" fmla="*/ 64 w 69"/>
                <a:gd name="T45" fmla="*/ 51 h 61"/>
                <a:gd name="T46" fmla="*/ 60 w 69"/>
                <a:gd name="T47" fmla="*/ 53 h 61"/>
                <a:gd name="T48" fmla="*/ 57 w 69"/>
                <a:gd name="T49" fmla="*/ 56 h 61"/>
                <a:gd name="T50" fmla="*/ 53 w 69"/>
                <a:gd name="T51" fmla="*/ 60 h 61"/>
                <a:gd name="T52" fmla="*/ 47 w 69"/>
                <a:gd name="T53" fmla="*/ 61 h 61"/>
                <a:gd name="T54" fmla="*/ 33 w 69"/>
                <a:gd name="T55" fmla="*/ 61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61"/>
                <a:gd name="T86" fmla="*/ 69 w 69"/>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61">
                  <a:moveTo>
                    <a:pt x="33" y="61"/>
                  </a:moveTo>
                  <a:lnTo>
                    <a:pt x="26" y="60"/>
                  </a:lnTo>
                  <a:lnTo>
                    <a:pt x="18" y="54"/>
                  </a:lnTo>
                  <a:lnTo>
                    <a:pt x="11" y="47"/>
                  </a:lnTo>
                  <a:lnTo>
                    <a:pt x="3" y="40"/>
                  </a:lnTo>
                  <a:lnTo>
                    <a:pt x="0" y="34"/>
                  </a:lnTo>
                  <a:lnTo>
                    <a:pt x="1" y="26"/>
                  </a:lnTo>
                  <a:lnTo>
                    <a:pt x="3" y="17"/>
                  </a:lnTo>
                  <a:lnTo>
                    <a:pt x="6" y="8"/>
                  </a:lnTo>
                  <a:lnTo>
                    <a:pt x="13" y="3"/>
                  </a:lnTo>
                  <a:lnTo>
                    <a:pt x="31" y="0"/>
                  </a:lnTo>
                  <a:lnTo>
                    <a:pt x="36" y="0"/>
                  </a:lnTo>
                  <a:lnTo>
                    <a:pt x="40" y="3"/>
                  </a:lnTo>
                  <a:lnTo>
                    <a:pt x="44" y="4"/>
                  </a:lnTo>
                  <a:lnTo>
                    <a:pt x="50" y="6"/>
                  </a:lnTo>
                  <a:lnTo>
                    <a:pt x="53" y="11"/>
                  </a:lnTo>
                  <a:lnTo>
                    <a:pt x="58" y="16"/>
                  </a:lnTo>
                  <a:lnTo>
                    <a:pt x="64" y="21"/>
                  </a:lnTo>
                  <a:lnTo>
                    <a:pt x="67" y="27"/>
                  </a:lnTo>
                  <a:lnTo>
                    <a:pt x="69" y="33"/>
                  </a:lnTo>
                  <a:lnTo>
                    <a:pt x="69" y="39"/>
                  </a:lnTo>
                  <a:lnTo>
                    <a:pt x="66" y="44"/>
                  </a:lnTo>
                  <a:lnTo>
                    <a:pt x="64" y="51"/>
                  </a:lnTo>
                  <a:lnTo>
                    <a:pt x="60" y="53"/>
                  </a:lnTo>
                  <a:lnTo>
                    <a:pt x="57" y="56"/>
                  </a:lnTo>
                  <a:lnTo>
                    <a:pt x="53" y="60"/>
                  </a:lnTo>
                  <a:lnTo>
                    <a:pt x="47" y="61"/>
                  </a:lnTo>
                  <a:lnTo>
                    <a:pt x="33"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7" name="Freeform 87"/>
            <p:cNvSpPr>
              <a:spLocks/>
            </p:cNvSpPr>
            <p:nvPr/>
          </p:nvSpPr>
          <p:spPr bwMode="auto">
            <a:xfrm>
              <a:off x="2326" y="1723"/>
              <a:ext cx="36" cy="34"/>
            </a:xfrm>
            <a:custGeom>
              <a:avLst/>
              <a:gdLst>
                <a:gd name="T0" fmla="*/ 22 w 36"/>
                <a:gd name="T1" fmla="*/ 34 h 34"/>
                <a:gd name="T2" fmla="*/ 17 w 36"/>
                <a:gd name="T3" fmla="*/ 30 h 34"/>
                <a:gd name="T4" fmla="*/ 12 w 36"/>
                <a:gd name="T5" fmla="*/ 27 h 34"/>
                <a:gd name="T6" fmla="*/ 4 w 36"/>
                <a:gd name="T7" fmla="*/ 23 h 34"/>
                <a:gd name="T8" fmla="*/ 0 w 36"/>
                <a:gd name="T9" fmla="*/ 17 h 34"/>
                <a:gd name="T10" fmla="*/ 4 w 36"/>
                <a:gd name="T11" fmla="*/ 4 h 34"/>
                <a:gd name="T12" fmla="*/ 14 w 36"/>
                <a:gd name="T13" fmla="*/ 0 h 34"/>
                <a:gd name="T14" fmla="*/ 20 w 36"/>
                <a:gd name="T15" fmla="*/ 1 h 34"/>
                <a:gd name="T16" fmla="*/ 24 w 36"/>
                <a:gd name="T17" fmla="*/ 3 h 34"/>
                <a:gd name="T18" fmla="*/ 27 w 36"/>
                <a:gd name="T19" fmla="*/ 7 h 34"/>
                <a:gd name="T20" fmla="*/ 33 w 36"/>
                <a:gd name="T21" fmla="*/ 10 h 34"/>
                <a:gd name="T22" fmla="*/ 36 w 36"/>
                <a:gd name="T23" fmla="*/ 28 h 34"/>
                <a:gd name="T24" fmla="*/ 22 w 36"/>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4"/>
                <a:gd name="T41" fmla="*/ 36 w 3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4">
                  <a:moveTo>
                    <a:pt x="22" y="34"/>
                  </a:moveTo>
                  <a:lnTo>
                    <a:pt x="17" y="30"/>
                  </a:lnTo>
                  <a:lnTo>
                    <a:pt x="12" y="27"/>
                  </a:lnTo>
                  <a:lnTo>
                    <a:pt x="4" y="23"/>
                  </a:lnTo>
                  <a:lnTo>
                    <a:pt x="0" y="17"/>
                  </a:lnTo>
                  <a:lnTo>
                    <a:pt x="4" y="4"/>
                  </a:lnTo>
                  <a:lnTo>
                    <a:pt x="14" y="0"/>
                  </a:lnTo>
                  <a:lnTo>
                    <a:pt x="20" y="1"/>
                  </a:lnTo>
                  <a:lnTo>
                    <a:pt x="24" y="3"/>
                  </a:lnTo>
                  <a:lnTo>
                    <a:pt x="27" y="7"/>
                  </a:lnTo>
                  <a:lnTo>
                    <a:pt x="33" y="10"/>
                  </a:lnTo>
                  <a:lnTo>
                    <a:pt x="36" y="28"/>
                  </a:lnTo>
                  <a:lnTo>
                    <a:pt x="2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08" name="Freeform 88"/>
            <p:cNvSpPr>
              <a:spLocks/>
            </p:cNvSpPr>
            <p:nvPr/>
          </p:nvSpPr>
          <p:spPr bwMode="auto">
            <a:xfrm>
              <a:off x="2309" y="2880"/>
              <a:ext cx="7" cy="7"/>
            </a:xfrm>
            <a:custGeom>
              <a:avLst/>
              <a:gdLst>
                <a:gd name="T0" fmla="*/ 6 w 7"/>
                <a:gd name="T1" fmla="*/ 0 h 7"/>
                <a:gd name="T2" fmla="*/ 7 w 7"/>
                <a:gd name="T3" fmla="*/ 2 h 7"/>
                <a:gd name="T4" fmla="*/ 7 w 7"/>
                <a:gd name="T5" fmla="*/ 3 h 7"/>
                <a:gd name="T6" fmla="*/ 7 w 7"/>
                <a:gd name="T7" fmla="*/ 4 h 7"/>
                <a:gd name="T8" fmla="*/ 7 w 7"/>
                <a:gd name="T9" fmla="*/ 6 h 7"/>
                <a:gd name="T10" fmla="*/ 7 w 7"/>
                <a:gd name="T11" fmla="*/ 7 h 7"/>
                <a:gd name="T12" fmla="*/ 6 w 7"/>
                <a:gd name="T13" fmla="*/ 7 h 7"/>
                <a:gd name="T14" fmla="*/ 4 w 7"/>
                <a:gd name="T15" fmla="*/ 7 h 7"/>
                <a:gd name="T16" fmla="*/ 3 w 7"/>
                <a:gd name="T17" fmla="*/ 7 h 7"/>
                <a:gd name="T18" fmla="*/ 1 w 7"/>
                <a:gd name="T19" fmla="*/ 6 h 7"/>
                <a:gd name="T20" fmla="*/ 0 w 7"/>
                <a:gd name="T21" fmla="*/ 4 h 7"/>
                <a:gd name="T22" fmla="*/ 0 w 7"/>
                <a:gd name="T23" fmla="*/ 4 h 7"/>
                <a:gd name="T24" fmla="*/ 0 w 7"/>
                <a:gd name="T25" fmla="*/ 3 h 7"/>
                <a:gd name="T26" fmla="*/ 1 w 7"/>
                <a:gd name="T27" fmla="*/ 2 h 7"/>
                <a:gd name="T28" fmla="*/ 3 w 7"/>
                <a:gd name="T29" fmla="*/ 0 h 7"/>
                <a:gd name="T30" fmla="*/ 4 w 7"/>
                <a:gd name="T31" fmla="*/ 0 h 7"/>
                <a:gd name="T32" fmla="*/ 6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6" y="0"/>
                  </a:moveTo>
                  <a:lnTo>
                    <a:pt x="7" y="2"/>
                  </a:lnTo>
                  <a:lnTo>
                    <a:pt x="7" y="3"/>
                  </a:lnTo>
                  <a:lnTo>
                    <a:pt x="7" y="4"/>
                  </a:lnTo>
                  <a:lnTo>
                    <a:pt x="7" y="6"/>
                  </a:lnTo>
                  <a:lnTo>
                    <a:pt x="7" y="7"/>
                  </a:lnTo>
                  <a:lnTo>
                    <a:pt x="6" y="7"/>
                  </a:lnTo>
                  <a:lnTo>
                    <a:pt x="4" y="7"/>
                  </a:lnTo>
                  <a:lnTo>
                    <a:pt x="3" y="7"/>
                  </a:lnTo>
                  <a:lnTo>
                    <a:pt x="1" y="6"/>
                  </a:lnTo>
                  <a:lnTo>
                    <a:pt x="0" y="4"/>
                  </a:lnTo>
                  <a:lnTo>
                    <a:pt x="0" y="3"/>
                  </a:lnTo>
                  <a:lnTo>
                    <a:pt x="1" y="2"/>
                  </a:lnTo>
                  <a:lnTo>
                    <a:pt x="3" y="0"/>
                  </a:lnTo>
                  <a:lnTo>
                    <a:pt x="4"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 name="Group 10"/>
          <p:cNvGrpSpPr>
            <a:grpSpLocks noChangeAspect="1"/>
          </p:cNvGrpSpPr>
          <p:nvPr/>
        </p:nvGrpSpPr>
        <p:grpSpPr bwMode="auto">
          <a:xfrm>
            <a:off x="3094038" y="2649538"/>
            <a:ext cx="1914525" cy="1889125"/>
            <a:chOff x="1691" y="1613"/>
            <a:chExt cx="2237" cy="2206"/>
          </a:xfrm>
        </p:grpSpPr>
        <p:sp>
          <p:nvSpPr>
            <p:cNvPr id="25713" name="Freeform 12"/>
            <p:cNvSpPr>
              <a:spLocks/>
            </p:cNvSpPr>
            <p:nvPr/>
          </p:nvSpPr>
          <p:spPr bwMode="auto">
            <a:xfrm>
              <a:off x="1863" y="1613"/>
              <a:ext cx="2065" cy="2206"/>
            </a:xfrm>
            <a:custGeom>
              <a:avLst/>
              <a:gdLst>
                <a:gd name="T0" fmla="*/ 636 w 2065"/>
                <a:gd name="T1" fmla="*/ 2170 h 2206"/>
                <a:gd name="T2" fmla="*/ 133 w 2065"/>
                <a:gd name="T3" fmla="*/ 2114 h 2206"/>
                <a:gd name="T4" fmla="*/ 57 w 2065"/>
                <a:gd name="T5" fmla="*/ 2054 h 2206"/>
                <a:gd name="T6" fmla="*/ 535 w 2065"/>
                <a:gd name="T7" fmla="*/ 1987 h 2206"/>
                <a:gd name="T8" fmla="*/ 859 w 2065"/>
                <a:gd name="T9" fmla="*/ 1922 h 2206"/>
                <a:gd name="T10" fmla="*/ 723 w 2065"/>
                <a:gd name="T11" fmla="*/ 1709 h 2206"/>
                <a:gd name="T12" fmla="*/ 592 w 2065"/>
                <a:gd name="T13" fmla="*/ 1622 h 2206"/>
                <a:gd name="T14" fmla="*/ 776 w 2065"/>
                <a:gd name="T15" fmla="*/ 1595 h 2206"/>
                <a:gd name="T16" fmla="*/ 778 w 2065"/>
                <a:gd name="T17" fmla="*/ 1516 h 2206"/>
                <a:gd name="T18" fmla="*/ 602 w 2065"/>
                <a:gd name="T19" fmla="*/ 1434 h 2206"/>
                <a:gd name="T20" fmla="*/ 745 w 2065"/>
                <a:gd name="T21" fmla="*/ 1340 h 2206"/>
                <a:gd name="T22" fmla="*/ 874 w 2065"/>
                <a:gd name="T23" fmla="*/ 1256 h 2206"/>
                <a:gd name="T24" fmla="*/ 723 w 2065"/>
                <a:gd name="T25" fmla="*/ 1197 h 2206"/>
                <a:gd name="T26" fmla="*/ 578 w 2065"/>
                <a:gd name="T27" fmla="*/ 1168 h 2206"/>
                <a:gd name="T28" fmla="*/ 788 w 2065"/>
                <a:gd name="T29" fmla="*/ 1084 h 2206"/>
                <a:gd name="T30" fmla="*/ 897 w 2065"/>
                <a:gd name="T31" fmla="*/ 1104 h 2206"/>
                <a:gd name="T32" fmla="*/ 805 w 2065"/>
                <a:gd name="T33" fmla="*/ 911 h 2206"/>
                <a:gd name="T34" fmla="*/ 639 w 2065"/>
                <a:gd name="T35" fmla="*/ 731 h 2206"/>
                <a:gd name="T36" fmla="*/ 749 w 2065"/>
                <a:gd name="T37" fmla="*/ 765 h 2206"/>
                <a:gd name="T38" fmla="*/ 877 w 2065"/>
                <a:gd name="T39" fmla="*/ 841 h 2206"/>
                <a:gd name="T40" fmla="*/ 791 w 2065"/>
                <a:gd name="T41" fmla="*/ 652 h 2206"/>
                <a:gd name="T42" fmla="*/ 675 w 2065"/>
                <a:gd name="T43" fmla="*/ 447 h 2206"/>
                <a:gd name="T44" fmla="*/ 738 w 2065"/>
                <a:gd name="T45" fmla="*/ 397 h 2206"/>
                <a:gd name="T46" fmla="*/ 869 w 2065"/>
                <a:gd name="T47" fmla="*/ 545 h 2206"/>
                <a:gd name="T48" fmla="*/ 848 w 2065"/>
                <a:gd name="T49" fmla="*/ 297 h 2206"/>
                <a:gd name="T50" fmla="*/ 831 w 2065"/>
                <a:gd name="T51" fmla="*/ 136 h 2206"/>
                <a:gd name="T52" fmla="*/ 902 w 2065"/>
                <a:gd name="T53" fmla="*/ 233 h 2206"/>
                <a:gd name="T54" fmla="*/ 971 w 2065"/>
                <a:gd name="T55" fmla="*/ 394 h 2206"/>
                <a:gd name="T56" fmla="*/ 1030 w 2065"/>
                <a:gd name="T57" fmla="*/ 37 h 2206"/>
                <a:gd name="T58" fmla="*/ 1078 w 2065"/>
                <a:gd name="T59" fmla="*/ 346 h 2206"/>
                <a:gd name="T60" fmla="*/ 1244 w 2065"/>
                <a:gd name="T61" fmla="*/ 218 h 2206"/>
                <a:gd name="T62" fmla="*/ 1334 w 2065"/>
                <a:gd name="T63" fmla="*/ 123 h 2206"/>
                <a:gd name="T64" fmla="*/ 1301 w 2065"/>
                <a:gd name="T65" fmla="*/ 279 h 2206"/>
                <a:gd name="T66" fmla="*/ 1105 w 2065"/>
                <a:gd name="T67" fmla="*/ 592 h 2206"/>
                <a:gd name="T68" fmla="*/ 1193 w 2065"/>
                <a:gd name="T69" fmla="*/ 588 h 2206"/>
                <a:gd name="T70" fmla="*/ 1347 w 2065"/>
                <a:gd name="T71" fmla="*/ 485 h 2206"/>
                <a:gd name="T72" fmla="*/ 1347 w 2065"/>
                <a:gd name="T73" fmla="*/ 635 h 2206"/>
                <a:gd name="T74" fmla="*/ 1224 w 2065"/>
                <a:gd name="T75" fmla="*/ 745 h 2206"/>
                <a:gd name="T76" fmla="*/ 1100 w 2065"/>
                <a:gd name="T77" fmla="*/ 915 h 2206"/>
                <a:gd name="T78" fmla="*/ 1191 w 2065"/>
                <a:gd name="T79" fmla="*/ 882 h 2206"/>
                <a:gd name="T80" fmla="*/ 1310 w 2065"/>
                <a:gd name="T81" fmla="*/ 811 h 2206"/>
                <a:gd name="T82" fmla="*/ 1364 w 2065"/>
                <a:gd name="T83" fmla="*/ 897 h 2206"/>
                <a:gd name="T84" fmla="*/ 1207 w 2065"/>
                <a:gd name="T85" fmla="*/ 1058 h 2206"/>
                <a:gd name="T86" fmla="*/ 1128 w 2065"/>
                <a:gd name="T87" fmla="*/ 1228 h 2206"/>
                <a:gd name="T88" fmla="*/ 1288 w 2065"/>
                <a:gd name="T89" fmla="*/ 1187 h 2206"/>
                <a:gd name="T90" fmla="*/ 1420 w 2065"/>
                <a:gd name="T91" fmla="*/ 1098 h 2206"/>
                <a:gd name="T92" fmla="*/ 1330 w 2065"/>
                <a:gd name="T93" fmla="*/ 1273 h 2206"/>
                <a:gd name="T94" fmla="*/ 1175 w 2065"/>
                <a:gd name="T95" fmla="*/ 1402 h 2206"/>
                <a:gd name="T96" fmla="*/ 1357 w 2065"/>
                <a:gd name="T97" fmla="*/ 1456 h 2206"/>
                <a:gd name="T98" fmla="*/ 1454 w 2065"/>
                <a:gd name="T99" fmla="*/ 1447 h 2206"/>
                <a:gd name="T100" fmla="*/ 1306 w 2065"/>
                <a:gd name="T101" fmla="*/ 1565 h 2206"/>
                <a:gd name="T102" fmla="*/ 1120 w 2065"/>
                <a:gd name="T103" fmla="*/ 1743 h 2206"/>
                <a:gd name="T104" fmla="*/ 1328 w 2065"/>
                <a:gd name="T105" fmla="*/ 1748 h 2206"/>
                <a:gd name="T106" fmla="*/ 1447 w 2065"/>
                <a:gd name="T107" fmla="*/ 1765 h 2206"/>
                <a:gd name="T108" fmla="*/ 1203 w 2065"/>
                <a:gd name="T109" fmla="*/ 1874 h 2206"/>
                <a:gd name="T110" fmla="*/ 1158 w 2065"/>
                <a:gd name="T111" fmla="*/ 1968 h 2206"/>
                <a:gd name="T112" fmla="*/ 1663 w 2065"/>
                <a:gd name="T113" fmla="*/ 2035 h 2206"/>
                <a:gd name="T114" fmla="*/ 2012 w 2065"/>
                <a:gd name="T115" fmla="*/ 2117 h 2206"/>
                <a:gd name="T116" fmla="*/ 1813 w 2065"/>
                <a:gd name="T117" fmla="*/ 2144 h 2206"/>
                <a:gd name="T118" fmla="*/ 1376 w 2065"/>
                <a:gd name="T119" fmla="*/ 2187 h 22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65"/>
                <a:gd name="T181" fmla="*/ 0 h 2206"/>
                <a:gd name="T182" fmla="*/ 2065 w 2065"/>
                <a:gd name="T183" fmla="*/ 2206 h 22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65" h="2206">
                  <a:moveTo>
                    <a:pt x="1131" y="2206"/>
                  </a:moveTo>
                  <a:lnTo>
                    <a:pt x="1100" y="2206"/>
                  </a:lnTo>
                  <a:lnTo>
                    <a:pt x="1070" y="2204"/>
                  </a:lnTo>
                  <a:lnTo>
                    <a:pt x="1038" y="2204"/>
                  </a:lnTo>
                  <a:lnTo>
                    <a:pt x="1008" y="2203"/>
                  </a:lnTo>
                  <a:lnTo>
                    <a:pt x="977" y="2201"/>
                  </a:lnTo>
                  <a:lnTo>
                    <a:pt x="945" y="2198"/>
                  </a:lnTo>
                  <a:lnTo>
                    <a:pt x="915" y="2197"/>
                  </a:lnTo>
                  <a:lnTo>
                    <a:pt x="884" y="2194"/>
                  </a:lnTo>
                  <a:lnTo>
                    <a:pt x="852" y="2193"/>
                  </a:lnTo>
                  <a:lnTo>
                    <a:pt x="822" y="2190"/>
                  </a:lnTo>
                  <a:lnTo>
                    <a:pt x="791" y="2186"/>
                  </a:lnTo>
                  <a:lnTo>
                    <a:pt x="759" y="2183"/>
                  </a:lnTo>
                  <a:lnTo>
                    <a:pt x="729" y="2180"/>
                  </a:lnTo>
                  <a:lnTo>
                    <a:pt x="698" y="2177"/>
                  </a:lnTo>
                  <a:lnTo>
                    <a:pt x="666" y="2173"/>
                  </a:lnTo>
                  <a:lnTo>
                    <a:pt x="636" y="2170"/>
                  </a:lnTo>
                  <a:lnTo>
                    <a:pt x="605" y="2166"/>
                  </a:lnTo>
                  <a:lnTo>
                    <a:pt x="573" y="2163"/>
                  </a:lnTo>
                  <a:lnTo>
                    <a:pt x="542" y="2158"/>
                  </a:lnTo>
                  <a:lnTo>
                    <a:pt x="512" y="2155"/>
                  </a:lnTo>
                  <a:lnTo>
                    <a:pt x="480" y="2151"/>
                  </a:lnTo>
                  <a:lnTo>
                    <a:pt x="449" y="2148"/>
                  </a:lnTo>
                  <a:lnTo>
                    <a:pt x="419" y="2144"/>
                  </a:lnTo>
                  <a:lnTo>
                    <a:pt x="387" y="2141"/>
                  </a:lnTo>
                  <a:lnTo>
                    <a:pt x="356" y="2138"/>
                  </a:lnTo>
                  <a:lnTo>
                    <a:pt x="326" y="2135"/>
                  </a:lnTo>
                  <a:lnTo>
                    <a:pt x="294" y="2133"/>
                  </a:lnTo>
                  <a:lnTo>
                    <a:pt x="263" y="2130"/>
                  </a:lnTo>
                  <a:lnTo>
                    <a:pt x="233" y="2127"/>
                  </a:lnTo>
                  <a:lnTo>
                    <a:pt x="201" y="2124"/>
                  </a:lnTo>
                  <a:lnTo>
                    <a:pt x="171" y="2123"/>
                  </a:lnTo>
                  <a:lnTo>
                    <a:pt x="140" y="2121"/>
                  </a:lnTo>
                  <a:lnTo>
                    <a:pt x="133" y="2114"/>
                  </a:lnTo>
                  <a:lnTo>
                    <a:pt x="120" y="2107"/>
                  </a:lnTo>
                  <a:lnTo>
                    <a:pt x="108" y="2105"/>
                  </a:lnTo>
                  <a:lnTo>
                    <a:pt x="98" y="2103"/>
                  </a:lnTo>
                  <a:lnTo>
                    <a:pt x="86" y="2101"/>
                  </a:lnTo>
                  <a:lnTo>
                    <a:pt x="74" y="2098"/>
                  </a:lnTo>
                  <a:lnTo>
                    <a:pt x="63" y="2097"/>
                  </a:lnTo>
                  <a:lnTo>
                    <a:pt x="51" y="2094"/>
                  </a:lnTo>
                  <a:lnTo>
                    <a:pt x="40" y="2093"/>
                  </a:lnTo>
                  <a:lnTo>
                    <a:pt x="28" y="2091"/>
                  </a:lnTo>
                  <a:lnTo>
                    <a:pt x="21" y="2090"/>
                  </a:lnTo>
                  <a:lnTo>
                    <a:pt x="15" y="2087"/>
                  </a:lnTo>
                  <a:lnTo>
                    <a:pt x="10" y="2083"/>
                  </a:lnTo>
                  <a:lnTo>
                    <a:pt x="4" y="2078"/>
                  </a:lnTo>
                  <a:lnTo>
                    <a:pt x="0" y="2073"/>
                  </a:lnTo>
                  <a:lnTo>
                    <a:pt x="1" y="2067"/>
                  </a:lnTo>
                  <a:lnTo>
                    <a:pt x="30" y="2060"/>
                  </a:lnTo>
                  <a:lnTo>
                    <a:pt x="57" y="2054"/>
                  </a:lnTo>
                  <a:lnTo>
                    <a:pt x="86" y="2048"/>
                  </a:lnTo>
                  <a:lnTo>
                    <a:pt x="114" y="2044"/>
                  </a:lnTo>
                  <a:lnTo>
                    <a:pt x="143" y="2040"/>
                  </a:lnTo>
                  <a:lnTo>
                    <a:pt x="171" y="2035"/>
                  </a:lnTo>
                  <a:lnTo>
                    <a:pt x="200" y="2032"/>
                  </a:lnTo>
                  <a:lnTo>
                    <a:pt x="229" y="2028"/>
                  </a:lnTo>
                  <a:lnTo>
                    <a:pt x="257" y="2024"/>
                  </a:lnTo>
                  <a:lnTo>
                    <a:pt x="286" y="2020"/>
                  </a:lnTo>
                  <a:lnTo>
                    <a:pt x="314" y="2015"/>
                  </a:lnTo>
                  <a:lnTo>
                    <a:pt x="343" y="2011"/>
                  </a:lnTo>
                  <a:lnTo>
                    <a:pt x="372" y="2005"/>
                  </a:lnTo>
                  <a:lnTo>
                    <a:pt x="400" y="1998"/>
                  </a:lnTo>
                  <a:lnTo>
                    <a:pt x="427" y="1990"/>
                  </a:lnTo>
                  <a:lnTo>
                    <a:pt x="456" y="1981"/>
                  </a:lnTo>
                  <a:lnTo>
                    <a:pt x="482" y="1985"/>
                  </a:lnTo>
                  <a:lnTo>
                    <a:pt x="509" y="1987"/>
                  </a:lnTo>
                  <a:lnTo>
                    <a:pt x="535" y="1987"/>
                  </a:lnTo>
                  <a:lnTo>
                    <a:pt x="560" y="1985"/>
                  </a:lnTo>
                  <a:lnTo>
                    <a:pt x="586" y="1982"/>
                  </a:lnTo>
                  <a:lnTo>
                    <a:pt x="612" y="1980"/>
                  </a:lnTo>
                  <a:lnTo>
                    <a:pt x="636" y="1974"/>
                  </a:lnTo>
                  <a:lnTo>
                    <a:pt x="662" y="1970"/>
                  </a:lnTo>
                  <a:lnTo>
                    <a:pt x="688" y="1964"/>
                  </a:lnTo>
                  <a:lnTo>
                    <a:pt x="713" y="1960"/>
                  </a:lnTo>
                  <a:lnTo>
                    <a:pt x="739" y="1955"/>
                  </a:lnTo>
                  <a:lnTo>
                    <a:pt x="764" y="1951"/>
                  </a:lnTo>
                  <a:lnTo>
                    <a:pt x="789" y="1948"/>
                  </a:lnTo>
                  <a:lnTo>
                    <a:pt x="815" y="1947"/>
                  </a:lnTo>
                  <a:lnTo>
                    <a:pt x="841" y="1947"/>
                  </a:lnTo>
                  <a:lnTo>
                    <a:pt x="867" y="1949"/>
                  </a:lnTo>
                  <a:lnTo>
                    <a:pt x="867" y="1939"/>
                  </a:lnTo>
                  <a:lnTo>
                    <a:pt x="865" y="1932"/>
                  </a:lnTo>
                  <a:lnTo>
                    <a:pt x="864" y="1927"/>
                  </a:lnTo>
                  <a:lnTo>
                    <a:pt x="859" y="1922"/>
                  </a:lnTo>
                  <a:lnTo>
                    <a:pt x="856" y="1915"/>
                  </a:lnTo>
                  <a:lnTo>
                    <a:pt x="848" y="1902"/>
                  </a:lnTo>
                  <a:lnTo>
                    <a:pt x="839" y="1889"/>
                  </a:lnTo>
                  <a:lnTo>
                    <a:pt x="831" y="1879"/>
                  </a:lnTo>
                  <a:lnTo>
                    <a:pt x="821" y="1871"/>
                  </a:lnTo>
                  <a:lnTo>
                    <a:pt x="811" y="1862"/>
                  </a:lnTo>
                  <a:lnTo>
                    <a:pt x="801" y="1854"/>
                  </a:lnTo>
                  <a:lnTo>
                    <a:pt x="791" y="1844"/>
                  </a:lnTo>
                  <a:lnTo>
                    <a:pt x="781" y="1835"/>
                  </a:lnTo>
                  <a:lnTo>
                    <a:pt x="766" y="1812"/>
                  </a:lnTo>
                  <a:lnTo>
                    <a:pt x="758" y="1785"/>
                  </a:lnTo>
                  <a:lnTo>
                    <a:pt x="752" y="1755"/>
                  </a:lnTo>
                  <a:lnTo>
                    <a:pt x="742" y="1725"/>
                  </a:lnTo>
                  <a:lnTo>
                    <a:pt x="738" y="1718"/>
                  </a:lnTo>
                  <a:lnTo>
                    <a:pt x="733" y="1713"/>
                  </a:lnTo>
                  <a:lnTo>
                    <a:pt x="729" y="1712"/>
                  </a:lnTo>
                  <a:lnTo>
                    <a:pt x="723" y="1709"/>
                  </a:lnTo>
                  <a:lnTo>
                    <a:pt x="716" y="1706"/>
                  </a:lnTo>
                  <a:lnTo>
                    <a:pt x="701" y="1708"/>
                  </a:lnTo>
                  <a:lnTo>
                    <a:pt x="683" y="1709"/>
                  </a:lnTo>
                  <a:lnTo>
                    <a:pt x="668" y="1709"/>
                  </a:lnTo>
                  <a:lnTo>
                    <a:pt x="651" y="1708"/>
                  </a:lnTo>
                  <a:lnTo>
                    <a:pt x="635" y="1705"/>
                  </a:lnTo>
                  <a:lnTo>
                    <a:pt x="619" y="1701"/>
                  </a:lnTo>
                  <a:lnTo>
                    <a:pt x="606" y="1693"/>
                  </a:lnTo>
                  <a:lnTo>
                    <a:pt x="593" y="1683"/>
                  </a:lnTo>
                  <a:lnTo>
                    <a:pt x="590" y="1678"/>
                  </a:lnTo>
                  <a:lnTo>
                    <a:pt x="586" y="1671"/>
                  </a:lnTo>
                  <a:lnTo>
                    <a:pt x="582" y="1665"/>
                  </a:lnTo>
                  <a:lnTo>
                    <a:pt x="576" y="1659"/>
                  </a:lnTo>
                  <a:lnTo>
                    <a:pt x="582" y="1633"/>
                  </a:lnTo>
                  <a:lnTo>
                    <a:pt x="585" y="1628"/>
                  </a:lnTo>
                  <a:lnTo>
                    <a:pt x="589" y="1626"/>
                  </a:lnTo>
                  <a:lnTo>
                    <a:pt x="592" y="1622"/>
                  </a:lnTo>
                  <a:lnTo>
                    <a:pt x="598" y="1619"/>
                  </a:lnTo>
                  <a:lnTo>
                    <a:pt x="603" y="1618"/>
                  </a:lnTo>
                  <a:lnTo>
                    <a:pt x="610" y="1618"/>
                  </a:lnTo>
                  <a:lnTo>
                    <a:pt x="618" y="1616"/>
                  </a:lnTo>
                  <a:lnTo>
                    <a:pt x="626" y="1613"/>
                  </a:lnTo>
                  <a:lnTo>
                    <a:pt x="635" y="1615"/>
                  </a:lnTo>
                  <a:lnTo>
                    <a:pt x="649" y="1610"/>
                  </a:lnTo>
                  <a:lnTo>
                    <a:pt x="662" y="1605"/>
                  </a:lnTo>
                  <a:lnTo>
                    <a:pt x="675" y="1599"/>
                  </a:lnTo>
                  <a:lnTo>
                    <a:pt x="688" y="1592"/>
                  </a:lnTo>
                  <a:lnTo>
                    <a:pt x="701" y="1586"/>
                  </a:lnTo>
                  <a:lnTo>
                    <a:pt x="713" y="1582"/>
                  </a:lnTo>
                  <a:lnTo>
                    <a:pt x="729" y="1580"/>
                  </a:lnTo>
                  <a:lnTo>
                    <a:pt x="745" y="1580"/>
                  </a:lnTo>
                  <a:lnTo>
                    <a:pt x="756" y="1585"/>
                  </a:lnTo>
                  <a:lnTo>
                    <a:pt x="766" y="1589"/>
                  </a:lnTo>
                  <a:lnTo>
                    <a:pt x="776" y="1595"/>
                  </a:lnTo>
                  <a:lnTo>
                    <a:pt x="785" y="1602"/>
                  </a:lnTo>
                  <a:lnTo>
                    <a:pt x="794" y="1608"/>
                  </a:lnTo>
                  <a:lnTo>
                    <a:pt x="804" y="1613"/>
                  </a:lnTo>
                  <a:lnTo>
                    <a:pt x="814" y="1619"/>
                  </a:lnTo>
                  <a:lnTo>
                    <a:pt x="824" y="1623"/>
                  </a:lnTo>
                  <a:lnTo>
                    <a:pt x="842" y="1623"/>
                  </a:lnTo>
                  <a:lnTo>
                    <a:pt x="855" y="1608"/>
                  </a:lnTo>
                  <a:lnTo>
                    <a:pt x="854" y="1602"/>
                  </a:lnTo>
                  <a:lnTo>
                    <a:pt x="851" y="1596"/>
                  </a:lnTo>
                  <a:lnTo>
                    <a:pt x="849" y="1590"/>
                  </a:lnTo>
                  <a:lnTo>
                    <a:pt x="846" y="1583"/>
                  </a:lnTo>
                  <a:lnTo>
                    <a:pt x="836" y="1570"/>
                  </a:lnTo>
                  <a:lnTo>
                    <a:pt x="825" y="1559"/>
                  </a:lnTo>
                  <a:lnTo>
                    <a:pt x="814" y="1549"/>
                  </a:lnTo>
                  <a:lnTo>
                    <a:pt x="801" y="1539"/>
                  </a:lnTo>
                  <a:lnTo>
                    <a:pt x="788" y="1527"/>
                  </a:lnTo>
                  <a:lnTo>
                    <a:pt x="778" y="1516"/>
                  </a:lnTo>
                  <a:lnTo>
                    <a:pt x="768" y="1502"/>
                  </a:lnTo>
                  <a:lnTo>
                    <a:pt x="762" y="1486"/>
                  </a:lnTo>
                  <a:lnTo>
                    <a:pt x="759" y="1482"/>
                  </a:lnTo>
                  <a:lnTo>
                    <a:pt x="756" y="1477"/>
                  </a:lnTo>
                  <a:lnTo>
                    <a:pt x="752" y="1473"/>
                  </a:lnTo>
                  <a:lnTo>
                    <a:pt x="748" y="1467"/>
                  </a:lnTo>
                  <a:lnTo>
                    <a:pt x="742" y="1466"/>
                  </a:lnTo>
                  <a:lnTo>
                    <a:pt x="735" y="1463"/>
                  </a:lnTo>
                  <a:lnTo>
                    <a:pt x="729" y="1462"/>
                  </a:lnTo>
                  <a:lnTo>
                    <a:pt x="722" y="1460"/>
                  </a:lnTo>
                  <a:lnTo>
                    <a:pt x="705" y="1460"/>
                  </a:lnTo>
                  <a:lnTo>
                    <a:pt x="686" y="1460"/>
                  </a:lnTo>
                  <a:lnTo>
                    <a:pt x="668" y="1459"/>
                  </a:lnTo>
                  <a:lnTo>
                    <a:pt x="649" y="1456"/>
                  </a:lnTo>
                  <a:lnTo>
                    <a:pt x="632" y="1452"/>
                  </a:lnTo>
                  <a:lnTo>
                    <a:pt x="616" y="1444"/>
                  </a:lnTo>
                  <a:lnTo>
                    <a:pt x="602" y="1434"/>
                  </a:lnTo>
                  <a:lnTo>
                    <a:pt x="589" y="1420"/>
                  </a:lnTo>
                  <a:lnTo>
                    <a:pt x="582" y="1407"/>
                  </a:lnTo>
                  <a:lnTo>
                    <a:pt x="580" y="1394"/>
                  </a:lnTo>
                  <a:lnTo>
                    <a:pt x="582" y="1389"/>
                  </a:lnTo>
                  <a:lnTo>
                    <a:pt x="583" y="1383"/>
                  </a:lnTo>
                  <a:lnTo>
                    <a:pt x="586" y="1376"/>
                  </a:lnTo>
                  <a:lnTo>
                    <a:pt x="590" y="1372"/>
                  </a:lnTo>
                  <a:lnTo>
                    <a:pt x="602" y="1363"/>
                  </a:lnTo>
                  <a:lnTo>
                    <a:pt x="619" y="1363"/>
                  </a:lnTo>
                  <a:lnTo>
                    <a:pt x="636" y="1363"/>
                  </a:lnTo>
                  <a:lnTo>
                    <a:pt x="652" y="1362"/>
                  </a:lnTo>
                  <a:lnTo>
                    <a:pt x="669" y="1360"/>
                  </a:lnTo>
                  <a:lnTo>
                    <a:pt x="686" y="1357"/>
                  </a:lnTo>
                  <a:lnTo>
                    <a:pt x="703" y="1353"/>
                  </a:lnTo>
                  <a:lnTo>
                    <a:pt x="721" y="1347"/>
                  </a:lnTo>
                  <a:lnTo>
                    <a:pt x="738" y="1340"/>
                  </a:lnTo>
                  <a:lnTo>
                    <a:pt x="745" y="1340"/>
                  </a:lnTo>
                  <a:lnTo>
                    <a:pt x="752" y="1340"/>
                  </a:lnTo>
                  <a:lnTo>
                    <a:pt x="759" y="1340"/>
                  </a:lnTo>
                  <a:lnTo>
                    <a:pt x="768" y="1340"/>
                  </a:lnTo>
                  <a:lnTo>
                    <a:pt x="781" y="1344"/>
                  </a:lnTo>
                  <a:lnTo>
                    <a:pt x="794" y="1352"/>
                  </a:lnTo>
                  <a:lnTo>
                    <a:pt x="805" y="1359"/>
                  </a:lnTo>
                  <a:lnTo>
                    <a:pt x="815" y="1367"/>
                  </a:lnTo>
                  <a:lnTo>
                    <a:pt x="826" y="1376"/>
                  </a:lnTo>
                  <a:lnTo>
                    <a:pt x="838" y="1384"/>
                  </a:lnTo>
                  <a:lnTo>
                    <a:pt x="851" y="1390"/>
                  </a:lnTo>
                  <a:lnTo>
                    <a:pt x="865" y="1396"/>
                  </a:lnTo>
                  <a:lnTo>
                    <a:pt x="879" y="1390"/>
                  </a:lnTo>
                  <a:lnTo>
                    <a:pt x="884" y="1359"/>
                  </a:lnTo>
                  <a:lnTo>
                    <a:pt x="885" y="1326"/>
                  </a:lnTo>
                  <a:lnTo>
                    <a:pt x="884" y="1293"/>
                  </a:lnTo>
                  <a:lnTo>
                    <a:pt x="878" y="1260"/>
                  </a:lnTo>
                  <a:lnTo>
                    <a:pt x="874" y="1256"/>
                  </a:lnTo>
                  <a:lnTo>
                    <a:pt x="868" y="1251"/>
                  </a:lnTo>
                  <a:lnTo>
                    <a:pt x="864" y="1247"/>
                  </a:lnTo>
                  <a:lnTo>
                    <a:pt x="858" y="1243"/>
                  </a:lnTo>
                  <a:lnTo>
                    <a:pt x="849" y="1238"/>
                  </a:lnTo>
                  <a:lnTo>
                    <a:pt x="841" y="1233"/>
                  </a:lnTo>
                  <a:lnTo>
                    <a:pt x="832" y="1227"/>
                  </a:lnTo>
                  <a:lnTo>
                    <a:pt x="825" y="1220"/>
                  </a:lnTo>
                  <a:lnTo>
                    <a:pt x="816" y="1213"/>
                  </a:lnTo>
                  <a:lnTo>
                    <a:pt x="808" y="1204"/>
                  </a:lnTo>
                  <a:lnTo>
                    <a:pt x="799" y="1197"/>
                  </a:lnTo>
                  <a:lnTo>
                    <a:pt x="791" y="1188"/>
                  </a:lnTo>
                  <a:lnTo>
                    <a:pt x="779" y="1183"/>
                  </a:lnTo>
                  <a:lnTo>
                    <a:pt x="769" y="1181"/>
                  </a:lnTo>
                  <a:lnTo>
                    <a:pt x="758" y="1183"/>
                  </a:lnTo>
                  <a:lnTo>
                    <a:pt x="746" y="1187"/>
                  </a:lnTo>
                  <a:lnTo>
                    <a:pt x="735" y="1191"/>
                  </a:lnTo>
                  <a:lnTo>
                    <a:pt x="723" y="1197"/>
                  </a:lnTo>
                  <a:lnTo>
                    <a:pt x="712" y="1201"/>
                  </a:lnTo>
                  <a:lnTo>
                    <a:pt x="699" y="1204"/>
                  </a:lnTo>
                  <a:lnTo>
                    <a:pt x="688" y="1206"/>
                  </a:lnTo>
                  <a:lnTo>
                    <a:pt x="675" y="1207"/>
                  </a:lnTo>
                  <a:lnTo>
                    <a:pt x="663" y="1208"/>
                  </a:lnTo>
                  <a:lnTo>
                    <a:pt x="651" y="1211"/>
                  </a:lnTo>
                  <a:lnTo>
                    <a:pt x="638" y="1214"/>
                  </a:lnTo>
                  <a:lnTo>
                    <a:pt x="625" y="1216"/>
                  </a:lnTo>
                  <a:lnTo>
                    <a:pt x="613" y="1214"/>
                  </a:lnTo>
                  <a:lnTo>
                    <a:pt x="600" y="1213"/>
                  </a:lnTo>
                  <a:lnTo>
                    <a:pt x="593" y="1210"/>
                  </a:lnTo>
                  <a:lnTo>
                    <a:pt x="588" y="1204"/>
                  </a:lnTo>
                  <a:lnTo>
                    <a:pt x="585" y="1200"/>
                  </a:lnTo>
                  <a:lnTo>
                    <a:pt x="583" y="1197"/>
                  </a:lnTo>
                  <a:lnTo>
                    <a:pt x="580" y="1191"/>
                  </a:lnTo>
                  <a:lnTo>
                    <a:pt x="578" y="1186"/>
                  </a:lnTo>
                  <a:lnTo>
                    <a:pt x="578" y="1168"/>
                  </a:lnTo>
                  <a:lnTo>
                    <a:pt x="580" y="1154"/>
                  </a:lnTo>
                  <a:lnTo>
                    <a:pt x="592" y="1141"/>
                  </a:lnTo>
                  <a:lnTo>
                    <a:pt x="606" y="1131"/>
                  </a:lnTo>
                  <a:lnTo>
                    <a:pt x="622" y="1127"/>
                  </a:lnTo>
                  <a:lnTo>
                    <a:pt x="641" y="1124"/>
                  </a:lnTo>
                  <a:lnTo>
                    <a:pt x="659" y="1123"/>
                  </a:lnTo>
                  <a:lnTo>
                    <a:pt x="678" y="1121"/>
                  </a:lnTo>
                  <a:lnTo>
                    <a:pt x="696" y="1120"/>
                  </a:lnTo>
                  <a:lnTo>
                    <a:pt x="713" y="1115"/>
                  </a:lnTo>
                  <a:lnTo>
                    <a:pt x="722" y="1111"/>
                  </a:lnTo>
                  <a:lnTo>
                    <a:pt x="729" y="1105"/>
                  </a:lnTo>
                  <a:lnTo>
                    <a:pt x="738" y="1101"/>
                  </a:lnTo>
                  <a:lnTo>
                    <a:pt x="746" y="1095"/>
                  </a:lnTo>
                  <a:lnTo>
                    <a:pt x="755" y="1091"/>
                  </a:lnTo>
                  <a:lnTo>
                    <a:pt x="765" y="1087"/>
                  </a:lnTo>
                  <a:lnTo>
                    <a:pt x="776" y="1085"/>
                  </a:lnTo>
                  <a:lnTo>
                    <a:pt x="788" y="1084"/>
                  </a:lnTo>
                  <a:lnTo>
                    <a:pt x="792" y="1084"/>
                  </a:lnTo>
                  <a:lnTo>
                    <a:pt x="796" y="1087"/>
                  </a:lnTo>
                  <a:lnTo>
                    <a:pt x="801" y="1088"/>
                  </a:lnTo>
                  <a:lnTo>
                    <a:pt x="806" y="1090"/>
                  </a:lnTo>
                  <a:lnTo>
                    <a:pt x="812" y="1094"/>
                  </a:lnTo>
                  <a:lnTo>
                    <a:pt x="818" y="1100"/>
                  </a:lnTo>
                  <a:lnTo>
                    <a:pt x="825" y="1105"/>
                  </a:lnTo>
                  <a:lnTo>
                    <a:pt x="831" y="1110"/>
                  </a:lnTo>
                  <a:lnTo>
                    <a:pt x="846" y="1115"/>
                  </a:lnTo>
                  <a:lnTo>
                    <a:pt x="854" y="1117"/>
                  </a:lnTo>
                  <a:lnTo>
                    <a:pt x="861" y="1117"/>
                  </a:lnTo>
                  <a:lnTo>
                    <a:pt x="869" y="1117"/>
                  </a:lnTo>
                  <a:lnTo>
                    <a:pt x="878" y="1115"/>
                  </a:lnTo>
                  <a:lnTo>
                    <a:pt x="884" y="1114"/>
                  </a:lnTo>
                  <a:lnTo>
                    <a:pt x="888" y="1113"/>
                  </a:lnTo>
                  <a:lnTo>
                    <a:pt x="891" y="1110"/>
                  </a:lnTo>
                  <a:lnTo>
                    <a:pt x="897" y="1104"/>
                  </a:lnTo>
                  <a:lnTo>
                    <a:pt x="898" y="1095"/>
                  </a:lnTo>
                  <a:lnTo>
                    <a:pt x="899" y="1087"/>
                  </a:lnTo>
                  <a:lnTo>
                    <a:pt x="899" y="1077"/>
                  </a:lnTo>
                  <a:lnTo>
                    <a:pt x="897" y="1067"/>
                  </a:lnTo>
                  <a:lnTo>
                    <a:pt x="892" y="1057"/>
                  </a:lnTo>
                  <a:lnTo>
                    <a:pt x="887" y="1048"/>
                  </a:lnTo>
                  <a:lnTo>
                    <a:pt x="881" y="1041"/>
                  </a:lnTo>
                  <a:lnTo>
                    <a:pt x="874" y="1032"/>
                  </a:lnTo>
                  <a:lnTo>
                    <a:pt x="867" y="1025"/>
                  </a:lnTo>
                  <a:lnTo>
                    <a:pt x="858" y="1017"/>
                  </a:lnTo>
                  <a:lnTo>
                    <a:pt x="849" y="1010"/>
                  </a:lnTo>
                  <a:lnTo>
                    <a:pt x="841" y="1002"/>
                  </a:lnTo>
                  <a:lnTo>
                    <a:pt x="831" y="984"/>
                  </a:lnTo>
                  <a:lnTo>
                    <a:pt x="822" y="962"/>
                  </a:lnTo>
                  <a:lnTo>
                    <a:pt x="814" y="940"/>
                  </a:lnTo>
                  <a:lnTo>
                    <a:pt x="808" y="915"/>
                  </a:lnTo>
                  <a:lnTo>
                    <a:pt x="805" y="911"/>
                  </a:lnTo>
                  <a:lnTo>
                    <a:pt x="802" y="904"/>
                  </a:lnTo>
                  <a:lnTo>
                    <a:pt x="798" y="898"/>
                  </a:lnTo>
                  <a:lnTo>
                    <a:pt x="794" y="892"/>
                  </a:lnTo>
                  <a:lnTo>
                    <a:pt x="778" y="879"/>
                  </a:lnTo>
                  <a:lnTo>
                    <a:pt x="759" y="871"/>
                  </a:lnTo>
                  <a:lnTo>
                    <a:pt x="739" y="862"/>
                  </a:lnTo>
                  <a:lnTo>
                    <a:pt x="718" y="855"/>
                  </a:lnTo>
                  <a:lnTo>
                    <a:pt x="698" y="848"/>
                  </a:lnTo>
                  <a:lnTo>
                    <a:pt x="678" y="838"/>
                  </a:lnTo>
                  <a:lnTo>
                    <a:pt x="662" y="826"/>
                  </a:lnTo>
                  <a:lnTo>
                    <a:pt x="648" y="809"/>
                  </a:lnTo>
                  <a:lnTo>
                    <a:pt x="639" y="798"/>
                  </a:lnTo>
                  <a:lnTo>
                    <a:pt x="633" y="784"/>
                  </a:lnTo>
                  <a:lnTo>
                    <a:pt x="629" y="769"/>
                  </a:lnTo>
                  <a:lnTo>
                    <a:pt x="631" y="754"/>
                  </a:lnTo>
                  <a:lnTo>
                    <a:pt x="636" y="735"/>
                  </a:lnTo>
                  <a:lnTo>
                    <a:pt x="639" y="731"/>
                  </a:lnTo>
                  <a:lnTo>
                    <a:pt x="642" y="725"/>
                  </a:lnTo>
                  <a:lnTo>
                    <a:pt x="646" y="718"/>
                  </a:lnTo>
                  <a:lnTo>
                    <a:pt x="653" y="712"/>
                  </a:lnTo>
                  <a:lnTo>
                    <a:pt x="659" y="711"/>
                  </a:lnTo>
                  <a:lnTo>
                    <a:pt x="665" y="709"/>
                  </a:lnTo>
                  <a:lnTo>
                    <a:pt x="671" y="711"/>
                  </a:lnTo>
                  <a:lnTo>
                    <a:pt x="678" y="711"/>
                  </a:lnTo>
                  <a:lnTo>
                    <a:pt x="692" y="715"/>
                  </a:lnTo>
                  <a:lnTo>
                    <a:pt x="696" y="722"/>
                  </a:lnTo>
                  <a:lnTo>
                    <a:pt x="702" y="729"/>
                  </a:lnTo>
                  <a:lnTo>
                    <a:pt x="706" y="735"/>
                  </a:lnTo>
                  <a:lnTo>
                    <a:pt x="712" y="742"/>
                  </a:lnTo>
                  <a:lnTo>
                    <a:pt x="719" y="748"/>
                  </a:lnTo>
                  <a:lnTo>
                    <a:pt x="725" y="755"/>
                  </a:lnTo>
                  <a:lnTo>
                    <a:pt x="732" y="759"/>
                  </a:lnTo>
                  <a:lnTo>
                    <a:pt x="741" y="765"/>
                  </a:lnTo>
                  <a:lnTo>
                    <a:pt x="749" y="765"/>
                  </a:lnTo>
                  <a:lnTo>
                    <a:pt x="758" y="765"/>
                  </a:lnTo>
                  <a:lnTo>
                    <a:pt x="768" y="766"/>
                  </a:lnTo>
                  <a:lnTo>
                    <a:pt x="776" y="768"/>
                  </a:lnTo>
                  <a:lnTo>
                    <a:pt x="786" y="769"/>
                  </a:lnTo>
                  <a:lnTo>
                    <a:pt x="795" y="771"/>
                  </a:lnTo>
                  <a:lnTo>
                    <a:pt x="805" y="774"/>
                  </a:lnTo>
                  <a:lnTo>
                    <a:pt x="814" y="776"/>
                  </a:lnTo>
                  <a:lnTo>
                    <a:pt x="822" y="784"/>
                  </a:lnTo>
                  <a:lnTo>
                    <a:pt x="834" y="792"/>
                  </a:lnTo>
                  <a:lnTo>
                    <a:pt x="845" y="804"/>
                  </a:lnTo>
                  <a:lnTo>
                    <a:pt x="852" y="816"/>
                  </a:lnTo>
                  <a:lnTo>
                    <a:pt x="854" y="821"/>
                  </a:lnTo>
                  <a:lnTo>
                    <a:pt x="856" y="825"/>
                  </a:lnTo>
                  <a:lnTo>
                    <a:pt x="859" y="829"/>
                  </a:lnTo>
                  <a:lnTo>
                    <a:pt x="865" y="835"/>
                  </a:lnTo>
                  <a:lnTo>
                    <a:pt x="871" y="838"/>
                  </a:lnTo>
                  <a:lnTo>
                    <a:pt x="877" y="841"/>
                  </a:lnTo>
                  <a:lnTo>
                    <a:pt x="884" y="844"/>
                  </a:lnTo>
                  <a:lnTo>
                    <a:pt x="891" y="847"/>
                  </a:lnTo>
                  <a:lnTo>
                    <a:pt x="909" y="847"/>
                  </a:lnTo>
                  <a:lnTo>
                    <a:pt x="914" y="828"/>
                  </a:lnTo>
                  <a:lnTo>
                    <a:pt x="914" y="811"/>
                  </a:lnTo>
                  <a:lnTo>
                    <a:pt x="911" y="792"/>
                  </a:lnTo>
                  <a:lnTo>
                    <a:pt x="905" y="775"/>
                  </a:lnTo>
                  <a:lnTo>
                    <a:pt x="898" y="758"/>
                  </a:lnTo>
                  <a:lnTo>
                    <a:pt x="888" y="741"/>
                  </a:lnTo>
                  <a:lnTo>
                    <a:pt x="877" y="726"/>
                  </a:lnTo>
                  <a:lnTo>
                    <a:pt x="864" y="712"/>
                  </a:lnTo>
                  <a:lnTo>
                    <a:pt x="852" y="701"/>
                  </a:lnTo>
                  <a:lnTo>
                    <a:pt x="841" y="691"/>
                  </a:lnTo>
                  <a:lnTo>
                    <a:pt x="828" y="682"/>
                  </a:lnTo>
                  <a:lnTo>
                    <a:pt x="816" y="672"/>
                  </a:lnTo>
                  <a:lnTo>
                    <a:pt x="804" y="662"/>
                  </a:lnTo>
                  <a:lnTo>
                    <a:pt x="791" y="652"/>
                  </a:lnTo>
                  <a:lnTo>
                    <a:pt x="779" y="642"/>
                  </a:lnTo>
                  <a:lnTo>
                    <a:pt x="768" y="630"/>
                  </a:lnTo>
                  <a:lnTo>
                    <a:pt x="752" y="605"/>
                  </a:lnTo>
                  <a:lnTo>
                    <a:pt x="743" y="575"/>
                  </a:lnTo>
                  <a:lnTo>
                    <a:pt x="741" y="540"/>
                  </a:lnTo>
                  <a:lnTo>
                    <a:pt x="742" y="507"/>
                  </a:lnTo>
                  <a:lnTo>
                    <a:pt x="741" y="500"/>
                  </a:lnTo>
                  <a:lnTo>
                    <a:pt x="738" y="495"/>
                  </a:lnTo>
                  <a:lnTo>
                    <a:pt x="735" y="489"/>
                  </a:lnTo>
                  <a:lnTo>
                    <a:pt x="729" y="483"/>
                  </a:lnTo>
                  <a:lnTo>
                    <a:pt x="722" y="477"/>
                  </a:lnTo>
                  <a:lnTo>
                    <a:pt x="715" y="472"/>
                  </a:lnTo>
                  <a:lnTo>
                    <a:pt x="706" y="467"/>
                  </a:lnTo>
                  <a:lnTo>
                    <a:pt x="699" y="463"/>
                  </a:lnTo>
                  <a:lnTo>
                    <a:pt x="691" y="459"/>
                  </a:lnTo>
                  <a:lnTo>
                    <a:pt x="682" y="453"/>
                  </a:lnTo>
                  <a:lnTo>
                    <a:pt x="675" y="447"/>
                  </a:lnTo>
                  <a:lnTo>
                    <a:pt x="666" y="440"/>
                  </a:lnTo>
                  <a:lnTo>
                    <a:pt x="656" y="420"/>
                  </a:lnTo>
                  <a:lnTo>
                    <a:pt x="649" y="397"/>
                  </a:lnTo>
                  <a:lnTo>
                    <a:pt x="649" y="372"/>
                  </a:lnTo>
                  <a:lnTo>
                    <a:pt x="658" y="347"/>
                  </a:lnTo>
                  <a:lnTo>
                    <a:pt x="662" y="346"/>
                  </a:lnTo>
                  <a:lnTo>
                    <a:pt x="665" y="343"/>
                  </a:lnTo>
                  <a:lnTo>
                    <a:pt x="671" y="340"/>
                  </a:lnTo>
                  <a:lnTo>
                    <a:pt x="676" y="337"/>
                  </a:lnTo>
                  <a:lnTo>
                    <a:pt x="695" y="342"/>
                  </a:lnTo>
                  <a:lnTo>
                    <a:pt x="701" y="347"/>
                  </a:lnTo>
                  <a:lnTo>
                    <a:pt x="705" y="354"/>
                  </a:lnTo>
                  <a:lnTo>
                    <a:pt x="709" y="364"/>
                  </a:lnTo>
                  <a:lnTo>
                    <a:pt x="712" y="374"/>
                  </a:lnTo>
                  <a:lnTo>
                    <a:pt x="718" y="384"/>
                  </a:lnTo>
                  <a:lnTo>
                    <a:pt x="731" y="396"/>
                  </a:lnTo>
                  <a:lnTo>
                    <a:pt x="738" y="397"/>
                  </a:lnTo>
                  <a:lnTo>
                    <a:pt x="745" y="400"/>
                  </a:lnTo>
                  <a:lnTo>
                    <a:pt x="754" y="402"/>
                  </a:lnTo>
                  <a:lnTo>
                    <a:pt x="762" y="404"/>
                  </a:lnTo>
                  <a:lnTo>
                    <a:pt x="775" y="414"/>
                  </a:lnTo>
                  <a:lnTo>
                    <a:pt x="785" y="426"/>
                  </a:lnTo>
                  <a:lnTo>
                    <a:pt x="794" y="440"/>
                  </a:lnTo>
                  <a:lnTo>
                    <a:pt x="802" y="456"/>
                  </a:lnTo>
                  <a:lnTo>
                    <a:pt x="809" y="473"/>
                  </a:lnTo>
                  <a:lnTo>
                    <a:pt x="815" y="490"/>
                  </a:lnTo>
                  <a:lnTo>
                    <a:pt x="822" y="506"/>
                  </a:lnTo>
                  <a:lnTo>
                    <a:pt x="829" y="523"/>
                  </a:lnTo>
                  <a:lnTo>
                    <a:pt x="839" y="535"/>
                  </a:lnTo>
                  <a:lnTo>
                    <a:pt x="845" y="538"/>
                  </a:lnTo>
                  <a:lnTo>
                    <a:pt x="851" y="540"/>
                  </a:lnTo>
                  <a:lnTo>
                    <a:pt x="856" y="545"/>
                  </a:lnTo>
                  <a:lnTo>
                    <a:pt x="865" y="548"/>
                  </a:lnTo>
                  <a:lnTo>
                    <a:pt x="869" y="545"/>
                  </a:lnTo>
                  <a:lnTo>
                    <a:pt x="874" y="540"/>
                  </a:lnTo>
                  <a:lnTo>
                    <a:pt x="877" y="535"/>
                  </a:lnTo>
                  <a:lnTo>
                    <a:pt x="881" y="530"/>
                  </a:lnTo>
                  <a:lnTo>
                    <a:pt x="875" y="512"/>
                  </a:lnTo>
                  <a:lnTo>
                    <a:pt x="868" y="497"/>
                  </a:lnTo>
                  <a:lnTo>
                    <a:pt x="859" y="485"/>
                  </a:lnTo>
                  <a:lnTo>
                    <a:pt x="849" y="472"/>
                  </a:lnTo>
                  <a:lnTo>
                    <a:pt x="839" y="457"/>
                  </a:lnTo>
                  <a:lnTo>
                    <a:pt x="836" y="435"/>
                  </a:lnTo>
                  <a:lnTo>
                    <a:pt x="838" y="412"/>
                  </a:lnTo>
                  <a:lnTo>
                    <a:pt x="844" y="387"/>
                  </a:lnTo>
                  <a:lnTo>
                    <a:pt x="852" y="364"/>
                  </a:lnTo>
                  <a:lnTo>
                    <a:pt x="855" y="352"/>
                  </a:lnTo>
                  <a:lnTo>
                    <a:pt x="855" y="337"/>
                  </a:lnTo>
                  <a:lnTo>
                    <a:pt x="854" y="323"/>
                  </a:lnTo>
                  <a:lnTo>
                    <a:pt x="855" y="309"/>
                  </a:lnTo>
                  <a:lnTo>
                    <a:pt x="848" y="297"/>
                  </a:lnTo>
                  <a:lnTo>
                    <a:pt x="841" y="287"/>
                  </a:lnTo>
                  <a:lnTo>
                    <a:pt x="834" y="276"/>
                  </a:lnTo>
                  <a:lnTo>
                    <a:pt x="826" y="264"/>
                  </a:lnTo>
                  <a:lnTo>
                    <a:pt x="819" y="251"/>
                  </a:lnTo>
                  <a:lnTo>
                    <a:pt x="814" y="239"/>
                  </a:lnTo>
                  <a:lnTo>
                    <a:pt x="809" y="226"/>
                  </a:lnTo>
                  <a:lnTo>
                    <a:pt x="805" y="210"/>
                  </a:lnTo>
                  <a:lnTo>
                    <a:pt x="804" y="201"/>
                  </a:lnTo>
                  <a:lnTo>
                    <a:pt x="804" y="193"/>
                  </a:lnTo>
                  <a:lnTo>
                    <a:pt x="804" y="184"/>
                  </a:lnTo>
                  <a:lnTo>
                    <a:pt x="804" y="174"/>
                  </a:lnTo>
                  <a:lnTo>
                    <a:pt x="806" y="166"/>
                  </a:lnTo>
                  <a:lnTo>
                    <a:pt x="811" y="158"/>
                  </a:lnTo>
                  <a:lnTo>
                    <a:pt x="815" y="151"/>
                  </a:lnTo>
                  <a:lnTo>
                    <a:pt x="821" y="143"/>
                  </a:lnTo>
                  <a:lnTo>
                    <a:pt x="825" y="140"/>
                  </a:lnTo>
                  <a:lnTo>
                    <a:pt x="831" y="136"/>
                  </a:lnTo>
                  <a:lnTo>
                    <a:pt x="836" y="133"/>
                  </a:lnTo>
                  <a:lnTo>
                    <a:pt x="845" y="130"/>
                  </a:lnTo>
                  <a:lnTo>
                    <a:pt x="854" y="133"/>
                  </a:lnTo>
                  <a:lnTo>
                    <a:pt x="861" y="134"/>
                  </a:lnTo>
                  <a:lnTo>
                    <a:pt x="867" y="137"/>
                  </a:lnTo>
                  <a:lnTo>
                    <a:pt x="872" y="141"/>
                  </a:lnTo>
                  <a:lnTo>
                    <a:pt x="874" y="147"/>
                  </a:lnTo>
                  <a:lnTo>
                    <a:pt x="878" y="153"/>
                  </a:lnTo>
                  <a:lnTo>
                    <a:pt x="881" y="158"/>
                  </a:lnTo>
                  <a:lnTo>
                    <a:pt x="882" y="166"/>
                  </a:lnTo>
                  <a:lnTo>
                    <a:pt x="882" y="177"/>
                  </a:lnTo>
                  <a:lnTo>
                    <a:pt x="882" y="187"/>
                  </a:lnTo>
                  <a:lnTo>
                    <a:pt x="884" y="198"/>
                  </a:lnTo>
                  <a:lnTo>
                    <a:pt x="885" y="210"/>
                  </a:lnTo>
                  <a:lnTo>
                    <a:pt x="889" y="217"/>
                  </a:lnTo>
                  <a:lnTo>
                    <a:pt x="897" y="224"/>
                  </a:lnTo>
                  <a:lnTo>
                    <a:pt x="902" y="233"/>
                  </a:lnTo>
                  <a:lnTo>
                    <a:pt x="911" y="240"/>
                  </a:lnTo>
                  <a:lnTo>
                    <a:pt x="918" y="249"/>
                  </a:lnTo>
                  <a:lnTo>
                    <a:pt x="924" y="257"/>
                  </a:lnTo>
                  <a:lnTo>
                    <a:pt x="931" y="266"/>
                  </a:lnTo>
                  <a:lnTo>
                    <a:pt x="935" y="276"/>
                  </a:lnTo>
                  <a:lnTo>
                    <a:pt x="941" y="304"/>
                  </a:lnTo>
                  <a:lnTo>
                    <a:pt x="939" y="333"/>
                  </a:lnTo>
                  <a:lnTo>
                    <a:pt x="938" y="363"/>
                  </a:lnTo>
                  <a:lnTo>
                    <a:pt x="939" y="393"/>
                  </a:lnTo>
                  <a:lnTo>
                    <a:pt x="941" y="397"/>
                  </a:lnTo>
                  <a:lnTo>
                    <a:pt x="942" y="402"/>
                  </a:lnTo>
                  <a:lnTo>
                    <a:pt x="945" y="406"/>
                  </a:lnTo>
                  <a:lnTo>
                    <a:pt x="951" y="410"/>
                  </a:lnTo>
                  <a:lnTo>
                    <a:pt x="957" y="413"/>
                  </a:lnTo>
                  <a:lnTo>
                    <a:pt x="964" y="410"/>
                  </a:lnTo>
                  <a:lnTo>
                    <a:pt x="968" y="404"/>
                  </a:lnTo>
                  <a:lnTo>
                    <a:pt x="971" y="394"/>
                  </a:lnTo>
                  <a:lnTo>
                    <a:pt x="974" y="386"/>
                  </a:lnTo>
                  <a:lnTo>
                    <a:pt x="977" y="376"/>
                  </a:lnTo>
                  <a:lnTo>
                    <a:pt x="974" y="356"/>
                  </a:lnTo>
                  <a:lnTo>
                    <a:pt x="974" y="337"/>
                  </a:lnTo>
                  <a:lnTo>
                    <a:pt x="977" y="319"/>
                  </a:lnTo>
                  <a:lnTo>
                    <a:pt x="981" y="300"/>
                  </a:lnTo>
                  <a:lnTo>
                    <a:pt x="987" y="281"/>
                  </a:lnTo>
                  <a:lnTo>
                    <a:pt x="992" y="264"/>
                  </a:lnTo>
                  <a:lnTo>
                    <a:pt x="1000" y="246"/>
                  </a:lnTo>
                  <a:lnTo>
                    <a:pt x="1007" y="226"/>
                  </a:lnTo>
                  <a:lnTo>
                    <a:pt x="1007" y="187"/>
                  </a:lnTo>
                  <a:lnTo>
                    <a:pt x="1005" y="147"/>
                  </a:lnTo>
                  <a:lnTo>
                    <a:pt x="1005" y="108"/>
                  </a:lnTo>
                  <a:lnTo>
                    <a:pt x="1012" y="67"/>
                  </a:lnTo>
                  <a:lnTo>
                    <a:pt x="1017" y="57"/>
                  </a:lnTo>
                  <a:lnTo>
                    <a:pt x="1022" y="47"/>
                  </a:lnTo>
                  <a:lnTo>
                    <a:pt x="1030" y="37"/>
                  </a:lnTo>
                  <a:lnTo>
                    <a:pt x="1037" y="27"/>
                  </a:lnTo>
                  <a:lnTo>
                    <a:pt x="1045" y="18"/>
                  </a:lnTo>
                  <a:lnTo>
                    <a:pt x="1054" y="11"/>
                  </a:lnTo>
                  <a:lnTo>
                    <a:pt x="1064" y="4"/>
                  </a:lnTo>
                  <a:lnTo>
                    <a:pt x="1074" y="0"/>
                  </a:lnTo>
                  <a:lnTo>
                    <a:pt x="1088" y="1"/>
                  </a:lnTo>
                  <a:lnTo>
                    <a:pt x="1094" y="2"/>
                  </a:lnTo>
                  <a:lnTo>
                    <a:pt x="1100" y="7"/>
                  </a:lnTo>
                  <a:lnTo>
                    <a:pt x="1105" y="12"/>
                  </a:lnTo>
                  <a:lnTo>
                    <a:pt x="1111" y="18"/>
                  </a:lnTo>
                  <a:lnTo>
                    <a:pt x="1115" y="65"/>
                  </a:lnTo>
                  <a:lnTo>
                    <a:pt x="1113" y="111"/>
                  </a:lnTo>
                  <a:lnTo>
                    <a:pt x="1105" y="158"/>
                  </a:lnTo>
                  <a:lnTo>
                    <a:pt x="1095" y="204"/>
                  </a:lnTo>
                  <a:lnTo>
                    <a:pt x="1085" y="251"/>
                  </a:lnTo>
                  <a:lnTo>
                    <a:pt x="1080" y="299"/>
                  </a:lnTo>
                  <a:lnTo>
                    <a:pt x="1078" y="346"/>
                  </a:lnTo>
                  <a:lnTo>
                    <a:pt x="1087" y="394"/>
                  </a:lnTo>
                  <a:lnTo>
                    <a:pt x="1098" y="404"/>
                  </a:lnTo>
                  <a:lnTo>
                    <a:pt x="1111" y="403"/>
                  </a:lnTo>
                  <a:lnTo>
                    <a:pt x="1125" y="392"/>
                  </a:lnTo>
                  <a:lnTo>
                    <a:pt x="1137" y="379"/>
                  </a:lnTo>
                  <a:lnTo>
                    <a:pt x="1145" y="363"/>
                  </a:lnTo>
                  <a:lnTo>
                    <a:pt x="1154" y="344"/>
                  </a:lnTo>
                  <a:lnTo>
                    <a:pt x="1160" y="326"/>
                  </a:lnTo>
                  <a:lnTo>
                    <a:pt x="1165" y="306"/>
                  </a:lnTo>
                  <a:lnTo>
                    <a:pt x="1173" y="286"/>
                  </a:lnTo>
                  <a:lnTo>
                    <a:pt x="1180" y="266"/>
                  </a:lnTo>
                  <a:lnTo>
                    <a:pt x="1190" y="256"/>
                  </a:lnTo>
                  <a:lnTo>
                    <a:pt x="1200" y="247"/>
                  </a:lnTo>
                  <a:lnTo>
                    <a:pt x="1211" y="239"/>
                  </a:lnTo>
                  <a:lnTo>
                    <a:pt x="1223" y="233"/>
                  </a:lnTo>
                  <a:lnTo>
                    <a:pt x="1233" y="226"/>
                  </a:lnTo>
                  <a:lnTo>
                    <a:pt x="1244" y="218"/>
                  </a:lnTo>
                  <a:lnTo>
                    <a:pt x="1256" y="208"/>
                  </a:lnTo>
                  <a:lnTo>
                    <a:pt x="1266" y="197"/>
                  </a:lnTo>
                  <a:lnTo>
                    <a:pt x="1268" y="186"/>
                  </a:lnTo>
                  <a:lnTo>
                    <a:pt x="1274" y="176"/>
                  </a:lnTo>
                  <a:lnTo>
                    <a:pt x="1278" y="166"/>
                  </a:lnTo>
                  <a:lnTo>
                    <a:pt x="1280" y="154"/>
                  </a:lnTo>
                  <a:lnTo>
                    <a:pt x="1283" y="148"/>
                  </a:lnTo>
                  <a:lnTo>
                    <a:pt x="1286" y="144"/>
                  </a:lnTo>
                  <a:lnTo>
                    <a:pt x="1288" y="138"/>
                  </a:lnTo>
                  <a:lnTo>
                    <a:pt x="1291" y="134"/>
                  </a:lnTo>
                  <a:lnTo>
                    <a:pt x="1297" y="128"/>
                  </a:lnTo>
                  <a:lnTo>
                    <a:pt x="1301" y="127"/>
                  </a:lnTo>
                  <a:lnTo>
                    <a:pt x="1304" y="126"/>
                  </a:lnTo>
                  <a:lnTo>
                    <a:pt x="1308" y="124"/>
                  </a:lnTo>
                  <a:lnTo>
                    <a:pt x="1314" y="121"/>
                  </a:lnTo>
                  <a:lnTo>
                    <a:pt x="1327" y="121"/>
                  </a:lnTo>
                  <a:lnTo>
                    <a:pt x="1334" y="123"/>
                  </a:lnTo>
                  <a:lnTo>
                    <a:pt x="1340" y="128"/>
                  </a:lnTo>
                  <a:lnTo>
                    <a:pt x="1346" y="134"/>
                  </a:lnTo>
                  <a:lnTo>
                    <a:pt x="1353" y="140"/>
                  </a:lnTo>
                  <a:lnTo>
                    <a:pt x="1356" y="143"/>
                  </a:lnTo>
                  <a:lnTo>
                    <a:pt x="1357" y="147"/>
                  </a:lnTo>
                  <a:lnTo>
                    <a:pt x="1359" y="153"/>
                  </a:lnTo>
                  <a:lnTo>
                    <a:pt x="1361" y="158"/>
                  </a:lnTo>
                  <a:lnTo>
                    <a:pt x="1361" y="166"/>
                  </a:lnTo>
                  <a:lnTo>
                    <a:pt x="1361" y="174"/>
                  </a:lnTo>
                  <a:lnTo>
                    <a:pt x="1361" y="181"/>
                  </a:lnTo>
                  <a:lnTo>
                    <a:pt x="1363" y="190"/>
                  </a:lnTo>
                  <a:lnTo>
                    <a:pt x="1359" y="208"/>
                  </a:lnTo>
                  <a:lnTo>
                    <a:pt x="1350" y="224"/>
                  </a:lnTo>
                  <a:lnTo>
                    <a:pt x="1340" y="240"/>
                  </a:lnTo>
                  <a:lnTo>
                    <a:pt x="1328" y="253"/>
                  </a:lnTo>
                  <a:lnTo>
                    <a:pt x="1314" y="266"/>
                  </a:lnTo>
                  <a:lnTo>
                    <a:pt x="1301" y="279"/>
                  </a:lnTo>
                  <a:lnTo>
                    <a:pt x="1287" y="290"/>
                  </a:lnTo>
                  <a:lnTo>
                    <a:pt x="1273" y="303"/>
                  </a:lnTo>
                  <a:lnTo>
                    <a:pt x="1268" y="342"/>
                  </a:lnTo>
                  <a:lnTo>
                    <a:pt x="1260" y="377"/>
                  </a:lnTo>
                  <a:lnTo>
                    <a:pt x="1247" y="412"/>
                  </a:lnTo>
                  <a:lnTo>
                    <a:pt x="1228" y="443"/>
                  </a:lnTo>
                  <a:lnTo>
                    <a:pt x="1207" y="470"/>
                  </a:lnTo>
                  <a:lnTo>
                    <a:pt x="1181" y="495"/>
                  </a:lnTo>
                  <a:lnTo>
                    <a:pt x="1154" y="515"/>
                  </a:lnTo>
                  <a:lnTo>
                    <a:pt x="1123" y="532"/>
                  </a:lnTo>
                  <a:lnTo>
                    <a:pt x="1113" y="543"/>
                  </a:lnTo>
                  <a:lnTo>
                    <a:pt x="1110" y="548"/>
                  </a:lnTo>
                  <a:lnTo>
                    <a:pt x="1108" y="552"/>
                  </a:lnTo>
                  <a:lnTo>
                    <a:pt x="1107" y="558"/>
                  </a:lnTo>
                  <a:lnTo>
                    <a:pt x="1105" y="562"/>
                  </a:lnTo>
                  <a:lnTo>
                    <a:pt x="1105" y="578"/>
                  </a:lnTo>
                  <a:lnTo>
                    <a:pt x="1105" y="592"/>
                  </a:lnTo>
                  <a:lnTo>
                    <a:pt x="1108" y="608"/>
                  </a:lnTo>
                  <a:lnTo>
                    <a:pt x="1113" y="623"/>
                  </a:lnTo>
                  <a:lnTo>
                    <a:pt x="1114" y="652"/>
                  </a:lnTo>
                  <a:lnTo>
                    <a:pt x="1121" y="659"/>
                  </a:lnTo>
                  <a:lnTo>
                    <a:pt x="1131" y="659"/>
                  </a:lnTo>
                  <a:lnTo>
                    <a:pt x="1141" y="658"/>
                  </a:lnTo>
                  <a:lnTo>
                    <a:pt x="1151" y="655"/>
                  </a:lnTo>
                  <a:lnTo>
                    <a:pt x="1155" y="651"/>
                  </a:lnTo>
                  <a:lnTo>
                    <a:pt x="1158" y="646"/>
                  </a:lnTo>
                  <a:lnTo>
                    <a:pt x="1161" y="642"/>
                  </a:lnTo>
                  <a:lnTo>
                    <a:pt x="1167" y="636"/>
                  </a:lnTo>
                  <a:lnTo>
                    <a:pt x="1168" y="629"/>
                  </a:lnTo>
                  <a:lnTo>
                    <a:pt x="1173" y="620"/>
                  </a:lnTo>
                  <a:lnTo>
                    <a:pt x="1175" y="613"/>
                  </a:lnTo>
                  <a:lnTo>
                    <a:pt x="1180" y="605"/>
                  </a:lnTo>
                  <a:lnTo>
                    <a:pt x="1188" y="592"/>
                  </a:lnTo>
                  <a:lnTo>
                    <a:pt x="1193" y="588"/>
                  </a:lnTo>
                  <a:lnTo>
                    <a:pt x="1200" y="585"/>
                  </a:lnTo>
                  <a:lnTo>
                    <a:pt x="1205" y="582"/>
                  </a:lnTo>
                  <a:lnTo>
                    <a:pt x="1211" y="576"/>
                  </a:lnTo>
                  <a:lnTo>
                    <a:pt x="1224" y="573"/>
                  </a:lnTo>
                  <a:lnTo>
                    <a:pt x="1238" y="572"/>
                  </a:lnTo>
                  <a:lnTo>
                    <a:pt x="1253" y="570"/>
                  </a:lnTo>
                  <a:lnTo>
                    <a:pt x="1267" y="569"/>
                  </a:lnTo>
                  <a:lnTo>
                    <a:pt x="1281" y="566"/>
                  </a:lnTo>
                  <a:lnTo>
                    <a:pt x="1294" y="560"/>
                  </a:lnTo>
                  <a:lnTo>
                    <a:pt x="1307" y="553"/>
                  </a:lnTo>
                  <a:lnTo>
                    <a:pt x="1317" y="543"/>
                  </a:lnTo>
                  <a:lnTo>
                    <a:pt x="1321" y="532"/>
                  </a:lnTo>
                  <a:lnTo>
                    <a:pt x="1326" y="520"/>
                  </a:lnTo>
                  <a:lnTo>
                    <a:pt x="1331" y="507"/>
                  </a:lnTo>
                  <a:lnTo>
                    <a:pt x="1337" y="493"/>
                  </a:lnTo>
                  <a:lnTo>
                    <a:pt x="1343" y="489"/>
                  </a:lnTo>
                  <a:lnTo>
                    <a:pt x="1347" y="485"/>
                  </a:lnTo>
                  <a:lnTo>
                    <a:pt x="1353" y="482"/>
                  </a:lnTo>
                  <a:lnTo>
                    <a:pt x="1359" y="479"/>
                  </a:lnTo>
                  <a:lnTo>
                    <a:pt x="1367" y="475"/>
                  </a:lnTo>
                  <a:lnTo>
                    <a:pt x="1379" y="476"/>
                  </a:lnTo>
                  <a:lnTo>
                    <a:pt x="1384" y="480"/>
                  </a:lnTo>
                  <a:lnTo>
                    <a:pt x="1390" y="485"/>
                  </a:lnTo>
                  <a:lnTo>
                    <a:pt x="1396" y="490"/>
                  </a:lnTo>
                  <a:lnTo>
                    <a:pt x="1403" y="497"/>
                  </a:lnTo>
                  <a:lnTo>
                    <a:pt x="1404" y="516"/>
                  </a:lnTo>
                  <a:lnTo>
                    <a:pt x="1404" y="533"/>
                  </a:lnTo>
                  <a:lnTo>
                    <a:pt x="1403" y="552"/>
                  </a:lnTo>
                  <a:lnTo>
                    <a:pt x="1399" y="570"/>
                  </a:lnTo>
                  <a:lnTo>
                    <a:pt x="1391" y="588"/>
                  </a:lnTo>
                  <a:lnTo>
                    <a:pt x="1381" y="603"/>
                  </a:lnTo>
                  <a:lnTo>
                    <a:pt x="1370" y="618"/>
                  </a:lnTo>
                  <a:lnTo>
                    <a:pt x="1356" y="629"/>
                  </a:lnTo>
                  <a:lnTo>
                    <a:pt x="1347" y="635"/>
                  </a:lnTo>
                  <a:lnTo>
                    <a:pt x="1337" y="639"/>
                  </a:lnTo>
                  <a:lnTo>
                    <a:pt x="1327" y="643"/>
                  </a:lnTo>
                  <a:lnTo>
                    <a:pt x="1316" y="648"/>
                  </a:lnTo>
                  <a:lnTo>
                    <a:pt x="1304" y="652"/>
                  </a:lnTo>
                  <a:lnTo>
                    <a:pt x="1293" y="655"/>
                  </a:lnTo>
                  <a:lnTo>
                    <a:pt x="1281" y="661"/>
                  </a:lnTo>
                  <a:lnTo>
                    <a:pt x="1271" y="665"/>
                  </a:lnTo>
                  <a:lnTo>
                    <a:pt x="1267" y="669"/>
                  </a:lnTo>
                  <a:lnTo>
                    <a:pt x="1263" y="673"/>
                  </a:lnTo>
                  <a:lnTo>
                    <a:pt x="1260" y="679"/>
                  </a:lnTo>
                  <a:lnTo>
                    <a:pt x="1254" y="683"/>
                  </a:lnTo>
                  <a:lnTo>
                    <a:pt x="1251" y="693"/>
                  </a:lnTo>
                  <a:lnTo>
                    <a:pt x="1247" y="703"/>
                  </a:lnTo>
                  <a:lnTo>
                    <a:pt x="1241" y="715"/>
                  </a:lnTo>
                  <a:lnTo>
                    <a:pt x="1237" y="728"/>
                  </a:lnTo>
                  <a:lnTo>
                    <a:pt x="1231" y="736"/>
                  </a:lnTo>
                  <a:lnTo>
                    <a:pt x="1224" y="745"/>
                  </a:lnTo>
                  <a:lnTo>
                    <a:pt x="1217" y="754"/>
                  </a:lnTo>
                  <a:lnTo>
                    <a:pt x="1210" y="761"/>
                  </a:lnTo>
                  <a:lnTo>
                    <a:pt x="1201" y="768"/>
                  </a:lnTo>
                  <a:lnTo>
                    <a:pt x="1191" y="774"/>
                  </a:lnTo>
                  <a:lnTo>
                    <a:pt x="1181" y="779"/>
                  </a:lnTo>
                  <a:lnTo>
                    <a:pt x="1171" y="784"/>
                  </a:lnTo>
                  <a:lnTo>
                    <a:pt x="1158" y="792"/>
                  </a:lnTo>
                  <a:lnTo>
                    <a:pt x="1145" y="802"/>
                  </a:lnTo>
                  <a:lnTo>
                    <a:pt x="1134" y="814"/>
                  </a:lnTo>
                  <a:lnTo>
                    <a:pt x="1123" y="826"/>
                  </a:lnTo>
                  <a:lnTo>
                    <a:pt x="1114" y="839"/>
                  </a:lnTo>
                  <a:lnTo>
                    <a:pt x="1105" y="854"/>
                  </a:lnTo>
                  <a:lnTo>
                    <a:pt x="1100" y="871"/>
                  </a:lnTo>
                  <a:lnTo>
                    <a:pt x="1095" y="888"/>
                  </a:lnTo>
                  <a:lnTo>
                    <a:pt x="1095" y="897"/>
                  </a:lnTo>
                  <a:lnTo>
                    <a:pt x="1097" y="907"/>
                  </a:lnTo>
                  <a:lnTo>
                    <a:pt x="1100" y="915"/>
                  </a:lnTo>
                  <a:lnTo>
                    <a:pt x="1103" y="925"/>
                  </a:lnTo>
                  <a:lnTo>
                    <a:pt x="1110" y="931"/>
                  </a:lnTo>
                  <a:lnTo>
                    <a:pt x="1115" y="932"/>
                  </a:lnTo>
                  <a:lnTo>
                    <a:pt x="1121" y="934"/>
                  </a:lnTo>
                  <a:lnTo>
                    <a:pt x="1125" y="934"/>
                  </a:lnTo>
                  <a:lnTo>
                    <a:pt x="1131" y="934"/>
                  </a:lnTo>
                  <a:lnTo>
                    <a:pt x="1137" y="934"/>
                  </a:lnTo>
                  <a:lnTo>
                    <a:pt x="1143" y="934"/>
                  </a:lnTo>
                  <a:lnTo>
                    <a:pt x="1147" y="932"/>
                  </a:lnTo>
                  <a:lnTo>
                    <a:pt x="1153" y="929"/>
                  </a:lnTo>
                  <a:lnTo>
                    <a:pt x="1160" y="924"/>
                  </a:lnTo>
                  <a:lnTo>
                    <a:pt x="1165" y="918"/>
                  </a:lnTo>
                  <a:lnTo>
                    <a:pt x="1171" y="911"/>
                  </a:lnTo>
                  <a:lnTo>
                    <a:pt x="1175" y="904"/>
                  </a:lnTo>
                  <a:lnTo>
                    <a:pt x="1180" y="897"/>
                  </a:lnTo>
                  <a:lnTo>
                    <a:pt x="1185" y="889"/>
                  </a:lnTo>
                  <a:lnTo>
                    <a:pt x="1191" y="882"/>
                  </a:lnTo>
                  <a:lnTo>
                    <a:pt x="1197" y="875"/>
                  </a:lnTo>
                  <a:lnTo>
                    <a:pt x="1204" y="871"/>
                  </a:lnTo>
                  <a:lnTo>
                    <a:pt x="1214" y="867"/>
                  </a:lnTo>
                  <a:lnTo>
                    <a:pt x="1224" y="864"/>
                  </a:lnTo>
                  <a:lnTo>
                    <a:pt x="1234" y="859"/>
                  </a:lnTo>
                  <a:lnTo>
                    <a:pt x="1238" y="859"/>
                  </a:lnTo>
                  <a:lnTo>
                    <a:pt x="1243" y="858"/>
                  </a:lnTo>
                  <a:lnTo>
                    <a:pt x="1248" y="858"/>
                  </a:lnTo>
                  <a:lnTo>
                    <a:pt x="1254" y="857"/>
                  </a:lnTo>
                  <a:lnTo>
                    <a:pt x="1258" y="855"/>
                  </a:lnTo>
                  <a:lnTo>
                    <a:pt x="1264" y="854"/>
                  </a:lnTo>
                  <a:lnTo>
                    <a:pt x="1271" y="852"/>
                  </a:lnTo>
                  <a:lnTo>
                    <a:pt x="1277" y="851"/>
                  </a:lnTo>
                  <a:lnTo>
                    <a:pt x="1287" y="844"/>
                  </a:lnTo>
                  <a:lnTo>
                    <a:pt x="1296" y="835"/>
                  </a:lnTo>
                  <a:lnTo>
                    <a:pt x="1304" y="824"/>
                  </a:lnTo>
                  <a:lnTo>
                    <a:pt x="1310" y="811"/>
                  </a:lnTo>
                  <a:lnTo>
                    <a:pt x="1317" y="801"/>
                  </a:lnTo>
                  <a:lnTo>
                    <a:pt x="1326" y="794"/>
                  </a:lnTo>
                  <a:lnTo>
                    <a:pt x="1337" y="788"/>
                  </a:lnTo>
                  <a:lnTo>
                    <a:pt x="1350" y="782"/>
                  </a:lnTo>
                  <a:lnTo>
                    <a:pt x="1369" y="785"/>
                  </a:lnTo>
                  <a:lnTo>
                    <a:pt x="1376" y="789"/>
                  </a:lnTo>
                  <a:lnTo>
                    <a:pt x="1381" y="796"/>
                  </a:lnTo>
                  <a:lnTo>
                    <a:pt x="1384" y="798"/>
                  </a:lnTo>
                  <a:lnTo>
                    <a:pt x="1386" y="802"/>
                  </a:lnTo>
                  <a:lnTo>
                    <a:pt x="1387" y="808"/>
                  </a:lnTo>
                  <a:lnTo>
                    <a:pt x="1389" y="814"/>
                  </a:lnTo>
                  <a:lnTo>
                    <a:pt x="1389" y="829"/>
                  </a:lnTo>
                  <a:lnTo>
                    <a:pt x="1387" y="844"/>
                  </a:lnTo>
                  <a:lnTo>
                    <a:pt x="1383" y="858"/>
                  </a:lnTo>
                  <a:lnTo>
                    <a:pt x="1379" y="872"/>
                  </a:lnTo>
                  <a:lnTo>
                    <a:pt x="1371" y="885"/>
                  </a:lnTo>
                  <a:lnTo>
                    <a:pt x="1364" y="897"/>
                  </a:lnTo>
                  <a:lnTo>
                    <a:pt x="1356" y="908"/>
                  </a:lnTo>
                  <a:lnTo>
                    <a:pt x="1346" y="918"/>
                  </a:lnTo>
                  <a:lnTo>
                    <a:pt x="1333" y="927"/>
                  </a:lnTo>
                  <a:lnTo>
                    <a:pt x="1320" y="934"/>
                  </a:lnTo>
                  <a:lnTo>
                    <a:pt x="1306" y="941"/>
                  </a:lnTo>
                  <a:lnTo>
                    <a:pt x="1293" y="948"/>
                  </a:lnTo>
                  <a:lnTo>
                    <a:pt x="1278" y="955"/>
                  </a:lnTo>
                  <a:lnTo>
                    <a:pt x="1266" y="964"/>
                  </a:lnTo>
                  <a:lnTo>
                    <a:pt x="1254" y="974"/>
                  </a:lnTo>
                  <a:lnTo>
                    <a:pt x="1244" y="987"/>
                  </a:lnTo>
                  <a:lnTo>
                    <a:pt x="1240" y="1000"/>
                  </a:lnTo>
                  <a:lnTo>
                    <a:pt x="1237" y="1011"/>
                  </a:lnTo>
                  <a:lnTo>
                    <a:pt x="1236" y="1022"/>
                  </a:lnTo>
                  <a:lnTo>
                    <a:pt x="1233" y="1037"/>
                  </a:lnTo>
                  <a:lnTo>
                    <a:pt x="1226" y="1045"/>
                  </a:lnTo>
                  <a:lnTo>
                    <a:pt x="1217" y="1053"/>
                  </a:lnTo>
                  <a:lnTo>
                    <a:pt x="1207" y="1058"/>
                  </a:lnTo>
                  <a:lnTo>
                    <a:pt x="1195" y="1064"/>
                  </a:lnTo>
                  <a:lnTo>
                    <a:pt x="1184" y="1070"/>
                  </a:lnTo>
                  <a:lnTo>
                    <a:pt x="1173" y="1075"/>
                  </a:lnTo>
                  <a:lnTo>
                    <a:pt x="1161" y="1080"/>
                  </a:lnTo>
                  <a:lnTo>
                    <a:pt x="1148" y="1085"/>
                  </a:lnTo>
                  <a:lnTo>
                    <a:pt x="1143" y="1088"/>
                  </a:lnTo>
                  <a:lnTo>
                    <a:pt x="1137" y="1094"/>
                  </a:lnTo>
                  <a:lnTo>
                    <a:pt x="1130" y="1100"/>
                  </a:lnTo>
                  <a:lnTo>
                    <a:pt x="1124" y="1105"/>
                  </a:lnTo>
                  <a:lnTo>
                    <a:pt x="1118" y="1111"/>
                  </a:lnTo>
                  <a:lnTo>
                    <a:pt x="1115" y="1115"/>
                  </a:lnTo>
                  <a:lnTo>
                    <a:pt x="1113" y="1121"/>
                  </a:lnTo>
                  <a:lnTo>
                    <a:pt x="1111" y="1130"/>
                  </a:lnTo>
                  <a:lnTo>
                    <a:pt x="1107" y="1137"/>
                  </a:lnTo>
                  <a:lnTo>
                    <a:pt x="1117" y="1166"/>
                  </a:lnTo>
                  <a:lnTo>
                    <a:pt x="1124" y="1197"/>
                  </a:lnTo>
                  <a:lnTo>
                    <a:pt x="1128" y="1228"/>
                  </a:lnTo>
                  <a:lnTo>
                    <a:pt x="1135" y="1260"/>
                  </a:lnTo>
                  <a:lnTo>
                    <a:pt x="1141" y="1261"/>
                  </a:lnTo>
                  <a:lnTo>
                    <a:pt x="1161" y="1256"/>
                  </a:lnTo>
                  <a:lnTo>
                    <a:pt x="1170" y="1250"/>
                  </a:lnTo>
                  <a:lnTo>
                    <a:pt x="1177" y="1243"/>
                  </a:lnTo>
                  <a:lnTo>
                    <a:pt x="1184" y="1236"/>
                  </a:lnTo>
                  <a:lnTo>
                    <a:pt x="1190" y="1226"/>
                  </a:lnTo>
                  <a:lnTo>
                    <a:pt x="1197" y="1217"/>
                  </a:lnTo>
                  <a:lnTo>
                    <a:pt x="1203" y="1208"/>
                  </a:lnTo>
                  <a:lnTo>
                    <a:pt x="1210" y="1200"/>
                  </a:lnTo>
                  <a:lnTo>
                    <a:pt x="1218" y="1193"/>
                  </a:lnTo>
                  <a:lnTo>
                    <a:pt x="1228" y="1187"/>
                  </a:lnTo>
                  <a:lnTo>
                    <a:pt x="1240" y="1184"/>
                  </a:lnTo>
                  <a:lnTo>
                    <a:pt x="1251" y="1184"/>
                  </a:lnTo>
                  <a:lnTo>
                    <a:pt x="1264" y="1186"/>
                  </a:lnTo>
                  <a:lnTo>
                    <a:pt x="1277" y="1187"/>
                  </a:lnTo>
                  <a:lnTo>
                    <a:pt x="1288" y="1187"/>
                  </a:lnTo>
                  <a:lnTo>
                    <a:pt x="1300" y="1184"/>
                  </a:lnTo>
                  <a:lnTo>
                    <a:pt x="1311" y="1178"/>
                  </a:lnTo>
                  <a:lnTo>
                    <a:pt x="1321" y="1173"/>
                  </a:lnTo>
                  <a:lnTo>
                    <a:pt x="1328" y="1166"/>
                  </a:lnTo>
                  <a:lnTo>
                    <a:pt x="1336" y="1157"/>
                  </a:lnTo>
                  <a:lnTo>
                    <a:pt x="1341" y="1147"/>
                  </a:lnTo>
                  <a:lnTo>
                    <a:pt x="1347" y="1137"/>
                  </a:lnTo>
                  <a:lnTo>
                    <a:pt x="1353" y="1125"/>
                  </a:lnTo>
                  <a:lnTo>
                    <a:pt x="1357" y="1114"/>
                  </a:lnTo>
                  <a:lnTo>
                    <a:pt x="1363" y="1103"/>
                  </a:lnTo>
                  <a:lnTo>
                    <a:pt x="1370" y="1095"/>
                  </a:lnTo>
                  <a:lnTo>
                    <a:pt x="1376" y="1091"/>
                  </a:lnTo>
                  <a:lnTo>
                    <a:pt x="1383" y="1087"/>
                  </a:lnTo>
                  <a:lnTo>
                    <a:pt x="1391" y="1083"/>
                  </a:lnTo>
                  <a:lnTo>
                    <a:pt x="1411" y="1088"/>
                  </a:lnTo>
                  <a:lnTo>
                    <a:pt x="1417" y="1093"/>
                  </a:lnTo>
                  <a:lnTo>
                    <a:pt x="1420" y="1098"/>
                  </a:lnTo>
                  <a:lnTo>
                    <a:pt x="1423" y="1105"/>
                  </a:lnTo>
                  <a:lnTo>
                    <a:pt x="1429" y="1111"/>
                  </a:lnTo>
                  <a:lnTo>
                    <a:pt x="1429" y="1133"/>
                  </a:lnTo>
                  <a:lnTo>
                    <a:pt x="1427" y="1153"/>
                  </a:lnTo>
                  <a:lnTo>
                    <a:pt x="1424" y="1171"/>
                  </a:lnTo>
                  <a:lnTo>
                    <a:pt x="1419" y="1190"/>
                  </a:lnTo>
                  <a:lnTo>
                    <a:pt x="1411" y="1206"/>
                  </a:lnTo>
                  <a:lnTo>
                    <a:pt x="1403" y="1220"/>
                  </a:lnTo>
                  <a:lnTo>
                    <a:pt x="1393" y="1231"/>
                  </a:lnTo>
                  <a:lnTo>
                    <a:pt x="1381" y="1241"/>
                  </a:lnTo>
                  <a:lnTo>
                    <a:pt x="1376" y="1247"/>
                  </a:lnTo>
                  <a:lnTo>
                    <a:pt x="1369" y="1253"/>
                  </a:lnTo>
                  <a:lnTo>
                    <a:pt x="1361" y="1257"/>
                  </a:lnTo>
                  <a:lnTo>
                    <a:pt x="1354" y="1261"/>
                  </a:lnTo>
                  <a:lnTo>
                    <a:pt x="1347" y="1266"/>
                  </a:lnTo>
                  <a:lnTo>
                    <a:pt x="1339" y="1270"/>
                  </a:lnTo>
                  <a:lnTo>
                    <a:pt x="1330" y="1273"/>
                  </a:lnTo>
                  <a:lnTo>
                    <a:pt x="1320" y="1277"/>
                  </a:lnTo>
                  <a:lnTo>
                    <a:pt x="1311" y="1277"/>
                  </a:lnTo>
                  <a:lnTo>
                    <a:pt x="1301" y="1277"/>
                  </a:lnTo>
                  <a:lnTo>
                    <a:pt x="1293" y="1279"/>
                  </a:lnTo>
                  <a:lnTo>
                    <a:pt x="1284" y="1281"/>
                  </a:lnTo>
                  <a:lnTo>
                    <a:pt x="1277" y="1286"/>
                  </a:lnTo>
                  <a:lnTo>
                    <a:pt x="1268" y="1290"/>
                  </a:lnTo>
                  <a:lnTo>
                    <a:pt x="1261" y="1296"/>
                  </a:lnTo>
                  <a:lnTo>
                    <a:pt x="1256" y="1303"/>
                  </a:lnTo>
                  <a:lnTo>
                    <a:pt x="1250" y="1313"/>
                  </a:lnTo>
                  <a:lnTo>
                    <a:pt x="1246" y="1324"/>
                  </a:lnTo>
                  <a:lnTo>
                    <a:pt x="1240" y="1339"/>
                  </a:lnTo>
                  <a:lnTo>
                    <a:pt x="1234" y="1352"/>
                  </a:lnTo>
                  <a:lnTo>
                    <a:pt x="1223" y="1366"/>
                  </a:lnTo>
                  <a:lnTo>
                    <a:pt x="1207" y="1379"/>
                  </a:lnTo>
                  <a:lnTo>
                    <a:pt x="1191" y="1390"/>
                  </a:lnTo>
                  <a:lnTo>
                    <a:pt x="1175" y="1402"/>
                  </a:lnTo>
                  <a:lnTo>
                    <a:pt x="1161" y="1414"/>
                  </a:lnTo>
                  <a:lnTo>
                    <a:pt x="1151" y="1430"/>
                  </a:lnTo>
                  <a:lnTo>
                    <a:pt x="1145" y="1449"/>
                  </a:lnTo>
                  <a:lnTo>
                    <a:pt x="1147" y="1472"/>
                  </a:lnTo>
                  <a:lnTo>
                    <a:pt x="1155" y="1490"/>
                  </a:lnTo>
                  <a:lnTo>
                    <a:pt x="1161" y="1493"/>
                  </a:lnTo>
                  <a:lnTo>
                    <a:pt x="1167" y="1495"/>
                  </a:lnTo>
                  <a:lnTo>
                    <a:pt x="1173" y="1496"/>
                  </a:lnTo>
                  <a:lnTo>
                    <a:pt x="1180" y="1496"/>
                  </a:lnTo>
                  <a:lnTo>
                    <a:pt x="1198" y="1480"/>
                  </a:lnTo>
                  <a:lnTo>
                    <a:pt x="1218" y="1470"/>
                  </a:lnTo>
                  <a:lnTo>
                    <a:pt x="1240" y="1463"/>
                  </a:lnTo>
                  <a:lnTo>
                    <a:pt x="1263" y="1460"/>
                  </a:lnTo>
                  <a:lnTo>
                    <a:pt x="1286" y="1459"/>
                  </a:lnTo>
                  <a:lnTo>
                    <a:pt x="1308" y="1459"/>
                  </a:lnTo>
                  <a:lnTo>
                    <a:pt x="1333" y="1457"/>
                  </a:lnTo>
                  <a:lnTo>
                    <a:pt x="1357" y="1456"/>
                  </a:lnTo>
                  <a:lnTo>
                    <a:pt x="1367" y="1446"/>
                  </a:lnTo>
                  <a:lnTo>
                    <a:pt x="1374" y="1436"/>
                  </a:lnTo>
                  <a:lnTo>
                    <a:pt x="1381" y="1424"/>
                  </a:lnTo>
                  <a:lnTo>
                    <a:pt x="1387" y="1412"/>
                  </a:lnTo>
                  <a:lnTo>
                    <a:pt x="1390" y="1409"/>
                  </a:lnTo>
                  <a:lnTo>
                    <a:pt x="1393" y="1404"/>
                  </a:lnTo>
                  <a:lnTo>
                    <a:pt x="1397" y="1400"/>
                  </a:lnTo>
                  <a:lnTo>
                    <a:pt x="1403" y="1397"/>
                  </a:lnTo>
                  <a:lnTo>
                    <a:pt x="1414" y="1397"/>
                  </a:lnTo>
                  <a:lnTo>
                    <a:pt x="1420" y="1399"/>
                  </a:lnTo>
                  <a:lnTo>
                    <a:pt x="1426" y="1400"/>
                  </a:lnTo>
                  <a:lnTo>
                    <a:pt x="1430" y="1403"/>
                  </a:lnTo>
                  <a:lnTo>
                    <a:pt x="1433" y="1406"/>
                  </a:lnTo>
                  <a:lnTo>
                    <a:pt x="1439" y="1414"/>
                  </a:lnTo>
                  <a:lnTo>
                    <a:pt x="1444" y="1424"/>
                  </a:lnTo>
                  <a:lnTo>
                    <a:pt x="1450" y="1434"/>
                  </a:lnTo>
                  <a:lnTo>
                    <a:pt x="1454" y="1447"/>
                  </a:lnTo>
                  <a:lnTo>
                    <a:pt x="1456" y="1462"/>
                  </a:lnTo>
                  <a:lnTo>
                    <a:pt x="1454" y="1473"/>
                  </a:lnTo>
                  <a:lnTo>
                    <a:pt x="1450" y="1485"/>
                  </a:lnTo>
                  <a:lnTo>
                    <a:pt x="1447" y="1497"/>
                  </a:lnTo>
                  <a:lnTo>
                    <a:pt x="1441" y="1510"/>
                  </a:lnTo>
                  <a:lnTo>
                    <a:pt x="1433" y="1520"/>
                  </a:lnTo>
                  <a:lnTo>
                    <a:pt x="1424" y="1529"/>
                  </a:lnTo>
                  <a:lnTo>
                    <a:pt x="1416" y="1537"/>
                  </a:lnTo>
                  <a:lnTo>
                    <a:pt x="1406" y="1545"/>
                  </a:lnTo>
                  <a:lnTo>
                    <a:pt x="1396" y="1550"/>
                  </a:lnTo>
                  <a:lnTo>
                    <a:pt x="1386" y="1558"/>
                  </a:lnTo>
                  <a:lnTo>
                    <a:pt x="1374" y="1562"/>
                  </a:lnTo>
                  <a:lnTo>
                    <a:pt x="1360" y="1568"/>
                  </a:lnTo>
                  <a:lnTo>
                    <a:pt x="1346" y="1568"/>
                  </a:lnTo>
                  <a:lnTo>
                    <a:pt x="1333" y="1568"/>
                  </a:lnTo>
                  <a:lnTo>
                    <a:pt x="1318" y="1566"/>
                  </a:lnTo>
                  <a:lnTo>
                    <a:pt x="1306" y="1565"/>
                  </a:lnTo>
                  <a:lnTo>
                    <a:pt x="1291" y="1565"/>
                  </a:lnTo>
                  <a:lnTo>
                    <a:pt x="1277" y="1566"/>
                  </a:lnTo>
                  <a:lnTo>
                    <a:pt x="1263" y="1570"/>
                  </a:lnTo>
                  <a:lnTo>
                    <a:pt x="1248" y="1576"/>
                  </a:lnTo>
                  <a:lnTo>
                    <a:pt x="1234" y="1590"/>
                  </a:lnTo>
                  <a:lnTo>
                    <a:pt x="1220" y="1605"/>
                  </a:lnTo>
                  <a:lnTo>
                    <a:pt x="1207" y="1619"/>
                  </a:lnTo>
                  <a:lnTo>
                    <a:pt x="1195" y="1635"/>
                  </a:lnTo>
                  <a:lnTo>
                    <a:pt x="1183" y="1649"/>
                  </a:lnTo>
                  <a:lnTo>
                    <a:pt x="1168" y="1662"/>
                  </a:lnTo>
                  <a:lnTo>
                    <a:pt x="1153" y="1673"/>
                  </a:lnTo>
                  <a:lnTo>
                    <a:pt x="1135" y="1682"/>
                  </a:lnTo>
                  <a:lnTo>
                    <a:pt x="1130" y="1688"/>
                  </a:lnTo>
                  <a:lnTo>
                    <a:pt x="1124" y="1701"/>
                  </a:lnTo>
                  <a:lnTo>
                    <a:pt x="1118" y="1715"/>
                  </a:lnTo>
                  <a:lnTo>
                    <a:pt x="1117" y="1729"/>
                  </a:lnTo>
                  <a:lnTo>
                    <a:pt x="1120" y="1743"/>
                  </a:lnTo>
                  <a:lnTo>
                    <a:pt x="1131" y="1746"/>
                  </a:lnTo>
                  <a:lnTo>
                    <a:pt x="1141" y="1748"/>
                  </a:lnTo>
                  <a:lnTo>
                    <a:pt x="1153" y="1748"/>
                  </a:lnTo>
                  <a:lnTo>
                    <a:pt x="1164" y="1745"/>
                  </a:lnTo>
                  <a:lnTo>
                    <a:pt x="1174" y="1741"/>
                  </a:lnTo>
                  <a:lnTo>
                    <a:pt x="1185" y="1736"/>
                  </a:lnTo>
                  <a:lnTo>
                    <a:pt x="1195" y="1731"/>
                  </a:lnTo>
                  <a:lnTo>
                    <a:pt x="1205" y="1726"/>
                  </a:lnTo>
                  <a:lnTo>
                    <a:pt x="1220" y="1723"/>
                  </a:lnTo>
                  <a:lnTo>
                    <a:pt x="1234" y="1723"/>
                  </a:lnTo>
                  <a:lnTo>
                    <a:pt x="1248" y="1725"/>
                  </a:lnTo>
                  <a:lnTo>
                    <a:pt x="1261" y="1728"/>
                  </a:lnTo>
                  <a:lnTo>
                    <a:pt x="1276" y="1732"/>
                  </a:lnTo>
                  <a:lnTo>
                    <a:pt x="1290" y="1738"/>
                  </a:lnTo>
                  <a:lnTo>
                    <a:pt x="1303" y="1742"/>
                  </a:lnTo>
                  <a:lnTo>
                    <a:pt x="1317" y="1748"/>
                  </a:lnTo>
                  <a:lnTo>
                    <a:pt x="1328" y="1748"/>
                  </a:lnTo>
                  <a:lnTo>
                    <a:pt x="1340" y="1748"/>
                  </a:lnTo>
                  <a:lnTo>
                    <a:pt x="1351" y="1745"/>
                  </a:lnTo>
                  <a:lnTo>
                    <a:pt x="1363" y="1741"/>
                  </a:lnTo>
                  <a:lnTo>
                    <a:pt x="1374" y="1735"/>
                  </a:lnTo>
                  <a:lnTo>
                    <a:pt x="1384" y="1729"/>
                  </a:lnTo>
                  <a:lnTo>
                    <a:pt x="1394" y="1723"/>
                  </a:lnTo>
                  <a:lnTo>
                    <a:pt x="1403" y="1716"/>
                  </a:lnTo>
                  <a:lnTo>
                    <a:pt x="1409" y="1715"/>
                  </a:lnTo>
                  <a:lnTo>
                    <a:pt x="1414" y="1715"/>
                  </a:lnTo>
                  <a:lnTo>
                    <a:pt x="1420" y="1718"/>
                  </a:lnTo>
                  <a:lnTo>
                    <a:pt x="1427" y="1719"/>
                  </a:lnTo>
                  <a:lnTo>
                    <a:pt x="1433" y="1726"/>
                  </a:lnTo>
                  <a:lnTo>
                    <a:pt x="1439" y="1733"/>
                  </a:lnTo>
                  <a:lnTo>
                    <a:pt x="1443" y="1741"/>
                  </a:lnTo>
                  <a:lnTo>
                    <a:pt x="1449" y="1751"/>
                  </a:lnTo>
                  <a:lnTo>
                    <a:pt x="1449" y="1758"/>
                  </a:lnTo>
                  <a:lnTo>
                    <a:pt x="1447" y="1765"/>
                  </a:lnTo>
                  <a:lnTo>
                    <a:pt x="1446" y="1774"/>
                  </a:lnTo>
                  <a:lnTo>
                    <a:pt x="1444" y="1781"/>
                  </a:lnTo>
                  <a:lnTo>
                    <a:pt x="1439" y="1794"/>
                  </a:lnTo>
                  <a:lnTo>
                    <a:pt x="1433" y="1804"/>
                  </a:lnTo>
                  <a:lnTo>
                    <a:pt x="1426" y="1811"/>
                  </a:lnTo>
                  <a:lnTo>
                    <a:pt x="1416" y="1819"/>
                  </a:lnTo>
                  <a:lnTo>
                    <a:pt x="1406" y="1828"/>
                  </a:lnTo>
                  <a:lnTo>
                    <a:pt x="1386" y="1841"/>
                  </a:lnTo>
                  <a:lnTo>
                    <a:pt x="1366" y="1848"/>
                  </a:lnTo>
                  <a:lnTo>
                    <a:pt x="1343" y="1851"/>
                  </a:lnTo>
                  <a:lnTo>
                    <a:pt x="1318" y="1851"/>
                  </a:lnTo>
                  <a:lnTo>
                    <a:pt x="1294" y="1851"/>
                  </a:lnTo>
                  <a:lnTo>
                    <a:pt x="1270" y="1851"/>
                  </a:lnTo>
                  <a:lnTo>
                    <a:pt x="1246" y="1852"/>
                  </a:lnTo>
                  <a:lnTo>
                    <a:pt x="1223" y="1858"/>
                  </a:lnTo>
                  <a:lnTo>
                    <a:pt x="1211" y="1865"/>
                  </a:lnTo>
                  <a:lnTo>
                    <a:pt x="1203" y="1874"/>
                  </a:lnTo>
                  <a:lnTo>
                    <a:pt x="1195" y="1885"/>
                  </a:lnTo>
                  <a:lnTo>
                    <a:pt x="1190" y="1898"/>
                  </a:lnTo>
                  <a:lnTo>
                    <a:pt x="1184" y="1904"/>
                  </a:lnTo>
                  <a:lnTo>
                    <a:pt x="1180" y="1909"/>
                  </a:lnTo>
                  <a:lnTo>
                    <a:pt x="1174" y="1917"/>
                  </a:lnTo>
                  <a:lnTo>
                    <a:pt x="1170" y="1922"/>
                  </a:lnTo>
                  <a:lnTo>
                    <a:pt x="1164" y="1929"/>
                  </a:lnTo>
                  <a:lnTo>
                    <a:pt x="1158" y="1935"/>
                  </a:lnTo>
                  <a:lnTo>
                    <a:pt x="1151" y="1941"/>
                  </a:lnTo>
                  <a:lnTo>
                    <a:pt x="1144" y="1947"/>
                  </a:lnTo>
                  <a:lnTo>
                    <a:pt x="1140" y="1951"/>
                  </a:lnTo>
                  <a:lnTo>
                    <a:pt x="1138" y="1954"/>
                  </a:lnTo>
                  <a:lnTo>
                    <a:pt x="1135" y="1958"/>
                  </a:lnTo>
                  <a:lnTo>
                    <a:pt x="1133" y="1965"/>
                  </a:lnTo>
                  <a:lnTo>
                    <a:pt x="1141" y="1967"/>
                  </a:lnTo>
                  <a:lnTo>
                    <a:pt x="1150" y="1968"/>
                  </a:lnTo>
                  <a:lnTo>
                    <a:pt x="1158" y="1968"/>
                  </a:lnTo>
                  <a:lnTo>
                    <a:pt x="1168" y="1968"/>
                  </a:lnTo>
                  <a:lnTo>
                    <a:pt x="1178" y="1968"/>
                  </a:lnTo>
                  <a:lnTo>
                    <a:pt x="1188" y="1968"/>
                  </a:lnTo>
                  <a:lnTo>
                    <a:pt x="1198" y="1968"/>
                  </a:lnTo>
                  <a:lnTo>
                    <a:pt x="1208" y="1970"/>
                  </a:lnTo>
                  <a:lnTo>
                    <a:pt x="1247" y="1975"/>
                  </a:lnTo>
                  <a:lnTo>
                    <a:pt x="1286" y="1981"/>
                  </a:lnTo>
                  <a:lnTo>
                    <a:pt x="1324" y="1987"/>
                  </a:lnTo>
                  <a:lnTo>
                    <a:pt x="1361" y="1992"/>
                  </a:lnTo>
                  <a:lnTo>
                    <a:pt x="1400" y="1998"/>
                  </a:lnTo>
                  <a:lnTo>
                    <a:pt x="1437" y="2004"/>
                  </a:lnTo>
                  <a:lnTo>
                    <a:pt x="1476" y="2010"/>
                  </a:lnTo>
                  <a:lnTo>
                    <a:pt x="1513" y="2014"/>
                  </a:lnTo>
                  <a:lnTo>
                    <a:pt x="1550" y="2020"/>
                  </a:lnTo>
                  <a:lnTo>
                    <a:pt x="1587" y="2025"/>
                  </a:lnTo>
                  <a:lnTo>
                    <a:pt x="1626" y="2030"/>
                  </a:lnTo>
                  <a:lnTo>
                    <a:pt x="1663" y="2035"/>
                  </a:lnTo>
                  <a:lnTo>
                    <a:pt x="1700" y="2041"/>
                  </a:lnTo>
                  <a:lnTo>
                    <a:pt x="1738" y="2045"/>
                  </a:lnTo>
                  <a:lnTo>
                    <a:pt x="1775" y="2051"/>
                  </a:lnTo>
                  <a:lnTo>
                    <a:pt x="1812" y="2057"/>
                  </a:lnTo>
                  <a:lnTo>
                    <a:pt x="1828" y="2061"/>
                  </a:lnTo>
                  <a:lnTo>
                    <a:pt x="1842" y="2065"/>
                  </a:lnTo>
                  <a:lnTo>
                    <a:pt x="1858" y="2070"/>
                  </a:lnTo>
                  <a:lnTo>
                    <a:pt x="1872" y="2075"/>
                  </a:lnTo>
                  <a:lnTo>
                    <a:pt x="1888" y="2080"/>
                  </a:lnTo>
                  <a:lnTo>
                    <a:pt x="1903" y="2084"/>
                  </a:lnTo>
                  <a:lnTo>
                    <a:pt x="1918" y="2088"/>
                  </a:lnTo>
                  <a:lnTo>
                    <a:pt x="1934" y="2093"/>
                  </a:lnTo>
                  <a:lnTo>
                    <a:pt x="1949" y="2098"/>
                  </a:lnTo>
                  <a:lnTo>
                    <a:pt x="1965" y="2103"/>
                  </a:lnTo>
                  <a:lnTo>
                    <a:pt x="1981" y="2107"/>
                  </a:lnTo>
                  <a:lnTo>
                    <a:pt x="1996" y="2113"/>
                  </a:lnTo>
                  <a:lnTo>
                    <a:pt x="2012" y="2117"/>
                  </a:lnTo>
                  <a:lnTo>
                    <a:pt x="2028" y="2123"/>
                  </a:lnTo>
                  <a:lnTo>
                    <a:pt x="2044" y="2127"/>
                  </a:lnTo>
                  <a:lnTo>
                    <a:pt x="2059" y="2133"/>
                  </a:lnTo>
                  <a:lnTo>
                    <a:pt x="2062" y="2135"/>
                  </a:lnTo>
                  <a:lnTo>
                    <a:pt x="2064" y="2138"/>
                  </a:lnTo>
                  <a:lnTo>
                    <a:pt x="2065" y="2143"/>
                  </a:lnTo>
                  <a:lnTo>
                    <a:pt x="2064" y="2148"/>
                  </a:lnTo>
                  <a:lnTo>
                    <a:pt x="2061" y="2151"/>
                  </a:lnTo>
                  <a:lnTo>
                    <a:pt x="2057" y="2153"/>
                  </a:lnTo>
                  <a:lnTo>
                    <a:pt x="2049" y="2154"/>
                  </a:lnTo>
                  <a:lnTo>
                    <a:pt x="2044" y="2157"/>
                  </a:lnTo>
                  <a:lnTo>
                    <a:pt x="2005" y="2148"/>
                  </a:lnTo>
                  <a:lnTo>
                    <a:pt x="1966" y="2144"/>
                  </a:lnTo>
                  <a:lnTo>
                    <a:pt x="1928" y="2141"/>
                  </a:lnTo>
                  <a:lnTo>
                    <a:pt x="1891" y="2140"/>
                  </a:lnTo>
                  <a:lnTo>
                    <a:pt x="1852" y="2141"/>
                  </a:lnTo>
                  <a:lnTo>
                    <a:pt x="1813" y="2144"/>
                  </a:lnTo>
                  <a:lnTo>
                    <a:pt x="1775" y="2147"/>
                  </a:lnTo>
                  <a:lnTo>
                    <a:pt x="1738" y="2151"/>
                  </a:lnTo>
                  <a:lnTo>
                    <a:pt x="1699" y="2155"/>
                  </a:lnTo>
                  <a:lnTo>
                    <a:pt x="1660" y="2160"/>
                  </a:lnTo>
                  <a:lnTo>
                    <a:pt x="1622" y="2164"/>
                  </a:lnTo>
                  <a:lnTo>
                    <a:pt x="1585" y="2167"/>
                  </a:lnTo>
                  <a:lnTo>
                    <a:pt x="1546" y="2168"/>
                  </a:lnTo>
                  <a:lnTo>
                    <a:pt x="1506" y="2168"/>
                  </a:lnTo>
                  <a:lnTo>
                    <a:pt x="1467" y="2167"/>
                  </a:lnTo>
                  <a:lnTo>
                    <a:pt x="1429" y="2163"/>
                  </a:lnTo>
                  <a:lnTo>
                    <a:pt x="1420" y="2166"/>
                  </a:lnTo>
                  <a:lnTo>
                    <a:pt x="1413" y="2168"/>
                  </a:lnTo>
                  <a:lnTo>
                    <a:pt x="1406" y="2173"/>
                  </a:lnTo>
                  <a:lnTo>
                    <a:pt x="1399" y="2176"/>
                  </a:lnTo>
                  <a:lnTo>
                    <a:pt x="1390" y="2180"/>
                  </a:lnTo>
                  <a:lnTo>
                    <a:pt x="1383" y="2184"/>
                  </a:lnTo>
                  <a:lnTo>
                    <a:pt x="1376" y="2187"/>
                  </a:lnTo>
                  <a:lnTo>
                    <a:pt x="1367" y="2191"/>
                  </a:lnTo>
                  <a:lnTo>
                    <a:pt x="1340" y="2196"/>
                  </a:lnTo>
                  <a:lnTo>
                    <a:pt x="1313" y="2198"/>
                  </a:lnTo>
                  <a:lnTo>
                    <a:pt x="1286" y="2201"/>
                  </a:lnTo>
                  <a:lnTo>
                    <a:pt x="1257" y="2201"/>
                  </a:lnTo>
                  <a:lnTo>
                    <a:pt x="1230" y="2203"/>
                  </a:lnTo>
                  <a:lnTo>
                    <a:pt x="1203" y="2203"/>
                  </a:lnTo>
                  <a:lnTo>
                    <a:pt x="1174" y="2204"/>
                  </a:lnTo>
                  <a:lnTo>
                    <a:pt x="1147" y="2206"/>
                  </a:lnTo>
                  <a:lnTo>
                    <a:pt x="1131"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4" name="Freeform 13"/>
            <p:cNvSpPr>
              <a:spLocks/>
            </p:cNvSpPr>
            <p:nvPr/>
          </p:nvSpPr>
          <p:spPr bwMode="auto">
            <a:xfrm>
              <a:off x="1893" y="3578"/>
              <a:ext cx="1996" cy="225"/>
            </a:xfrm>
            <a:custGeom>
              <a:avLst/>
              <a:gdLst>
                <a:gd name="T0" fmla="*/ 1028 w 1996"/>
                <a:gd name="T1" fmla="*/ 223 h 225"/>
                <a:gd name="T2" fmla="*/ 904 w 1996"/>
                <a:gd name="T3" fmla="*/ 218 h 225"/>
                <a:gd name="T4" fmla="*/ 779 w 1996"/>
                <a:gd name="T5" fmla="*/ 206 h 225"/>
                <a:gd name="T6" fmla="*/ 653 w 1996"/>
                <a:gd name="T7" fmla="*/ 193 h 225"/>
                <a:gd name="T8" fmla="*/ 528 w 1996"/>
                <a:gd name="T9" fmla="*/ 178 h 225"/>
                <a:gd name="T10" fmla="*/ 403 w 1996"/>
                <a:gd name="T11" fmla="*/ 163 h 225"/>
                <a:gd name="T12" fmla="*/ 277 w 1996"/>
                <a:gd name="T13" fmla="*/ 153 h 225"/>
                <a:gd name="T14" fmla="*/ 154 w 1996"/>
                <a:gd name="T15" fmla="*/ 146 h 225"/>
                <a:gd name="T16" fmla="*/ 110 w 1996"/>
                <a:gd name="T17" fmla="*/ 136 h 225"/>
                <a:gd name="T18" fmla="*/ 68 w 1996"/>
                <a:gd name="T19" fmla="*/ 120 h 225"/>
                <a:gd name="T20" fmla="*/ 13 w 1996"/>
                <a:gd name="T21" fmla="*/ 113 h 225"/>
                <a:gd name="T22" fmla="*/ 60 w 1996"/>
                <a:gd name="T23" fmla="*/ 96 h 225"/>
                <a:gd name="T24" fmla="*/ 160 w 1996"/>
                <a:gd name="T25" fmla="*/ 85 h 225"/>
                <a:gd name="T26" fmla="*/ 259 w 1996"/>
                <a:gd name="T27" fmla="*/ 72 h 225"/>
                <a:gd name="T28" fmla="*/ 359 w 1996"/>
                <a:gd name="T29" fmla="*/ 50 h 225"/>
                <a:gd name="T30" fmla="*/ 460 w 1996"/>
                <a:gd name="T31" fmla="*/ 37 h 225"/>
                <a:gd name="T32" fmla="*/ 563 w 1996"/>
                <a:gd name="T33" fmla="*/ 30 h 225"/>
                <a:gd name="T34" fmla="*/ 666 w 1996"/>
                <a:gd name="T35" fmla="*/ 13 h 225"/>
                <a:gd name="T36" fmla="*/ 769 w 1996"/>
                <a:gd name="T37" fmla="*/ 0 h 225"/>
                <a:gd name="T38" fmla="*/ 842 w 1996"/>
                <a:gd name="T39" fmla="*/ 22 h 225"/>
                <a:gd name="T40" fmla="*/ 837 w 1996"/>
                <a:gd name="T41" fmla="*/ 67 h 225"/>
                <a:gd name="T42" fmla="*/ 785 w 1996"/>
                <a:gd name="T43" fmla="*/ 82 h 225"/>
                <a:gd name="T44" fmla="*/ 749 w 1996"/>
                <a:gd name="T45" fmla="*/ 100 h 225"/>
                <a:gd name="T46" fmla="*/ 772 w 1996"/>
                <a:gd name="T47" fmla="*/ 106 h 225"/>
                <a:gd name="T48" fmla="*/ 799 w 1996"/>
                <a:gd name="T49" fmla="*/ 93 h 225"/>
                <a:gd name="T50" fmla="*/ 848 w 1996"/>
                <a:gd name="T51" fmla="*/ 92 h 225"/>
                <a:gd name="T52" fmla="*/ 885 w 1996"/>
                <a:gd name="T53" fmla="*/ 108 h 225"/>
                <a:gd name="T54" fmla="*/ 942 w 1996"/>
                <a:gd name="T55" fmla="*/ 115 h 225"/>
                <a:gd name="T56" fmla="*/ 1034 w 1996"/>
                <a:gd name="T57" fmla="*/ 115 h 225"/>
                <a:gd name="T58" fmla="*/ 1108 w 1996"/>
                <a:gd name="T59" fmla="*/ 108 h 225"/>
                <a:gd name="T60" fmla="*/ 1135 w 1996"/>
                <a:gd name="T61" fmla="*/ 98 h 225"/>
                <a:gd name="T62" fmla="*/ 1190 w 1996"/>
                <a:gd name="T63" fmla="*/ 96 h 225"/>
                <a:gd name="T64" fmla="*/ 1244 w 1996"/>
                <a:gd name="T65" fmla="*/ 89 h 225"/>
                <a:gd name="T66" fmla="*/ 1184 w 1996"/>
                <a:gd name="T67" fmla="*/ 79 h 225"/>
                <a:gd name="T68" fmla="*/ 1120 w 1996"/>
                <a:gd name="T69" fmla="*/ 79 h 225"/>
                <a:gd name="T70" fmla="*/ 1101 w 1996"/>
                <a:gd name="T71" fmla="*/ 90 h 225"/>
                <a:gd name="T72" fmla="*/ 1095 w 1996"/>
                <a:gd name="T73" fmla="*/ 37 h 225"/>
                <a:gd name="T74" fmla="*/ 1226 w 1996"/>
                <a:gd name="T75" fmla="*/ 27 h 225"/>
                <a:gd name="T76" fmla="*/ 1394 w 1996"/>
                <a:gd name="T77" fmla="*/ 47 h 225"/>
                <a:gd name="T78" fmla="*/ 1563 w 1996"/>
                <a:gd name="T79" fmla="*/ 75 h 225"/>
                <a:gd name="T80" fmla="*/ 1732 w 1996"/>
                <a:gd name="T81" fmla="*/ 100 h 225"/>
                <a:gd name="T82" fmla="*/ 1858 w 1996"/>
                <a:gd name="T83" fmla="*/ 130 h 225"/>
                <a:gd name="T84" fmla="*/ 1969 w 1996"/>
                <a:gd name="T85" fmla="*/ 163 h 225"/>
                <a:gd name="T86" fmla="*/ 1974 w 1996"/>
                <a:gd name="T87" fmla="*/ 172 h 225"/>
                <a:gd name="T88" fmla="*/ 1922 w 1996"/>
                <a:gd name="T89" fmla="*/ 159 h 225"/>
                <a:gd name="T90" fmla="*/ 1849 w 1996"/>
                <a:gd name="T91" fmla="*/ 155 h 225"/>
                <a:gd name="T92" fmla="*/ 1776 w 1996"/>
                <a:gd name="T93" fmla="*/ 160 h 225"/>
                <a:gd name="T94" fmla="*/ 1703 w 1996"/>
                <a:gd name="T95" fmla="*/ 175 h 225"/>
                <a:gd name="T96" fmla="*/ 1595 w 1996"/>
                <a:gd name="T97" fmla="*/ 176 h 225"/>
                <a:gd name="T98" fmla="*/ 1459 w 1996"/>
                <a:gd name="T99" fmla="*/ 185 h 225"/>
                <a:gd name="T100" fmla="*/ 1329 w 1996"/>
                <a:gd name="T101" fmla="*/ 206 h 225"/>
                <a:gd name="T102" fmla="*/ 1197 w 1996"/>
                <a:gd name="T103" fmla="*/ 223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96"/>
                <a:gd name="T157" fmla="*/ 0 h 225"/>
                <a:gd name="T158" fmla="*/ 1996 w 1996"/>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96" h="225">
                  <a:moveTo>
                    <a:pt x="1121" y="225"/>
                  </a:moveTo>
                  <a:lnTo>
                    <a:pt x="1090" y="225"/>
                  </a:lnTo>
                  <a:lnTo>
                    <a:pt x="1060" y="225"/>
                  </a:lnTo>
                  <a:lnTo>
                    <a:pt x="1028" y="223"/>
                  </a:lnTo>
                  <a:lnTo>
                    <a:pt x="997" y="223"/>
                  </a:lnTo>
                  <a:lnTo>
                    <a:pt x="967" y="222"/>
                  </a:lnTo>
                  <a:lnTo>
                    <a:pt x="935" y="219"/>
                  </a:lnTo>
                  <a:lnTo>
                    <a:pt x="904" y="218"/>
                  </a:lnTo>
                  <a:lnTo>
                    <a:pt x="872" y="215"/>
                  </a:lnTo>
                  <a:lnTo>
                    <a:pt x="841" y="212"/>
                  </a:lnTo>
                  <a:lnTo>
                    <a:pt x="811" y="209"/>
                  </a:lnTo>
                  <a:lnTo>
                    <a:pt x="779" y="206"/>
                  </a:lnTo>
                  <a:lnTo>
                    <a:pt x="748" y="203"/>
                  </a:lnTo>
                  <a:lnTo>
                    <a:pt x="716" y="201"/>
                  </a:lnTo>
                  <a:lnTo>
                    <a:pt x="685" y="196"/>
                  </a:lnTo>
                  <a:lnTo>
                    <a:pt x="653" y="193"/>
                  </a:lnTo>
                  <a:lnTo>
                    <a:pt x="622" y="189"/>
                  </a:lnTo>
                  <a:lnTo>
                    <a:pt x="590" y="185"/>
                  </a:lnTo>
                  <a:lnTo>
                    <a:pt x="559" y="182"/>
                  </a:lnTo>
                  <a:lnTo>
                    <a:pt x="528" y="178"/>
                  </a:lnTo>
                  <a:lnTo>
                    <a:pt x="496" y="175"/>
                  </a:lnTo>
                  <a:lnTo>
                    <a:pt x="465" y="170"/>
                  </a:lnTo>
                  <a:lnTo>
                    <a:pt x="433" y="168"/>
                  </a:lnTo>
                  <a:lnTo>
                    <a:pt x="403" y="163"/>
                  </a:lnTo>
                  <a:lnTo>
                    <a:pt x="372" y="160"/>
                  </a:lnTo>
                  <a:lnTo>
                    <a:pt x="340" y="158"/>
                  </a:lnTo>
                  <a:lnTo>
                    <a:pt x="309" y="155"/>
                  </a:lnTo>
                  <a:lnTo>
                    <a:pt x="277" y="153"/>
                  </a:lnTo>
                  <a:lnTo>
                    <a:pt x="247" y="150"/>
                  </a:lnTo>
                  <a:lnTo>
                    <a:pt x="216" y="149"/>
                  </a:lnTo>
                  <a:lnTo>
                    <a:pt x="184" y="146"/>
                  </a:lnTo>
                  <a:lnTo>
                    <a:pt x="154" y="146"/>
                  </a:lnTo>
                  <a:lnTo>
                    <a:pt x="123" y="145"/>
                  </a:lnTo>
                  <a:lnTo>
                    <a:pt x="118" y="142"/>
                  </a:lnTo>
                  <a:lnTo>
                    <a:pt x="114" y="140"/>
                  </a:lnTo>
                  <a:lnTo>
                    <a:pt x="110" y="136"/>
                  </a:lnTo>
                  <a:lnTo>
                    <a:pt x="106" y="132"/>
                  </a:lnTo>
                  <a:lnTo>
                    <a:pt x="94" y="126"/>
                  </a:lnTo>
                  <a:lnTo>
                    <a:pt x="81" y="123"/>
                  </a:lnTo>
                  <a:lnTo>
                    <a:pt x="68" y="120"/>
                  </a:lnTo>
                  <a:lnTo>
                    <a:pt x="56" y="119"/>
                  </a:lnTo>
                  <a:lnTo>
                    <a:pt x="41" y="116"/>
                  </a:lnTo>
                  <a:lnTo>
                    <a:pt x="27" y="115"/>
                  </a:lnTo>
                  <a:lnTo>
                    <a:pt x="13" y="113"/>
                  </a:lnTo>
                  <a:lnTo>
                    <a:pt x="0" y="110"/>
                  </a:lnTo>
                  <a:lnTo>
                    <a:pt x="10" y="103"/>
                  </a:lnTo>
                  <a:lnTo>
                    <a:pt x="34" y="99"/>
                  </a:lnTo>
                  <a:lnTo>
                    <a:pt x="60" y="96"/>
                  </a:lnTo>
                  <a:lnTo>
                    <a:pt x="84" y="92"/>
                  </a:lnTo>
                  <a:lnTo>
                    <a:pt x="110" y="89"/>
                  </a:lnTo>
                  <a:lnTo>
                    <a:pt x="134" y="87"/>
                  </a:lnTo>
                  <a:lnTo>
                    <a:pt x="160" y="85"/>
                  </a:lnTo>
                  <a:lnTo>
                    <a:pt x="184" y="82"/>
                  </a:lnTo>
                  <a:lnTo>
                    <a:pt x="210" y="79"/>
                  </a:lnTo>
                  <a:lnTo>
                    <a:pt x="234" y="76"/>
                  </a:lnTo>
                  <a:lnTo>
                    <a:pt x="259" y="72"/>
                  </a:lnTo>
                  <a:lnTo>
                    <a:pt x="284" y="67"/>
                  </a:lnTo>
                  <a:lnTo>
                    <a:pt x="309" y="63"/>
                  </a:lnTo>
                  <a:lnTo>
                    <a:pt x="334" y="57"/>
                  </a:lnTo>
                  <a:lnTo>
                    <a:pt x="359" y="50"/>
                  </a:lnTo>
                  <a:lnTo>
                    <a:pt x="385" y="42"/>
                  </a:lnTo>
                  <a:lnTo>
                    <a:pt x="409" y="33"/>
                  </a:lnTo>
                  <a:lnTo>
                    <a:pt x="435" y="36"/>
                  </a:lnTo>
                  <a:lnTo>
                    <a:pt x="460" y="37"/>
                  </a:lnTo>
                  <a:lnTo>
                    <a:pt x="486" y="37"/>
                  </a:lnTo>
                  <a:lnTo>
                    <a:pt x="512" y="36"/>
                  </a:lnTo>
                  <a:lnTo>
                    <a:pt x="538" y="35"/>
                  </a:lnTo>
                  <a:lnTo>
                    <a:pt x="563" y="30"/>
                  </a:lnTo>
                  <a:lnTo>
                    <a:pt x="589" y="27"/>
                  </a:lnTo>
                  <a:lnTo>
                    <a:pt x="615" y="23"/>
                  </a:lnTo>
                  <a:lnTo>
                    <a:pt x="641" y="19"/>
                  </a:lnTo>
                  <a:lnTo>
                    <a:pt x="666" y="13"/>
                  </a:lnTo>
                  <a:lnTo>
                    <a:pt x="692" y="10"/>
                  </a:lnTo>
                  <a:lnTo>
                    <a:pt x="718" y="6"/>
                  </a:lnTo>
                  <a:lnTo>
                    <a:pt x="744" y="3"/>
                  </a:lnTo>
                  <a:lnTo>
                    <a:pt x="769" y="0"/>
                  </a:lnTo>
                  <a:lnTo>
                    <a:pt x="795" y="0"/>
                  </a:lnTo>
                  <a:lnTo>
                    <a:pt x="821" y="0"/>
                  </a:lnTo>
                  <a:lnTo>
                    <a:pt x="841" y="9"/>
                  </a:lnTo>
                  <a:lnTo>
                    <a:pt x="842" y="22"/>
                  </a:lnTo>
                  <a:lnTo>
                    <a:pt x="842" y="36"/>
                  </a:lnTo>
                  <a:lnTo>
                    <a:pt x="842" y="49"/>
                  </a:lnTo>
                  <a:lnTo>
                    <a:pt x="839" y="65"/>
                  </a:lnTo>
                  <a:lnTo>
                    <a:pt x="837" y="67"/>
                  </a:lnTo>
                  <a:lnTo>
                    <a:pt x="822" y="70"/>
                  </a:lnTo>
                  <a:lnTo>
                    <a:pt x="809" y="73"/>
                  </a:lnTo>
                  <a:lnTo>
                    <a:pt x="796" y="77"/>
                  </a:lnTo>
                  <a:lnTo>
                    <a:pt x="785" y="82"/>
                  </a:lnTo>
                  <a:lnTo>
                    <a:pt x="775" y="86"/>
                  </a:lnTo>
                  <a:lnTo>
                    <a:pt x="766" y="90"/>
                  </a:lnTo>
                  <a:lnTo>
                    <a:pt x="756" y="95"/>
                  </a:lnTo>
                  <a:lnTo>
                    <a:pt x="749" y="100"/>
                  </a:lnTo>
                  <a:lnTo>
                    <a:pt x="754" y="110"/>
                  </a:lnTo>
                  <a:lnTo>
                    <a:pt x="759" y="113"/>
                  </a:lnTo>
                  <a:lnTo>
                    <a:pt x="766" y="109"/>
                  </a:lnTo>
                  <a:lnTo>
                    <a:pt x="772" y="106"/>
                  </a:lnTo>
                  <a:lnTo>
                    <a:pt x="779" y="103"/>
                  </a:lnTo>
                  <a:lnTo>
                    <a:pt x="785" y="100"/>
                  </a:lnTo>
                  <a:lnTo>
                    <a:pt x="792" y="96"/>
                  </a:lnTo>
                  <a:lnTo>
                    <a:pt x="799" y="93"/>
                  </a:lnTo>
                  <a:lnTo>
                    <a:pt x="806" y="90"/>
                  </a:lnTo>
                  <a:lnTo>
                    <a:pt x="814" y="87"/>
                  </a:lnTo>
                  <a:lnTo>
                    <a:pt x="839" y="87"/>
                  </a:lnTo>
                  <a:lnTo>
                    <a:pt x="848" y="92"/>
                  </a:lnTo>
                  <a:lnTo>
                    <a:pt x="858" y="96"/>
                  </a:lnTo>
                  <a:lnTo>
                    <a:pt x="867" y="100"/>
                  </a:lnTo>
                  <a:lnTo>
                    <a:pt x="875" y="103"/>
                  </a:lnTo>
                  <a:lnTo>
                    <a:pt x="885" y="108"/>
                  </a:lnTo>
                  <a:lnTo>
                    <a:pt x="897" y="110"/>
                  </a:lnTo>
                  <a:lnTo>
                    <a:pt x="907" y="113"/>
                  </a:lnTo>
                  <a:lnTo>
                    <a:pt x="919" y="116"/>
                  </a:lnTo>
                  <a:lnTo>
                    <a:pt x="942" y="115"/>
                  </a:lnTo>
                  <a:lnTo>
                    <a:pt x="965" y="115"/>
                  </a:lnTo>
                  <a:lnTo>
                    <a:pt x="988" y="115"/>
                  </a:lnTo>
                  <a:lnTo>
                    <a:pt x="1011" y="115"/>
                  </a:lnTo>
                  <a:lnTo>
                    <a:pt x="1034" y="115"/>
                  </a:lnTo>
                  <a:lnTo>
                    <a:pt x="1057" y="115"/>
                  </a:lnTo>
                  <a:lnTo>
                    <a:pt x="1080" y="112"/>
                  </a:lnTo>
                  <a:lnTo>
                    <a:pt x="1104" y="109"/>
                  </a:lnTo>
                  <a:lnTo>
                    <a:pt x="1108" y="108"/>
                  </a:lnTo>
                  <a:lnTo>
                    <a:pt x="1113" y="105"/>
                  </a:lnTo>
                  <a:lnTo>
                    <a:pt x="1117" y="102"/>
                  </a:lnTo>
                  <a:lnTo>
                    <a:pt x="1121" y="99"/>
                  </a:lnTo>
                  <a:lnTo>
                    <a:pt x="1135" y="98"/>
                  </a:lnTo>
                  <a:lnTo>
                    <a:pt x="1148" y="96"/>
                  </a:lnTo>
                  <a:lnTo>
                    <a:pt x="1163" y="96"/>
                  </a:lnTo>
                  <a:lnTo>
                    <a:pt x="1177" y="96"/>
                  </a:lnTo>
                  <a:lnTo>
                    <a:pt x="1190" y="96"/>
                  </a:lnTo>
                  <a:lnTo>
                    <a:pt x="1204" y="98"/>
                  </a:lnTo>
                  <a:lnTo>
                    <a:pt x="1218" y="98"/>
                  </a:lnTo>
                  <a:lnTo>
                    <a:pt x="1233" y="98"/>
                  </a:lnTo>
                  <a:lnTo>
                    <a:pt x="1244" y="89"/>
                  </a:lnTo>
                  <a:lnTo>
                    <a:pt x="1231" y="83"/>
                  </a:lnTo>
                  <a:lnTo>
                    <a:pt x="1216" y="80"/>
                  </a:lnTo>
                  <a:lnTo>
                    <a:pt x="1201" y="79"/>
                  </a:lnTo>
                  <a:lnTo>
                    <a:pt x="1184" y="79"/>
                  </a:lnTo>
                  <a:lnTo>
                    <a:pt x="1168" y="79"/>
                  </a:lnTo>
                  <a:lnTo>
                    <a:pt x="1151" y="80"/>
                  </a:lnTo>
                  <a:lnTo>
                    <a:pt x="1135" y="80"/>
                  </a:lnTo>
                  <a:lnTo>
                    <a:pt x="1120" y="79"/>
                  </a:lnTo>
                  <a:lnTo>
                    <a:pt x="1115" y="82"/>
                  </a:lnTo>
                  <a:lnTo>
                    <a:pt x="1113" y="85"/>
                  </a:lnTo>
                  <a:lnTo>
                    <a:pt x="1107" y="87"/>
                  </a:lnTo>
                  <a:lnTo>
                    <a:pt x="1101" y="90"/>
                  </a:lnTo>
                  <a:lnTo>
                    <a:pt x="1095" y="86"/>
                  </a:lnTo>
                  <a:lnTo>
                    <a:pt x="1094" y="70"/>
                  </a:lnTo>
                  <a:lnTo>
                    <a:pt x="1094" y="53"/>
                  </a:lnTo>
                  <a:lnTo>
                    <a:pt x="1095" y="37"/>
                  </a:lnTo>
                  <a:lnTo>
                    <a:pt x="1101" y="22"/>
                  </a:lnTo>
                  <a:lnTo>
                    <a:pt x="1143" y="22"/>
                  </a:lnTo>
                  <a:lnTo>
                    <a:pt x="1184" y="25"/>
                  </a:lnTo>
                  <a:lnTo>
                    <a:pt x="1226" y="27"/>
                  </a:lnTo>
                  <a:lnTo>
                    <a:pt x="1268" y="32"/>
                  </a:lnTo>
                  <a:lnTo>
                    <a:pt x="1310" y="36"/>
                  </a:lnTo>
                  <a:lnTo>
                    <a:pt x="1351" y="42"/>
                  </a:lnTo>
                  <a:lnTo>
                    <a:pt x="1394" y="47"/>
                  </a:lnTo>
                  <a:lnTo>
                    <a:pt x="1436" y="55"/>
                  </a:lnTo>
                  <a:lnTo>
                    <a:pt x="1479" y="62"/>
                  </a:lnTo>
                  <a:lnTo>
                    <a:pt x="1520" y="69"/>
                  </a:lnTo>
                  <a:lnTo>
                    <a:pt x="1563" y="75"/>
                  </a:lnTo>
                  <a:lnTo>
                    <a:pt x="1605" y="82"/>
                  </a:lnTo>
                  <a:lnTo>
                    <a:pt x="1647" y="89"/>
                  </a:lnTo>
                  <a:lnTo>
                    <a:pt x="1689" y="95"/>
                  </a:lnTo>
                  <a:lnTo>
                    <a:pt x="1732" y="100"/>
                  </a:lnTo>
                  <a:lnTo>
                    <a:pt x="1773" y="105"/>
                  </a:lnTo>
                  <a:lnTo>
                    <a:pt x="1802" y="113"/>
                  </a:lnTo>
                  <a:lnTo>
                    <a:pt x="1829" y="122"/>
                  </a:lnTo>
                  <a:lnTo>
                    <a:pt x="1858" y="130"/>
                  </a:lnTo>
                  <a:lnTo>
                    <a:pt x="1885" y="138"/>
                  </a:lnTo>
                  <a:lnTo>
                    <a:pt x="1914" y="146"/>
                  </a:lnTo>
                  <a:lnTo>
                    <a:pt x="1941" y="155"/>
                  </a:lnTo>
                  <a:lnTo>
                    <a:pt x="1969" y="163"/>
                  </a:lnTo>
                  <a:lnTo>
                    <a:pt x="1996" y="172"/>
                  </a:lnTo>
                  <a:lnTo>
                    <a:pt x="1988" y="173"/>
                  </a:lnTo>
                  <a:lnTo>
                    <a:pt x="1981" y="173"/>
                  </a:lnTo>
                  <a:lnTo>
                    <a:pt x="1974" y="172"/>
                  </a:lnTo>
                  <a:lnTo>
                    <a:pt x="1966" y="169"/>
                  </a:lnTo>
                  <a:lnTo>
                    <a:pt x="1958" y="166"/>
                  </a:lnTo>
                  <a:lnTo>
                    <a:pt x="1939" y="162"/>
                  </a:lnTo>
                  <a:lnTo>
                    <a:pt x="1922" y="159"/>
                  </a:lnTo>
                  <a:lnTo>
                    <a:pt x="1904" y="158"/>
                  </a:lnTo>
                  <a:lnTo>
                    <a:pt x="1885" y="156"/>
                  </a:lnTo>
                  <a:lnTo>
                    <a:pt x="1866" y="156"/>
                  </a:lnTo>
                  <a:lnTo>
                    <a:pt x="1849" y="155"/>
                  </a:lnTo>
                  <a:lnTo>
                    <a:pt x="1831" y="156"/>
                  </a:lnTo>
                  <a:lnTo>
                    <a:pt x="1812" y="158"/>
                  </a:lnTo>
                  <a:lnTo>
                    <a:pt x="1793" y="159"/>
                  </a:lnTo>
                  <a:lnTo>
                    <a:pt x="1776" y="160"/>
                  </a:lnTo>
                  <a:lnTo>
                    <a:pt x="1758" y="163"/>
                  </a:lnTo>
                  <a:lnTo>
                    <a:pt x="1739" y="166"/>
                  </a:lnTo>
                  <a:lnTo>
                    <a:pt x="1722" y="170"/>
                  </a:lnTo>
                  <a:lnTo>
                    <a:pt x="1703" y="175"/>
                  </a:lnTo>
                  <a:lnTo>
                    <a:pt x="1686" y="179"/>
                  </a:lnTo>
                  <a:lnTo>
                    <a:pt x="1668" y="183"/>
                  </a:lnTo>
                  <a:lnTo>
                    <a:pt x="1630" y="179"/>
                  </a:lnTo>
                  <a:lnTo>
                    <a:pt x="1595" y="176"/>
                  </a:lnTo>
                  <a:lnTo>
                    <a:pt x="1560" y="176"/>
                  </a:lnTo>
                  <a:lnTo>
                    <a:pt x="1526" y="178"/>
                  </a:lnTo>
                  <a:lnTo>
                    <a:pt x="1492" y="180"/>
                  </a:lnTo>
                  <a:lnTo>
                    <a:pt x="1459" y="185"/>
                  </a:lnTo>
                  <a:lnTo>
                    <a:pt x="1426" y="189"/>
                  </a:lnTo>
                  <a:lnTo>
                    <a:pt x="1393" y="195"/>
                  </a:lnTo>
                  <a:lnTo>
                    <a:pt x="1360" y="201"/>
                  </a:lnTo>
                  <a:lnTo>
                    <a:pt x="1329" y="206"/>
                  </a:lnTo>
                  <a:lnTo>
                    <a:pt x="1296" y="212"/>
                  </a:lnTo>
                  <a:lnTo>
                    <a:pt x="1263" y="216"/>
                  </a:lnTo>
                  <a:lnTo>
                    <a:pt x="1230" y="221"/>
                  </a:lnTo>
                  <a:lnTo>
                    <a:pt x="1197" y="223"/>
                  </a:lnTo>
                  <a:lnTo>
                    <a:pt x="1163" y="225"/>
                  </a:lnTo>
                  <a:lnTo>
                    <a:pt x="1128" y="225"/>
                  </a:lnTo>
                  <a:lnTo>
                    <a:pt x="1121" y="22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5" name="Freeform 14"/>
            <p:cNvSpPr>
              <a:spLocks/>
            </p:cNvSpPr>
            <p:nvPr/>
          </p:nvSpPr>
          <p:spPr bwMode="auto">
            <a:xfrm>
              <a:off x="2665" y="1993"/>
              <a:ext cx="379" cy="1687"/>
            </a:xfrm>
            <a:custGeom>
              <a:avLst/>
              <a:gdLst>
                <a:gd name="T0" fmla="*/ 135 w 379"/>
                <a:gd name="T1" fmla="*/ 1498 h 1687"/>
                <a:gd name="T2" fmla="*/ 59 w 379"/>
                <a:gd name="T3" fmla="*/ 1392 h 1687"/>
                <a:gd name="T4" fmla="*/ 19 w 379"/>
                <a:gd name="T5" fmla="*/ 1352 h 1687"/>
                <a:gd name="T6" fmla="*/ 19 w 379"/>
                <a:gd name="T7" fmla="*/ 1316 h 1687"/>
                <a:gd name="T8" fmla="*/ 53 w 379"/>
                <a:gd name="T9" fmla="*/ 1362 h 1687"/>
                <a:gd name="T10" fmla="*/ 103 w 379"/>
                <a:gd name="T11" fmla="*/ 1394 h 1687"/>
                <a:gd name="T12" fmla="*/ 130 w 379"/>
                <a:gd name="T13" fmla="*/ 1262 h 1687"/>
                <a:gd name="T14" fmla="*/ 29 w 379"/>
                <a:gd name="T15" fmla="*/ 1085 h 1687"/>
                <a:gd name="T16" fmla="*/ 106 w 379"/>
                <a:gd name="T17" fmla="*/ 1159 h 1687"/>
                <a:gd name="T18" fmla="*/ 133 w 379"/>
                <a:gd name="T19" fmla="*/ 1203 h 1687"/>
                <a:gd name="T20" fmla="*/ 147 w 379"/>
                <a:gd name="T21" fmla="*/ 929 h 1687"/>
                <a:gd name="T22" fmla="*/ 93 w 379"/>
                <a:gd name="T23" fmla="*/ 813 h 1687"/>
                <a:gd name="T24" fmla="*/ 119 w 379"/>
                <a:gd name="T25" fmla="*/ 813 h 1687"/>
                <a:gd name="T26" fmla="*/ 160 w 379"/>
                <a:gd name="T27" fmla="*/ 831 h 1687"/>
                <a:gd name="T28" fmla="*/ 139 w 379"/>
                <a:gd name="T29" fmla="*/ 638 h 1687"/>
                <a:gd name="T30" fmla="*/ 103 w 379"/>
                <a:gd name="T31" fmla="*/ 562 h 1687"/>
                <a:gd name="T32" fmla="*/ 152 w 379"/>
                <a:gd name="T33" fmla="*/ 605 h 1687"/>
                <a:gd name="T34" fmla="*/ 180 w 379"/>
                <a:gd name="T35" fmla="*/ 567 h 1687"/>
                <a:gd name="T36" fmla="*/ 180 w 379"/>
                <a:gd name="T37" fmla="*/ 416 h 1687"/>
                <a:gd name="T38" fmla="*/ 122 w 379"/>
                <a:gd name="T39" fmla="*/ 315 h 1687"/>
                <a:gd name="T40" fmla="*/ 113 w 379"/>
                <a:gd name="T41" fmla="*/ 271 h 1687"/>
                <a:gd name="T42" fmla="*/ 172 w 379"/>
                <a:gd name="T43" fmla="*/ 326 h 1687"/>
                <a:gd name="T44" fmla="*/ 157 w 379"/>
                <a:gd name="T45" fmla="*/ 136 h 1687"/>
                <a:gd name="T46" fmla="*/ 157 w 379"/>
                <a:gd name="T47" fmla="*/ 115 h 1687"/>
                <a:gd name="T48" fmla="*/ 198 w 379"/>
                <a:gd name="T49" fmla="*/ 159 h 1687"/>
                <a:gd name="T50" fmla="*/ 226 w 379"/>
                <a:gd name="T51" fmla="*/ 127 h 1687"/>
                <a:gd name="T52" fmla="*/ 249 w 379"/>
                <a:gd name="T53" fmla="*/ 29 h 1687"/>
                <a:gd name="T54" fmla="*/ 255 w 379"/>
                <a:gd name="T55" fmla="*/ 146 h 1687"/>
                <a:gd name="T56" fmla="*/ 290 w 379"/>
                <a:gd name="T57" fmla="*/ 119 h 1687"/>
                <a:gd name="T58" fmla="*/ 258 w 379"/>
                <a:gd name="T59" fmla="*/ 202 h 1687"/>
                <a:gd name="T60" fmla="*/ 260 w 379"/>
                <a:gd name="T61" fmla="*/ 401 h 1687"/>
                <a:gd name="T62" fmla="*/ 316 w 379"/>
                <a:gd name="T63" fmla="*/ 358 h 1687"/>
                <a:gd name="T64" fmla="*/ 349 w 379"/>
                <a:gd name="T65" fmla="*/ 359 h 1687"/>
                <a:gd name="T66" fmla="*/ 301 w 379"/>
                <a:gd name="T67" fmla="*/ 391 h 1687"/>
                <a:gd name="T68" fmla="*/ 260 w 379"/>
                <a:gd name="T69" fmla="*/ 432 h 1687"/>
                <a:gd name="T70" fmla="*/ 245 w 379"/>
                <a:gd name="T71" fmla="*/ 611 h 1687"/>
                <a:gd name="T72" fmla="*/ 260 w 379"/>
                <a:gd name="T73" fmla="*/ 667 h 1687"/>
                <a:gd name="T74" fmla="*/ 306 w 379"/>
                <a:gd name="T75" fmla="*/ 650 h 1687"/>
                <a:gd name="T76" fmla="*/ 349 w 379"/>
                <a:gd name="T77" fmla="*/ 627 h 1687"/>
                <a:gd name="T78" fmla="*/ 311 w 379"/>
                <a:gd name="T79" fmla="*/ 665 h 1687"/>
                <a:gd name="T80" fmla="*/ 239 w 379"/>
                <a:gd name="T81" fmla="*/ 861 h 1687"/>
                <a:gd name="T82" fmla="*/ 275 w 379"/>
                <a:gd name="T83" fmla="*/ 1024 h 1687"/>
                <a:gd name="T84" fmla="*/ 315 w 379"/>
                <a:gd name="T85" fmla="*/ 989 h 1687"/>
                <a:gd name="T86" fmla="*/ 355 w 379"/>
                <a:gd name="T87" fmla="*/ 976 h 1687"/>
                <a:gd name="T88" fmla="*/ 238 w 379"/>
                <a:gd name="T89" fmla="*/ 1172 h 1687"/>
                <a:gd name="T90" fmla="*/ 268 w 379"/>
                <a:gd name="T91" fmla="*/ 1246 h 1687"/>
                <a:gd name="T92" fmla="*/ 341 w 379"/>
                <a:gd name="T93" fmla="*/ 1205 h 1687"/>
                <a:gd name="T94" fmla="*/ 296 w 379"/>
                <a:gd name="T95" fmla="*/ 1249 h 1687"/>
                <a:gd name="T96" fmla="*/ 225 w 379"/>
                <a:gd name="T97" fmla="*/ 1534 h 1687"/>
                <a:gd name="T98" fmla="*/ 266 w 379"/>
                <a:gd name="T99" fmla="*/ 1492 h 1687"/>
                <a:gd name="T100" fmla="*/ 313 w 379"/>
                <a:gd name="T101" fmla="*/ 1464 h 1687"/>
                <a:gd name="T102" fmla="*/ 361 w 379"/>
                <a:gd name="T103" fmla="*/ 1444 h 1687"/>
                <a:gd name="T104" fmla="*/ 288 w 379"/>
                <a:gd name="T105" fmla="*/ 1504 h 1687"/>
                <a:gd name="T106" fmla="*/ 249 w 379"/>
                <a:gd name="T107" fmla="*/ 1558 h 1687"/>
                <a:gd name="T108" fmla="*/ 210 w 379"/>
                <a:gd name="T109" fmla="*/ 1681 h 1687"/>
                <a:gd name="T110" fmla="*/ 160 w 379"/>
                <a:gd name="T111" fmla="*/ 1687 h 16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687"/>
                <a:gd name="T170" fmla="*/ 379 w 379"/>
                <a:gd name="T171" fmla="*/ 1687 h 16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687">
                  <a:moveTo>
                    <a:pt x="155" y="1687"/>
                  </a:moveTo>
                  <a:lnTo>
                    <a:pt x="156" y="1650"/>
                  </a:lnTo>
                  <a:lnTo>
                    <a:pt x="155" y="1611"/>
                  </a:lnTo>
                  <a:lnTo>
                    <a:pt x="152" y="1572"/>
                  </a:lnTo>
                  <a:lnTo>
                    <a:pt x="145" y="1535"/>
                  </a:lnTo>
                  <a:lnTo>
                    <a:pt x="135" y="1498"/>
                  </a:lnTo>
                  <a:lnTo>
                    <a:pt x="120" y="1464"/>
                  </a:lnTo>
                  <a:lnTo>
                    <a:pt x="100" y="1432"/>
                  </a:lnTo>
                  <a:lnTo>
                    <a:pt x="75" y="1405"/>
                  </a:lnTo>
                  <a:lnTo>
                    <a:pt x="69" y="1401"/>
                  </a:lnTo>
                  <a:lnTo>
                    <a:pt x="65" y="1396"/>
                  </a:lnTo>
                  <a:lnTo>
                    <a:pt x="59" y="1392"/>
                  </a:lnTo>
                  <a:lnTo>
                    <a:pt x="53" y="1388"/>
                  </a:lnTo>
                  <a:lnTo>
                    <a:pt x="46" y="1382"/>
                  </a:lnTo>
                  <a:lnTo>
                    <a:pt x="40" y="1378"/>
                  </a:lnTo>
                  <a:lnTo>
                    <a:pt x="33" y="1372"/>
                  </a:lnTo>
                  <a:lnTo>
                    <a:pt x="27" y="1366"/>
                  </a:lnTo>
                  <a:lnTo>
                    <a:pt x="19" y="1352"/>
                  </a:lnTo>
                  <a:lnTo>
                    <a:pt x="13" y="1333"/>
                  </a:lnTo>
                  <a:lnTo>
                    <a:pt x="7" y="1315"/>
                  </a:lnTo>
                  <a:lnTo>
                    <a:pt x="0" y="1298"/>
                  </a:lnTo>
                  <a:lnTo>
                    <a:pt x="9" y="1302"/>
                  </a:lnTo>
                  <a:lnTo>
                    <a:pt x="14" y="1309"/>
                  </a:lnTo>
                  <a:lnTo>
                    <a:pt x="19" y="1316"/>
                  </a:lnTo>
                  <a:lnTo>
                    <a:pt x="23" y="1325"/>
                  </a:lnTo>
                  <a:lnTo>
                    <a:pt x="27" y="1333"/>
                  </a:lnTo>
                  <a:lnTo>
                    <a:pt x="32" y="1341"/>
                  </a:lnTo>
                  <a:lnTo>
                    <a:pt x="37" y="1349"/>
                  </a:lnTo>
                  <a:lnTo>
                    <a:pt x="44" y="1356"/>
                  </a:lnTo>
                  <a:lnTo>
                    <a:pt x="53" y="1362"/>
                  </a:lnTo>
                  <a:lnTo>
                    <a:pt x="62" y="1366"/>
                  </a:lnTo>
                  <a:lnTo>
                    <a:pt x="70" y="1371"/>
                  </a:lnTo>
                  <a:lnTo>
                    <a:pt x="79" y="1376"/>
                  </a:lnTo>
                  <a:lnTo>
                    <a:pt x="87" y="1382"/>
                  </a:lnTo>
                  <a:lnTo>
                    <a:pt x="95" y="1388"/>
                  </a:lnTo>
                  <a:lnTo>
                    <a:pt x="103" y="1394"/>
                  </a:lnTo>
                  <a:lnTo>
                    <a:pt x="110" y="1401"/>
                  </a:lnTo>
                  <a:lnTo>
                    <a:pt x="119" y="1408"/>
                  </a:lnTo>
                  <a:lnTo>
                    <a:pt x="130" y="1404"/>
                  </a:lnTo>
                  <a:lnTo>
                    <a:pt x="140" y="1353"/>
                  </a:lnTo>
                  <a:lnTo>
                    <a:pt x="139" y="1306"/>
                  </a:lnTo>
                  <a:lnTo>
                    <a:pt x="130" y="1262"/>
                  </a:lnTo>
                  <a:lnTo>
                    <a:pt x="115" y="1220"/>
                  </a:lnTo>
                  <a:lnTo>
                    <a:pt x="95" y="1180"/>
                  </a:lnTo>
                  <a:lnTo>
                    <a:pt x="69" y="1142"/>
                  </a:lnTo>
                  <a:lnTo>
                    <a:pt x="42" y="1107"/>
                  </a:lnTo>
                  <a:lnTo>
                    <a:pt x="13" y="1073"/>
                  </a:lnTo>
                  <a:lnTo>
                    <a:pt x="29" y="1085"/>
                  </a:lnTo>
                  <a:lnTo>
                    <a:pt x="43" y="1096"/>
                  </a:lnTo>
                  <a:lnTo>
                    <a:pt x="57" y="1107"/>
                  </a:lnTo>
                  <a:lnTo>
                    <a:pt x="72" y="1117"/>
                  </a:lnTo>
                  <a:lnTo>
                    <a:pt x="83" y="1130"/>
                  </a:lnTo>
                  <a:lnTo>
                    <a:pt x="95" y="1143"/>
                  </a:lnTo>
                  <a:lnTo>
                    <a:pt x="106" y="1159"/>
                  </a:lnTo>
                  <a:lnTo>
                    <a:pt x="116" y="1176"/>
                  </a:lnTo>
                  <a:lnTo>
                    <a:pt x="119" y="1180"/>
                  </a:lnTo>
                  <a:lnTo>
                    <a:pt x="122" y="1188"/>
                  </a:lnTo>
                  <a:lnTo>
                    <a:pt x="123" y="1195"/>
                  </a:lnTo>
                  <a:lnTo>
                    <a:pt x="127" y="1200"/>
                  </a:lnTo>
                  <a:lnTo>
                    <a:pt x="133" y="1203"/>
                  </a:lnTo>
                  <a:lnTo>
                    <a:pt x="140" y="1202"/>
                  </a:lnTo>
                  <a:lnTo>
                    <a:pt x="147" y="1142"/>
                  </a:lnTo>
                  <a:lnTo>
                    <a:pt x="152" y="1077"/>
                  </a:lnTo>
                  <a:lnTo>
                    <a:pt x="155" y="1013"/>
                  </a:lnTo>
                  <a:lnTo>
                    <a:pt x="155" y="949"/>
                  </a:lnTo>
                  <a:lnTo>
                    <a:pt x="147" y="929"/>
                  </a:lnTo>
                  <a:lnTo>
                    <a:pt x="142" y="907"/>
                  </a:lnTo>
                  <a:lnTo>
                    <a:pt x="135" y="886"/>
                  </a:lnTo>
                  <a:lnTo>
                    <a:pt x="127" y="866"/>
                  </a:lnTo>
                  <a:lnTo>
                    <a:pt x="119" y="846"/>
                  </a:lnTo>
                  <a:lnTo>
                    <a:pt x="107" y="828"/>
                  </a:lnTo>
                  <a:lnTo>
                    <a:pt x="93" y="813"/>
                  </a:lnTo>
                  <a:lnTo>
                    <a:pt x="76" y="800"/>
                  </a:lnTo>
                  <a:lnTo>
                    <a:pt x="83" y="798"/>
                  </a:lnTo>
                  <a:lnTo>
                    <a:pt x="92" y="800"/>
                  </a:lnTo>
                  <a:lnTo>
                    <a:pt x="100" y="803"/>
                  </a:lnTo>
                  <a:lnTo>
                    <a:pt x="109" y="804"/>
                  </a:lnTo>
                  <a:lnTo>
                    <a:pt x="119" y="813"/>
                  </a:lnTo>
                  <a:lnTo>
                    <a:pt x="126" y="824"/>
                  </a:lnTo>
                  <a:lnTo>
                    <a:pt x="133" y="837"/>
                  </a:lnTo>
                  <a:lnTo>
                    <a:pt x="139" y="851"/>
                  </a:lnTo>
                  <a:lnTo>
                    <a:pt x="145" y="867"/>
                  </a:lnTo>
                  <a:lnTo>
                    <a:pt x="162" y="863"/>
                  </a:lnTo>
                  <a:lnTo>
                    <a:pt x="160" y="831"/>
                  </a:lnTo>
                  <a:lnTo>
                    <a:pt x="162" y="798"/>
                  </a:lnTo>
                  <a:lnTo>
                    <a:pt x="163" y="764"/>
                  </a:lnTo>
                  <a:lnTo>
                    <a:pt x="162" y="731"/>
                  </a:lnTo>
                  <a:lnTo>
                    <a:pt x="159" y="698"/>
                  </a:lnTo>
                  <a:lnTo>
                    <a:pt x="152" y="667"/>
                  </a:lnTo>
                  <a:lnTo>
                    <a:pt x="139" y="638"/>
                  </a:lnTo>
                  <a:lnTo>
                    <a:pt x="119" y="611"/>
                  </a:lnTo>
                  <a:lnTo>
                    <a:pt x="112" y="600"/>
                  </a:lnTo>
                  <a:lnTo>
                    <a:pt x="107" y="587"/>
                  </a:lnTo>
                  <a:lnTo>
                    <a:pt x="102" y="571"/>
                  </a:lnTo>
                  <a:lnTo>
                    <a:pt x="96" y="555"/>
                  </a:lnTo>
                  <a:lnTo>
                    <a:pt x="103" y="562"/>
                  </a:lnTo>
                  <a:lnTo>
                    <a:pt x="110" y="570"/>
                  </a:lnTo>
                  <a:lnTo>
                    <a:pt x="117" y="577"/>
                  </a:lnTo>
                  <a:lnTo>
                    <a:pt x="126" y="584"/>
                  </a:lnTo>
                  <a:lnTo>
                    <a:pt x="133" y="591"/>
                  </a:lnTo>
                  <a:lnTo>
                    <a:pt x="142" y="598"/>
                  </a:lnTo>
                  <a:lnTo>
                    <a:pt x="152" y="605"/>
                  </a:lnTo>
                  <a:lnTo>
                    <a:pt x="162" y="611"/>
                  </a:lnTo>
                  <a:lnTo>
                    <a:pt x="167" y="610"/>
                  </a:lnTo>
                  <a:lnTo>
                    <a:pt x="173" y="601"/>
                  </a:lnTo>
                  <a:lnTo>
                    <a:pt x="176" y="590"/>
                  </a:lnTo>
                  <a:lnTo>
                    <a:pt x="177" y="578"/>
                  </a:lnTo>
                  <a:lnTo>
                    <a:pt x="180" y="567"/>
                  </a:lnTo>
                  <a:lnTo>
                    <a:pt x="177" y="539"/>
                  </a:lnTo>
                  <a:lnTo>
                    <a:pt x="176" y="517"/>
                  </a:lnTo>
                  <a:lnTo>
                    <a:pt x="175" y="497"/>
                  </a:lnTo>
                  <a:lnTo>
                    <a:pt x="179" y="477"/>
                  </a:lnTo>
                  <a:lnTo>
                    <a:pt x="182" y="446"/>
                  </a:lnTo>
                  <a:lnTo>
                    <a:pt x="180" y="416"/>
                  </a:lnTo>
                  <a:lnTo>
                    <a:pt x="173" y="386"/>
                  </a:lnTo>
                  <a:lnTo>
                    <a:pt x="163" y="359"/>
                  </a:lnTo>
                  <a:lnTo>
                    <a:pt x="155" y="348"/>
                  </a:lnTo>
                  <a:lnTo>
                    <a:pt x="143" y="336"/>
                  </a:lnTo>
                  <a:lnTo>
                    <a:pt x="133" y="326"/>
                  </a:lnTo>
                  <a:lnTo>
                    <a:pt x="122" y="315"/>
                  </a:lnTo>
                  <a:lnTo>
                    <a:pt x="112" y="303"/>
                  </a:lnTo>
                  <a:lnTo>
                    <a:pt x="103" y="292"/>
                  </a:lnTo>
                  <a:lnTo>
                    <a:pt x="95" y="279"/>
                  </a:lnTo>
                  <a:lnTo>
                    <a:pt x="89" y="263"/>
                  </a:lnTo>
                  <a:lnTo>
                    <a:pt x="102" y="266"/>
                  </a:lnTo>
                  <a:lnTo>
                    <a:pt x="113" y="271"/>
                  </a:lnTo>
                  <a:lnTo>
                    <a:pt x="125" y="279"/>
                  </a:lnTo>
                  <a:lnTo>
                    <a:pt x="135" y="288"/>
                  </a:lnTo>
                  <a:lnTo>
                    <a:pt x="143" y="298"/>
                  </a:lnTo>
                  <a:lnTo>
                    <a:pt x="153" y="308"/>
                  </a:lnTo>
                  <a:lnTo>
                    <a:pt x="162" y="318"/>
                  </a:lnTo>
                  <a:lnTo>
                    <a:pt x="172" y="326"/>
                  </a:lnTo>
                  <a:lnTo>
                    <a:pt x="176" y="325"/>
                  </a:lnTo>
                  <a:lnTo>
                    <a:pt x="180" y="282"/>
                  </a:lnTo>
                  <a:lnTo>
                    <a:pt x="183" y="235"/>
                  </a:lnTo>
                  <a:lnTo>
                    <a:pt x="179" y="189"/>
                  </a:lnTo>
                  <a:lnTo>
                    <a:pt x="165" y="146"/>
                  </a:lnTo>
                  <a:lnTo>
                    <a:pt x="157" y="136"/>
                  </a:lnTo>
                  <a:lnTo>
                    <a:pt x="150" y="126"/>
                  </a:lnTo>
                  <a:lnTo>
                    <a:pt x="145" y="115"/>
                  </a:lnTo>
                  <a:lnTo>
                    <a:pt x="139" y="102"/>
                  </a:lnTo>
                  <a:lnTo>
                    <a:pt x="145" y="100"/>
                  </a:lnTo>
                  <a:lnTo>
                    <a:pt x="152" y="107"/>
                  </a:lnTo>
                  <a:lnTo>
                    <a:pt x="157" y="115"/>
                  </a:lnTo>
                  <a:lnTo>
                    <a:pt x="165" y="123"/>
                  </a:lnTo>
                  <a:lnTo>
                    <a:pt x="172" y="130"/>
                  </a:lnTo>
                  <a:lnTo>
                    <a:pt x="177" y="139"/>
                  </a:lnTo>
                  <a:lnTo>
                    <a:pt x="185" y="146"/>
                  </a:lnTo>
                  <a:lnTo>
                    <a:pt x="190" y="153"/>
                  </a:lnTo>
                  <a:lnTo>
                    <a:pt x="198" y="159"/>
                  </a:lnTo>
                  <a:lnTo>
                    <a:pt x="203" y="156"/>
                  </a:lnTo>
                  <a:lnTo>
                    <a:pt x="210" y="153"/>
                  </a:lnTo>
                  <a:lnTo>
                    <a:pt x="215" y="147"/>
                  </a:lnTo>
                  <a:lnTo>
                    <a:pt x="218" y="140"/>
                  </a:lnTo>
                  <a:lnTo>
                    <a:pt x="220" y="135"/>
                  </a:lnTo>
                  <a:lnTo>
                    <a:pt x="226" y="127"/>
                  </a:lnTo>
                  <a:lnTo>
                    <a:pt x="233" y="96"/>
                  </a:lnTo>
                  <a:lnTo>
                    <a:pt x="238" y="65"/>
                  </a:lnTo>
                  <a:lnTo>
                    <a:pt x="239" y="33"/>
                  </a:lnTo>
                  <a:lnTo>
                    <a:pt x="236" y="0"/>
                  </a:lnTo>
                  <a:lnTo>
                    <a:pt x="243" y="13"/>
                  </a:lnTo>
                  <a:lnTo>
                    <a:pt x="249" y="29"/>
                  </a:lnTo>
                  <a:lnTo>
                    <a:pt x="255" y="43"/>
                  </a:lnTo>
                  <a:lnTo>
                    <a:pt x="260" y="59"/>
                  </a:lnTo>
                  <a:lnTo>
                    <a:pt x="263" y="80"/>
                  </a:lnTo>
                  <a:lnTo>
                    <a:pt x="260" y="102"/>
                  </a:lnTo>
                  <a:lnTo>
                    <a:pt x="256" y="123"/>
                  </a:lnTo>
                  <a:lnTo>
                    <a:pt x="255" y="146"/>
                  </a:lnTo>
                  <a:lnTo>
                    <a:pt x="262" y="147"/>
                  </a:lnTo>
                  <a:lnTo>
                    <a:pt x="269" y="143"/>
                  </a:lnTo>
                  <a:lnTo>
                    <a:pt x="275" y="137"/>
                  </a:lnTo>
                  <a:lnTo>
                    <a:pt x="280" y="132"/>
                  </a:lnTo>
                  <a:lnTo>
                    <a:pt x="286" y="126"/>
                  </a:lnTo>
                  <a:lnTo>
                    <a:pt x="290" y="119"/>
                  </a:lnTo>
                  <a:lnTo>
                    <a:pt x="296" y="112"/>
                  </a:lnTo>
                  <a:lnTo>
                    <a:pt x="302" y="106"/>
                  </a:lnTo>
                  <a:lnTo>
                    <a:pt x="309" y="100"/>
                  </a:lnTo>
                  <a:lnTo>
                    <a:pt x="283" y="130"/>
                  </a:lnTo>
                  <a:lnTo>
                    <a:pt x="268" y="165"/>
                  </a:lnTo>
                  <a:lnTo>
                    <a:pt x="258" y="202"/>
                  </a:lnTo>
                  <a:lnTo>
                    <a:pt x="253" y="240"/>
                  </a:lnTo>
                  <a:lnTo>
                    <a:pt x="253" y="281"/>
                  </a:lnTo>
                  <a:lnTo>
                    <a:pt x="253" y="321"/>
                  </a:lnTo>
                  <a:lnTo>
                    <a:pt x="255" y="361"/>
                  </a:lnTo>
                  <a:lnTo>
                    <a:pt x="255" y="399"/>
                  </a:lnTo>
                  <a:lnTo>
                    <a:pt x="260" y="401"/>
                  </a:lnTo>
                  <a:lnTo>
                    <a:pt x="272" y="386"/>
                  </a:lnTo>
                  <a:lnTo>
                    <a:pt x="282" y="374"/>
                  </a:lnTo>
                  <a:lnTo>
                    <a:pt x="289" y="369"/>
                  </a:lnTo>
                  <a:lnTo>
                    <a:pt x="296" y="365"/>
                  </a:lnTo>
                  <a:lnTo>
                    <a:pt x="306" y="362"/>
                  </a:lnTo>
                  <a:lnTo>
                    <a:pt x="316" y="358"/>
                  </a:lnTo>
                  <a:lnTo>
                    <a:pt x="326" y="355"/>
                  </a:lnTo>
                  <a:lnTo>
                    <a:pt x="336" y="352"/>
                  </a:lnTo>
                  <a:lnTo>
                    <a:pt x="346" y="348"/>
                  </a:lnTo>
                  <a:lnTo>
                    <a:pt x="356" y="345"/>
                  </a:lnTo>
                  <a:lnTo>
                    <a:pt x="355" y="352"/>
                  </a:lnTo>
                  <a:lnTo>
                    <a:pt x="349" y="359"/>
                  </a:lnTo>
                  <a:lnTo>
                    <a:pt x="342" y="366"/>
                  </a:lnTo>
                  <a:lnTo>
                    <a:pt x="333" y="371"/>
                  </a:lnTo>
                  <a:lnTo>
                    <a:pt x="323" y="376"/>
                  </a:lnTo>
                  <a:lnTo>
                    <a:pt x="313" y="382"/>
                  </a:lnTo>
                  <a:lnTo>
                    <a:pt x="306" y="386"/>
                  </a:lnTo>
                  <a:lnTo>
                    <a:pt x="301" y="391"/>
                  </a:lnTo>
                  <a:lnTo>
                    <a:pt x="293" y="396"/>
                  </a:lnTo>
                  <a:lnTo>
                    <a:pt x="288" y="404"/>
                  </a:lnTo>
                  <a:lnTo>
                    <a:pt x="280" y="411"/>
                  </a:lnTo>
                  <a:lnTo>
                    <a:pt x="273" y="418"/>
                  </a:lnTo>
                  <a:lnTo>
                    <a:pt x="268" y="425"/>
                  </a:lnTo>
                  <a:lnTo>
                    <a:pt x="260" y="432"/>
                  </a:lnTo>
                  <a:lnTo>
                    <a:pt x="248" y="459"/>
                  </a:lnTo>
                  <a:lnTo>
                    <a:pt x="242" y="488"/>
                  </a:lnTo>
                  <a:lnTo>
                    <a:pt x="240" y="518"/>
                  </a:lnTo>
                  <a:lnTo>
                    <a:pt x="242" y="548"/>
                  </a:lnTo>
                  <a:lnTo>
                    <a:pt x="243" y="580"/>
                  </a:lnTo>
                  <a:lnTo>
                    <a:pt x="245" y="611"/>
                  </a:lnTo>
                  <a:lnTo>
                    <a:pt x="245" y="642"/>
                  </a:lnTo>
                  <a:lnTo>
                    <a:pt x="240" y="673"/>
                  </a:lnTo>
                  <a:lnTo>
                    <a:pt x="248" y="675"/>
                  </a:lnTo>
                  <a:lnTo>
                    <a:pt x="252" y="673"/>
                  </a:lnTo>
                  <a:lnTo>
                    <a:pt x="256" y="670"/>
                  </a:lnTo>
                  <a:lnTo>
                    <a:pt x="260" y="667"/>
                  </a:lnTo>
                  <a:lnTo>
                    <a:pt x="266" y="661"/>
                  </a:lnTo>
                  <a:lnTo>
                    <a:pt x="273" y="658"/>
                  </a:lnTo>
                  <a:lnTo>
                    <a:pt x="280" y="655"/>
                  </a:lnTo>
                  <a:lnTo>
                    <a:pt x="288" y="654"/>
                  </a:lnTo>
                  <a:lnTo>
                    <a:pt x="298" y="652"/>
                  </a:lnTo>
                  <a:lnTo>
                    <a:pt x="306" y="650"/>
                  </a:lnTo>
                  <a:lnTo>
                    <a:pt x="315" y="648"/>
                  </a:lnTo>
                  <a:lnTo>
                    <a:pt x="323" y="644"/>
                  </a:lnTo>
                  <a:lnTo>
                    <a:pt x="332" y="640"/>
                  </a:lnTo>
                  <a:lnTo>
                    <a:pt x="338" y="637"/>
                  </a:lnTo>
                  <a:lnTo>
                    <a:pt x="343" y="632"/>
                  </a:lnTo>
                  <a:lnTo>
                    <a:pt x="349" y="627"/>
                  </a:lnTo>
                  <a:lnTo>
                    <a:pt x="356" y="622"/>
                  </a:lnTo>
                  <a:lnTo>
                    <a:pt x="352" y="637"/>
                  </a:lnTo>
                  <a:lnTo>
                    <a:pt x="342" y="645"/>
                  </a:lnTo>
                  <a:lnTo>
                    <a:pt x="332" y="652"/>
                  </a:lnTo>
                  <a:lnTo>
                    <a:pt x="322" y="660"/>
                  </a:lnTo>
                  <a:lnTo>
                    <a:pt x="311" y="665"/>
                  </a:lnTo>
                  <a:lnTo>
                    <a:pt x="299" y="671"/>
                  </a:lnTo>
                  <a:lnTo>
                    <a:pt x="288" y="678"/>
                  </a:lnTo>
                  <a:lnTo>
                    <a:pt x="278" y="684"/>
                  </a:lnTo>
                  <a:lnTo>
                    <a:pt x="266" y="693"/>
                  </a:lnTo>
                  <a:lnTo>
                    <a:pt x="245" y="777"/>
                  </a:lnTo>
                  <a:lnTo>
                    <a:pt x="239" y="861"/>
                  </a:lnTo>
                  <a:lnTo>
                    <a:pt x="242" y="947"/>
                  </a:lnTo>
                  <a:lnTo>
                    <a:pt x="249" y="1030"/>
                  </a:lnTo>
                  <a:lnTo>
                    <a:pt x="259" y="1040"/>
                  </a:lnTo>
                  <a:lnTo>
                    <a:pt x="263" y="1039"/>
                  </a:lnTo>
                  <a:lnTo>
                    <a:pt x="269" y="1032"/>
                  </a:lnTo>
                  <a:lnTo>
                    <a:pt x="275" y="1024"/>
                  </a:lnTo>
                  <a:lnTo>
                    <a:pt x="280" y="1017"/>
                  </a:lnTo>
                  <a:lnTo>
                    <a:pt x="286" y="1009"/>
                  </a:lnTo>
                  <a:lnTo>
                    <a:pt x="293" y="1002"/>
                  </a:lnTo>
                  <a:lnTo>
                    <a:pt x="299" y="997"/>
                  </a:lnTo>
                  <a:lnTo>
                    <a:pt x="306" y="993"/>
                  </a:lnTo>
                  <a:lnTo>
                    <a:pt x="315" y="989"/>
                  </a:lnTo>
                  <a:lnTo>
                    <a:pt x="322" y="984"/>
                  </a:lnTo>
                  <a:lnTo>
                    <a:pt x="331" y="980"/>
                  </a:lnTo>
                  <a:lnTo>
                    <a:pt x="339" y="976"/>
                  </a:lnTo>
                  <a:lnTo>
                    <a:pt x="346" y="972"/>
                  </a:lnTo>
                  <a:lnTo>
                    <a:pt x="353" y="967"/>
                  </a:lnTo>
                  <a:lnTo>
                    <a:pt x="355" y="976"/>
                  </a:lnTo>
                  <a:lnTo>
                    <a:pt x="322" y="999"/>
                  </a:lnTo>
                  <a:lnTo>
                    <a:pt x="295" y="1027"/>
                  </a:lnTo>
                  <a:lnTo>
                    <a:pt x="272" y="1059"/>
                  </a:lnTo>
                  <a:lnTo>
                    <a:pt x="255" y="1095"/>
                  </a:lnTo>
                  <a:lnTo>
                    <a:pt x="243" y="1132"/>
                  </a:lnTo>
                  <a:lnTo>
                    <a:pt x="238" y="1172"/>
                  </a:lnTo>
                  <a:lnTo>
                    <a:pt x="238" y="1213"/>
                  </a:lnTo>
                  <a:lnTo>
                    <a:pt x="245" y="1256"/>
                  </a:lnTo>
                  <a:lnTo>
                    <a:pt x="255" y="1262"/>
                  </a:lnTo>
                  <a:lnTo>
                    <a:pt x="260" y="1259"/>
                  </a:lnTo>
                  <a:lnTo>
                    <a:pt x="263" y="1253"/>
                  </a:lnTo>
                  <a:lnTo>
                    <a:pt x="268" y="1246"/>
                  </a:lnTo>
                  <a:lnTo>
                    <a:pt x="276" y="1239"/>
                  </a:lnTo>
                  <a:lnTo>
                    <a:pt x="289" y="1233"/>
                  </a:lnTo>
                  <a:lnTo>
                    <a:pt x="302" y="1226"/>
                  </a:lnTo>
                  <a:lnTo>
                    <a:pt x="315" y="1219"/>
                  </a:lnTo>
                  <a:lnTo>
                    <a:pt x="328" y="1212"/>
                  </a:lnTo>
                  <a:lnTo>
                    <a:pt x="341" y="1205"/>
                  </a:lnTo>
                  <a:lnTo>
                    <a:pt x="353" y="1196"/>
                  </a:lnTo>
                  <a:lnTo>
                    <a:pt x="366" y="1188"/>
                  </a:lnTo>
                  <a:lnTo>
                    <a:pt x="379" y="1178"/>
                  </a:lnTo>
                  <a:lnTo>
                    <a:pt x="378" y="1193"/>
                  </a:lnTo>
                  <a:lnTo>
                    <a:pt x="333" y="1218"/>
                  </a:lnTo>
                  <a:lnTo>
                    <a:pt x="296" y="1249"/>
                  </a:lnTo>
                  <a:lnTo>
                    <a:pt x="268" y="1286"/>
                  </a:lnTo>
                  <a:lnTo>
                    <a:pt x="246" y="1331"/>
                  </a:lnTo>
                  <a:lnTo>
                    <a:pt x="230" y="1378"/>
                  </a:lnTo>
                  <a:lnTo>
                    <a:pt x="222" y="1428"/>
                  </a:lnTo>
                  <a:lnTo>
                    <a:pt x="220" y="1481"/>
                  </a:lnTo>
                  <a:lnTo>
                    <a:pt x="225" y="1534"/>
                  </a:lnTo>
                  <a:lnTo>
                    <a:pt x="238" y="1537"/>
                  </a:lnTo>
                  <a:lnTo>
                    <a:pt x="248" y="1525"/>
                  </a:lnTo>
                  <a:lnTo>
                    <a:pt x="250" y="1517"/>
                  </a:lnTo>
                  <a:lnTo>
                    <a:pt x="255" y="1508"/>
                  </a:lnTo>
                  <a:lnTo>
                    <a:pt x="260" y="1499"/>
                  </a:lnTo>
                  <a:lnTo>
                    <a:pt x="266" y="1492"/>
                  </a:lnTo>
                  <a:lnTo>
                    <a:pt x="272" y="1485"/>
                  </a:lnTo>
                  <a:lnTo>
                    <a:pt x="280" y="1479"/>
                  </a:lnTo>
                  <a:lnTo>
                    <a:pt x="289" y="1474"/>
                  </a:lnTo>
                  <a:lnTo>
                    <a:pt x="298" y="1469"/>
                  </a:lnTo>
                  <a:lnTo>
                    <a:pt x="306" y="1466"/>
                  </a:lnTo>
                  <a:lnTo>
                    <a:pt x="313" y="1464"/>
                  </a:lnTo>
                  <a:lnTo>
                    <a:pt x="321" y="1461"/>
                  </a:lnTo>
                  <a:lnTo>
                    <a:pt x="329" y="1456"/>
                  </a:lnTo>
                  <a:lnTo>
                    <a:pt x="336" y="1454"/>
                  </a:lnTo>
                  <a:lnTo>
                    <a:pt x="343" y="1451"/>
                  </a:lnTo>
                  <a:lnTo>
                    <a:pt x="352" y="1446"/>
                  </a:lnTo>
                  <a:lnTo>
                    <a:pt x="361" y="1444"/>
                  </a:lnTo>
                  <a:lnTo>
                    <a:pt x="352" y="1459"/>
                  </a:lnTo>
                  <a:lnTo>
                    <a:pt x="342" y="1471"/>
                  </a:lnTo>
                  <a:lnTo>
                    <a:pt x="329" y="1479"/>
                  </a:lnTo>
                  <a:lnTo>
                    <a:pt x="316" y="1488"/>
                  </a:lnTo>
                  <a:lnTo>
                    <a:pt x="302" y="1495"/>
                  </a:lnTo>
                  <a:lnTo>
                    <a:pt x="288" y="1504"/>
                  </a:lnTo>
                  <a:lnTo>
                    <a:pt x="275" y="1514"/>
                  </a:lnTo>
                  <a:lnTo>
                    <a:pt x="263" y="1527"/>
                  </a:lnTo>
                  <a:lnTo>
                    <a:pt x="260" y="1534"/>
                  </a:lnTo>
                  <a:lnTo>
                    <a:pt x="256" y="1539"/>
                  </a:lnTo>
                  <a:lnTo>
                    <a:pt x="252" y="1548"/>
                  </a:lnTo>
                  <a:lnTo>
                    <a:pt x="249" y="1558"/>
                  </a:lnTo>
                  <a:lnTo>
                    <a:pt x="242" y="1587"/>
                  </a:lnTo>
                  <a:lnTo>
                    <a:pt x="238" y="1618"/>
                  </a:lnTo>
                  <a:lnTo>
                    <a:pt x="232" y="1650"/>
                  </a:lnTo>
                  <a:lnTo>
                    <a:pt x="226" y="1681"/>
                  </a:lnTo>
                  <a:lnTo>
                    <a:pt x="219" y="1681"/>
                  </a:lnTo>
                  <a:lnTo>
                    <a:pt x="210" y="1681"/>
                  </a:lnTo>
                  <a:lnTo>
                    <a:pt x="203" y="1683"/>
                  </a:lnTo>
                  <a:lnTo>
                    <a:pt x="195" y="1683"/>
                  </a:lnTo>
                  <a:lnTo>
                    <a:pt x="186" y="1683"/>
                  </a:lnTo>
                  <a:lnTo>
                    <a:pt x="177" y="1684"/>
                  </a:lnTo>
                  <a:lnTo>
                    <a:pt x="169" y="1685"/>
                  </a:lnTo>
                  <a:lnTo>
                    <a:pt x="160" y="1687"/>
                  </a:lnTo>
                  <a:lnTo>
                    <a:pt x="155" y="1687"/>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6" name="Freeform 15"/>
            <p:cNvSpPr>
              <a:spLocks/>
            </p:cNvSpPr>
            <p:nvPr/>
          </p:nvSpPr>
          <p:spPr bwMode="auto">
            <a:xfrm>
              <a:off x="2456" y="1630"/>
              <a:ext cx="846" cy="2047"/>
            </a:xfrm>
            <a:custGeom>
              <a:avLst/>
              <a:gdLst>
                <a:gd name="T0" fmla="*/ 468 w 846"/>
                <a:gd name="T1" fmla="*/ 1840 h 2047"/>
                <a:gd name="T2" fmla="*/ 467 w 846"/>
                <a:gd name="T3" fmla="*/ 1586 h 2047"/>
                <a:gd name="T4" fmla="*/ 467 w 846"/>
                <a:gd name="T5" fmla="*/ 1246 h 2047"/>
                <a:gd name="T6" fmla="*/ 471 w 846"/>
                <a:gd name="T7" fmla="*/ 955 h 2047"/>
                <a:gd name="T8" fmla="*/ 489 w 846"/>
                <a:gd name="T9" fmla="*/ 718 h 2047"/>
                <a:gd name="T10" fmla="*/ 432 w 846"/>
                <a:gd name="T11" fmla="*/ 293 h 2047"/>
                <a:gd name="T12" fmla="*/ 331 w 846"/>
                <a:gd name="T13" fmla="*/ 621 h 2047"/>
                <a:gd name="T14" fmla="*/ 262 w 846"/>
                <a:gd name="T15" fmla="*/ 852 h 2047"/>
                <a:gd name="T16" fmla="*/ 266 w 846"/>
                <a:gd name="T17" fmla="*/ 1166 h 2047"/>
                <a:gd name="T18" fmla="*/ 188 w 846"/>
                <a:gd name="T19" fmla="*/ 1395 h 2047"/>
                <a:gd name="T20" fmla="*/ 178 w 846"/>
                <a:gd name="T21" fmla="*/ 1634 h 2047"/>
                <a:gd name="T22" fmla="*/ 299 w 846"/>
                <a:gd name="T23" fmla="*/ 1967 h 2047"/>
                <a:gd name="T24" fmla="*/ 192 w 846"/>
                <a:gd name="T25" fmla="*/ 1787 h 2047"/>
                <a:gd name="T26" fmla="*/ 133 w 846"/>
                <a:gd name="T27" fmla="*/ 1671 h 2047"/>
                <a:gd name="T28" fmla="*/ 9 w 846"/>
                <a:gd name="T29" fmla="*/ 1652 h 2047"/>
                <a:gd name="T30" fmla="*/ 274 w 846"/>
                <a:gd name="T31" fmla="*/ 1602 h 2047"/>
                <a:gd name="T32" fmla="*/ 166 w 846"/>
                <a:gd name="T33" fmla="*/ 1416 h 2047"/>
                <a:gd name="T34" fmla="*/ 58 w 846"/>
                <a:gd name="T35" fmla="*/ 1395 h 2047"/>
                <a:gd name="T36" fmla="*/ 116 w 846"/>
                <a:gd name="T37" fmla="*/ 1350 h 2047"/>
                <a:gd name="T38" fmla="*/ 258 w 846"/>
                <a:gd name="T39" fmla="*/ 1196 h 2047"/>
                <a:gd name="T40" fmla="*/ 155 w 846"/>
                <a:gd name="T41" fmla="*/ 1134 h 2047"/>
                <a:gd name="T42" fmla="*/ 69 w 846"/>
                <a:gd name="T43" fmla="*/ 1157 h 2047"/>
                <a:gd name="T44" fmla="*/ 109 w 846"/>
                <a:gd name="T45" fmla="*/ 1117 h 2047"/>
                <a:gd name="T46" fmla="*/ 324 w 846"/>
                <a:gd name="T47" fmla="*/ 1031 h 2047"/>
                <a:gd name="T48" fmla="*/ 226 w 846"/>
                <a:gd name="T49" fmla="*/ 860 h 2047"/>
                <a:gd name="T50" fmla="*/ 146 w 846"/>
                <a:gd name="T51" fmla="*/ 811 h 2047"/>
                <a:gd name="T52" fmla="*/ 75 w 846"/>
                <a:gd name="T53" fmla="*/ 706 h 2047"/>
                <a:gd name="T54" fmla="*/ 334 w 846"/>
                <a:gd name="T55" fmla="*/ 824 h 2047"/>
                <a:gd name="T56" fmla="*/ 256 w 846"/>
                <a:gd name="T57" fmla="*/ 656 h 2047"/>
                <a:gd name="T58" fmla="*/ 176 w 846"/>
                <a:gd name="T59" fmla="*/ 578 h 2047"/>
                <a:gd name="T60" fmla="*/ 112 w 846"/>
                <a:gd name="T61" fmla="*/ 410 h 2047"/>
                <a:gd name="T62" fmla="*/ 199 w 846"/>
                <a:gd name="T63" fmla="*/ 452 h 2047"/>
                <a:gd name="T64" fmla="*/ 278 w 846"/>
                <a:gd name="T65" fmla="*/ 420 h 2047"/>
                <a:gd name="T66" fmla="*/ 278 w 846"/>
                <a:gd name="T67" fmla="*/ 279 h 2047"/>
                <a:gd name="T68" fmla="*/ 232 w 846"/>
                <a:gd name="T69" fmla="*/ 144 h 2047"/>
                <a:gd name="T70" fmla="*/ 395 w 846"/>
                <a:gd name="T71" fmla="*/ 375 h 2047"/>
                <a:gd name="T72" fmla="*/ 428 w 846"/>
                <a:gd name="T73" fmla="*/ 220 h 2047"/>
                <a:gd name="T74" fmla="*/ 447 w 846"/>
                <a:gd name="T75" fmla="*/ 36 h 2047"/>
                <a:gd name="T76" fmla="*/ 478 w 846"/>
                <a:gd name="T77" fmla="*/ 149 h 2047"/>
                <a:gd name="T78" fmla="*/ 479 w 846"/>
                <a:gd name="T79" fmla="*/ 385 h 2047"/>
                <a:gd name="T80" fmla="*/ 695 w 846"/>
                <a:gd name="T81" fmla="*/ 164 h 2047"/>
                <a:gd name="T82" fmla="*/ 677 w 846"/>
                <a:gd name="T83" fmla="*/ 257 h 2047"/>
                <a:gd name="T84" fmla="*/ 628 w 846"/>
                <a:gd name="T85" fmla="*/ 412 h 2047"/>
                <a:gd name="T86" fmla="*/ 531 w 846"/>
                <a:gd name="T87" fmla="*/ 658 h 2047"/>
                <a:gd name="T88" fmla="*/ 786 w 846"/>
                <a:gd name="T89" fmla="*/ 479 h 2047"/>
                <a:gd name="T90" fmla="*/ 737 w 846"/>
                <a:gd name="T91" fmla="*/ 602 h 2047"/>
                <a:gd name="T92" fmla="*/ 627 w 846"/>
                <a:gd name="T93" fmla="*/ 668 h 2047"/>
                <a:gd name="T94" fmla="*/ 507 w 846"/>
                <a:gd name="T95" fmla="*/ 925 h 2047"/>
                <a:gd name="T96" fmla="*/ 715 w 846"/>
                <a:gd name="T97" fmla="*/ 828 h 2047"/>
                <a:gd name="T98" fmla="*/ 718 w 846"/>
                <a:gd name="T99" fmla="*/ 890 h 2047"/>
                <a:gd name="T100" fmla="*/ 615 w 846"/>
                <a:gd name="T101" fmla="*/ 1000 h 2047"/>
                <a:gd name="T102" fmla="*/ 520 w 846"/>
                <a:gd name="T103" fmla="*/ 1239 h 2047"/>
                <a:gd name="T104" fmla="*/ 747 w 846"/>
                <a:gd name="T105" fmla="*/ 1159 h 2047"/>
                <a:gd name="T106" fmla="*/ 761 w 846"/>
                <a:gd name="T107" fmla="*/ 1203 h 2047"/>
                <a:gd name="T108" fmla="*/ 657 w 846"/>
                <a:gd name="T109" fmla="*/ 1269 h 2047"/>
                <a:gd name="T110" fmla="*/ 585 w 846"/>
                <a:gd name="T111" fmla="*/ 1493 h 2047"/>
                <a:gd name="T112" fmla="*/ 844 w 846"/>
                <a:gd name="T113" fmla="*/ 1442 h 2047"/>
                <a:gd name="T114" fmla="*/ 734 w 846"/>
                <a:gd name="T115" fmla="*/ 1533 h 2047"/>
                <a:gd name="T116" fmla="*/ 650 w 846"/>
                <a:gd name="T117" fmla="*/ 1542 h 2047"/>
                <a:gd name="T118" fmla="*/ 512 w 846"/>
                <a:gd name="T119" fmla="*/ 1737 h 2047"/>
                <a:gd name="T120" fmla="*/ 821 w 846"/>
                <a:gd name="T121" fmla="*/ 1764 h 2047"/>
                <a:gd name="T122" fmla="*/ 723 w 846"/>
                <a:gd name="T123" fmla="*/ 1795 h 2047"/>
                <a:gd name="T124" fmla="*/ 604 w 846"/>
                <a:gd name="T125" fmla="*/ 1821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6"/>
                <a:gd name="T190" fmla="*/ 0 h 2047"/>
                <a:gd name="T191" fmla="*/ 846 w 846"/>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6" h="2047">
                  <a:moveTo>
                    <a:pt x="491" y="2047"/>
                  </a:moveTo>
                  <a:lnTo>
                    <a:pt x="485" y="2046"/>
                  </a:lnTo>
                  <a:lnTo>
                    <a:pt x="477" y="2046"/>
                  </a:lnTo>
                  <a:lnTo>
                    <a:pt x="469" y="2046"/>
                  </a:lnTo>
                  <a:lnTo>
                    <a:pt x="461" y="2046"/>
                  </a:lnTo>
                  <a:lnTo>
                    <a:pt x="457" y="2018"/>
                  </a:lnTo>
                  <a:lnTo>
                    <a:pt x="461" y="1991"/>
                  </a:lnTo>
                  <a:lnTo>
                    <a:pt x="467" y="1964"/>
                  </a:lnTo>
                  <a:lnTo>
                    <a:pt x="471" y="1935"/>
                  </a:lnTo>
                  <a:lnTo>
                    <a:pt x="474" y="1928"/>
                  </a:lnTo>
                  <a:lnTo>
                    <a:pt x="477" y="1921"/>
                  </a:lnTo>
                  <a:lnTo>
                    <a:pt x="481" y="1914"/>
                  </a:lnTo>
                  <a:lnTo>
                    <a:pt x="484" y="1905"/>
                  </a:lnTo>
                  <a:lnTo>
                    <a:pt x="489" y="1892"/>
                  </a:lnTo>
                  <a:lnTo>
                    <a:pt x="510" y="1881"/>
                  </a:lnTo>
                  <a:lnTo>
                    <a:pt x="528" y="1870"/>
                  </a:lnTo>
                  <a:lnTo>
                    <a:pt x="545" y="1855"/>
                  </a:lnTo>
                  <a:lnTo>
                    <a:pt x="562" y="1841"/>
                  </a:lnTo>
                  <a:lnTo>
                    <a:pt x="578" y="1825"/>
                  </a:lnTo>
                  <a:lnTo>
                    <a:pt x="594" y="1807"/>
                  </a:lnTo>
                  <a:lnTo>
                    <a:pt x="608" y="1788"/>
                  </a:lnTo>
                  <a:lnTo>
                    <a:pt x="621" y="1767"/>
                  </a:lnTo>
                  <a:lnTo>
                    <a:pt x="618" y="1761"/>
                  </a:lnTo>
                  <a:lnTo>
                    <a:pt x="612" y="1759"/>
                  </a:lnTo>
                  <a:lnTo>
                    <a:pt x="595" y="1774"/>
                  </a:lnTo>
                  <a:lnTo>
                    <a:pt x="575" y="1785"/>
                  </a:lnTo>
                  <a:lnTo>
                    <a:pt x="552" y="1795"/>
                  </a:lnTo>
                  <a:lnTo>
                    <a:pt x="531" y="1804"/>
                  </a:lnTo>
                  <a:lnTo>
                    <a:pt x="508" y="1814"/>
                  </a:lnTo>
                  <a:lnTo>
                    <a:pt x="487" y="1825"/>
                  </a:lnTo>
                  <a:lnTo>
                    <a:pt x="468" y="1840"/>
                  </a:lnTo>
                  <a:lnTo>
                    <a:pt x="452" y="1858"/>
                  </a:lnTo>
                  <a:lnTo>
                    <a:pt x="452" y="1812"/>
                  </a:lnTo>
                  <a:lnTo>
                    <a:pt x="454" y="1767"/>
                  </a:lnTo>
                  <a:lnTo>
                    <a:pt x="459" y="1721"/>
                  </a:lnTo>
                  <a:lnTo>
                    <a:pt x="472" y="1675"/>
                  </a:lnTo>
                  <a:lnTo>
                    <a:pt x="484" y="1658"/>
                  </a:lnTo>
                  <a:lnTo>
                    <a:pt x="497" y="1644"/>
                  </a:lnTo>
                  <a:lnTo>
                    <a:pt x="512" y="1631"/>
                  </a:lnTo>
                  <a:lnTo>
                    <a:pt x="528" y="1619"/>
                  </a:lnTo>
                  <a:lnTo>
                    <a:pt x="545" y="1608"/>
                  </a:lnTo>
                  <a:lnTo>
                    <a:pt x="562" y="1596"/>
                  </a:lnTo>
                  <a:lnTo>
                    <a:pt x="578" y="1585"/>
                  </a:lnTo>
                  <a:lnTo>
                    <a:pt x="594" y="1572"/>
                  </a:lnTo>
                  <a:lnTo>
                    <a:pt x="600" y="1562"/>
                  </a:lnTo>
                  <a:lnTo>
                    <a:pt x="605" y="1551"/>
                  </a:lnTo>
                  <a:lnTo>
                    <a:pt x="608" y="1536"/>
                  </a:lnTo>
                  <a:lnTo>
                    <a:pt x="612" y="1523"/>
                  </a:lnTo>
                  <a:lnTo>
                    <a:pt x="607" y="1513"/>
                  </a:lnTo>
                  <a:lnTo>
                    <a:pt x="600" y="1515"/>
                  </a:lnTo>
                  <a:lnTo>
                    <a:pt x="594" y="1518"/>
                  </a:lnTo>
                  <a:lnTo>
                    <a:pt x="588" y="1522"/>
                  </a:lnTo>
                  <a:lnTo>
                    <a:pt x="581" y="1525"/>
                  </a:lnTo>
                  <a:lnTo>
                    <a:pt x="570" y="1535"/>
                  </a:lnTo>
                  <a:lnTo>
                    <a:pt x="557" y="1545"/>
                  </a:lnTo>
                  <a:lnTo>
                    <a:pt x="544" y="1553"/>
                  </a:lnTo>
                  <a:lnTo>
                    <a:pt x="531" y="1561"/>
                  </a:lnTo>
                  <a:lnTo>
                    <a:pt x="515" y="1568"/>
                  </a:lnTo>
                  <a:lnTo>
                    <a:pt x="501" y="1575"/>
                  </a:lnTo>
                  <a:lnTo>
                    <a:pt x="487" y="1582"/>
                  </a:lnTo>
                  <a:lnTo>
                    <a:pt x="471" y="1589"/>
                  </a:lnTo>
                  <a:lnTo>
                    <a:pt x="467" y="1586"/>
                  </a:lnTo>
                  <a:lnTo>
                    <a:pt x="467" y="1546"/>
                  </a:lnTo>
                  <a:lnTo>
                    <a:pt x="469" y="1506"/>
                  </a:lnTo>
                  <a:lnTo>
                    <a:pt x="477" y="1468"/>
                  </a:lnTo>
                  <a:lnTo>
                    <a:pt x="492" y="1433"/>
                  </a:lnTo>
                  <a:lnTo>
                    <a:pt x="508" y="1415"/>
                  </a:lnTo>
                  <a:lnTo>
                    <a:pt x="524" y="1397"/>
                  </a:lnTo>
                  <a:lnTo>
                    <a:pt x="542" y="1379"/>
                  </a:lnTo>
                  <a:lnTo>
                    <a:pt x="560" y="1362"/>
                  </a:lnTo>
                  <a:lnTo>
                    <a:pt x="577" y="1343"/>
                  </a:lnTo>
                  <a:lnTo>
                    <a:pt x="592" y="1323"/>
                  </a:lnTo>
                  <a:lnTo>
                    <a:pt x="605" y="1302"/>
                  </a:lnTo>
                  <a:lnTo>
                    <a:pt x="615" y="1277"/>
                  </a:lnTo>
                  <a:lnTo>
                    <a:pt x="608" y="1266"/>
                  </a:lnTo>
                  <a:lnTo>
                    <a:pt x="604" y="1269"/>
                  </a:lnTo>
                  <a:lnTo>
                    <a:pt x="595" y="1282"/>
                  </a:lnTo>
                  <a:lnTo>
                    <a:pt x="584" y="1293"/>
                  </a:lnTo>
                  <a:lnTo>
                    <a:pt x="574" y="1302"/>
                  </a:lnTo>
                  <a:lnTo>
                    <a:pt x="561" y="1310"/>
                  </a:lnTo>
                  <a:lnTo>
                    <a:pt x="548" y="1319"/>
                  </a:lnTo>
                  <a:lnTo>
                    <a:pt x="535" y="1326"/>
                  </a:lnTo>
                  <a:lnTo>
                    <a:pt x="522" y="1333"/>
                  </a:lnTo>
                  <a:lnTo>
                    <a:pt x="508" y="1340"/>
                  </a:lnTo>
                  <a:lnTo>
                    <a:pt x="499" y="1345"/>
                  </a:lnTo>
                  <a:lnTo>
                    <a:pt x="491" y="1350"/>
                  </a:lnTo>
                  <a:lnTo>
                    <a:pt x="484" y="1357"/>
                  </a:lnTo>
                  <a:lnTo>
                    <a:pt x="478" y="1366"/>
                  </a:lnTo>
                  <a:lnTo>
                    <a:pt x="475" y="1350"/>
                  </a:lnTo>
                  <a:lnTo>
                    <a:pt x="472" y="1335"/>
                  </a:lnTo>
                  <a:lnTo>
                    <a:pt x="468" y="1319"/>
                  </a:lnTo>
                  <a:lnTo>
                    <a:pt x="461" y="1303"/>
                  </a:lnTo>
                  <a:lnTo>
                    <a:pt x="467" y="1246"/>
                  </a:lnTo>
                  <a:lnTo>
                    <a:pt x="467" y="1189"/>
                  </a:lnTo>
                  <a:lnTo>
                    <a:pt x="468" y="1131"/>
                  </a:lnTo>
                  <a:lnTo>
                    <a:pt x="479" y="1074"/>
                  </a:lnTo>
                  <a:lnTo>
                    <a:pt x="491" y="1064"/>
                  </a:lnTo>
                  <a:lnTo>
                    <a:pt x="504" y="1057"/>
                  </a:lnTo>
                  <a:lnTo>
                    <a:pt x="515" y="1050"/>
                  </a:lnTo>
                  <a:lnTo>
                    <a:pt x="530" y="1043"/>
                  </a:lnTo>
                  <a:lnTo>
                    <a:pt x="541" y="1036"/>
                  </a:lnTo>
                  <a:lnTo>
                    <a:pt x="554" y="1028"/>
                  </a:lnTo>
                  <a:lnTo>
                    <a:pt x="564" y="1018"/>
                  </a:lnTo>
                  <a:lnTo>
                    <a:pt x="574" y="1007"/>
                  </a:lnTo>
                  <a:lnTo>
                    <a:pt x="581" y="995"/>
                  </a:lnTo>
                  <a:lnTo>
                    <a:pt x="588" y="983"/>
                  </a:lnTo>
                  <a:lnTo>
                    <a:pt x="594" y="967"/>
                  </a:lnTo>
                  <a:lnTo>
                    <a:pt x="600" y="951"/>
                  </a:lnTo>
                  <a:lnTo>
                    <a:pt x="595" y="940"/>
                  </a:lnTo>
                  <a:lnTo>
                    <a:pt x="581" y="945"/>
                  </a:lnTo>
                  <a:lnTo>
                    <a:pt x="575" y="953"/>
                  </a:lnTo>
                  <a:lnTo>
                    <a:pt x="570" y="960"/>
                  </a:lnTo>
                  <a:lnTo>
                    <a:pt x="562" y="965"/>
                  </a:lnTo>
                  <a:lnTo>
                    <a:pt x="557" y="973"/>
                  </a:lnTo>
                  <a:lnTo>
                    <a:pt x="550" y="978"/>
                  </a:lnTo>
                  <a:lnTo>
                    <a:pt x="541" y="983"/>
                  </a:lnTo>
                  <a:lnTo>
                    <a:pt x="532" y="987"/>
                  </a:lnTo>
                  <a:lnTo>
                    <a:pt x="524" y="991"/>
                  </a:lnTo>
                  <a:lnTo>
                    <a:pt x="501" y="1001"/>
                  </a:lnTo>
                  <a:lnTo>
                    <a:pt x="494" y="1000"/>
                  </a:lnTo>
                  <a:lnTo>
                    <a:pt x="485" y="1000"/>
                  </a:lnTo>
                  <a:lnTo>
                    <a:pt x="478" y="1001"/>
                  </a:lnTo>
                  <a:lnTo>
                    <a:pt x="469" y="1004"/>
                  </a:lnTo>
                  <a:lnTo>
                    <a:pt x="471" y="955"/>
                  </a:lnTo>
                  <a:lnTo>
                    <a:pt x="467" y="907"/>
                  </a:lnTo>
                  <a:lnTo>
                    <a:pt x="468" y="858"/>
                  </a:lnTo>
                  <a:lnTo>
                    <a:pt x="479" y="809"/>
                  </a:lnTo>
                  <a:lnTo>
                    <a:pt x="488" y="799"/>
                  </a:lnTo>
                  <a:lnTo>
                    <a:pt x="497" y="789"/>
                  </a:lnTo>
                  <a:lnTo>
                    <a:pt x="505" y="781"/>
                  </a:lnTo>
                  <a:lnTo>
                    <a:pt x="515" y="772"/>
                  </a:lnTo>
                  <a:lnTo>
                    <a:pt x="525" y="764"/>
                  </a:lnTo>
                  <a:lnTo>
                    <a:pt x="537" y="757"/>
                  </a:lnTo>
                  <a:lnTo>
                    <a:pt x="547" y="751"/>
                  </a:lnTo>
                  <a:lnTo>
                    <a:pt x="558" y="745"/>
                  </a:lnTo>
                  <a:lnTo>
                    <a:pt x="565" y="737"/>
                  </a:lnTo>
                  <a:lnTo>
                    <a:pt x="572" y="729"/>
                  </a:lnTo>
                  <a:lnTo>
                    <a:pt x="580" y="721"/>
                  </a:lnTo>
                  <a:lnTo>
                    <a:pt x="585" y="714"/>
                  </a:lnTo>
                  <a:lnTo>
                    <a:pt x="591" y="705"/>
                  </a:lnTo>
                  <a:lnTo>
                    <a:pt x="595" y="696"/>
                  </a:lnTo>
                  <a:lnTo>
                    <a:pt x="601" y="686"/>
                  </a:lnTo>
                  <a:lnTo>
                    <a:pt x="605" y="676"/>
                  </a:lnTo>
                  <a:lnTo>
                    <a:pt x="597" y="665"/>
                  </a:lnTo>
                  <a:lnTo>
                    <a:pt x="587" y="671"/>
                  </a:lnTo>
                  <a:lnTo>
                    <a:pt x="575" y="679"/>
                  </a:lnTo>
                  <a:lnTo>
                    <a:pt x="565" y="688"/>
                  </a:lnTo>
                  <a:lnTo>
                    <a:pt x="555" y="695"/>
                  </a:lnTo>
                  <a:lnTo>
                    <a:pt x="545" y="696"/>
                  </a:lnTo>
                  <a:lnTo>
                    <a:pt x="537" y="699"/>
                  </a:lnTo>
                  <a:lnTo>
                    <a:pt x="527" y="702"/>
                  </a:lnTo>
                  <a:lnTo>
                    <a:pt x="517" y="705"/>
                  </a:lnTo>
                  <a:lnTo>
                    <a:pt x="507" y="709"/>
                  </a:lnTo>
                  <a:lnTo>
                    <a:pt x="498" y="714"/>
                  </a:lnTo>
                  <a:lnTo>
                    <a:pt x="489" y="718"/>
                  </a:lnTo>
                  <a:lnTo>
                    <a:pt x="481" y="724"/>
                  </a:lnTo>
                  <a:lnTo>
                    <a:pt x="475" y="679"/>
                  </a:lnTo>
                  <a:lnTo>
                    <a:pt x="475" y="636"/>
                  </a:lnTo>
                  <a:lnTo>
                    <a:pt x="479" y="595"/>
                  </a:lnTo>
                  <a:lnTo>
                    <a:pt x="489" y="555"/>
                  </a:lnTo>
                  <a:lnTo>
                    <a:pt x="504" y="516"/>
                  </a:lnTo>
                  <a:lnTo>
                    <a:pt x="524" y="480"/>
                  </a:lnTo>
                  <a:lnTo>
                    <a:pt x="550" y="446"/>
                  </a:lnTo>
                  <a:lnTo>
                    <a:pt x="580" y="415"/>
                  </a:lnTo>
                  <a:lnTo>
                    <a:pt x="570" y="407"/>
                  </a:lnTo>
                  <a:lnTo>
                    <a:pt x="560" y="416"/>
                  </a:lnTo>
                  <a:lnTo>
                    <a:pt x="550" y="423"/>
                  </a:lnTo>
                  <a:lnTo>
                    <a:pt x="540" y="430"/>
                  </a:lnTo>
                  <a:lnTo>
                    <a:pt x="530" y="438"/>
                  </a:lnTo>
                  <a:lnTo>
                    <a:pt x="518" y="445"/>
                  </a:lnTo>
                  <a:lnTo>
                    <a:pt x="508" y="452"/>
                  </a:lnTo>
                  <a:lnTo>
                    <a:pt x="497" y="462"/>
                  </a:lnTo>
                  <a:lnTo>
                    <a:pt x="487" y="472"/>
                  </a:lnTo>
                  <a:lnTo>
                    <a:pt x="487" y="443"/>
                  </a:lnTo>
                  <a:lnTo>
                    <a:pt x="481" y="413"/>
                  </a:lnTo>
                  <a:lnTo>
                    <a:pt x="471" y="383"/>
                  </a:lnTo>
                  <a:lnTo>
                    <a:pt x="459" y="356"/>
                  </a:lnTo>
                  <a:lnTo>
                    <a:pt x="457" y="335"/>
                  </a:lnTo>
                  <a:lnTo>
                    <a:pt x="457" y="315"/>
                  </a:lnTo>
                  <a:lnTo>
                    <a:pt x="458" y="293"/>
                  </a:lnTo>
                  <a:lnTo>
                    <a:pt x="461" y="270"/>
                  </a:lnTo>
                  <a:lnTo>
                    <a:pt x="454" y="264"/>
                  </a:lnTo>
                  <a:lnTo>
                    <a:pt x="441" y="272"/>
                  </a:lnTo>
                  <a:lnTo>
                    <a:pt x="439" y="279"/>
                  </a:lnTo>
                  <a:lnTo>
                    <a:pt x="437" y="286"/>
                  </a:lnTo>
                  <a:lnTo>
                    <a:pt x="432" y="293"/>
                  </a:lnTo>
                  <a:lnTo>
                    <a:pt x="428" y="302"/>
                  </a:lnTo>
                  <a:lnTo>
                    <a:pt x="428" y="350"/>
                  </a:lnTo>
                  <a:lnTo>
                    <a:pt x="431" y="400"/>
                  </a:lnTo>
                  <a:lnTo>
                    <a:pt x="427" y="449"/>
                  </a:lnTo>
                  <a:lnTo>
                    <a:pt x="411" y="499"/>
                  </a:lnTo>
                  <a:lnTo>
                    <a:pt x="402" y="493"/>
                  </a:lnTo>
                  <a:lnTo>
                    <a:pt x="395" y="485"/>
                  </a:lnTo>
                  <a:lnTo>
                    <a:pt x="388" y="476"/>
                  </a:lnTo>
                  <a:lnTo>
                    <a:pt x="381" y="469"/>
                  </a:lnTo>
                  <a:lnTo>
                    <a:pt x="374" y="460"/>
                  </a:lnTo>
                  <a:lnTo>
                    <a:pt x="365" y="453"/>
                  </a:lnTo>
                  <a:lnTo>
                    <a:pt x="356" y="446"/>
                  </a:lnTo>
                  <a:lnTo>
                    <a:pt x="348" y="439"/>
                  </a:lnTo>
                  <a:lnTo>
                    <a:pt x="338" y="432"/>
                  </a:lnTo>
                  <a:lnTo>
                    <a:pt x="329" y="422"/>
                  </a:lnTo>
                  <a:lnTo>
                    <a:pt x="319" y="429"/>
                  </a:lnTo>
                  <a:lnTo>
                    <a:pt x="321" y="446"/>
                  </a:lnTo>
                  <a:lnTo>
                    <a:pt x="325" y="463"/>
                  </a:lnTo>
                  <a:lnTo>
                    <a:pt x="332" y="478"/>
                  </a:lnTo>
                  <a:lnTo>
                    <a:pt x="341" y="492"/>
                  </a:lnTo>
                  <a:lnTo>
                    <a:pt x="349" y="506"/>
                  </a:lnTo>
                  <a:lnTo>
                    <a:pt x="358" y="521"/>
                  </a:lnTo>
                  <a:lnTo>
                    <a:pt x="366" y="535"/>
                  </a:lnTo>
                  <a:lnTo>
                    <a:pt x="372" y="552"/>
                  </a:lnTo>
                  <a:lnTo>
                    <a:pt x="375" y="576"/>
                  </a:lnTo>
                  <a:lnTo>
                    <a:pt x="374" y="601"/>
                  </a:lnTo>
                  <a:lnTo>
                    <a:pt x="371" y="625"/>
                  </a:lnTo>
                  <a:lnTo>
                    <a:pt x="374" y="651"/>
                  </a:lnTo>
                  <a:lnTo>
                    <a:pt x="358" y="641"/>
                  </a:lnTo>
                  <a:lnTo>
                    <a:pt x="344" y="631"/>
                  </a:lnTo>
                  <a:lnTo>
                    <a:pt x="331" y="621"/>
                  </a:lnTo>
                  <a:lnTo>
                    <a:pt x="318" y="611"/>
                  </a:lnTo>
                  <a:lnTo>
                    <a:pt x="305" y="601"/>
                  </a:lnTo>
                  <a:lnTo>
                    <a:pt x="291" y="589"/>
                  </a:lnTo>
                  <a:lnTo>
                    <a:pt x="276" y="578"/>
                  </a:lnTo>
                  <a:lnTo>
                    <a:pt x="262" y="565"/>
                  </a:lnTo>
                  <a:lnTo>
                    <a:pt x="258" y="569"/>
                  </a:lnTo>
                  <a:lnTo>
                    <a:pt x="261" y="589"/>
                  </a:lnTo>
                  <a:lnTo>
                    <a:pt x="269" y="606"/>
                  </a:lnTo>
                  <a:lnTo>
                    <a:pt x="279" y="624"/>
                  </a:lnTo>
                  <a:lnTo>
                    <a:pt x="285" y="644"/>
                  </a:lnTo>
                  <a:lnTo>
                    <a:pt x="292" y="659"/>
                  </a:lnTo>
                  <a:lnTo>
                    <a:pt x="302" y="672"/>
                  </a:lnTo>
                  <a:lnTo>
                    <a:pt x="315" y="685"/>
                  </a:lnTo>
                  <a:lnTo>
                    <a:pt x="328" y="696"/>
                  </a:lnTo>
                  <a:lnTo>
                    <a:pt x="341" y="709"/>
                  </a:lnTo>
                  <a:lnTo>
                    <a:pt x="352" y="724"/>
                  </a:lnTo>
                  <a:lnTo>
                    <a:pt x="361" y="738"/>
                  </a:lnTo>
                  <a:lnTo>
                    <a:pt x="366" y="757"/>
                  </a:lnTo>
                  <a:lnTo>
                    <a:pt x="369" y="808"/>
                  </a:lnTo>
                  <a:lnTo>
                    <a:pt x="369" y="857"/>
                  </a:lnTo>
                  <a:lnTo>
                    <a:pt x="368" y="904"/>
                  </a:lnTo>
                  <a:lnTo>
                    <a:pt x="366" y="951"/>
                  </a:lnTo>
                  <a:lnTo>
                    <a:pt x="354" y="941"/>
                  </a:lnTo>
                  <a:lnTo>
                    <a:pt x="344" y="931"/>
                  </a:lnTo>
                  <a:lnTo>
                    <a:pt x="332" y="918"/>
                  </a:lnTo>
                  <a:lnTo>
                    <a:pt x="322" y="907"/>
                  </a:lnTo>
                  <a:lnTo>
                    <a:pt x="312" y="894"/>
                  </a:lnTo>
                  <a:lnTo>
                    <a:pt x="301" y="881"/>
                  </a:lnTo>
                  <a:lnTo>
                    <a:pt x="289" y="870"/>
                  </a:lnTo>
                  <a:lnTo>
                    <a:pt x="276" y="860"/>
                  </a:lnTo>
                  <a:lnTo>
                    <a:pt x="262" y="852"/>
                  </a:lnTo>
                  <a:lnTo>
                    <a:pt x="252" y="861"/>
                  </a:lnTo>
                  <a:lnTo>
                    <a:pt x="263" y="877"/>
                  </a:lnTo>
                  <a:lnTo>
                    <a:pt x="274" y="894"/>
                  </a:lnTo>
                  <a:lnTo>
                    <a:pt x="282" y="912"/>
                  </a:lnTo>
                  <a:lnTo>
                    <a:pt x="289" y="933"/>
                  </a:lnTo>
                  <a:lnTo>
                    <a:pt x="296" y="951"/>
                  </a:lnTo>
                  <a:lnTo>
                    <a:pt x="305" y="968"/>
                  </a:lnTo>
                  <a:lnTo>
                    <a:pt x="315" y="985"/>
                  </a:lnTo>
                  <a:lnTo>
                    <a:pt x="328" y="1000"/>
                  </a:lnTo>
                  <a:lnTo>
                    <a:pt x="334" y="1007"/>
                  </a:lnTo>
                  <a:lnTo>
                    <a:pt x="338" y="1015"/>
                  </a:lnTo>
                  <a:lnTo>
                    <a:pt x="342" y="1027"/>
                  </a:lnTo>
                  <a:lnTo>
                    <a:pt x="348" y="1037"/>
                  </a:lnTo>
                  <a:lnTo>
                    <a:pt x="351" y="1070"/>
                  </a:lnTo>
                  <a:lnTo>
                    <a:pt x="354" y="1104"/>
                  </a:lnTo>
                  <a:lnTo>
                    <a:pt x="354" y="1139"/>
                  </a:lnTo>
                  <a:lnTo>
                    <a:pt x="349" y="1174"/>
                  </a:lnTo>
                  <a:lnTo>
                    <a:pt x="342" y="1161"/>
                  </a:lnTo>
                  <a:lnTo>
                    <a:pt x="334" y="1157"/>
                  </a:lnTo>
                  <a:lnTo>
                    <a:pt x="324" y="1153"/>
                  </a:lnTo>
                  <a:lnTo>
                    <a:pt x="312" y="1149"/>
                  </a:lnTo>
                  <a:lnTo>
                    <a:pt x="301" y="1144"/>
                  </a:lnTo>
                  <a:lnTo>
                    <a:pt x="289" y="1140"/>
                  </a:lnTo>
                  <a:lnTo>
                    <a:pt x="278" y="1134"/>
                  </a:lnTo>
                  <a:lnTo>
                    <a:pt x="268" y="1130"/>
                  </a:lnTo>
                  <a:lnTo>
                    <a:pt x="258" y="1124"/>
                  </a:lnTo>
                  <a:lnTo>
                    <a:pt x="252" y="1134"/>
                  </a:lnTo>
                  <a:lnTo>
                    <a:pt x="255" y="1144"/>
                  </a:lnTo>
                  <a:lnTo>
                    <a:pt x="259" y="1150"/>
                  </a:lnTo>
                  <a:lnTo>
                    <a:pt x="263" y="1157"/>
                  </a:lnTo>
                  <a:lnTo>
                    <a:pt x="266" y="1166"/>
                  </a:lnTo>
                  <a:lnTo>
                    <a:pt x="274" y="1176"/>
                  </a:lnTo>
                  <a:lnTo>
                    <a:pt x="284" y="1184"/>
                  </a:lnTo>
                  <a:lnTo>
                    <a:pt x="294" y="1193"/>
                  </a:lnTo>
                  <a:lnTo>
                    <a:pt x="304" y="1201"/>
                  </a:lnTo>
                  <a:lnTo>
                    <a:pt x="314" y="1217"/>
                  </a:lnTo>
                  <a:lnTo>
                    <a:pt x="321" y="1234"/>
                  </a:lnTo>
                  <a:lnTo>
                    <a:pt x="326" y="1254"/>
                  </a:lnTo>
                  <a:lnTo>
                    <a:pt x="334" y="1276"/>
                  </a:lnTo>
                  <a:lnTo>
                    <a:pt x="334" y="1287"/>
                  </a:lnTo>
                  <a:lnTo>
                    <a:pt x="336" y="1297"/>
                  </a:lnTo>
                  <a:lnTo>
                    <a:pt x="341" y="1309"/>
                  </a:lnTo>
                  <a:lnTo>
                    <a:pt x="344" y="1320"/>
                  </a:lnTo>
                  <a:lnTo>
                    <a:pt x="348" y="1332"/>
                  </a:lnTo>
                  <a:lnTo>
                    <a:pt x="348" y="1379"/>
                  </a:lnTo>
                  <a:lnTo>
                    <a:pt x="346" y="1427"/>
                  </a:lnTo>
                  <a:lnTo>
                    <a:pt x="344" y="1478"/>
                  </a:lnTo>
                  <a:lnTo>
                    <a:pt x="339" y="1526"/>
                  </a:lnTo>
                  <a:lnTo>
                    <a:pt x="332" y="1518"/>
                  </a:lnTo>
                  <a:lnTo>
                    <a:pt x="326" y="1509"/>
                  </a:lnTo>
                  <a:lnTo>
                    <a:pt x="319" y="1498"/>
                  </a:lnTo>
                  <a:lnTo>
                    <a:pt x="312" y="1488"/>
                  </a:lnTo>
                  <a:lnTo>
                    <a:pt x="296" y="1475"/>
                  </a:lnTo>
                  <a:lnTo>
                    <a:pt x="281" y="1462"/>
                  </a:lnTo>
                  <a:lnTo>
                    <a:pt x="266" y="1448"/>
                  </a:lnTo>
                  <a:lnTo>
                    <a:pt x="251" y="1433"/>
                  </a:lnTo>
                  <a:lnTo>
                    <a:pt x="236" y="1419"/>
                  </a:lnTo>
                  <a:lnTo>
                    <a:pt x="223" y="1405"/>
                  </a:lnTo>
                  <a:lnTo>
                    <a:pt x="209" y="1390"/>
                  </a:lnTo>
                  <a:lnTo>
                    <a:pt x="196" y="1376"/>
                  </a:lnTo>
                  <a:lnTo>
                    <a:pt x="186" y="1382"/>
                  </a:lnTo>
                  <a:lnTo>
                    <a:pt x="188" y="1395"/>
                  </a:lnTo>
                  <a:lnTo>
                    <a:pt x="192" y="1402"/>
                  </a:lnTo>
                  <a:lnTo>
                    <a:pt x="196" y="1409"/>
                  </a:lnTo>
                  <a:lnTo>
                    <a:pt x="201" y="1417"/>
                  </a:lnTo>
                  <a:lnTo>
                    <a:pt x="203" y="1426"/>
                  </a:lnTo>
                  <a:lnTo>
                    <a:pt x="203" y="1438"/>
                  </a:lnTo>
                  <a:lnTo>
                    <a:pt x="228" y="1470"/>
                  </a:lnTo>
                  <a:lnTo>
                    <a:pt x="253" y="1503"/>
                  </a:lnTo>
                  <a:lnTo>
                    <a:pt x="278" y="1536"/>
                  </a:lnTo>
                  <a:lnTo>
                    <a:pt x="301" y="1572"/>
                  </a:lnTo>
                  <a:lnTo>
                    <a:pt x="318" y="1609"/>
                  </a:lnTo>
                  <a:lnTo>
                    <a:pt x="329" y="1649"/>
                  </a:lnTo>
                  <a:lnTo>
                    <a:pt x="332" y="1694"/>
                  </a:lnTo>
                  <a:lnTo>
                    <a:pt x="324" y="1741"/>
                  </a:lnTo>
                  <a:lnTo>
                    <a:pt x="316" y="1739"/>
                  </a:lnTo>
                  <a:lnTo>
                    <a:pt x="309" y="1735"/>
                  </a:lnTo>
                  <a:lnTo>
                    <a:pt x="304" y="1729"/>
                  </a:lnTo>
                  <a:lnTo>
                    <a:pt x="298" y="1724"/>
                  </a:lnTo>
                  <a:lnTo>
                    <a:pt x="292" y="1719"/>
                  </a:lnTo>
                  <a:lnTo>
                    <a:pt x="285" y="1716"/>
                  </a:lnTo>
                  <a:lnTo>
                    <a:pt x="276" y="1712"/>
                  </a:lnTo>
                  <a:lnTo>
                    <a:pt x="268" y="1709"/>
                  </a:lnTo>
                  <a:lnTo>
                    <a:pt x="261" y="1702"/>
                  </a:lnTo>
                  <a:lnTo>
                    <a:pt x="252" y="1688"/>
                  </a:lnTo>
                  <a:lnTo>
                    <a:pt x="243" y="1672"/>
                  </a:lnTo>
                  <a:lnTo>
                    <a:pt x="233" y="1656"/>
                  </a:lnTo>
                  <a:lnTo>
                    <a:pt x="219" y="1642"/>
                  </a:lnTo>
                  <a:lnTo>
                    <a:pt x="209" y="1636"/>
                  </a:lnTo>
                  <a:lnTo>
                    <a:pt x="202" y="1635"/>
                  </a:lnTo>
                  <a:lnTo>
                    <a:pt x="193" y="1635"/>
                  </a:lnTo>
                  <a:lnTo>
                    <a:pt x="186" y="1634"/>
                  </a:lnTo>
                  <a:lnTo>
                    <a:pt x="178" y="1634"/>
                  </a:lnTo>
                  <a:lnTo>
                    <a:pt x="173" y="1639"/>
                  </a:lnTo>
                  <a:lnTo>
                    <a:pt x="185" y="1659"/>
                  </a:lnTo>
                  <a:lnTo>
                    <a:pt x="196" y="1678"/>
                  </a:lnTo>
                  <a:lnTo>
                    <a:pt x="206" y="1699"/>
                  </a:lnTo>
                  <a:lnTo>
                    <a:pt x="213" y="1725"/>
                  </a:lnTo>
                  <a:lnTo>
                    <a:pt x="222" y="1737"/>
                  </a:lnTo>
                  <a:lnTo>
                    <a:pt x="232" y="1747"/>
                  </a:lnTo>
                  <a:lnTo>
                    <a:pt x="242" y="1757"/>
                  </a:lnTo>
                  <a:lnTo>
                    <a:pt x="253" y="1765"/>
                  </a:lnTo>
                  <a:lnTo>
                    <a:pt x="265" y="1774"/>
                  </a:lnTo>
                  <a:lnTo>
                    <a:pt x="276" y="1784"/>
                  </a:lnTo>
                  <a:lnTo>
                    <a:pt x="288" y="1794"/>
                  </a:lnTo>
                  <a:lnTo>
                    <a:pt x="298" y="1805"/>
                  </a:lnTo>
                  <a:lnTo>
                    <a:pt x="314" y="1834"/>
                  </a:lnTo>
                  <a:lnTo>
                    <a:pt x="326" y="1862"/>
                  </a:lnTo>
                  <a:lnTo>
                    <a:pt x="335" y="1892"/>
                  </a:lnTo>
                  <a:lnTo>
                    <a:pt x="342" y="1922"/>
                  </a:lnTo>
                  <a:lnTo>
                    <a:pt x="346" y="1953"/>
                  </a:lnTo>
                  <a:lnTo>
                    <a:pt x="348" y="1983"/>
                  </a:lnTo>
                  <a:lnTo>
                    <a:pt x="348" y="2013"/>
                  </a:lnTo>
                  <a:lnTo>
                    <a:pt x="346" y="2043"/>
                  </a:lnTo>
                  <a:lnTo>
                    <a:pt x="341" y="2041"/>
                  </a:lnTo>
                  <a:lnTo>
                    <a:pt x="334" y="2041"/>
                  </a:lnTo>
                  <a:lnTo>
                    <a:pt x="328" y="2040"/>
                  </a:lnTo>
                  <a:lnTo>
                    <a:pt x="321" y="2037"/>
                  </a:lnTo>
                  <a:lnTo>
                    <a:pt x="315" y="2034"/>
                  </a:lnTo>
                  <a:lnTo>
                    <a:pt x="309" y="2031"/>
                  </a:lnTo>
                  <a:lnTo>
                    <a:pt x="304" y="2028"/>
                  </a:lnTo>
                  <a:lnTo>
                    <a:pt x="298" y="2024"/>
                  </a:lnTo>
                  <a:lnTo>
                    <a:pt x="298" y="1995"/>
                  </a:lnTo>
                  <a:lnTo>
                    <a:pt x="299" y="1967"/>
                  </a:lnTo>
                  <a:lnTo>
                    <a:pt x="298" y="1938"/>
                  </a:lnTo>
                  <a:lnTo>
                    <a:pt x="286" y="1910"/>
                  </a:lnTo>
                  <a:lnTo>
                    <a:pt x="285" y="1885"/>
                  </a:lnTo>
                  <a:lnTo>
                    <a:pt x="272" y="1880"/>
                  </a:lnTo>
                  <a:lnTo>
                    <a:pt x="269" y="1874"/>
                  </a:lnTo>
                  <a:lnTo>
                    <a:pt x="268" y="1865"/>
                  </a:lnTo>
                  <a:lnTo>
                    <a:pt x="268" y="1858"/>
                  </a:lnTo>
                  <a:lnTo>
                    <a:pt x="268" y="1850"/>
                  </a:lnTo>
                  <a:lnTo>
                    <a:pt x="263" y="1842"/>
                  </a:lnTo>
                  <a:lnTo>
                    <a:pt x="258" y="1842"/>
                  </a:lnTo>
                  <a:lnTo>
                    <a:pt x="253" y="1847"/>
                  </a:lnTo>
                  <a:lnTo>
                    <a:pt x="248" y="1850"/>
                  </a:lnTo>
                  <a:lnTo>
                    <a:pt x="246" y="1844"/>
                  </a:lnTo>
                  <a:lnTo>
                    <a:pt x="246" y="1838"/>
                  </a:lnTo>
                  <a:lnTo>
                    <a:pt x="245" y="1832"/>
                  </a:lnTo>
                  <a:lnTo>
                    <a:pt x="243" y="1825"/>
                  </a:lnTo>
                  <a:lnTo>
                    <a:pt x="228" y="1817"/>
                  </a:lnTo>
                  <a:lnTo>
                    <a:pt x="228" y="1811"/>
                  </a:lnTo>
                  <a:lnTo>
                    <a:pt x="226" y="1804"/>
                  </a:lnTo>
                  <a:lnTo>
                    <a:pt x="223" y="1799"/>
                  </a:lnTo>
                  <a:lnTo>
                    <a:pt x="216" y="1798"/>
                  </a:lnTo>
                  <a:lnTo>
                    <a:pt x="216" y="1817"/>
                  </a:lnTo>
                  <a:lnTo>
                    <a:pt x="208" y="1817"/>
                  </a:lnTo>
                  <a:lnTo>
                    <a:pt x="205" y="1807"/>
                  </a:lnTo>
                  <a:lnTo>
                    <a:pt x="206" y="1794"/>
                  </a:lnTo>
                  <a:lnTo>
                    <a:pt x="206" y="1779"/>
                  </a:lnTo>
                  <a:lnTo>
                    <a:pt x="203" y="1765"/>
                  </a:lnTo>
                  <a:lnTo>
                    <a:pt x="198" y="1768"/>
                  </a:lnTo>
                  <a:lnTo>
                    <a:pt x="193" y="1772"/>
                  </a:lnTo>
                  <a:lnTo>
                    <a:pt x="191" y="1778"/>
                  </a:lnTo>
                  <a:lnTo>
                    <a:pt x="192" y="1787"/>
                  </a:lnTo>
                  <a:lnTo>
                    <a:pt x="188" y="1784"/>
                  </a:lnTo>
                  <a:lnTo>
                    <a:pt x="186" y="1779"/>
                  </a:lnTo>
                  <a:lnTo>
                    <a:pt x="183" y="1775"/>
                  </a:lnTo>
                  <a:lnTo>
                    <a:pt x="181" y="1769"/>
                  </a:lnTo>
                  <a:lnTo>
                    <a:pt x="186" y="1761"/>
                  </a:lnTo>
                  <a:lnTo>
                    <a:pt x="189" y="1752"/>
                  </a:lnTo>
                  <a:lnTo>
                    <a:pt x="189" y="1744"/>
                  </a:lnTo>
                  <a:lnTo>
                    <a:pt x="191" y="1734"/>
                  </a:lnTo>
                  <a:lnTo>
                    <a:pt x="191" y="1724"/>
                  </a:lnTo>
                  <a:lnTo>
                    <a:pt x="185" y="1716"/>
                  </a:lnTo>
                  <a:lnTo>
                    <a:pt x="182" y="1719"/>
                  </a:lnTo>
                  <a:lnTo>
                    <a:pt x="181" y="1725"/>
                  </a:lnTo>
                  <a:lnTo>
                    <a:pt x="176" y="1729"/>
                  </a:lnTo>
                  <a:lnTo>
                    <a:pt x="172" y="1721"/>
                  </a:lnTo>
                  <a:lnTo>
                    <a:pt x="173" y="1712"/>
                  </a:lnTo>
                  <a:lnTo>
                    <a:pt x="176" y="1704"/>
                  </a:lnTo>
                  <a:lnTo>
                    <a:pt x="178" y="1695"/>
                  </a:lnTo>
                  <a:lnTo>
                    <a:pt x="176" y="1684"/>
                  </a:lnTo>
                  <a:lnTo>
                    <a:pt x="173" y="1681"/>
                  </a:lnTo>
                  <a:lnTo>
                    <a:pt x="169" y="1682"/>
                  </a:lnTo>
                  <a:lnTo>
                    <a:pt x="165" y="1685"/>
                  </a:lnTo>
                  <a:lnTo>
                    <a:pt x="163" y="1688"/>
                  </a:lnTo>
                  <a:lnTo>
                    <a:pt x="153" y="1684"/>
                  </a:lnTo>
                  <a:lnTo>
                    <a:pt x="152" y="1678"/>
                  </a:lnTo>
                  <a:lnTo>
                    <a:pt x="149" y="1672"/>
                  </a:lnTo>
                  <a:lnTo>
                    <a:pt x="148" y="1666"/>
                  </a:lnTo>
                  <a:lnTo>
                    <a:pt x="148" y="1659"/>
                  </a:lnTo>
                  <a:lnTo>
                    <a:pt x="140" y="1658"/>
                  </a:lnTo>
                  <a:lnTo>
                    <a:pt x="138" y="1661"/>
                  </a:lnTo>
                  <a:lnTo>
                    <a:pt x="136" y="1666"/>
                  </a:lnTo>
                  <a:lnTo>
                    <a:pt x="133" y="1671"/>
                  </a:lnTo>
                  <a:lnTo>
                    <a:pt x="130" y="1675"/>
                  </a:lnTo>
                  <a:lnTo>
                    <a:pt x="125" y="1672"/>
                  </a:lnTo>
                  <a:lnTo>
                    <a:pt x="122" y="1666"/>
                  </a:lnTo>
                  <a:lnTo>
                    <a:pt x="119" y="1659"/>
                  </a:lnTo>
                  <a:lnTo>
                    <a:pt x="110" y="1656"/>
                  </a:lnTo>
                  <a:lnTo>
                    <a:pt x="106" y="1671"/>
                  </a:lnTo>
                  <a:lnTo>
                    <a:pt x="98" y="1672"/>
                  </a:lnTo>
                  <a:lnTo>
                    <a:pt x="93" y="1665"/>
                  </a:lnTo>
                  <a:lnTo>
                    <a:pt x="88" y="1656"/>
                  </a:lnTo>
                  <a:lnTo>
                    <a:pt x="79" y="1656"/>
                  </a:lnTo>
                  <a:lnTo>
                    <a:pt x="78" y="1662"/>
                  </a:lnTo>
                  <a:lnTo>
                    <a:pt x="79" y="1666"/>
                  </a:lnTo>
                  <a:lnTo>
                    <a:pt x="79" y="1672"/>
                  </a:lnTo>
                  <a:lnTo>
                    <a:pt x="78" y="1678"/>
                  </a:lnTo>
                  <a:lnTo>
                    <a:pt x="70" y="1675"/>
                  </a:lnTo>
                  <a:lnTo>
                    <a:pt x="68" y="1668"/>
                  </a:lnTo>
                  <a:lnTo>
                    <a:pt x="65" y="1661"/>
                  </a:lnTo>
                  <a:lnTo>
                    <a:pt x="58" y="1656"/>
                  </a:lnTo>
                  <a:lnTo>
                    <a:pt x="52" y="1658"/>
                  </a:lnTo>
                  <a:lnTo>
                    <a:pt x="52" y="1664"/>
                  </a:lnTo>
                  <a:lnTo>
                    <a:pt x="53" y="1669"/>
                  </a:lnTo>
                  <a:lnTo>
                    <a:pt x="55" y="1676"/>
                  </a:lnTo>
                  <a:lnTo>
                    <a:pt x="48" y="1676"/>
                  </a:lnTo>
                  <a:lnTo>
                    <a:pt x="42" y="1675"/>
                  </a:lnTo>
                  <a:lnTo>
                    <a:pt x="36" y="1672"/>
                  </a:lnTo>
                  <a:lnTo>
                    <a:pt x="32" y="1669"/>
                  </a:lnTo>
                  <a:lnTo>
                    <a:pt x="26" y="1666"/>
                  </a:lnTo>
                  <a:lnTo>
                    <a:pt x="22" y="1664"/>
                  </a:lnTo>
                  <a:lnTo>
                    <a:pt x="16" y="1659"/>
                  </a:lnTo>
                  <a:lnTo>
                    <a:pt x="12" y="1656"/>
                  </a:lnTo>
                  <a:lnTo>
                    <a:pt x="9" y="1652"/>
                  </a:lnTo>
                  <a:lnTo>
                    <a:pt x="6" y="1648"/>
                  </a:lnTo>
                  <a:lnTo>
                    <a:pt x="3" y="1644"/>
                  </a:lnTo>
                  <a:lnTo>
                    <a:pt x="0" y="1636"/>
                  </a:lnTo>
                  <a:lnTo>
                    <a:pt x="3" y="1625"/>
                  </a:lnTo>
                  <a:lnTo>
                    <a:pt x="6" y="1622"/>
                  </a:lnTo>
                  <a:lnTo>
                    <a:pt x="9" y="1619"/>
                  </a:lnTo>
                  <a:lnTo>
                    <a:pt x="13" y="1616"/>
                  </a:lnTo>
                  <a:lnTo>
                    <a:pt x="19" y="1615"/>
                  </a:lnTo>
                  <a:lnTo>
                    <a:pt x="36" y="1613"/>
                  </a:lnTo>
                  <a:lnTo>
                    <a:pt x="52" y="1609"/>
                  </a:lnTo>
                  <a:lnTo>
                    <a:pt x="68" y="1603"/>
                  </a:lnTo>
                  <a:lnTo>
                    <a:pt x="82" y="1596"/>
                  </a:lnTo>
                  <a:lnTo>
                    <a:pt x="98" y="1589"/>
                  </a:lnTo>
                  <a:lnTo>
                    <a:pt x="113" y="1583"/>
                  </a:lnTo>
                  <a:lnTo>
                    <a:pt x="129" y="1581"/>
                  </a:lnTo>
                  <a:lnTo>
                    <a:pt x="148" y="1581"/>
                  </a:lnTo>
                  <a:lnTo>
                    <a:pt x="161" y="1583"/>
                  </a:lnTo>
                  <a:lnTo>
                    <a:pt x="171" y="1588"/>
                  </a:lnTo>
                  <a:lnTo>
                    <a:pt x="181" y="1593"/>
                  </a:lnTo>
                  <a:lnTo>
                    <a:pt x="191" y="1599"/>
                  </a:lnTo>
                  <a:lnTo>
                    <a:pt x="201" y="1605"/>
                  </a:lnTo>
                  <a:lnTo>
                    <a:pt x="211" y="1611"/>
                  </a:lnTo>
                  <a:lnTo>
                    <a:pt x="221" y="1616"/>
                  </a:lnTo>
                  <a:lnTo>
                    <a:pt x="233" y="1621"/>
                  </a:lnTo>
                  <a:lnTo>
                    <a:pt x="245" y="1621"/>
                  </a:lnTo>
                  <a:lnTo>
                    <a:pt x="252" y="1619"/>
                  </a:lnTo>
                  <a:lnTo>
                    <a:pt x="258" y="1616"/>
                  </a:lnTo>
                  <a:lnTo>
                    <a:pt x="265" y="1613"/>
                  </a:lnTo>
                  <a:lnTo>
                    <a:pt x="271" y="1609"/>
                  </a:lnTo>
                  <a:lnTo>
                    <a:pt x="272" y="1606"/>
                  </a:lnTo>
                  <a:lnTo>
                    <a:pt x="274" y="1602"/>
                  </a:lnTo>
                  <a:lnTo>
                    <a:pt x="276" y="1596"/>
                  </a:lnTo>
                  <a:lnTo>
                    <a:pt x="279" y="1591"/>
                  </a:lnTo>
                  <a:lnTo>
                    <a:pt x="275" y="1576"/>
                  </a:lnTo>
                  <a:lnTo>
                    <a:pt x="274" y="1559"/>
                  </a:lnTo>
                  <a:lnTo>
                    <a:pt x="271" y="1543"/>
                  </a:lnTo>
                  <a:lnTo>
                    <a:pt x="263" y="1529"/>
                  </a:lnTo>
                  <a:lnTo>
                    <a:pt x="253" y="1533"/>
                  </a:lnTo>
                  <a:lnTo>
                    <a:pt x="252" y="1529"/>
                  </a:lnTo>
                  <a:lnTo>
                    <a:pt x="251" y="1525"/>
                  </a:lnTo>
                  <a:lnTo>
                    <a:pt x="248" y="1520"/>
                  </a:lnTo>
                  <a:lnTo>
                    <a:pt x="246" y="1515"/>
                  </a:lnTo>
                  <a:lnTo>
                    <a:pt x="243" y="1512"/>
                  </a:lnTo>
                  <a:lnTo>
                    <a:pt x="239" y="1509"/>
                  </a:lnTo>
                  <a:lnTo>
                    <a:pt x="236" y="1508"/>
                  </a:lnTo>
                  <a:lnTo>
                    <a:pt x="232" y="1510"/>
                  </a:lnTo>
                  <a:lnTo>
                    <a:pt x="226" y="1498"/>
                  </a:lnTo>
                  <a:lnTo>
                    <a:pt x="223" y="1495"/>
                  </a:lnTo>
                  <a:lnTo>
                    <a:pt x="219" y="1492"/>
                  </a:lnTo>
                  <a:lnTo>
                    <a:pt x="215" y="1492"/>
                  </a:lnTo>
                  <a:lnTo>
                    <a:pt x="212" y="1498"/>
                  </a:lnTo>
                  <a:lnTo>
                    <a:pt x="209" y="1490"/>
                  </a:lnTo>
                  <a:lnTo>
                    <a:pt x="208" y="1483"/>
                  </a:lnTo>
                  <a:lnTo>
                    <a:pt x="208" y="1475"/>
                  </a:lnTo>
                  <a:lnTo>
                    <a:pt x="202" y="1469"/>
                  </a:lnTo>
                  <a:lnTo>
                    <a:pt x="193" y="1475"/>
                  </a:lnTo>
                  <a:lnTo>
                    <a:pt x="188" y="1470"/>
                  </a:lnTo>
                  <a:lnTo>
                    <a:pt x="188" y="1460"/>
                  </a:lnTo>
                  <a:lnTo>
                    <a:pt x="188" y="1449"/>
                  </a:lnTo>
                  <a:lnTo>
                    <a:pt x="186" y="1439"/>
                  </a:lnTo>
                  <a:lnTo>
                    <a:pt x="166" y="1435"/>
                  </a:lnTo>
                  <a:lnTo>
                    <a:pt x="166" y="1416"/>
                  </a:lnTo>
                  <a:lnTo>
                    <a:pt x="159" y="1412"/>
                  </a:lnTo>
                  <a:lnTo>
                    <a:pt x="155" y="1413"/>
                  </a:lnTo>
                  <a:lnTo>
                    <a:pt x="150" y="1419"/>
                  </a:lnTo>
                  <a:lnTo>
                    <a:pt x="152" y="1426"/>
                  </a:lnTo>
                  <a:lnTo>
                    <a:pt x="148" y="1419"/>
                  </a:lnTo>
                  <a:lnTo>
                    <a:pt x="146" y="1410"/>
                  </a:lnTo>
                  <a:lnTo>
                    <a:pt x="143" y="1403"/>
                  </a:lnTo>
                  <a:lnTo>
                    <a:pt x="133" y="1399"/>
                  </a:lnTo>
                  <a:lnTo>
                    <a:pt x="129" y="1403"/>
                  </a:lnTo>
                  <a:lnTo>
                    <a:pt x="130" y="1407"/>
                  </a:lnTo>
                  <a:lnTo>
                    <a:pt x="130" y="1413"/>
                  </a:lnTo>
                  <a:lnTo>
                    <a:pt x="130" y="1419"/>
                  </a:lnTo>
                  <a:lnTo>
                    <a:pt x="132" y="1425"/>
                  </a:lnTo>
                  <a:lnTo>
                    <a:pt x="123" y="1422"/>
                  </a:lnTo>
                  <a:lnTo>
                    <a:pt x="119" y="1415"/>
                  </a:lnTo>
                  <a:lnTo>
                    <a:pt x="116" y="1406"/>
                  </a:lnTo>
                  <a:lnTo>
                    <a:pt x="110" y="1399"/>
                  </a:lnTo>
                  <a:lnTo>
                    <a:pt x="105" y="1402"/>
                  </a:lnTo>
                  <a:lnTo>
                    <a:pt x="103" y="1409"/>
                  </a:lnTo>
                  <a:lnTo>
                    <a:pt x="105" y="1417"/>
                  </a:lnTo>
                  <a:lnTo>
                    <a:pt x="105" y="1425"/>
                  </a:lnTo>
                  <a:lnTo>
                    <a:pt x="99" y="1422"/>
                  </a:lnTo>
                  <a:lnTo>
                    <a:pt x="98" y="1416"/>
                  </a:lnTo>
                  <a:lnTo>
                    <a:pt x="96" y="1409"/>
                  </a:lnTo>
                  <a:lnTo>
                    <a:pt x="90" y="1403"/>
                  </a:lnTo>
                  <a:lnTo>
                    <a:pt x="83" y="1420"/>
                  </a:lnTo>
                  <a:lnTo>
                    <a:pt x="78" y="1413"/>
                  </a:lnTo>
                  <a:lnTo>
                    <a:pt x="73" y="1407"/>
                  </a:lnTo>
                  <a:lnTo>
                    <a:pt x="70" y="1400"/>
                  </a:lnTo>
                  <a:lnTo>
                    <a:pt x="68" y="1395"/>
                  </a:lnTo>
                  <a:lnTo>
                    <a:pt x="58" y="1395"/>
                  </a:lnTo>
                  <a:lnTo>
                    <a:pt x="56" y="1402"/>
                  </a:lnTo>
                  <a:lnTo>
                    <a:pt x="59" y="1410"/>
                  </a:lnTo>
                  <a:lnTo>
                    <a:pt x="60" y="1419"/>
                  </a:lnTo>
                  <a:lnTo>
                    <a:pt x="59" y="1427"/>
                  </a:lnTo>
                  <a:lnTo>
                    <a:pt x="52" y="1419"/>
                  </a:lnTo>
                  <a:lnTo>
                    <a:pt x="50" y="1413"/>
                  </a:lnTo>
                  <a:lnTo>
                    <a:pt x="48" y="1407"/>
                  </a:lnTo>
                  <a:lnTo>
                    <a:pt x="46" y="1400"/>
                  </a:lnTo>
                  <a:lnTo>
                    <a:pt x="42" y="1395"/>
                  </a:lnTo>
                  <a:lnTo>
                    <a:pt x="36" y="1392"/>
                  </a:lnTo>
                  <a:lnTo>
                    <a:pt x="33" y="1395"/>
                  </a:lnTo>
                  <a:lnTo>
                    <a:pt x="32" y="1400"/>
                  </a:lnTo>
                  <a:lnTo>
                    <a:pt x="32" y="1406"/>
                  </a:lnTo>
                  <a:lnTo>
                    <a:pt x="33" y="1412"/>
                  </a:lnTo>
                  <a:lnTo>
                    <a:pt x="22" y="1407"/>
                  </a:lnTo>
                  <a:lnTo>
                    <a:pt x="15" y="1400"/>
                  </a:lnTo>
                  <a:lnTo>
                    <a:pt x="12" y="1397"/>
                  </a:lnTo>
                  <a:lnTo>
                    <a:pt x="10" y="1393"/>
                  </a:lnTo>
                  <a:lnTo>
                    <a:pt x="7" y="1389"/>
                  </a:lnTo>
                  <a:lnTo>
                    <a:pt x="6" y="1383"/>
                  </a:lnTo>
                  <a:lnTo>
                    <a:pt x="6" y="1370"/>
                  </a:lnTo>
                  <a:lnTo>
                    <a:pt x="9" y="1366"/>
                  </a:lnTo>
                  <a:lnTo>
                    <a:pt x="15" y="1363"/>
                  </a:lnTo>
                  <a:lnTo>
                    <a:pt x="20" y="1360"/>
                  </a:lnTo>
                  <a:lnTo>
                    <a:pt x="27" y="1357"/>
                  </a:lnTo>
                  <a:lnTo>
                    <a:pt x="42" y="1360"/>
                  </a:lnTo>
                  <a:lnTo>
                    <a:pt x="58" y="1360"/>
                  </a:lnTo>
                  <a:lnTo>
                    <a:pt x="72" y="1360"/>
                  </a:lnTo>
                  <a:lnTo>
                    <a:pt x="86" y="1357"/>
                  </a:lnTo>
                  <a:lnTo>
                    <a:pt x="102" y="1355"/>
                  </a:lnTo>
                  <a:lnTo>
                    <a:pt x="116" y="1350"/>
                  </a:lnTo>
                  <a:lnTo>
                    <a:pt x="130" y="1346"/>
                  </a:lnTo>
                  <a:lnTo>
                    <a:pt x="145" y="1340"/>
                  </a:lnTo>
                  <a:lnTo>
                    <a:pt x="171" y="1340"/>
                  </a:lnTo>
                  <a:lnTo>
                    <a:pt x="183" y="1345"/>
                  </a:lnTo>
                  <a:lnTo>
                    <a:pt x="195" y="1350"/>
                  </a:lnTo>
                  <a:lnTo>
                    <a:pt x="206" y="1357"/>
                  </a:lnTo>
                  <a:lnTo>
                    <a:pt x="218" y="1365"/>
                  </a:lnTo>
                  <a:lnTo>
                    <a:pt x="228" y="1372"/>
                  </a:lnTo>
                  <a:lnTo>
                    <a:pt x="241" y="1379"/>
                  </a:lnTo>
                  <a:lnTo>
                    <a:pt x="253" y="1386"/>
                  </a:lnTo>
                  <a:lnTo>
                    <a:pt x="268" y="1392"/>
                  </a:lnTo>
                  <a:lnTo>
                    <a:pt x="275" y="1392"/>
                  </a:lnTo>
                  <a:lnTo>
                    <a:pt x="284" y="1392"/>
                  </a:lnTo>
                  <a:lnTo>
                    <a:pt x="291" y="1389"/>
                  </a:lnTo>
                  <a:lnTo>
                    <a:pt x="298" y="1385"/>
                  </a:lnTo>
                  <a:lnTo>
                    <a:pt x="301" y="1380"/>
                  </a:lnTo>
                  <a:lnTo>
                    <a:pt x="305" y="1375"/>
                  </a:lnTo>
                  <a:lnTo>
                    <a:pt x="308" y="1369"/>
                  </a:lnTo>
                  <a:lnTo>
                    <a:pt x="311" y="1360"/>
                  </a:lnTo>
                  <a:lnTo>
                    <a:pt x="309" y="1324"/>
                  </a:lnTo>
                  <a:lnTo>
                    <a:pt x="311" y="1286"/>
                  </a:lnTo>
                  <a:lnTo>
                    <a:pt x="308" y="1249"/>
                  </a:lnTo>
                  <a:lnTo>
                    <a:pt x="295" y="1214"/>
                  </a:lnTo>
                  <a:lnTo>
                    <a:pt x="288" y="1216"/>
                  </a:lnTo>
                  <a:lnTo>
                    <a:pt x="281" y="1210"/>
                  </a:lnTo>
                  <a:lnTo>
                    <a:pt x="279" y="1206"/>
                  </a:lnTo>
                  <a:lnTo>
                    <a:pt x="278" y="1201"/>
                  </a:lnTo>
                  <a:lnTo>
                    <a:pt x="275" y="1197"/>
                  </a:lnTo>
                  <a:lnTo>
                    <a:pt x="274" y="1191"/>
                  </a:lnTo>
                  <a:lnTo>
                    <a:pt x="263" y="1199"/>
                  </a:lnTo>
                  <a:lnTo>
                    <a:pt x="258" y="1196"/>
                  </a:lnTo>
                  <a:lnTo>
                    <a:pt x="256" y="1190"/>
                  </a:lnTo>
                  <a:lnTo>
                    <a:pt x="253" y="1183"/>
                  </a:lnTo>
                  <a:lnTo>
                    <a:pt x="248" y="1179"/>
                  </a:lnTo>
                  <a:lnTo>
                    <a:pt x="239" y="1183"/>
                  </a:lnTo>
                  <a:lnTo>
                    <a:pt x="235" y="1179"/>
                  </a:lnTo>
                  <a:lnTo>
                    <a:pt x="235" y="1170"/>
                  </a:lnTo>
                  <a:lnTo>
                    <a:pt x="233" y="1163"/>
                  </a:lnTo>
                  <a:lnTo>
                    <a:pt x="228" y="1159"/>
                  </a:lnTo>
                  <a:lnTo>
                    <a:pt x="222" y="1166"/>
                  </a:lnTo>
                  <a:lnTo>
                    <a:pt x="218" y="1163"/>
                  </a:lnTo>
                  <a:lnTo>
                    <a:pt x="216" y="1157"/>
                  </a:lnTo>
                  <a:lnTo>
                    <a:pt x="215" y="1150"/>
                  </a:lnTo>
                  <a:lnTo>
                    <a:pt x="213" y="1143"/>
                  </a:lnTo>
                  <a:lnTo>
                    <a:pt x="206" y="1139"/>
                  </a:lnTo>
                  <a:lnTo>
                    <a:pt x="203" y="1141"/>
                  </a:lnTo>
                  <a:lnTo>
                    <a:pt x="202" y="1147"/>
                  </a:lnTo>
                  <a:lnTo>
                    <a:pt x="195" y="1150"/>
                  </a:lnTo>
                  <a:lnTo>
                    <a:pt x="195" y="1144"/>
                  </a:lnTo>
                  <a:lnTo>
                    <a:pt x="193" y="1137"/>
                  </a:lnTo>
                  <a:lnTo>
                    <a:pt x="192" y="1131"/>
                  </a:lnTo>
                  <a:lnTo>
                    <a:pt x="188" y="1126"/>
                  </a:lnTo>
                  <a:lnTo>
                    <a:pt x="179" y="1127"/>
                  </a:lnTo>
                  <a:lnTo>
                    <a:pt x="179" y="1133"/>
                  </a:lnTo>
                  <a:lnTo>
                    <a:pt x="179" y="1140"/>
                  </a:lnTo>
                  <a:lnTo>
                    <a:pt x="175" y="1146"/>
                  </a:lnTo>
                  <a:lnTo>
                    <a:pt x="172" y="1140"/>
                  </a:lnTo>
                  <a:lnTo>
                    <a:pt x="171" y="1133"/>
                  </a:lnTo>
                  <a:lnTo>
                    <a:pt x="168" y="1127"/>
                  </a:lnTo>
                  <a:lnTo>
                    <a:pt x="159" y="1124"/>
                  </a:lnTo>
                  <a:lnTo>
                    <a:pt x="156" y="1130"/>
                  </a:lnTo>
                  <a:lnTo>
                    <a:pt x="155" y="1134"/>
                  </a:lnTo>
                  <a:lnTo>
                    <a:pt x="155" y="1141"/>
                  </a:lnTo>
                  <a:lnTo>
                    <a:pt x="158" y="1149"/>
                  </a:lnTo>
                  <a:lnTo>
                    <a:pt x="150" y="1149"/>
                  </a:lnTo>
                  <a:lnTo>
                    <a:pt x="148" y="1144"/>
                  </a:lnTo>
                  <a:lnTo>
                    <a:pt x="146" y="1137"/>
                  </a:lnTo>
                  <a:lnTo>
                    <a:pt x="142" y="1131"/>
                  </a:lnTo>
                  <a:lnTo>
                    <a:pt x="132" y="1136"/>
                  </a:lnTo>
                  <a:lnTo>
                    <a:pt x="132" y="1141"/>
                  </a:lnTo>
                  <a:lnTo>
                    <a:pt x="135" y="1149"/>
                  </a:lnTo>
                  <a:lnTo>
                    <a:pt x="136" y="1156"/>
                  </a:lnTo>
                  <a:lnTo>
                    <a:pt x="133" y="1161"/>
                  </a:lnTo>
                  <a:lnTo>
                    <a:pt x="132" y="1157"/>
                  </a:lnTo>
                  <a:lnTo>
                    <a:pt x="130" y="1153"/>
                  </a:lnTo>
                  <a:lnTo>
                    <a:pt x="128" y="1149"/>
                  </a:lnTo>
                  <a:lnTo>
                    <a:pt x="125" y="1144"/>
                  </a:lnTo>
                  <a:lnTo>
                    <a:pt x="115" y="1147"/>
                  </a:lnTo>
                  <a:lnTo>
                    <a:pt x="115" y="1153"/>
                  </a:lnTo>
                  <a:lnTo>
                    <a:pt x="116" y="1161"/>
                  </a:lnTo>
                  <a:lnTo>
                    <a:pt x="112" y="1170"/>
                  </a:lnTo>
                  <a:lnTo>
                    <a:pt x="106" y="1167"/>
                  </a:lnTo>
                  <a:lnTo>
                    <a:pt x="103" y="1161"/>
                  </a:lnTo>
                  <a:lnTo>
                    <a:pt x="100" y="1154"/>
                  </a:lnTo>
                  <a:lnTo>
                    <a:pt x="95" y="1150"/>
                  </a:lnTo>
                  <a:lnTo>
                    <a:pt x="86" y="1153"/>
                  </a:lnTo>
                  <a:lnTo>
                    <a:pt x="89" y="1161"/>
                  </a:lnTo>
                  <a:lnTo>
                    <a:pt x="90" y="1169"/>
                  </a:lnTo>
                  <a:lnTo>
                    <a:pt x="83" y="1173"/>
                  </a:lnTo>
                  <a:lnTo>
                    <a:pt x="78" y="1171"/>
                  </a:lnTo>
                  <a:lnTo>
                    <a:pt x="75" y="1167"/>
                  </a:lnTo>
                  <a:lnTo>
                    <a:pt x="73" y="1161"/>
                  </a:lnTo>
                  <a:lnTo>
                    <a:pt x="69" y="1157"/>
                  </a:lnTo>
                  <a:lnTo>
                    <a:pt x="59" y="1174"/>
                  </a:lnTo>
                  <a:lnTo>
                    <a:pt x="53" y="1173"/>
                  </a:lnTo>
                  <a:lnTo>
                    <a:pt x="49" y="1167"/>
                  </a:lnTo>
                  <a:lnTo>
                    <a:pt x="45" y="1163"/>
                  </a:lnTo>
                  <a:lnTo>
                    <a:pt x="36" y="1160"/>
                  </a:lnTo>
                  <a:lnTo>
                    <a:pt x="35" y="1164"/>
                  </a:lnTo>
                  <a:lnTo>
                    <a:pt x="35" y="1169"/>
                  </a:lnTo>
                  <a:lnTo>
                    <a:pt x="36" y="1173"/>
                  </a:lnTo>
                  <a:lnTo>
                    <a:pt x="39" y="1179"/>
                  </a:lnTo>
                  <a:lnTo>
                    <a:pt x="32" y="1166"/>
                  </a:lnTo>
                  <a:lnTo>
                    <a:pt x="19" y="1160"/>
                  </a:lnTo>
                  <a:lnTo>
                    <a:pt x="15" y="1164"/>
                  </a:lnTo>
                  <a:lnTo>
                    <a:pt x="16" y="1170"/>
                  </a:lnTo>
                  <a:lnTo>
                    <a:pt x="19" y="1176"/>
                  </a:lnTo>
                  <a:lnTo>
                    <a:pt x="17" y="1183"/>
                  </a:lnTo>
                  <a:lnTo>
                    <a:pt x="7" y="1177"/>
                  </a:lnTo>
                  <a:lnTo>
                    <a:pt x="3" y="1170"/>
                  </a:lnTo>
                  <a:lnTo>
                    <a:pt x="2" y="1160"/>
                  </a:lnTo>
                  <a:lnTo>
                    <a:pt x="2" y="1150"/>
                  </a:lnTo>
                  <a:lnTo>
                    <a:pt x="5" y="1140"/>
                  </a:lnTo>
                  <a:lnTo>
                    <a:pt x="10" y="1136"/>
                  </a:lnTo>
                  <a:lnTo>
                    <a:pt x="17" y="1131"/>
                  </a:lnTo>
                  <a:lnTo>
                    <a:pt x="25" y="1127"/>
                  </a:lnTo>
                  <a:lnTo>
                    <a:pt x="35" y="1123"/>
                  </a:lnTo>
                  <a:lnTo>
                    <a:pt x="46" y="1121"/>
                  </a:lnTo>
                  <a:lnTo>
                    <a:pt x="56" y="1121"/>
                  </a:lnTo>
                  <a:lnTo>
                    <a:pt x="68" y="1121"/>
                  </a:lnTo>
                  <a:lnTo>
                    <a:pt x="78" y="1120"/>
                  </a:lnTo>
                  <a:lnTo>
                    <a:pt x="88" y="1120"/>
                  </a:lnTo>
                  <a:lnTo>
                    <a:pt x="99" y="1118"/>
                  </a:lnTo>
                  <a:lnTo>
                    <a:pt x="109" y="1117"/>
                  </a:lnTo>
                  <a:lnTo>
                    <a:pt x="120" y="1114"/>
                  </a:lnTo>
                  <a:lnTo>
                    <a:pt x="126" y="1111"/>
                  </a:lnTo>
                  <a:lnTo>
                    <a:pt x="132" y="1107"/>
                  </a:lnTo>
                  <a:lnTo>
                    <a:pt x="139" y="1104"/>
                  </a:lnTo>
                  <a:lnTo>
                    <a:pt x="146" y="1100"/>
                  </a:lnTo>
                  <a:lnTo>
                    <a:pt x="152" y="1094"/>
                  </a:lnTo>
                  <a:lnTo>
                    <a:pt x="159" y="1093"/>
                  </a:lnTo>
                  <a:lnTo>
                    <a:pt x="166" y="1090"/>
                  </a:lnTo>
                  <a:lnTo>
                    <a:pt x="175" y="1086"/>
                  </a:lnTo>
                  <a:lnTo>
                    <a:pt x="183" y="1083"/>
                  </a:lnTo>
                  <a:lnTo>
                    <a:pt x="195" y="1084"/>
                  </a:lnTo>
                  <a:lnTo>
                    <a:pt x="205" y="1087"/>
                  </a:lnTo>
                  <a:lnTo>
                    <a:pt x="213" y="1091"/>
                  </a:lnTo>
                  <a:lnTo>
                    <a:pt x="222" y="1096"/>
                  </a:lnTo>
                  <a:lnTo>
                    <a:pt x="231" y="1101"/>
                  </a:lnTo>
                  <a:lnTo>
                    <a:pt x="239" y="1107"/>
                  </a:lnTo>
                  <a:lnTo>
                    <a:pt x="251" y="1111"/>
                  </a:lnTo>
                  <a:lnTo>
                    <a:pt x="262" y="1114"/>
                  </a:lnTo>
                  <a:lnTo>
                    <a:pt x="286" y="1114"/>
                  </a:lnTo>
                  <a:lnTo>
                    <a:pt x="292" y="1111"/>
                  </a:lnTo>
                  <a:lnTo>
                    <a:pt x="299" y="1108"/>
                  </a:lnTo>
                  <a:lnTo>
                    <a:pt x="305" y="1104"/>
                  </a:lnTo>
                  <a:lnTo>
                    <a:pt x="311" y="1098"/>
                  </a:lnTo>
                  <a:lnTo>
                    <a:pt x="314" y="1094"/>
                  </a:lnTo>
                  <a:lnTo>
                    <a:pt x="316" y="1091"/>
                  </a:lnTo>
                  <a:lnTo>
                    <a:pt x="319" y="1087"/>
                  </a:lnTo>
                  <a:lnTo>
                    <a:pt x="322" y="1081"/>
                  </a:lnTo>
                  <a:lnTo>
                    <a:pt x="321" y="1068"/>
                  </a:lnTo>
                  <a:lnTo>
                    <a:pt x="324" y="1056"/>
                  </a:lnTo>
                  <a:lnTo>
                    <a:pt x="325" y="1044"/>
                  </a:lnTo>
                  <a:lnTo>
                    <a:pt x="324" y="1031"/>
                  </a:lnTo>
                  <a:lnTo>
                    <a:pt x="315" y="1027"/>
                  </a:lnTo>
                  <a:lnTo>
                    <a:pt x="311" y="1017"/>
                  </a:lnTo>
                  <a:lnTo>
                    <a:pt x="306" y="1007"/>
                  </a:lnTo>
                  <a:lnTo>
                    <a:pt x="299" y="1000"/>
                  </a:lnTo>
                  <a:lnTo>
                    <a:pt x="285" y="997"/>
                  </a:lnTo>
                  <a:lnTo>
                    <a:pt x="286" y="991"/>
                  </a:lnTo>
                  <a:lnTo>
                    <a:pt x="286" y="983"/>
                  </a:lnTo>
                  <a:lnTo>
                    <a:pt x="285" y="977"/>
                  </a:lnTo>
                  <a:lnTo>
                    <a:pt x="279" y="974"/>
                  </a:lnTo>
                  <a:lnTo>
                    <a:pt x="271" y="983"/>
                  </a:lnTo>
                  <a:lnTo>
                    <a:pt x="269" y="975"/>
                  </a:lnTo>
                  <a:lnTo>
                    <a:pt x="269" y="968"/>
                  </a:lnTo>
                  <a:lnTo>
                    <a:pt x="269" y="961"/>
                  </a:lnTo>
                  <a:lnTo>
                    <a:pt x="268" y="954"/>
                  </a:lnTo>
                  <a:lnTo>
                    <a:pt x="263" y="953"/>
                  </a:lnTo>
                  <a:lnTo>
                    <a:pt x="261" y="955"/>
                  </a:lnTo>
                  <a:lnTo>
                    <a:pt x="256" y="960"/>
                  </a:lnTo>
                  <a:lnTo>
                    <a:pt x="252" y="964"/>
                  </a:lnTo>
                  <a:lnTo>
                    <a:pt x="251" y="957"/>
                  </a:lnTo>
                  <a:lnTo>
                    <a:pt x="251" y="950"/>
                  </a:lnTo>
                  <a:lnTo>
                    <a:pt x="252" y="941"/>
                  </a:lnTo>
                  <a:lnTo>
                    <a:pt x="253" y="934"/>
                  </a:lnTo>
                  <a:lnTo>
                    <a:pt x="239" y="925"/>
                  </a:lnTo>
                  <a:lnTo>
                    <a:pt x="245" y="901"/>
                  </a:lnTo>
                  <a:lnTo>
                    <a:pt x="239" y="891"/>
                  </a:lnTo>
                  <a:lnTo>
                    <a:pt x="233" y="885"/>
                  </a:lnTo>
                  <a:lnTo>
                    <a:pt x="235" y="880"/>
                  </a:lnTo>
                  <a:lnTo>
                    <a:pt x="236" y="872"/>
                  </a:lnTo>
                  <a:lnTo>
                    <a:pt x="238" y="862"/>
                  </a:lnTo>
                  <a:lnTo>
                    <a:pt x="228" y="857"/>
                  </a:lnTo>
                  <a:lnTo>
                    <a:pt x="226" y="860"/>
                  </a:lnTo>
                  <a:lnTo>
                    <a:pt x="225" y="864"/>
                  </a:lnTo>
                  <a:lnTo>
                    <a:pt x="222" y="870"/>
                  </a:lnTo>
                  <a:lnTo>
                    <a:pt x="219" y="874"/>
                  </a:lnTo>
                  <a:lnTo>
                    <a:pt x="216" y="867"/>
                  </a:lnTo>
                  <a:lnTo>
                    <a:pt x="218" y="857"/>
                  </a:lnTo>
                  <a:lnTo>
                    <a:pt x="219" y="847"/>
                  </a:lnTo>
                  <a:lnTo>
                    <a:pt x="218" y="837"/>
                  </a:lnTo>
                  <a:lnTo>
                    <a:pt x="215" y="832"/>
                  </a:lnTo>
                  <a:lnTo>
                    <a:pt x="209" y="835"/>
                  </a:lnTo>
                  <a:lnTo>
                    <a:pt x="206" y="841"/>
                  </a:lnTo>
                  <a:lnTo>
                    <a:pt x="205" y="847"/>
                  </a:lnTo>
                  <a:lnTo>
                    <a:pt x="202" y="852"/>
                  </a:lnTo>
                  <a:lnTo>
                    <a:pt x="196" y="847"/>
                  </a:lnTo>
                  <a:lnTo>
                    <a:pt x="196" y="837"/>
                  </a:lnTo>
                  <a:lnTo>
                    <a:pt x="196" y="827"/>
                  </a:lnTo>
                  <a:lnTo>
                    <a:pt x="189" y="820"/>
                  </a:lnTo>
                  <a:lnTo>
                    <a:pt x="185" y="822"/>
                  </a:lnTo>
                  <a:lnTo>
                    <a:pt x="182" y="828"/>
                  </a:lnTo>
                  <a:lnTo>
                    <a:pt x="182" y="835"/>
                  </a:lnTo>
                  <a:lnTo>
                    <a:pt x="179" y="841"/>
                  </a:lnTo>
                  <a:lnTo>
                    <a:pt x="175" y="835"/>
                  </a:lnTo>
                  <a:lnTo>
                    <a:pt x="175" y="825"/>
                  </a:lnTo>
                  <a:lnTo>
                    <a:pt x="173" y="817"/>
                  </a:lnTo>
                  <a:lnTo>
                    <a:pt x="169" y="811"/>
                  </a:lnTo>
                  <a:lnTo>
                    <a:pt x="163" y="812"/>
                  </a:lnTo>
                  <a:lnTo>
                    <a:pt x="161" y="818"/>
                  </a:lnTo>
                  <a:lnTo>
                    <a:pt x="159" y="824"/>
                  </a:lnTo>
                  <a:lnTo>
                    <a:pt x="159" y="831"/>
                  </a:lnTo>
                  <a:lnTo>
                    <a:pt x="148" y="825"/>
                  </a:lnTo>
                  <a:lnTo>
                    <a:pt x="146" y="820"/>
                  </a:lnTo>
                  <a:lnTo>
                    <a:pt x="146" y="811"/>
                  </a:lnTo>
                  <a:lnTo>
                    <a:pt x="145" y="805"/>
                  </a:lnTo>
                  <a:lnTo>
                    <a:pt x="136" y="802"/>
                  </a:lnTo>
                  <a:lnTo>
                    <a:pt x="132" y="822"/>
                  </a:lnTo>
                  <a:lnTo>
                    <a:pt x="125" y="824"/>
                  </a:lnTo>
                  <a:lnTo>
                    <a:pt x="119" y="820"/>
                  </a:lnTo>
                  <a:lnTo>
                    <a:pt x="118" y="814"/>
                  </a:lnTo>
                  <a:lnTo>
                    <a:pt x="118" y="808"/>
                  </a:lnTo>
                  <a:lnTo>
                    <a:pt x="118" y="801"/>
                  </a:lnTo>
                  <a:lnTo>
                    <a:pt x="116" y="795"/>
                  </a:lnTo>
                  <a:lnTo>
                    <a:pt x="109" y="792"/>
                  </a:lnTo>
                  <a:lnTo>
                    <a:pt x="106" y="795"/>
                  </a:lnTo>
                  <a:lnTo>
                    <a:pt x="105" y="801"/>
                  </a:lnTo>
                  <a:lnTo>
                    <a:pt x="103" y="807"/>
                  </a:lnTo>
                  <a:lnTo>
                    <a:pt x="102" y="811"/>
                  </a:lnTo>
                  <a:lnTo>
                    <a:pt x="96" y="807"/>
                  </a:lnTo>
                  <a:lnTo>
                    <a:pt x="95" y="801"/>
                  </a:lnTo>
                  <a:lnTo>
                    <a:pt x="96" y="792"/>
                  </a:lnTo>
                  <a:lnTo>
                    <a:pt x="95" y="785"/>
                  </a:lnTo>
                  <a:lnTo>
                    <a:pt x="76" y="781"/>
                  </a:lnTo>
                  <a:lnTo>
                    <a:pt x="76" y="774"/>
                  </a:lnTo>
                  <a:lnTo>
                    <a:pt x="76" y="765"/>
                  </a:lnTo>
                  <a:lnTo>
                    <a:pt x="75" y="758"/>
                  </a:lnTo>
                  <a:lnTo>
                    <a:pt x="66" y="757"/>
                  </a:lnTo>
                  <a:lnTo>
                    <a:pt x="60" y="767"/>
                  </a:lnTo>
                  <a:lnTo>
                    <a:pt x="55" y="759"/>
                  </a:lnTo>
                  <a:lnTo>
                    <a:pt x="53" y="734"/>
                  </a:lnTo>
                  <a:lnTo>
                    <a:pt x="56" y="728"/>
                  </a:lnTo>
                  <a:lnTo>
                    <a:pt x="59" y="722"/>
                  </a:lnTo>
                  <a:lnTo>
                    <a:pt x="63" y="715"/>
                  </a:lnTo>
                  <a:lnTo>
                    <a:pt x="69" y="709"/>
                  </a:lnTo>
                  <a:lnTo>
                    <a:pt x="75" y="706"/>
                  </a:lnTo>
                  <a:lnTo>
                    <a:pt x="88" y="711"/>
                  </a:lnTo>
                  <a:lnTo>
                    <a:pt x="93" y="717"/>
                  </a:lnTo>
                  <a:lnTo>
                    <a:pt x="98" y="722"/>
                  </a:lnTo>
                  <a:lnTo>
                    <a:pt x="103" y="728"/>
                  </a:lnTo>
                  <a:lnTo>
                    <a:pt x="108" y="732"/>
                  </a:lnTo>
                  <a:lnTo>
                    <a:pt x="113" y="738"/>
                  </a:lnTo>
                  <a:lnTo>
                    <a:pt x="119" y="744"/>
                  </a:lnTo>
                  <a:lnTo>
                    <a:pt x="125" y="749"/>
                  </a:lnTo>
                  <a:lnTo>
                    <a:pt x="132" y="755"/>
                  </a:lnTo>
                  <a:lnTo>
                    <a:pt x="148" y="758"/>
                  </a:lnTo>
                  <a:lnTo>
                    <a:pt x="166" y="762"/>
                  </a:lnTo>
                  <a:lnTo>
                    <a:pt x="183" y="765"/>
                  </a:lnTo>
                  <a:lnTo>
                    <a:pt x="201" y="769"/>
                  </a:lnTo>
                  <a:lnTo>
                    <a:pt x="218" y="777"/>
                  </a:lnTo>
                  <a:lnTo>
                    <a:pt x="231" y="787"/>
                  </a:lnTo>
                  <a:lnTo>
                    <a:pt x="242" y="798"/>
                  </a:lnTo>
                  <a:lnTo>
                    <a:pt x="251" y="815"/>
                  </a:lnTo>
                  <a:lnTo>
                    <a:pt x="262" y="828"/>
                  </a:lnTo>
                  <a:lnTo>
                    <a:pt x="266" y="831"/>
                  </a:lnTo>
                  <a:lnTo>
                    <a:pt x="271" y="834"/>
                  </a:lnTo>
                  <a:lnTo>
                    <a:pt x="275" y="835"/>
                  </a:lnTo>
                  <a:lnTo>
                    <a:pt x="281" y="838"/>
                  </a:lnTo>
                  <a:lnTo>
                    <a:pt x="288" y="840"/>
                  </a:lnTo>
                  <a:lnTo>
                    <a:pt x="294" y="842"/>
                  </a:lnTo>
                  <a:lnTo>
                    <a:pt x="299" y="844"/>
                  </a:lnTo>
                  <a:lnTo>
                    <a:pt x="306" y="845"/>
                  </a:lnTo>
                  <a:lnTo>
                    <a:pt x="312" y="845"/>
                  </a:lnTo>
                  <a:lnTo>
                    <a:pt x="318" y="844"/>
                  </a:lnTo>
                  <a:lnTo>
                    <a:pt x="325" y="841"/>
                  </a:lnTo>
                  <a:lnTo>
                    <a:pt x="331" y="838"/>
                  </a:lnTo>
                  <a:lnTo>
                    <a:pt x="334" y="824"/>
                  </a:lnTo>
                  <a:lnTo>
                    <a:pt x="335" y="809"/>
                  </a:lnTo>
                  <a:lnTo>
                    <a:pt x="334" y="795"/>
                  </a:lnTo>
                  <a:lnTo>
                    <a:pt x="334" y="782"/>
                  </a:lnTo>
                  <a:lnTo>
                    <a:pt x="332" y="777"/>
                  </a:lnTo>
                  <a:lnTo>
                    <a:pt x="331" y="771"/>
                  </a:lnTo>
                  <a:lnTo>
                    <a:pt x="328" y="764"/>
                  </a:lnTo>
                  <a:lnTo>
                    <a:pt x="325" y="758"/>
                  </a:lnTo>
                  <a:lnTo>
                    <a:pt x="324" y="751"/>
                  </a:lnTo>
                  <a:lnTo>
                    <a:pt x="325" y="742"/>
                  </a:lnTo>
                  <a:lnTo>
                    <a:pt x="326" y="735"/>
                  </a:lnTo>
                  <a:lnTo>
                    <a:pt x="325" y="727"/>
                  </a:lnTo>
                  <a:lnTo>
                    <a:pt x="312" y="721"/>
                  </a:lnTo>
                  <a:lnTo>
                    <a:pt x="312" y="698"/>
                  </a:lnTo>
                  <a:lnTo>
                    <a:pt x="298" y="698"/>
                  </a:lnTo>
                  <a:lnTo>
                    <a:pt x="299" y="692"/>
                  </a:lnTo>
                  <a:lnTo>
                    <a:pt x="301" y="685"/>
                  </a:lnTo>
                  <a:lnTo>
                    <a:pt x="299" y="676"/>
                  </a:lnTo>
                  <a:lnTo>
                    <a:pt x="298" y="669"/>
                  </a:lnTo>
                  <a:lnTo>
                    <a:pt x="291" y="666"/>
                  </a:lnTo>
                  <a:lnTo>
                    <a:pt x="288" y="671"/>
                  </a:lnTo>
                  <a:lnTo>
                    <a:pt x="285" y="676"/>
                  </a:lnTo>
                  <a:lnTo>
                    <a:pt x="281" y="682"/>
                  </a:lnTo>
                  <a:lnTo>
                    <a:pt x="281" y="675"/>
                  </a:lnTo>
                  <a:lnTo>
                    <a:pt x="281" y="669"/>
                  </a:lnTo>
                  <a:lnTo>
                    <a:pt x="279" y="662"/>
                  </a:lnTo>
                  <a:lnTo>
                    <a:pt x="279" y="655"/>
                  </a:lnTo>
                  <a:lnTo>
                    <a:pt x="271" y="651"/>
                  </a:lnTo>
                  <a:lnTo>
                    <a:pt x="268" y="654"/>
                  </a:lnTo>
                  <a:lnTo>
                    <a:pt x="265" y="659"/>
                  </a:lnTo>
                  <a:lnTo>
                    <a:pt x="261" y="665"/>
                  </a:lnTo>
                  <a:lnTo>
                    <a:pt x="256" y="656"/>
                  </a:lnTo>
                  <a:lnTo>
                    <a:pt x="256" y="648"/>
                  </a:lnTo>
                  <a:lnTo>
                    <a:pt x="255" y="641"/>
                  </a:lnTo>
                  <a:lnTo>
                    <a:pt x="248" y="636"/>
                  </a:lnTo>
                  <a:lnTo>
                    <a:pt x="243" y="644"/>
                  </a:lnTo>
                  <a:lnTo>
                    <a:pt x="236" y="638"/>
                  </a:lnTo>
                  <a:lnTo>
                    <a:pt x="238" y="626"/>
                  </a:lnTo>
                  <a:lnTo>
                    <a:pt x="236" y="616"/>
                  </a:lnTo>
                  <a:lnTo>
                    <a:pt x="226" y="611"/>
                  </a:lnTo>
                  <a:lnTo>
                    <a:pt x="223" y="613"/>
                  </a:lnTo>
                  <a:lnTo>
                    <a:pt x="221" y="619"/>
                  </a:lnTo>
                  <a:lnTo>
                    <a:pt x="221" y="625"/>
                  </a:lnTo>
                  <a:lnTo>
                    <a:pt x="219" y="631"/>
                  </a:lnTo>
                  <a:lnTo>
                    <a:pt x="209" y="619"/>
                  </a:lnTo>
                  <a:lnTo>
                    <a:pt x="211" y="613"/>
                  </a:lnTo>
                  <a:lnTo>
                    <a:pt x="212" y="608"/>
                  </a:lnTo>
                  <a:lnTo>
                    <a:pt x="212" y="602"/>
                  </a:lnTo>
                  <a:lnTo>
                    <a:pt x="213" y="595"/>
                  </a:lnTo>
                  <a:lnTo>
                    <a:pt x="209" y="591"/>
                  </a:lnTo>
                  <a:lnTo>
                    <a:pt x="203" y="592"/>
                  </a:lnTo>
                  <a:lnTo>
                    <a:pt x="201" y="596"/>
                  </a:lnTo>
                  <a:lnTo>
                    <a:pt x="198" y="602"/>
                  </a:lnTo>
                  <a:lnTo>
                    <a:pt x="193" y="609"/>
                  </a:lnTo>
                  <a:lnTo>
                    <a:pt x="191" y="599"/>
                  </a:lnTo>
                  <a:lnTo>
                    <a:pt x="192" y="588"/>
                  </a:lnTo>
                  <a:lnTo>
                    <a:pt x="193" y="576"/>
                  </a:lnTo>
                  <a:lnTo>
                    <a:pt x="186" y="571"/>
                  </a:lnTo>
                  <a:lnTo>
                    <a:pt x="182" y="572"/>
                  </a:lnTo>
                  <a:lnTo>
                    <a:pt x="181" y="578"/>
                  </a:lnTo>
                  <a:lnTo>
                    <a:pt x="179" y="582"/>
                  </a:lnTo>
                  <a:lnTo>
                    <a:pt x="175" y="585"/>
                  </a:lnTo>
                  <a:lnTo>
                    <a:pt x="176" y="578"/>
                  </a:lnTo>
                  <a:lnTo>
                    <a:pt x="178" y="571"/>
                  </a:lnTo>
                  <a:lnTo>
                    <a:pt x="179" y="563"/>
                  </a:lnTo>
                  <a:lnTo>
                    <a:pt x="181" y="556"/>
                  </a:lnTo>
                  <a:lnTo>
                    <a:pt x="166" y="548"/>
                  </a:lnTo>
                  <a:lnTo>
                    <a:pt x="169" y="543"/>
                  </a:lnTo>
                  <a:lnTo>
                    <a:pt x="171" y="536"/>
                  </a:lnTo>
                  <a:lnTo>
                    <a:pt x="173" y="531"/>
                  </a:lnTo>
                  <a:lnTo>
                    <a:pt x="176" y="525"/>
                  </a:lnTo>
                  <a:lnTo>
                    <a:pt x="168" y="516"/>
                  </a:lnTo>
                  <a:lnTo>
                    <a:pt x="166" y="508"/>
                  </a:lnTo>
                  <a:lnTo>
                    <a:pt x="166" y="502"/>
                  </a:lnTo>
                  <a:lnTo>
                    <a:pt x="168" y="499"/>
                  </a:lnTo>
                  <a:lnTo>
                    <a:pt x="171" y="495"/>
                  </a:lnTo>
                  <a:lnTo>
                    <a:pt x="173" y="488"/>
                  </a:lnTo>
                  <a:lnTo>
                    <a:pt x="161" y="473"/>
                  </a:lnTo>
                  <a:lnTo>
                    <a:pt x="162" y="469"/>
                  </a:lnTo>
                  <a:lnTo>
                    <a:pt x="163" y="463"/>
                  </a:lnTo>
                  <a:lnTo>
                    <a:pt x="166" y="459"/>
                  </a:lnTo>
                  <a:lnTo>
                    <a:pt x="169" y="455"/>
                  </a:lnTo>
                  <a:lnTo>
                    <a:pt x="166" y="449"/>
                  </a:lnTo>
                  <a:lnTo>
                    <a:pt x="149" y="450"/>
                  </a:lnTo>
                  <a:lnTo>
                    <a:pt x="145" y="429"/>
                  </a:lnTo>
                  <a:lnTo>
                    <a:pt x="135" y="438"/>
                  </a:lnTo>
                  <a:lnTo>
                    <a:pt x="132" y="435"/>
                  </a:lnTo>
                  <a:lnTo>
                    <a:pt x="133" y="428"/>
                  </a:lnTo>
                  <a:lnTo>
                    <a:pt x="133" y="422"/>
                  </a:lnTo>
                  <a:lnTo>
                    <a:pt x="128" y="418"/>
                  </a:lnTo>
                  <a:lnTo>
                    <a:pt x="112" y="429"/>
                  </a:lnTo>
                  <a:lnTo>
                    <a:pt x="109" y="423"/>
                  </a:lnTo>
                  <a:lnTo>
                    <a:pt x="110" y="416"/>
                  </a:lnTo>
                  <a:lnTo>
                    <a:pt x="112" y="410"/>
                  </a:lnTo>
                  <a:lnTo>
                    <a:pt x="109" y="403"/>
                  </a:lnTo>
                  <a:lnTo>
                    <a:pt x="98" y="415"/>
                  </a:lnTo>
                  <a:lnTo>
                    <a:pt x="92" y="406"/>
                  </a:lnTo>
                  <a:lnTo>
                    <a:pt x="88" y="399"/>
                  </a:lnTo>
                  <a:lnTo>
                    <a:pt x="83" y="390"/>
                  </a:lnTo>
                  <a:lnTo>
                    <a:pt x="73" y="385"/>
                  </a:lnTo>
                  <a:lnTo>
                    <a:pt x="72" y="379"/>
                  </a:lnTo>
                  <a:lnTo>
                    <a:pt x="69" y="373"/>
                  </a:lnTo>
                  <a:lnTo>
                    <a:pt x="68" y="367"/>
                  </a:lnTo>
                  <a:lnTo>
                    <a:pt x="69" y="360"/>
                  </a:lnTo>
                  <a:lnTo>
                    <a:pt x="70" y="356"/>
                  </a:lnTo>
                  <a:lnTo>
                    <a:pt x="70" y="350"/>
                  </a:lnTo>
                  <a:lnTo>
                    <a:pt x="73" y="346"/>
                  </a:lnTo>
                  <a:lnTo>
                    <a:pt x="76" y="342"/>
                  </a:lnTo>
                  <a:lnTo>
                    <a:pt x="90" y="335"/>
                  </a:lnTo>
                  <a:lnTo>
                    <a:pt x="96" y="339"/>
                  </a:lnTo>
                  <a:lnTo>
                    <a:pt x="102" y="352"/>
                  </a:lnTo>
                  <a:lnTo>
                    <a:pt x="106" y="363"/>
                  </a:lnTo>
                  <a:lnTo>
                    <a:pt x="115" y="376"/>
                  </a:lnTo>
                  <a:lnTo>
                    <a:pt x="125" y="389"/>
                  </a:lnTo>
                  <a:lnTo>
                    <a:pt x="129" y="392"/>
                  </a:lnTo>
                  <a:lnTo>
                    <a:pt x="133" y="393"/>
                  </a:lnTo>
                  <a:lnTo>
                    <a:pt x="138" y="396"/>
                  </a:lnTo>
                  <a:lnTo>
                    <a:pt x="143" y="397"/>
                  </a:lnTo>
                  <a:lnTo>
                    <a:pt x="150" y="399"/>
                  </a:lnTo>
                  <a:lnTo>
                    <a:pt x="156" y="402"/>
                  </a:lnTo>
                  <a:lnTo>
                    <a:pt x="162" y="403"/>
                  </a:lnTo>
                  <a:lnTo>
                    <a:pt x="169" y="406"/>
                  </a:lnTo>
                  <a:lnTo>
                    <a:pt x="181" y="419"/>
                  </a:lnTo>
                  <a:lnTo>
                    <a:pt x="191" y="435"/>
                  </a:lnTo>
                  <a:lnTo>
                    <a:pt x="199" y="452"/>
                  </a:lnTo>
                  <a:lnTo>
                    <a:pt x="206" y="472"/>
                  </a:lnTo>
                  <a:lnTo>
                    <a:pt x="213" y="492"/>
                  </a:lnTo>
                  <a:lnTo>
                    <a:pt x="222" y="508"/>
                  </a:lnTo>
                  <a:lnTo>
                    <a:pt x="233" y="522"/>
                  </a:lnTo>
                  <a:lnTo>
                    <a:pt x="246" y="536"/>
                  </a:lnTo>
                  <a:lnTo>
                    <a:pt x="249" y="539"/>
                  </a:lnTo>
                  <a:lnTo>
                    <a:pt x="253" y="542"/>
                  </a:lnTo>
                  <a:lnTo>
                    <a:pt x="259" y="542"/>
                  </a:lnTo>
                  <a:lnTo>
                    <a:pt x="265" y="543"/>
                  </a:lnTo>
                  <a:lnTo>
                    <a:pt x="278" y="543"/>
                  </a:lnTo>
                  <a:lnTo>
                    <a:pt x="289" y="536"/>
                  </a:lnTo>
                  <a:lnTo>
                    <a:pt x="292" y="532"/>
                  </a:lnTo>
                  <a:lnTo>
                    <a:pt x="296" y="526"/>
                  </a:lnTo>
                  <a:lnTo>
                    <a:pt x="299" y="519"/>
                  </a:lnTo>
                  <a:lnTo>
                    <a:pt x="302" y="510"/>
                  </a:lnTo>
                  <a:lnTo>
                    <a:pt x="299" y="498"/>
                  </a:lnTo>
                  <a:lnTo>
                    <a:pt x="301" y="485"/>
                  </a:lnTo>
                  <a:lnTo>
                    <a:pt x="302" y="470"/>
                  </a:lnTo>
                  <a:lnTo>
                    <a:pt x="302" y="456"/>
                  </a:lnTo>
                  <a:lnTo>
                    <a:pt x="294" y="453"/>
                  </a:lnTo>
                  <a:lnTo>
                    <a:pt x="292" y="445"/>
                  </a:lnTo>
                  <a:lnTo>
                    <a:pt x="292" y="436"/>
                  </a:lnTo>
                  <a:lnTo>
                    <a:pt x="282" y="433"/>
                  </a:lnTo>
                  <a:lnTo>
                    <a:pt x="281" y="438"/>
                  </a:lnTo>
                  <a:lnTo>
                    <a:pt x="281" y="443"/>
                  </a:lnTo>
                  <a:lnTo>
                    <a:pt x="278" y="448"/>
                  </a:lnTo>
                  <a:lnTo>
                    <a:pt x="275" y="450"/>
                  </a:lnTo>
                  <a:lnTo>
                    <a:pt x="271" y="448"/>
                  </a:lnTo>
                  <a:lnTo>
                    <a:pt x="272" y="439"/>
                  </a:lnTo>
                  <a:lnTo>
                    <a:pt x="276" y="430"/>
                  </a:lnTo>
                  <a:lnTo>
                    <a:pt x="278" y="420"/>
                  </a:lnTo>
                  <a:lnTo>
                    <a:pt x="278" y="410"/>
                  </a:lnTo>
                  <a:lnTo>
                    <a:pt x="271" y="406"/>
                  </a:lnTo>
                  <a:lnTo>
                    <a:pt x="268" y="410"/>
                  </a:lnTo>
                  <a:lnTo>
                    <a:pt x="266" y="418"/>
                  </a:lnTo>
                  <a:lnTo>
                    <a:pt x="261" y="422"/>
                  </a:lnTo>
                  <a:lnTo>
                    <a:pt x="259" y="413"/>
                  </a:lnTo>
                  <a:lnTo>
                    <a:pt x="263" y="405"/>
                  </a:lnTo>
                  <a:lnTo>
                    <a:pt x="269" y="396"/>
                  </a:lnTo>
                  <a:lnTo>
                    <a:pt x="274" y="386"/>
                  </a:lnTo>
                  <a:lnTo>
                    <a:pt x="278" y="376"/>
                  </a:lnTo>
                  <a:lnTo>
                    <a:pt x="269" y="367"/>
                  </a:lnTo>
                  <a:lnTo>
                    <a:pt x="272" y="362"/>
                  </a:lnTo>
                  <a:lnTo>
                    <a:pt x="276" y="356"/>
                  </a:lnTo>
                  <a:lnTo>
                    <a:pt x="281" y="350"/>
                  </a:lnTo>
                  <a:lnTo>
                    <a:pt x="286" y="345"/>
                  </a:lnTo>
                  <a:lnTo>
                    <a:pt x="289" y="340"/>
                  </a:lnTo>
                  <a:lnTo>
                    <a:pt x="292" y="337"/>
                  </a:lnTo>
                  <a:lnTo>
                    <a:pt x="295" y="332"/>
                  </a:lnTo>
                  <a:lnTo>
                    <a:pt x="298" y="326"/>
                  </a:lnTo>
                  <a:lnTo>
                    <a:pt x="286" y="320"/>
                  </a:lnTo>
                  <a:lnTo>
                    <a:pt x="279" y="330"/>
                  </a:lnTo>
                  <a:lnTo>
                    <a:pt x="279" y="322"/>
                  </a:lnTo>
                  <a:lnTo>
                    <a:pt x="284" y="316"/>
                  </a:lnTo>
                  <a:lnTo>
                    <a:pt x="288" y="309"/>
                  </a:lnTo>
                  <a:lnTo>
                    <a:pt x="292" y="300"/>
                  </a:lnTo>
                  <a:lnTo>
                    <a:pt x="296" y="292"/>
                  </a:lnTo>
                  <a:lnTo>
                    <a:pt x="291" y="282"/>
                  </a:lnTo>
                  <a:lnTo>
                    <a:pt x="279" y="294"/>
                  </a:lnTo>
                  <a:lnTo>
                    <a:pt x="274" y="287"/>
                  </a:lnTo>
                  <a:lnTo>
                    <a:pt x="275" y="282"/>
                  </a:lnTo>
                  <a:lnTo>
                    <a:pt x="278" y="279"/>
                  </a:lnTo>
                  <a:lnTo>
                    <a:pt x="281" y="274"/>
                  </a:lnTo>
                  <a:lnTo>
                    <a:pt x="282" y="269"/>
                  </a:lnTo>
                  <a:lnTo>
                    <a:pt x="284" y="259"/>
                  </a:lnTo>
                  <a:lnTo>
                    <a:pt x="278" y="257"/>
                  </a:lnTo>
                  <a:lnTo>
                    <a:pt x="271" y="260"/>
                  </a:lnTo>
                  <a:lnTo>
                    <a:pt x="265" y="264"/>
                  </a:lnTo>
                  <a:lnTo>
                    <a:pt x="262" y="256"/>
                  </a:lnTo>
                  <a:lnTo>
                    <a:pt x="266" y="247"/>
                  </a:lnTo>
                  <a:lnTo>
                    <a:pt x="268" y="239"/>
                  </a:lnTo>
                  <a:lnTo>
                    <a:pt x="262" y="233"/>
                  </a:lnTo>
                  <a:lnTo>
                    <a:pt x="246" y="244"/>
                  </a:lnTo>
                  <a:lnTo>
                    <a:pt x="249" y="237"/>
                  </a:lnTo>
                  <a:lnTo>
                    <a:pt x="251" y="230"/>
                  </a:lnTo>
                  <a:lnTo>
                    <a:pt x="249" y="223"/>
                  </a:lnTo>
                  <a:lnTo>
                    <a:pt x="246" y="216"/>
                  </a:lnTo>
                  <a:lnTo>
                    <a:pt x="236" y="220"/>
                  </a:lnTo>
                  <a:lnTo>
                    <a:pt x="236" y="212"/>
                  </a:lnTo>
                  <a:lnTo>
                    <a:pt x="238" y="207"/>
                  </a:lnTo>
                  <a:lnTo>
                    <a:pt x="239" y="203"/>
                  </a:lnTo>
                  <a:lnTo>
                    <a:pt x="243" y="200"/>
                  </a:lnTo>
                  <a:lnTo>
                    <a:pt x="246" y="196"/>
                  </a:lnTo>
                  <a:lnTo>
                    <a:pt x="236" y="183"/>
                  </a:lnTo>
                  <a:lnTo>
                    <a:pt x="228" y="193"/>
                  </a:lnTo>
                  <a:lnTo>
                    <a:pt x="222" y="177"/>
                  </a:lnTo>
                  <a:lnTo>
                    <a:pt x="231" y="173"/>
                  </a:lnTo>
                  <a:lnTo>
                    <a:pt x="232" y="169"/>
                  </a:lnTo>
                  <a:lnTo>
                    <a:pt x="238" y="166"/>
                  </a:lnTo>
                  <a:lnTo>
                    <a:pt x="242" y="160"/>
                  </a:lnTo>
                  <a:lnTo>
                    <a:pt x="243" y="154"/>
                  </a:lnTo>
                  <a:lnTo>
                    <a:pt x="229" y="150"/>
                  </a:lnTo>
                  <a:lnTo>
                    <a:pt x="232" y="144"/>
                  </a:lnTo>
                  <a:lnTo>
                    <a:pt x="238" y="140"/>
                  </a:lnTo>
                  <a:lnTo>
                    <a:pt x="245" y="134"/>
                  </a:lnTo>
                  <a:lnTo>
                    <a:pt x="252" y="130"/>
                  </a:lnTo>
                  <a:lnTo>
                    <a:pt x="263" y="131"/>
                  </a:lnTo>
                  <a:lnTo>
                    <a:pt x="271" y="143"/>
                  </a:lnTo>
                  <a:lnTo>
                    <a:pt x="274" y="159"/>
                  </a:lnTo>
                  <a:lnTo>
                    <a:pt x="274" y="176"/>
                  </a:lnTo>
                  <a:lnTo>
                    <a:pt x="278" y="193"/>
                  </a:lnTo>
                  <a:lnTo>
                    <a:pt x="284" y="204"/>
                  </a:lnTo>
                  <a:lnTo>
                    <a:pt x="288" y="212"/>
                  </a:lnTo>
                  <a:lnTo>
                    <a:pt x="294" y="217"/>
                  </a:lnTo>
                  <a:lnTo>
                    <a:pt x="299" y="224"/>
                  </a:lnTo>
                  <a:lnTo>
                    <a:pt x="305" y="232"/>
                  </a:lnTo>
                  <a:lnTo>
                    <a:pt x="312" y="237"/>
                  </a:lnTo>
                  <a:lnTo>
                    <a:pt x="318" y="244"/>
                  </a:lnTo>
                  <a:lnTo>
                    <a:pt x="324" y="252"/>
                  </a:lnTo>
                  <a:lnTo>
                    <a:pt x="328" y="259"/>
                  </a:lnTo>
                  <a:lnTo>
                    <a:pt x="332" y="287"/>
                  </a:lnTo>
                  <a:lnTo>
                    <a:pt x="331" y="319"/>
                  </a:lnTo>
                  <a:lnTo>
                    <a:pt x="329" y="350"/>
                  </a:lnTo>
                  <a:lnTo>
                    <a:pt x="334" y="382"/>
                  </a:lnTo>
                  <a:lnTo>
                    <a:pt x="338" y="389"/>
                  </a:lnTo>
                  <a:lnTo>
                    <a:pt x="344" y="399"/>
                  </a:lnTo>
                  <a:lnTo>
                    <a:pt x="352" y="406"/>
                  </a:lnTo>
                  <a:lnTo>
                    <a:pt x="362" y="412"/>
                  </a:lnTo>
                  <a:lnTo>
                    <a:pt x="381" y="406"/>
                  </a:lnTo>
                  <a:lnTo>
                    <a:pt x="386" y="400"/>
                  </a:lnTo>
                  <a:lnTo>
                    <a:pt x="389" y="393"/>
                  </a:lnTo>
                  <a:lnTo>
                    <a:pt x="392" y="387"/>
                  </a:lnTo>
                  <a:lnTo>
                    <a:pt x="398" y="380"/>
                  </a:lnTo>
                  <a:lnTo>
                    <a:pt x="395" y="375"/>
                  </a:lnTo>
                  <a:lnTo>
                    <a:pt x="397" y="369"/>
                  </a:lnTo>
                  <a:lnTo>
                    <a:pt x="398" y="362"/>
                  </a:lnTo>
                  <a:lnTo>
                    <a:pt x="397" y="355"/>
                  </a:lnTo>
                  <a:lnTo>
                    <a:pt x="398" y="350"/>
                  </a:lnTo>
                  <a:lnTo>
                    <a:pt x="399" y="347"/>
                  </a:lnTo>
                  <a:lnTo>
                    <a:pt x="402" y="343"/>
                  </a:lnTo>
                  <a:lnTo>
                    <a:pt x="405" y="337"/>
                  </a:lnTo>
                  <a:lnTo>
                    <a:pt x="398" y="317"/>
                  </a:lnTo>
                  <a:lnTo>
                    <a:pt x="404" y="313"/>
                  </a:lnTo>
                  <a:lnTo>
                    <a:pt x="411" y="309"/>
                  </a:lnTo>
                  <a:lnTo>
                    <a:pt x="417" y="303"/>
                  </a:lnTo>
                  <a:lnTo>
                    <a:pt x="419" y="296"/>
                  </a:lnTo>
                  <a:lnTo>
                    <a:pt x="417" y="286"/>
                  </a:lnTo>
                  <a:lnTo>
                    <a:pt x="412" y="287"/>
                  </a:lnTo>
                  <a:lnTo>
                    <a:pt x="407" y="293"/>
                  </a:lnTo>
                  <a:lnTo>
                    <a:pt x="398" y="296"/>
                  </a:lnTo>
                  <a:lnTo>
                    <a:pt x="397" y="287"/>
                  </a:lnTo>
                  <a:lnTo>
                    <a:pt x="404" y="280"/>
                  </a:lnTo>
                  <a:lnTo>
                    <a:pt x="412" y="274"/>
                  </a:lnTo>
                  <a:lnTo>
                    <a:pt x="421" y="267"/>
                  </a:lnTo>
                  <a:lnTo>
                    <a:pt x="431" y="262"/>
                  </a:lnTo>
                  <a:lnTo>
                    <a:pt x="414" y="256"/>
                  </a:lnTo>
                  <a:lnTo>
                    <a:pt x="415" y="244"/>
                  </a:lnTo>
                  <a:lnTo>
                    <a:pt x="421" y="242"/>
                  </a:lnTo>
                  <a:lnTo>
                    <a:pt x="427" y="237"/>
                  </a:lnTo>
                  <a:lnTo>
                    <a:pt x="432" y="233"/>
                  </a:lnTo>
                  <a:lnTo>
                    <a:pt x="438" y="227"/>
                  </a:lnTo>
                  <a:lnTo>
                    <a:pt x="439" y="223"/>
                  </a:lnTo>
                  <a:lnTo>
                    <a:pt x="438" y="217"/>
                  </a:lnTo>
                  <a:lnTo>
                    <a:pt x="434" y="216"/>
                  </a:lnTo>
                  <a:lnTo>
                    <a:pt x="428" y="220"/>
                  </a:lnTo>
                  <a:lnTo>
                    <a:pt x="427" y="212"/>
                  </a:lnTo>
                  <a:lnTo>
                    <a:pt x="427" y="204"/>
                  </a:lnTo>
                  <a:lnTo>
                    <a:pt x="431" y="199"/>
                  </a:lnTo>
                  <a:lnTo>
                    <a:pt x="437" y="193"/>
                  </a:lnTo>
                  <a:lnTo>
                    <a:pt x="439" y="187"/>
                  </a:lnTo>
                  <a:lnTo>
                    <a:pt x="425" y="179"/>
                  </a:lnTo>
                  <a:lnTo>
                    <a:pt x="427" y="167"/>
                  </a:lnTo>
                  <a:lnTo>
                    <a:pt x="431" y="164"/>
                  </a:lnTo>
                  <a:lnTo>
                    <a:pt x="435" y="160"/>
                  </a:lnTo>
                  <a:lnTo>
                    <a:pt x="439" y="154"/>
                  </a:lnTo>
                  <a:lnTo>
                    <a:pt x="444" y="150"/>
                  </a:lnTo>
                  <a:lnTo>
                    <a:pt x="428" y="146"/>
                  </a:lnTo>
                  <a:lnTo>
                    <a:pt x="429" y="139"/>
                  </a:lnTo>
                  <a:lnTo>
                    <a:pt x="432" y="133"/>
                  </a:lnTo>
                  <a:lnTo>
                    <a:pt x="437" y="126"/>
                  </a:lnTo>
                  <a:lnTo>
                    <a:pt x="441" y="117"/>
                  </a:lnTo>
                  <a:lnTo>
                    <a:pt x="427" y="117"/>
                  </a:lnTo>
                  <a:lnTo>
                    <a:pt x="425" y="111"/>
                  </a:lnTo>
                  <a:lnTo>
                    <a:pt x="428" y="107"/>
                  </a:lnTo>
                  <a:lnTo>
                    <a:pt x="432" y="100"/>
                  </a:lnTo>
                  <a:lnTo>
                    <a:pt x="438" y="94"/>
                  </a:lnTo>
                  <a:lnTo>
                    <a:pt x="442" y="88"/>
                  </a:lnTo>
                  <a:lnTo>
                    <a:pt x="428" y="84"/>
                  </a:lnTo>
                  <a:lnTo>
                    <a:pt x="431" y="76"/>
                  </a:lnTo>
                  <a:lnTo>
                    <a:pt x="437" y="70"/>
                  </a:lnTo>
                  <a:lnTo>
                    <a:pt x="444" y="66"/>
                  </a:lnTo>
                  <a:lnTo>
                    <a:pt x="447" y="58"/>
                  </a:lnTo>
                  <a:lnTo>
                    <a:pt x="437" y="47"/>
                  </a:lnTo>
                  <a:lnTo>
                    <a:pt x="438" y="41"/>
                  </a:lnTo>
                  <a:lnTo>
                    <a:pt x="442" y="38"/>
                  </a:lnTo>
                  <a:lnTo>
                    <a:pt x="447" y="36"/>
                  </a:lnTo>
                  <a:lnTo>
                    <a:pt x="452" y="33"/>
                  </a:lnTo>
                  <a:lnTo>
                    <a:pt x="461" y="13"/>
                  </a:lnTo>
                  <a:lnTo>
                    <a:pt x="468" y="6"/>
                  </a:lnTo>
                  <a:lnTo>
                    <a:pt x="472" y="3"/>
                  </a:lnTo>
                  <a:lnTo>
                    <a:pt x="479" y="0"/>
                  </a:lnTo>
                  <a:lnTo>
                    <a:pt x="487" y="0"/>
                  </a:lnTo>
                  <a:lnTo>
                    <a:pt x="492" y="1"/>
                  </a:lnTo>
                  <a:lnTo>
                    <a:pt x="497" y="13"/>
                  </a:lnTo>
                  <a:lnTo>
                    <a:pt x="507" y="20"/>
                  </a:lnTo>
                  <a:lnTo>
                    <a:pt x="508" y="26"/>
                  </a:lnTo>
                  <a:lnTo>
                    <a:pt x="505" y="30"/>
                  </a:lnTo>
                  <a:lnTo>
                    <a:pt x="501" y="34"/>
                  </a:lnTo>
                  <a:lnTo>
                    <a:pt x="498" y="41"/>
                  </a:lnTo>
                  <a:lnTo>
                    <a:pt x="512" y="53"/>
                  </a:lnTo>
                  <a:lnTo>
                    <a:pt x="508" y="57"/>
                  </a:lnTo>
                  <a:lnTo>
                    <a:pt x="504" y="61"/>
                  </a:lnTo>
                  <a:lnTo>
                    <a:pt x="499" y="66"/>
                  </a:lnTo>
                  <a:lnTo>
                    <a:pt x="497" y="71"/>
                  </a:lnTo>
                  <a:lnTo>
                    <a:pt x="510" y="73"/>
                  </a:lnTo>
                  <a:lnTo>
                    <a:pt x="508" y="83"/>
                  </a:lnTo>
                  <a:lnTo>
                    <a:pt x="501" y="91"/>
                  </a:lnTo>
                  <a:lnTo>
                    <a:pt x="494" y="97"/>
                  </a:lnTo>
                  <a:lnTo>
                    <a:pt x="488" y="106"/>
                  </a:lnTo>
                  <a:lnTo>
                    <a:pt x="494" y="113"/>
                  </a:lnTo>
                  <a:lnTo>
                    <a:pt x="499" y="107"/>
                  </a:lnTo>
                  <a:lnTo>
                    <a:pt x="504" y="113"/>
                  </a:lnTo>
                  <a:lnTo>
                    <a:pt x="499" y="121"/>
                  </a:lnTo>
                  <a:lnTo>
                    <a:pt x="491" y="127"/>
                  </a:lnTo>
                  <a:lnTo>
                    <a:pt x="482" y="133"/>
                  </a:lnTo>
                  <a:lnTo>
                    <a:pt x="477" y="143"/>
                  </a:lnTo>
                  <a:lnTo>
                    <a:pt x="478" y="149"/>
                  </a:lnTo>
                  <a:lnTo>
                    <a:pt x="489" y="156"/>
                  </a:lnTo>
                  <a:lnTo>
                    <a:pt x="485" y="160"/>
                  </a:lnTo>
                  <a:lnTo>
                    <a:pt x="479" y="163"/>
                  </a:lnTo>
                  <a:lnTo>
                    <a:pt x="474" y="169"/>
                  </a:lnTo>
                  <a:lnTo>
                    <a:pt x="469" y="174"/>
                  </a:lnTo>
                  <a:lnTo>
                    <a:pt x="481" y="181"/>
                  </a:lnTo>
                  <a:lnTo>
                    <a:pt x="479" y="191"/>
                  </a:lnTo>
                  <a:lnTo>
                    <a:pt x="474" y="199"/>
                  </a:lnTo>
                  <a:lnTo>
                    <a:pt x="467" y="207"/>
                  </a:lnTo>
                  <a:lnTo>
                    <a:pt x="462" y="217"/>
                  </a:lnTo>
                  <a:lnTo>
                    <a:pt x="472" y="219"/>
                  </a:lnTo>
                  <a:lnTo>
                    <a:pt x="472" y="227"/>
                  </a:lnTo>
                  <a:lnTo>
                    <a:pt x="471" y="232"/>
                  </a:lnTo>
                  <a:lnTo>
                    <a:pt x="468" y="236"/>
                  </a:lnTo>
                  <a:lnTo>
                    <a:pt x="465" y="240"/>
                  </a:lnTo>
                  <a:lnTo>
                    <a:pt x="461" y="246"/>
                  </a:lnTo>
                  <a:lnTo>
                    <a:pt x="475" y="259"/>
                  </a:lnTo>
                  <a:lnTo>
                    <a:pt x="475" y="264"/>
                  </a:lnTo>
                  <a:lnTo>
                    <a:pt x="474" y="270"/>
                  </a:lnTo>
                  <a:lnTo>
                    <a:pt x="472" y="276"/>
                  </a:lnTo>
                  <a:lnTo>
                    <a:pt x="469" y="283"/>
                  </a:lnTo>
                  <a:lnTo>
                    <a:pt x="475" y="292"/>
                  </a:lnTo>
                  <a:lnTo>
                    <a:pt x="472" y="294"/>
                  </a:lnTo>
                  <a:lnTo>
                    <a:pt x="471" y="300"/>
                  </a:lnTo>
                  <a:lnTo>
                    <a:pt x="468" y="306"/>
                  </a:lnTo>
                  <a:lnTo>
                    <a:pt x="467" y="313"/>
                  </a:lnTo>
                  <a:lnTo>
                    <a:pt x="471" y="319"/>
                  </a:lnTo>
                  <a:lnTo>
                    <a:pt x="472" y="335"/>
                  </a:lnTo>
                  <a:lnTo>
                    <a:pt x="474" y="350"/>
                  </a:lnTo>
                  <a:lnTo>
                    <a:pt x="475" y="367"/>
                  </a:lnTo>
                  <a:lnTo>
                    <a:pt x="479" y="385"/>
                  </a:lnTo>
                  <a:lnTo>
                    <a:pt x="489" y="396"/>
                  </a:lnTo>
                  <a:lnTo>
                    <a:pt x="492" y="399"/>
                  </a:lnTo>
                  <a:lnTo>
                    <a:pt x="497" y="400"/>
                  </a:lnTo>
                  <a:lnTo>
                    <a:pt x="502" y="402"/>
                  </a:lnTo>
                  <a:lnTo>
                    <a:pt x="508" y="405"/>
                  </a:lnTo>
                  <a:lnTo>
                    <a:pt x="522" y="400"/>
                  </a:lnTo>
                  <a:lnTo>
                    <a:pt x="534" y="393"/>
                  </a:lnTo>
                  <a:lnTo>
                    <a:pt x="544" y="385"/>
                  </a:lnTo>
                  <a:lnTo>
                    <a:pt x="552" y="373"/>
                  </a:lnTo>
                  <a:lnTo>
                    <a:pt x="560" y="362"/>
                  </a:lnTo>
                  <a:lnTo>
                    <a:pt x="567" y="349"/>
                  </a:lnTo>
                  <a:lnTo>
                    <a:pt x="574" y="336"/>
                  </a:lnTo>
                  <a:lnTo>
                    <a:pt x="580" y="323"/>
                  </a:lnTo>
                  <a:lnTo>
                    <a:pt x="582" y="310"/>
                  </a:lnTo>
                  <a:lnTo>
                    <a:pt x="585" y="296"/>
                  </a:lnTo>
                  <a:lnTo>
                    <a:pt x="590" y="282"/>
                  </a:lnTo>
                  <a:lnTo>
                    <a:pt x="595" y="267"/>
                  </a:lnTo>
                  <a:lnTo>
                    <a:pt x="600" y="260"/>
                  </a:lnTo>
                  <a:lnTo>
                    <a:pt x="604" y="254"/>
                  </a:lnTo>
                  <a:lnTo>
                    <a:pt x="610" y="249"/>
                  </a:lnTo>
                  <a:lnTo>
                    <a:pt x="615" y="243"/>
                  </a:lnTo>
                  <a:lnTo>
                    <a:pt x="622" y="239"/>
                  </a:lnTo>
                  <a:lnTo>
                    <a:pt x="630" y="233"/>
                  </a:lnTo>
                  <a:lnTo>
                    <a:pt x="637" y="229"/>
                  </a:lnTo>
                  <a:lnTo>
                    <a:pt x="645" y="224"/>
                  </a:lnTo>
                  <a:lnTo>
                    <a:pt x="654" y="220"/>
                  </a:lnTo>
                  <a:lnTo>
                    <a:pt x="663" y="212"/>
                  </a:lnTo>
                  <a:lnTo>
                    <a:pt x="673" y="203"/>
                  </a:lnTo>
                  <a:lnTo>
                    <a:pt x="683" y="193"/>
                  </a:lnTo>
                  <a:lnTo>
                    <a:pt x="690" y="180"/>
                  </a:lnTo>
                  <a:lnTo>
                    <a:pt x="695" y="164"/>
                  </a:lnTo>
                  <a:lnTo>
                    <a:pt x="701" y="147"/>
                  </a:lnTo>
                  <a:lnTo>
                    <a:pt x="708" y="130"/>
                  </a:lnTo>
                  <a:lnTo>
                    <a:pt x="720" y="121"/>
                  </a:lnTo>
                  <a:lnTo>
                    <a:pt x="740" y="123"/>
                  </a:lnTo>
                  <a:lnTo>
                    <a:pt x="746" y="130"/>
                  </a:lnTo>
                  <a:lnTo>
                    <a:pt x="751" y="140"/>
                  </a:lnTo>
                  <a:lnTo>
                    <a:pt x="754" y="153"/>
                  </a:lnTo>
                  <a:lnTo>
                    <a:pt x="754" y="166"/>
                  </a:lnTo>
                  <a:lnTo>
                    <a:pt x="751" y="179"/>
                  </a:lnTo>
                  <a:lnTo>
                    <a:pt x="737" y="190"/>
                  </a:lnTo>
                  <a:lnTo>
                    <a:pt x="737" y="207"/>
                  </a:lnTo>
                  <a:lnTo>
                    <a:pt x="730" y="220"/>
                  </a:lnTo>
                  <a:lnTo>
                    <a:pt x="725" y="217"/>
                  </a:lnTo>
                  <a:lnTo>
                    <a:pt x="724" y="213"/>
                  </a:lnTo>
                  <a:lnTo>
                    <a:pt x="721" y="209"/>
                  </a:lnTo>
                  <a:lnTo>
                    <a:pt x="715" y="206"/>
                  </a:lnTo>
                  <a:lnTo>
                    <a:pt x="710" y="216"/>
                  </a:lnTo>
                  <a:lnTo>
                    <a:pt x="711" y="222"/>
                  </a:lnTo>
                  <a:lnTo>
                    <a:pt x="711" y="227"/>
                  </a:lnTo>
                  <a:lnTo>
                    <a:pt x="711" y="234"/>
                  </a:lnTo>
                  <a:lnTo>
                    <a:pt x="710" y="240"/>
                  </a:lnTo>
                  <a:lnTo>
                    <a:pt x="704" y="243"/>
                  </a:lnTo>
                  <a:lnTo>
                    <a:pt x="701" y="236"/>
                  </a:lnTo>
                  <a:lnTo>
                    <a:pt x="697" y="229"/>
                  </a:lnTo>
                  <a:lnTo>
                    <a:pt x="691" y="227"/>
                  </a:lnTo>
                  <a:lnTo>
                    <a:pt x="684" y="237"/>
                  </a:lnTo>
                  <a:lnTo>
                    <a:pt x="685" y="243"/>
                  </a:lnTo>
                  <a:lnTo>
                    <a:pt x="685" y="249"/>
                  </a:lnTo>
                  <a:lnTo>
                    <a:pt x="684" y="256"/>
                  </a:lnTo>
                  <a:lnTo>
                    <a:pt x="681" y="260"/>
                  </a:lnTo>
                  <a:lnTo>
                    <a:pt x="677" y="257"/>
                  </a:lnTo>
                  <a:lnTo>
                    <a:pt x="670" y="252"/>
                  </a:lnTo>
                  <a:lnTo>
                    <a:pt x="664" y="250"/>
                  </a:lnTo>
                  <a:lnTo>
                    <a:pt x="658" y="256"/>
                  </a:lnTo>
                  <a:lnTo>
                    <a:pt x="660" y="263"/>
                  </a:lnTo>
                  <a:lnTo>
                    <a:pt x="663" y="270"/>
                  </a:lnTo>
                  <a:lnTo>
                    <a:pt x="663" y="277"/>
                  </a:lnTo>
                  <a:lnTo>
                    <a:pt x="660" y="286"/>
                  </a:lnTo>
                  <a:lnTo>
                    <a:pt x="648" y="286"/>
                  </a:lnTo>
                  <a:lnTo>
                    <a:pt x="643" y="296"/>
                  </a:lnTo>
                  <a:lnTo>
                    <a:pt x="644" y="300"/>
                  </a:lnTo>
                  <a:lnTo>
                    <a:pt x="645" y="307"/>
                  </a:lnTo>
                  <a:lnTo>
                    <a:pt x="648" y="313"/>
                  </a:lnTo>
                  <a:lnTo>
                    <a:pt x="651" y="320"/>
                  </a:lnTo>
                  <a:lnTo>
                    <a:pt x="651" y="343"/>
                  </a:lnTo>
                  <a:lnTo>
                    <a:pt x="641" y="329"/>
                  </a:lnTo>
                  <a:lnTo>
                    <a:pt x="633" y="335"/>
                  </a:lnTo>
                  <a:lnTo>
                    <a:pt x="634" y="345"/>
                  </a:lnTo>
                  <a:lnTo>
                    <a:pt x="637" y="356"/>
                  </a:lnTo>
                  <a:lnTo>
                    <a:pt x="641" y="366"/>
                  </a:lnTo>
                  <a:lnTo>
                    <a:pt x="644" y="379"/>
                  </a:lnTo>
                  <a:lnTo>
                    <a:pt x="641" y="386"/>
                  </a:lnTo>
                  <a:lnTo>
                    <a:pt x="638" y="383"/>
                  </a:lnTo>
                  <a:lnTo>
                    <a:pt x="635" y="376"/>
                  </a:lnTo>
                  <a:lnTo>
                    <a:pt x="633" y="370"/>
                  </a:lnTo>
                  <a:lnTo>
                    <a:pt x="625" y="367"/>
                  </a:lnTo>
                  <a:lnTo>
                    <a:pt x="620" y="373"/>
                  </a:lnTo>
                  <a:lnTo>
                    <a:pt x="622" y="382"/>
                  </a:lnTo>
                  <a:lnTo>
                    <a:pt x="625" y="389"/>
                  </a:lnTo>
                  <a:lnTo>
                    <a:pt x="627" y="396"/>
                  </a:lnTo>
                  <a:lnTo>
                    <a:pt x="630" y="405"/>
                  </a:lnTo>
                  <a:lnTo>
                    <a:pt x="628" y="412"/>
                  </a:lnTo>
                  <a:lnTo>
                    <a:pt x="627" y="410"/>
                  </a:lnTo>
                  <a:lnTo>
                    <a:pt x="622" y="407"/>
                  </a:lnTo>
                  <a:lnTo>
                    <a:pt x="620" y="405"/>
                  </a:lnTo>
                  <a:lnTo>
                    <a:pt x="611" y="412"/>
                  </a:lnTo>
                  <a:lnTo>
                    <a:pt x="611" y="423"/>
                  </a:lnTo>
                  <a:lnTo>
                    <a:pt x="611" y="436"/>
                  </a:lnTo>
                  <a:lnTo>
                    <a:pt x="604" y="445"/>
                  </a:lnTo>
                  <a:lnTo>
                    <a:pt x="587" y="440"/>
                  </a:lnTo>
                  <a:lnTo>
                    <a:pt x="585" y="460"/>
                  </a:lnTo>
                  <a:lnTo>
                    <a:pt x="581" y="463"/>
                  </a:lnTo>
                  <a:lnTo>
                    <a:pt x="575" y="460"/>
                  </a:lnTo>
                  <a:lnTo>
                    <a:pt x="568" y="459"/>
                  </a:lnTo>
                  <a:lnTo>
                    <a:pt x="562" y="462"/>
                  </a:lnTo>
                  <a:lnTo>
                    <a:pt x="555" y="476"/>
                  </a:lnTo>
                  <a:lnTo>
                    <a:pt x="548" y="480"/>
                  </a:lnTo>
                  <a:lnTo>
                    <a:pt x="541" y="483"/>
                  </a:lnTo>
                  <a:lnTo>
                    <a:pt x="532" y="488"/>
                  </a:lnTo>
                  <a:lnTo>
                    <a:pt x="525" y="493"/>
                  </a:lnTo>
                  <a:lnTo>
                    <a:pt x="517" y="505"/>
                  </a:lnTo>
                  <a:lnTo>
                    <a:pt x="510" y="516"/>
                  </a:lnTo>
                  <a:lnTo>
                    <a:pt x="501" y="529"/>
                  </a:lnTo>
                  <a:lnTo>
                    <a:pt x="495" y="543"/>
                  </a:lnTo>
                  <a:lnTo>
                    <a:pt x="495" y="565"/>
                  </a:lnTo>
                  <a:lnTo>
                    <a:pt x="499" y="588"/>
                  </a:lnTo>
                  <a:lnTo>
                    <a:pt x="504" y="612"/>
                  </a:lnTo>
                  <a:lnTo>
                    <a:pt x="505" y="636"/>
                  </a:lnTo>
                  <a:lnTo>
                    <a:pt x="514" y="648"/>
                  </a:lnTo>
                  <a:lnTo>
                    <a:pt x="518" y="651"/>
                  </a:lnTo>
                  <a:lnTo>
                    <a:pt x="521" y="654"/>
                  </a:lnTo>
                  <a:lnTo>
                    <a:pt x="525" y="656"/>
                  </a:lnTo>
                  <a:lnTo>
                    <a:pt x="531" y="658"/>
                  </a:lnTo>
                  <a:lnTo>
                    <a:pt x="544" y="658"/>
                  </a:lnTo>
                  <a:lnTo>
                    <a:pt x="548" y="658"/>
                  </a:lnTo>
                  <a:lnTo>
                    <a:pt x="552" y="655"/>
                  </a:lnTo>
                  <a:lnTo>
                    <a:pt x="557" y="654"/>
                  </a:lnTo>
                  <a:lnTo>
                    <a:pt x="562" y="652"/>
                  </a:lnTo>
                  <a:lnTo>
                    <a:pt x="567" y="649"/>
                  </a:lnTo>
                  <a:lnTo>
                    <a:pt x="571" y="645"/>
                  </a:lnTo>
                  <a:lnTo>
                    <a:pt x="575" y="641"/>
                  </a:lnTo>
                  <a:lnTo>
                    <a:pt x="581" y="635"/>
                  </a:lnTo>
                  <a:lnTo>
                    <a:pt x="585" y="628"/>
                  </a:lnTo>
                  <a:lnTo>
                    <a:pt x="590" y="619"/>
                  </a:lnTo>
                  <a:lnTo>
                    <a:pt x="594" y="609"/>
                  </a:lnTo>
                  <a:lnTo>
                    <a:pt x="598" y="599"/>
                  </a:lnTo>
                  <a:lnTo>
                    <a:pt x="601" y="593"/>
                  </a:lnTo>
                  <a:lnTo>
                    <a:pt x="607" y="588"/>
                  </a:lnTo>
                  <a:lnTo>
                    <a:pt x="612" y="581"/>
                  </a:lnTo>
                  <a:lnTo>
                    <a:pt x="618" y="575"/>
                  </a:lnTo>
                  <a:lnTo>
                    <a:pt x="634" y="573"/>
                  </a:lnTo>
                  <a:lnTo>
                    <a:pt x="651" y="571"/>
                  </a:lnTo>
                  <a:lnTo>
                    <a:pt x="668" y="568"/>
                  </a:lnTo>
                  <a:lnTo>
                    <a:pt x="685" y="565"/>
                  </a:lnTo>
                  <a:lnTo>
                    <a:pt x="703" y="559"/>
                  </a:lnTo>
                  <a:lnTo>
                    <a:pt x="717" y="552"/>
                  </a:lnTo>
                  <a:lnTo>
                    <a:pt x="730" y="543"/>
                  </a:lnTo>
                  <a:lnTo>
                    <a:pt x="738" y="531"/>
                  </a:lnTo>
                  <a:lnTo>
                    <a:pt x="744" y="519"/>
                  </a:lnTo>
                  <a:lnTo>
                    <a:pt x="750" y="506"/>
                  </a:lnTo>
                  <a:lnTo>
                    <a:pt x="754" y="493"/>
                  </a:lnTo>
                  <a:lnTo>
                    <a:pt x="761" y="480"/>
                  </a:lnTo>
                  <a:lnTo>
                    <a:pt x="774" y="473"/>
                  </a:lnTo>
                  <a:lnTo>
                    <a:pt x="786" y="479"/>
                  </a:lnTo>
                  <a:lnTo>
                    <a:pt x="790" y="483"/>
                  </a:lnTo>
                  <a:lnTo>
                    <a:pt x="793" y="486"/>
                  </a:lnTo>
                  <a:lnTo>
                    <a:pt x="796" y="490"/>
                  </a:lnTo>
                  <a:lnTo>
                    <a:pt x="798" y="498"/>
                  </a:lnTo>
                  <a:lnTo>
                    <a:pt x="800" y="506"/>
                  </a:lnTo>
                  <a:lnTo>
                    <a:pt x="794" y="509"/>
                  </a:lnTo>
                  <a:lnTo>
                    <a:pt x="788" y="513"/>
                  </a:lnTo>
                  <a:lnTo>
                    <a:pt x="786" y="522"/>
                  </a:lnTo>
                  <a:lnTo>
                    <a:pt x="793" y="535"/>
                  </a:lnTo>
                  <a:lnTo>
                    <a:pt x="780" y="535"/>
                  </a:lnTo>
                  <a:lnTo>
                    <a:pt x="777" y="541"/>
                  </a:lnTo>
                  <a:lnTo>
                    <a:pt x="776" y="549"/>
                  </a:lnTo>
                  <a:lnTo>
                    <a:pt x="778" y="558"/>
                  </a:lnTo>
                  <a:lnTo>
                    <a:pt x="780" y="568"/>
                  </a:lnTo>
                  <a:lnTo>
                    <a:pt x="777" y="575"/>
                  </a:lnTo>
                  <a:lnTo>
                    <a:pt x="771" y="562"/>
                  </a:lnTo>
                  <a:lnTo>
                    <a:pt x="758" y="562"/>
                  </a:lnTo>
                  <a:lnTo>
                    <a:pt x="761" y="578"/>
                  </a:lnTo>
                  <a:lnTo>
                    <a:pt x="761" y="588"/>
                  </a:lnTo>
                  <a:lnTo>
                    <a:pt x="757" y="595"/>
                  </a:lnTo>
                  <a:lnTo>
                    <a:pt x="753" y="601"/>
                  </a:lnTo>
                  <a:lnTo>
                    <a:pt x="751" y="595"/>
                  </a:lnTo>
                  <a:lnTo>
                    <a:pt x="748" y="591"/>
                  </a:lnTo>
                  <a:lnTo>
                    <a:pt x="746" y="585"/>
                  </a:lnTo>
                  <a:lnTo>
                    <a:pt x="743" y="578"/>
                  </a:lnTo>
                  <a:lnTo>
                    <a:pt x="738" y="573"/>
                  </a:lnTo>
                  <a:lnTo>
                    <a:pt x="734" y="578"/>
                  </a:lnTo>
                  <a:lnTo>
                    <a:pt x="733" y="582"/>
                  </a:lnTo>
                  <a:lnTo>
                    <a:pt x="733" y="589"/>
                  </a:lnTo>
                  <a:lnTo>
                    <a:pt x="734" y="595"/>
                  </a:lnTo>
                  <a:lnTo>
                    <a:pt x="737" y="602"/>
                  </a:lnTo>
                  <a:lnTo>
                    <a:pt x="735" y="608"/>
                  </a:lnTo>
                  <a:lnTo>
                    <a:pt x="730" y="612"/>
                  </a:lnTo>
                  <a:lnTo>
                    <a:pt x="723" y="612"/>
                  </a:lnTo>
                  <a:lnTo>
                    <a:pt x="715" y="609"/>
                  </a:lnTo>
                  <a:lnTo>
                    <a:pt x="714" y="605"/>
                  </a:lnTo>
                  <a:lnTo>
                    <a:pt x="713" y="599"/>
                  </a:lnTo>
                  <a:lnTo>
                    <a:pt x="710" y="595"/>
                  </a:lnTo>
                  <a:lnTo>
                    <a:pt x="705" y="593"/>
                  </a:lnTo>
                  <a:lnTo>
                    <a:pt x="698" y="598"/>
                  </a:lnTo>
                  <a:lnTo>
                    <a:pt x="700" y="608"/>
                  </a:lnTo>
                  <a:lnTo>
                    <a:pt x="700" y="618"/>
                  </a:lnTo>
                  <a:lnTo>
                    <a:pt x="691" y="625"/>
                  </a:lnTo>
                  <a:lnTo>
                    <a:pt x="687" y="622"/>
                  </a:lnTo>
                  <a:lnTo>
                    <a:pt x="685" y="616"/>
                  </a:lnTo>
                  <a:lnTo>
                    <a:pt x="684" y="611"/>
                  </a:lnTo>
                  <a:lnTo>
                    <a:pt x="681" y="608"/>
                  </a:lnTo>
                  <a:lnTo>
                    <a:pt x="675" y="605"/>
                  </a:lnTo>
                  <a:lnTo>
                    <a:pt x="668" y="613"/>
                  </a:lnTo>
                  <a:lnTo>
                    <a:pt x="673" y="626"/>
                  </a:lnTo>
                  <a:lnTo>
                    <a:pt x="667" y="636"/>
                  </a:lnTo>
                  <a:lnTo>
                    <a:pt x="661" y="635"/>
                  </a:lnTo>
                  <a:lnTo>
                    <a:pt x="657" y="631"/>
                  </a:lnTo>
                  <a:lnTo>
                    <a:pt x="653" y="629"/>
                  </a:lnTo>
                  <a:lnTo>
                    <a:pt x="647" y="629"/>
                  </a:lnTo>
                  <a:lnTo>
                    <a:pt x="645" y="636"/>
                  </a:lnTo>
                  <a:lnTo>
                    <a:pt x="647" y="645"/>
                  </a:lnTo>
                  <a:lnTo>
                    <a:pt x="648" y="654"/>
                  </a:lnTo>
                  <a:lnTo>
                    <a:pt x="647" y="661"/>
                  </a:lnTo>
                  <a:lnTo>
                    <a:pt x="633" y="655"/>
                  </a:lnTo>
                  <a:lnTo>
                    <a:pt x="628" y="661"/>
                  </a:lnTo>
                  <a:lnTo>
                    <a:pt x="627" y="668"/>
                  </a:lnTo>
                  <a:lnTo>
                    <a:pt x="630" y="676"/>
                  </a:lnTo>
                  <a:lnTo>
                    <a:pt x="633" y="684"/>
                  </a:lnTo>
                  <a:lnTo>
                    <a:pt x="631" y="692"/>
                  </a:lnTo>
                  <a:lnTo>
                    <a:pt x="615" y="692"/>
                  </a:lnTo>
                  <a:lnTo>
                    <a:pt x="617" y="717"/>
                  </a:lnTo>
                  <a:lnTo>
                    <a:pt x="610" y="715"/>
                  </a:lnTo>
                  <a:lnTo>
                    <a:pt x="604" y="718"/>
                  </a:lnTo>
                  <a:lnTo>
                    <a:pt x="600" y="725"/>
                  </a:lnTo>
                  <a:lnTo>
                    <a:pt x="598" y="734"/>
                  </a:lnTo>
                  <a:lnTo>
                    <a:pt x="588" y="737"/>
                  </a:lnTo>
                  <a:lnTo>
                    <a:pt x="581" y="741"/>
                  </a:lnTo>
                  <a:lnTo>
                    <a:pt x="574" y="747"/>
                  </a:lnTo>
                  <a:lnTo>
                    <a:pt x="570" y="755"/>
                  </a:lnTo>
                  <a:lnTo>
                    <a:pt x="551" y="755"/>
                  </a:lnTo>
                  <a:lnTo>
                    <a:pt x="540" y="774"/>
                  </a:lnTo>
                  <a:lnTo>
                    <a:pt x="521" y="771"/>
                  </a:lnTo>
                  <a:lnTo>
                    <a:pt x="522" y="784"/>
                  </a:lnTo>
                  <a:lnTo>
                    <a:pt x="520" y="788"/>
                  </a:lnTo>
                  <a:lnTo>
                    <a:pt x="515" y="789"/>
                  </a:lnTo>
                  <a:lnTo>
                    <a:pt x="511" y="792"/>
                  </a:lnTo>
                  <a:lnTo>
                    <a:pt x="507" y="797"/>
                  </a:lnTo>
                  <a:lnTo>
                    <a:pt x="508" y="807"/>
                  </a:lnTo>
                  <a:lnTo>
                    <a:pt x="505" y="815"/>
                  </a:lnTo>
                  <a:lnTo>
                    <a:pt x="501" y="824"/>
                  </a:lnTo>
                  <a:lnTo>
                    <a:pt x="495" y="832"/>
                  </a:lnTo>
                  <a:lnTo>
                    <a:pt x="488" y="850"/>
                  </a:lnTo>
                  <a:lnTo>
                    <a:pt x="487" y="864"/>
                  </a:lnTo>
                  <a:lnTo>
                    <a:pt x="487" y="880"/>
                  </a:lnTo>
                  <a:lnTo>
                    <a:pt x="489" y="895"/>
                  </a:lnTo>
                  <a:lnTo>
                    <a:pt x="494" y="911"/>
                  </a:lnTo>
                  <a:lnTo>
                    <a:pt x="507" y="925"/>
                  </a:lnTo>
                  <a:lnTo>
                    <a:pt x="510" y="927"/>
                  </a:lnTo>
                  <a:lnTo>
                    <a:pt x="515" y="930"/>
                  </a:lnTo>
                  <a:lnTo>
                    <a:pt x="522" y="931"/>
                  </a:lnTo>
                  <a:lnTo>
                    <a:pt x="531" y="934"/>
                  </a:lnTo>
                  <a:lnTo>
                    <a:pt x="537" y="933"/>
                  </a:lnTo>
                  <a:lnTo>
                    <a:pt x="544" y="933"/>
                  </a:lnTo>
                  <a:lnTo>
                    <a:pt x="550" y="931"/>
                  </a:lnTo>
                  <a:lnTo>
                    <a:pt x="557" y="930"/>
                  </a:lnTo>
                  <a:lnTo>
                    <a:pt x="564" y="927"/>
                  </a:lnTo>
                  <a:lnTo>
                    <a:pt x="570" y="925"/>
                  </a:lnTo>
                  <a:lnTo>
                    <a:pt x="575" y="923"/>
                  </a:lnTo>
                  <a:lnTo>
                    <a:pt x="580" y="918"/>
                  </a:lnTo>
                  <a:lnTo>
                    <a:pt x="590" y="907"/>
                  </a:lnTo>
                  <a:lnTo>
                    <a:pt x="600" y="894"/>
                  </a:lnTo>
                  <a:lnTo>
                    <a:pt x="608" y="881"/>
                  </a:lnTo>
                  <a:lnTo>
                    <a:pt x="618" y="870"/>
                  </a:lnTo>
                  <a:lnTo>
                    <a:pt x="621" y="867"/>
                  </a:lnTo>
                  <a:lnTo>
                    <a:pt x="627" y="865"/>
                  </a:lnTo>
                  <a:lnTo>
                    <a:pt x="633" y="862"/>
                  </a:lnTo>
                  <a:lnTo>
                    <a:pt x="637" y="858"/>
                  </a:lnTo>
                  <a:lnTo>
                    <a:pt x="645" y="858"/>
                  </a:lnTo>
                  <a:lnTo>
                    <a:pt x="655" y="855"/>
                  </a:lnTo>
                  <a:lnTo>
                    <a:pt x="664" y="854"/>
                  </a:lnTo>
                  <a:lnTo>
                    <a:pt x="674" y="854"/>
                  </a:lnTo>
                  <a:lnTo>
                    <a:pt x="678" y="854"/>
                  </a:lnTo>
                  <a:lnTo>
                    <a:pt x="683" y="851"/>
                  </a:lnTo>
                  <a:lnTo>
                    <a:pt x="687" y="850"/>
                  </a:lnTo>
                  <a:lnTo>
                    <a:pt x="693" y="848"/>
                  </a:lnTo>
                  <a:lnTo>
                    <a:pt x="701" y="842"/>
                  </a:lnTo>
                  <a:lnTo>
                    <a:pt x="708" y="835"/>
                  </a:lnTo>
                  <a:lnTo>
                    <a:pt x="715" y="828"/>
                  </a:lnTo>
                  <a:lnTo>
                    <a:pt x="721" y="820"/>
                  </a:lnTo>
                  <a:lnTo>
                    <a:pt x="727" y="811"/>
                  </a:lnTo>
                  <a:lnTo>
                    <a:pt x="733" y="802"/>
                  </a:lnTo>
                  <a:lnTo>
                    <a:pt x="740" y="794"/>
                  </a:lnTo>
                  <a:lnTo>
                    <a:pt x="747" y="785"/>
                  </a:lnTo>
                  <a:lnTo>
                    <a:pt x="760" y="782"/>
                  </a:lnTo>
                  <a:lnTo>
                    <a:pt x="764" y="784"/>
                  </a:lnTo>
                  <a:lnTo>
                    <a:pt x="770" y="784"/>
                  </a:lnTo>
                  <a:lnTo>
                    <a:pt x="774" y="785"/>
                  </a:lnTo>
                  <a:lnTo>
                    <a:pt x="778" y="788"/>
                  </a:lnTo>
                  <a:lnTo>
                    <a:pt x="781" y="792"/>
                  </a:lnTo>
                  <a:lnTo>
                    <a:pt x="781" y="798"/>
                  </a:lnTo>
                  <a:lnTo>
                    <a:pt x="781" y="805"/>
                  </a:lnTo>
                  <a:lnTo>
                    <a:pt x="783" y="814"/>
                  </a:lnTo>
                  <a:lnTo>
                    <a:pt x="774" y="820"/>
                  </a:lnTo>
                  <a:lnTo>
                    <a:pt x="776" y="827"/>
                  </a:lnTo>
                  <a:lnTo>
                    <a:pt x="777" y="835"/>
                  </a:lnTo>
                  <a:lnTo>
                    <a:pt x="776" y="844"/>
                  </a:lnTo>
                  <a:lnTo>
                    <a:pt x="760" y="854"/>
                  </a:lnTo>
                  <a:lnTo>
                    <a:pt x="760" y="860"/>
                  </a:lnTo>
                  <a:lnTo>
                    <a:pt x="758" y="865"/>
                  </a:lnTo>
                  <a:lnTo>
                    <a:pt x="757" y="871"/>
                  </a:lnTo>
                  <a:lnTo>
                    <a:pt x="753" y="877"/>
                  </a:lnTo>
                  <a:lnTo>
                    <a:pt x="743" y="865"/>
                  </a:lnTo>
                  <a:lnTo>
                    <a:pt x="733" y="871"/>
                  </a:lnTo>
                  <a:lnTo>
                    <a:pt x="734" y="882"/>
                  </a:lnTo>
                  <a:lnTo>
                    <a:pt x="734" y="895"/>
                  </a:lnTo>
                  <a:lnTo>
                    <a:pt x="724" y="901"/>
                  </a:lnTo>
                  <a:lnTo>
                    <a:pt x="721" y="898"/>
                  </a:lnTo>
                  <a:lnTo>
                    <a:pt x="720" y="894"/>
                  </a:lnTo>
                  <a:lnTo>
                    <a:pt x="718" y="890"/>
                  </a:lnTo>
                  <a:lnTo>
                    <a:pt x="715" y="884"/>
                  </a:lnTo>
                  <a:lnTo>
                    <a:pt x="703" y="885"/>
                  </a:lnTo>
                  <a:lnTo>
                    <a:pt x="701" y="890"/>
                  </a:lnTo>
                  <a:lnTo>
                    <a:pt x="703" y="894"/>
                  </a:lnTo>
                  <a:lnTo>
                    <a:pt x="704" y="898"/>
                  </a:lnTo>
                  <a:lnTo>
                    <a:pt x="705" y="902"/>
                  </a:lnTo>
                  <a:lnTo>
                    <a:pt x="704" y="907"/>
                  </a:lnTo>
                  <a:lnTo>
                    <a:pt x="703" y="911"/>
                  </a:lnTo>
                  <a:lnTo>
                    <a:pt x="698" y="914"/>
                  </a:lnTo>
                  <a:lnTo>
                    <a:pt x="693" y="917"/>
                  </a:lnTo>
                  <a:lnTo>
                    <a:pt x="690" y="911"/>
                  </a:lnTo>
                  <a:lnTo>
                    <a:pt x="688" y="905"/>
                  </a:lnTo>
                  <a:lnTo>
                    <a:pt x="685" y="900"/>
                  </a:lnTo>
                  <a:lnTo>
                    <a:pt x="683" y="895"/>
                  </a:lnTo>
                  <a:lnTo>
                    <a:pt x="673" y="900"/>
                  </a:lnTo>
                  <a:lnTo>
                    <a:pt x="674" y="924"/>
                  </a:lnTo>
                  <a:lnTo>
                    <a:pt x="664" y="930"/>
                  </a:lnTo>
                  <a:lnTo>
                    <a:pt x="650" y="912"/>
                  </a:lnTo>
                  <a:lnTo>
                    <a:pt x="644" y="920"/>
                  </a:lnTo>
                  <a:lnTo>
                    <a:pt x="645" y="927"/>
                  </a:lnTo>
                  <a:lnTo>
                    <a:pt x="648" y="937"/>
                  </a:lnTo>
                  <a:lnTo>
                    <a:pt x="647" y="947"/>
                  </a:lnTo>
                  <a:lnTo>
                    <a:pt x="627" y="947"/>
                  </a:lnTo>
                  <a:lnTo>
                    <a:pt x="628" y="957"/>
                  </a:lnTo>
                  <a:lnTo>
                    <a:pt x="630" y="967"/>
                  </a:lnTo>
                  <a:lnTo>
                    <a:pt x="630" y="978"/>
                  </a:lnTo>
                  <a:lnTo>
                    <a:pt x="627" y="990"/>
                  </a:lnTo>
                  <a:lnTo>
                    <a:pt x="622" y="980"/>
                  </a:lnTo>
                  <a:lnTo>
                    <a:pt x="612" y="985"/>
                  </a:lnTo>
                  <a:lnTo>
                    <a:pt x="614" y="991"/>
                  </a:lnTo>
                  <a:lnTo>
                    <a:pt x="615" y="1000"/>
                  </a:lnTo>
                  <a:lnTo>
                    <a:pt x="615" y="1007"/>
                  </a:lnTo>
                  <a:lnTo>
                    <a:pt x="617" y="1015"/>
                  </a:lnTo>
                  <a:lnTo>
                    <a:pt x="608" y="1023"/>
                  </a:lnTo>
                  <a:lnTo>
                    <a:pt x="605" y="1018"/>
                  </a:lnTo>
                  <a:lnTo>
                    <a:pt x="604" y="1013"/>
                  </a:lnTo>
                  <a:lnTo>
                    <a:pt x="601" y="1008"/>
                  </a:lnTo>
                  <a:lnTo>
                    <a:pt x="595" y="1005"/>
                  </a:lnTo>
                  <a:lnTo>
                    <a:pt x="590" y="1011"/>
                  </a:lnTo>
                  <a:lnTo>
                    <a:pt x="590" y="1020"/>
                  </a:lnTo>
                  <a:lnTo>
                    <a:pt x="591" y="1027"/>
                  </a:lnTo>
                  <a:lnTo>
                    <a:pt x="588" y="1036"/>
                  </a:lnTo>
                  <a:lnTo>
                    <a:pt x="572" y="1033"/>
                  </a:lnTo>
                  <a:lnTo>
                    <a:pt x="567" y="1036"/>
                  </a:lnTo>
                  <a:lnTo>
                    <a:pt x="564" y="1043"/>
                  </a:lnTo>
                  <a:lnTo>
                    <a:pt x="561" y="1048"/>
                  </a:lnTo>
                  <a:lnTo>
                    <a:pt x="555" y="1053"/>
                  </a:lnTo>
                  <a:lnTo>
                    <a:pt x="537" y="1043"/>
                  </a:lnTo>
                  <a:lnTo>
                    <a:pt x="535" y="1048"/>
                  </a:lnTo>
                  <a:lnTo>
                    <a:pt x="535" y="1056"/>
                  </a:lnTo>
                  <a:lnTo>
                    <a:pt x="535" y="1061"/>
                  </a:lnTo>
                  <a:lnTo>
                    <a:pt x="531" y="1064"/>
                  </a:lnTo>
                  <a:lnTo>
                    <a:pt x="510" y="1068"/>
                  </a:lnTo>
                  <a:lnTo>
                    <a:pt x="508" y="1083"/>
                  </a:lnTo>
                  <a:lnTo>
                    <a:pt x="505" y="1096"/>
                  </a:lnTo>
                  <a:lnTo>
                    <a:pt x="499" y="1110"/>
                  </a:lnTo>
                  <a:lnTo>
                    <a:pt x="495" y="1124"/>
                  </a:lnTo>
                  <a:lnTo>
                    <a:pt x="507" y="1150"/>
                  </a:lnTo>
                  <a:lnTo>
                    <a:pt x="514" y="1177"/>
                  </a:lnTo>
                  <a:lnTo>
                    <a:pt x="518" y="1206"/>
                  </a:lnTo>
                  <a:lnTo>
                    <a:pt x="518" y="1234"/>
                  </a:lnTo>
                  <a:lnTo>
                    <a:pt x="520" y="1239"/>
                  </a:lnTo>
                  <a:lnTo>
                    <a:pt x="524" y="1244"/>
                  </a:lnTo>
                  <a:lnTo>
                    <a:pt x="530" y="1249"/>
                  </a:lnTo>
                  <a:lnTo>
                    <a:pt x="535" y="1254"/>
                  </a:lnTo>
                  <a:lnTo>
                    <a:pt x="540" y="1257"/>
                  </a:lnTo>
                  <a:lnTo>
                    <a:pt x="545" y="1259"/>
                  </a:lnTo>
                  <a:lnTo>
                    <a:pt x="551" y="1259"/>
                  </a:lnTo>
                  <a:lnTo>
                    <a:pt x="557" y="1257"/>
                  </a:lnTo>
                  <a:lnTo>
                    <a:pt x="561" y="1256"/>
                  </a:lnTo>
                  <a:lnTo>
                    <a:pt x="567" y="1254"/>
                  </a:lnTo>
                  <a:lnTo>
                    <a:pt x="572" y="1253"/>
                  </a:lnTo>
                  <a:lnTo>
                    <a:pt x="578" y="1250"/>
                  </a:lnTo>
                  <a:lnTo>
                    <a:pt x="582" y="1247"/>
                  </a:lnTo>
                  <a:lnTo>
                    <a:pt x="587" y="1244"/>
                  </a:lnTo>
                  <a:lnTo>
                    <a:pt x="591" y="1240"/>
                  </a:lnTo>
                  <a:lnTo>
                    <a:pt x="597" y="1236"/>
                  </a:lnTo>
                  <a:lnTo>
                    <a:pt x="604" y="1224"/>
                  </a:lnTo>
                  <a:lnTo>
                    <a:pt x="612" y="1213"/>
                  </a:lnTo>
                  <a:lnTo>
                    <a:pt x="621" y="1203"/>
                  </a:lnTo>
                  <a:lnTo>
                    <a:pt x="631" y="1191"/>
                  </a:lnTo>
                  <a:lnTo>
                    <a:pt x="634" y="1189"/>
                  </a:lnTo>
                  <a:lnTo>
                    <a:pt x="640" y="1186"/>
                  </a:lnTo>
                  <a:lnTo>
                    <a:pt x="647" y="1184"/>
                  </a:lnTo>
                  <a:lnTo>
                    <a:pt x="655" y="1180"/>
                  </a:lnTo>
                  <a:lnTo>
                    <a:pt x="667" y="1180"/>
                  </a:lnTo>
                  <a:lnTo>
                    <a:pt x="684" y="1187"/>
                  </a:lnTo>
                  <a:lnTo>
                    <a:pt x="697" y="1186"/>
                  </a:lnTo>
                  <a:lnTo>
                    <a:pt x="708" y="1183"/>
                  </a:lnTo>
                  <a:lnTo>
                    <a:pt x="720" y="1179"/>
                  </a:lnTo>
                  <a:lnTo>
                    <a:pt x="730" y="1173"/>
                  </a:lnTo>
                  <a:lnTo>
                    <a:pt x="738" y="1166"/>
                  </a:lnTo>
                  <a:lnTo>
                    <a:pt x="747" y="1159"/>
                  </a:lnTo>
                  <a:lnTo>
                    <a:pt x="756" y="1149"/>
                  </a:lnTo>
                  <a:lnTo>
                    <a:pt x="761" y="1137"/>
                  </a:lnTo>
                  <a:lnTo>
                    <a:pt x="767" y="1129"/>
                  </a:lnTo>
                  <a:lnTo>
                    <a:pt x="773" y="1117"/>
                  </a:lnTo>
                  <a:lnTo>
                    <a:pt x="778" y="1106"/>
                  </a:lnTo>
                  <a:lnTo>
                    <a:pt x="784" y="1093"/>
                  </a:lnTo>
                  <a:lnTo>
                    <a:pt x="788" y="1091"/>
                  </a:lnTo>
                  <a:lnTo>
                    <a:pt x="791" y="1088"/>
                  </a:lnTo>
                  <a:lnTo>
                    <a:pt x="797" y="1086"/>
                  </a:lnTo>
                  <a:lnTo>
                    <a:pt x="803" y="1083"/>
                  </a:lnTo>
                  <a:lnTo>
                    <a:pt x="814" y="1087"/>
                  </a:lnTo>
                  <a:lnTo>
                    <a:pt x="816" y="1091"/>
                  </a:lnTo>
                  <a:lnTo>
                    <a:pt x="818" y="1096"/>
                  </a:lnTo>
                  <a:lnTo>
                    <a:pt x="820" y="1101"/>
                  </a:lnTo>
                  <a:lnTo>
                    <a:pt x="818" y="1107"/>
                  </a:lnTo>
                  <a:lnTo>
                    <a:pt x="813" y="1110"/>
                  </a:lnTo>
                  <a:lnTo>
                    <a:pt x="810" y="1126"/>
                  </a:lnTo>
                  <a:lnTo>
                    <a:pt x="820" y="1136"/>
                  </a:lnTo>
                  <a:lnTo>
                    <a:pt x="806" y="1141"/>
                  </a:lnTo>
                  <a:lnTo>
                    <a:pt x="804" y="1149"/>
                  </a:lnTo>
                  <a:lnTo>
                    <a:pt x="806" y="1157"/>
                  </a:lnTo>
                  <a:lnTo>
                    <a:pt x="808" y="1166"/>
                  </a:lnTo>
                  <a:lnTo>
                    <a:pt x="806" y="1176"/>
                  </a:lnTo>
                  <a:lnTo>
                    <a:pt x="787" y="1174"/>
                  </a:lnTo>
                  <a:lnTo>
                    <a:pt x="793" y="1191"/>
                  </a:lnTo>
                  <a:lnTo>
                    <a:pt x="784" y="1209"/>
                  </a:lnTo>
                  <a:lnTo>
                    <a:pt x="780" y="1207"/>
                  </a:lnTo>
                  <a:lnTo>
                    <a:pt x="777" y="1204"/>
                  </a:lnTo>
                  <a:lnTo>
                    <a:pt x="773" y="1201"/>
                  </a:lnTo>
                  <a:lnTo>
                    <a:pt x="767" y="1199"/>
                  </a:lnTo>
                  <a:lnTo>
                    <a:pt x="761" y="1203"/>
                  </a:lnTo>
                  <a:lnTo>
                    <a:pt x="761" y="1210"/>
                  </a:lnTo>
                  <a:lnTo>
                    <a:pt x="764" y="1217"/>
                  </a:lnTo>
                  <a:lnTo>
                    <a:pt x="763" y="1226"/>
                  </a:lnTo>
                  <a:lnTo>
                    <a:pt x="758" y="1227"/>
                  </a:lnTo>
                  <a:lnTo>
                    <a:pt x="756" y="1230"/>
                  </a:lnTo>
                  <a:lnTo>
                    <a:pt x="750" y="1234"/>
                  </a:lnTo>
                  <a:lnTo>
                    <a:pt x="744" y="1236"/>
                  </a:lnTo>
                  <a:lnTo>
                    <a:pt x="733" y="1219"/>
                  </a:lnTo>
                  <a:lnTo>
                    <a:pt x="727" y="1221"/>
                  </a:lnTo>
                  <a:lnTo>
                    <a:pt x="724" y="1227"/>
                  </a:lnTo>
                  <a:lnTo>
                    <a:pt x="725" y="1234"/>
                  </a:lnTo>
                  <a:lnTo>
                    <a:pt x="727" y="1240"/>
                  </a:lnTo>
                  <a:lnTo>
                    <a:pt x="718" y="1244"/>
                  </a:lnTo>
                  <a:lnTo>
                    <a:pt x="711" y="1243"/>
                  </a:lnTo>
                  <a:lnTo>
                    <a:pt x="708" y="1237"/>
                  </a:lnTo>
                  <a:lnTo>
                    <a:pt x="705" y="1232"/>
                  </a:lnTo>
                  <a:lnTo>
                    <a:pt x="701" y="1227"/>
                  </a:lnTo>
                  <a:lnTo>
                    <a:pt x="691" y="1232"/>
                  </a:lnTo>
                  <a:lnTo>
                    <a:pt x="694" y="1237"/>
                  </a:lnTo>
                  <a:lnTo>
                    <a:pt x="693" y="1243"/>
                  </a:lnTo>
                  <a:lnTo>
                    <a:pt x="688" y="1249"/>
                  </a:lnTo>
                  <a:lnTo>
                    <a:pt x="683" y="1252"/>
                  </a:lnTo>
                  <a:lnTo>
                    <a:pt x="677" y="1249"/>
                  </a:lnTo>
                  <a:lnTo>
                    <a:pt x="674" y="1244"/>
                  </a:lnTo>
                  <a:lnTo>
                    <a:pt x="671" y="1242"/>
                  </a:lnTo>
                  <a:lnTo>
                    <a:pt x="665" y="1239"/>
                  </a:lnTo>
                  <a:lnTo>
                    <a:pt x="661" y="1242"/>
                  </a:lnTo>
                  <a:lnTo>
                    <a:pt x="660" y="1247"/>
                  </a:lnTo>
                  <a:lnTo>
                    <a:pt x="660" y="1254"/>
                  </a:lnTo>
                  <a:lnTo>
                    <a:pt x="661" y="1262"/>
                  </a:lnTo>
                  <a:lnTo>
                    <a:pt x="657" y="1269"/>
                  </a:lnTo>
                  <a:lnTo>
                    <a:pt x="650" y="1267"/>
                  </a:lnTo>
                  <a:lnTo>
                    <a:pt x="643" y="1266"/>
                  </a:lnTo>
                  <a:lnTo>
                    <a:pt x="634" y="1270"/>
                  </a:lnTo>
                  <a:lnTo>
                    <a:pt x="635" y="1293"/>
                  </a:lnTo>
                  <a:lnTo>
                    <a:pt x="622" y="1294"/>
                  </a:lnTo>
                  <a:lnTo>
                    <a:pt x="625" y="1313"/>
                  </a:lnTo>
                  <a:lnTo>
                    <a:pt x="620" y="1319"/>
                  </a:lnTo>
                  <a:lnTo>
                    <a:pt x="615" y="1324"/>
                  </a:lnTo>
                  <a:lnTo>
                    <a:pt x="615" y="1333"/>
                  </a:lnTo>
                  <a:lnTo>
                    <a:pt x="614" y="1342"/>
                  </a:lnTo>
                  <a:lnTo>
                    <a:pt x="604" y="1345"/>
                  </a:lnTo>
                  <a:lnTo>
                    <a:pt x="595" y="1352"/>
                  </a:lnTo>
                  <a:lnTo>
                    <a:pt x="585" y="1359"/>
                  </a:lnTo>
                  <a:lnTo>
                    <a:pt x="574" y="1366"/>
                  </a:lnTo>
                  <a:lnTo>
                    <a:pt x="571" y="1370"/>
                  </a:lnTo>
                  <a:lnTo>
                    <a:pt x="567" y="1375"/>
                  </a:lnTo>
                  <a:lnTo>
                    <a:pt x="562" y="1379"/>
                  </a:lnTo>
                  <a:lnTo>
                    <a:pt x="555" y="1383"/>
                  </a:lnTo>
                  <a:lnTo>
                    <a:pt x="550" y="1392"/>
                  </a:lnTo>
                  <a:lnTo>
                    <a:pt x="544" y="1403"/>
                  </a:lnTo>
                  <a:lnTo>
                    <a:pt x="540" y="1415"/>
                  </a:lnTo>
                  <a:lnTo>
                    <a:pt x="535" y="1427"/>
                  </a:lnTo>
                  <a:lnTo>
                    <a:pt x="535" y="1440"/>
                  </a:lnTo>
                  <a:lnTo>
                    <a:pt x="538" y="1455"/>
                  </a:lnTo>
                  <a:lnTo>
                    <a:pt x="542" y="1469"/>
                  </a:lnTo>
                  <a:lnTo>
                    <a:pt x="548" y="1482"/>
                  </a:lnTo>
                  <a:lnTo>
                    <a:pt x="554" y="1486"/>
                  </a:lnTo>
                  <a:lnTo>
                    <a:pt x="561" y="1489"/>
                  </a:lnTo>
                  <a:lnTo>
                    <a:pt x="570" y="1492"/>
                  </a:lnTo>
                  <a:lnTo>
                    <a:pt x="578" y="1495"/>
                  </a:lnTo>
                  <a:lnTo>
                    <a:pt x="585" y="1493"/>
                  </a:lnTo>
                  <a:lnTo>
                    <a:pt x="594" y="1490"/>
                  </a:lnTo>
                  <a:lnTo>
                    <a:pt x="601" y="1489"/>
                  </a:lnTo>
                  <a:lnTo>
                    <a:pt x="610" y="1486"/>
                  </a:lnTo>
                  <a:lnTo>
                    <a:pt x="617" y="1480"/>
                  </a:lnTo>
                  <a:lnTo>
                    <a:pt x="625" y="1475"/>
                  </a:lnTo>
                  <a:lnTo>
                    <a:pt x="634" y="1469"/>
                  </a:lnTo>
                  <a:lnTo>
                    <a:pt x="643" y="1463"/>
                  </a:lnTo>
                  <a:lnTo>
                    <a:pt x="651" y="1458"/>
                  </a:lnTo>
                  <a:lnTo>
                    <a:pt x="661" y="1453"/>
                  </a:lnTo>
                  <a:lnTo>
                    <a:pt x="671" y="1450"/>
                  </a:lnTo>
                  <a:lnTo>
                    <a:pt x="683" y="1448"/>
                  </a:lnTo>
                  <a:lnTo>
                    <a:pt x="693" y="1452"/>
                  </a:lnTo>
                  <a:lnTo>
                    <a:pt x="703" y="1456"/>
                  </a:lnTo>
                  <a:lnTo>
                    <a:pt x="713" y="1459"/>
                  </a:lnTo>
                  <a:lnTo>
                    <a:pt x="724" y="1460"/>
                  </a:lnTo>
                  <a:lnTo>
                    <a:pt x="735" y="1462"/>
                  </a:lnTo>
                  <a:lnTo>
                    <a:pt x="747" y="1460"/>
                  </a:lnTo>
                  <a:lnTo>
                    <a:pt x="758" y="1458"/>
                  </a:lnTo>
                  <a:lnTo>
                    <a:pt x="770" y="1453"/>
                  </a:lnTo>
                  <a:lnTo>
                    <a:pt x="781" y="1445"/>
                  </a:lnTo>
                  <a:lnTo>
                    <a:pt x="790" y="1435"/>
                  </a:lnTo>
                  <a:lnTo>
                    <a:pt x="797" y="1423"/>
                  </a:lnTo>
                  <a:lnTo>
                    <a:pt x="804" y="1412"/>
                  </a:lnTo>
                  <a:lnTo>
                    <a:pt x="811" y="1400"/>
                  </a:lnTo>
                  <a:lnTo>
                    <a:pt x="823" y="1395"/>
                  </a:lnTo>
                  <a:lnTo>
                    <a:pt x="833" y="1403"/>
                  </a:lnTo>
                  <a:lnTo>
                    <a:pt x="836" y="1407"/>
                  </a:lnTo>
                  <a:lnTo>
                    <a:pt x="840" y="1413"/>
                  </a:lnTo>
                  <a:lnTo>
                    <a:pt x="843" y="1420"/>
                  </a:lnTo>
                  <a:lnTo>
                    <a:pt x="846" y="1427"/>
                  </a:lnTo>
                  <a:lnTo>
                    <a:pt x="844" y="1442"/>
                  </a:lnTo>
                  <a:lnTo>
                    <a:pt x="843" y="1455"/>
                  </a:lnTo>
                  <a:lnTo>
                    <a:pt x="840" y="1469"/>
                  </a:lnTo>
                  <a:lnTo>
                    <a:pt x="838" y="1482"/>
                  </a:lnTo>
                  <a:lnTo>
                    <a:pt x="821" y="1482"/>
                  </a:lnTo>
                  <a:lnTo>
                    <a:pt x="820" y="1489"/>
                  </a:lnTo>
                  <a:lnTo>
                    <a:pt x="818" y="1496"/>
                  </a:lnTo>
                  <a:lnTo>
                    <a:pt x="817" y="1505"/>
                  </a:lnTo>
                  <a:lnTo>
                    <a:pt x="811" y="1510"/>
                  </a:lnTo>
                  <a:lnTo>
                    <a:pt x="804" y="1496"/>
                  </a:lnTo>
                  <a:lnTo>
                    <a:pt x="797" y="1499"/>
                  </a:lnTo>
                  <a:lnTo>
                    <a:pt x="797" y="1503"/>
                  </a:lnTo>
                  <a:lnTo>
                    <a:pt x="794" y="1508"/>
                  </a:lnTo>
                  <a:lnTo>
                    <a:pt x="793" y="1513"/>
                  </a:lnTo>
                  <a:lnTo>
                    <a:pt x="791" y="1518"/>
                  </a:lnTo>
                  <a:lnTo>
                    <a:pt x="787" y="1522"/>
                  </a:lnTo>
                  <a:lnTo>
                    <a:pt x="786" y="1516"/>
                  </a:lnTo>
                  <a:lnTo>
                    <a:pt x="784" y="1509"/>
                  </a:lnTo>
                  <a:lnTo>
                    <a:pt x="780" y="1505"/>
                  </a:lnTo>
                  <a:lnTo>
                    <a:pt x="771" y="1505"/>
                  </a:lnTo>
                  <a:lnTo>
                    <a:pt x="768" y="1510"/>
                  </a:lnTo>
                  <a:lnTo>
                    <a:pt x="767" y="1518"/>
                  </a:lnTo>
                  <a:lnTo>
                    <a:pt x="767" y="1525"/>
                  </a:lnTo>
                  <a:lnTo>
                    <a:pt x="761" y="1532"/>
                  </a:lnTo>
                  <a:lnTo>
                    <a:pt x="757" y="1526"/>
                  </a:lnTo>
                  <a:lnTo>
                    <a:pt x="757" y="1519"/>
                  </a:lnTo>
                  <a:lnTo>
                    <a:pt x="756" y="1512"/>
                  </a:lnTo>
                  <a:lnTo>
                    <a:pt x="751" y="1505"/>
                  </a:lnTo>
                  <a:lnTo>
                    <a:pt x="746" y="1510"/>
                  </a:lnTo>
                  <a:lnTo>
                    <a:pt x="743" y="1518"/>
                  </a:lnTo>
                  <a:lnTo>
                    <a:pt x="740" y="1526"/>
                  </a:lnTo>
                  <a:lnTo>
                    <a:pt x="734" y="1533"/>
                  </a:lnTo>
                  <a:lnTo>
                    <a:pt x="730" y="1526"/>
                  </a:lnTo>
                  <a:lnTo>
                    <a:pt x="731" y="1518"/>
                  </a:lnTo>
                  <a:lnTo>
                    <a:pt x="733" y="1509"/>
                  </a:lnTo>
                  <a:lnTo>
                    <a:pt x="730" y="1500"/>
                  </a:lnTo>
                  <a:lnTo>
                    <a:pt x="721" y="1500"/>
                  </a:lnTo>
                  <a:lnTo>
                    <a:pt x="720" y="1506"/>
                  </a:lnTo>
                  <a:lnTo>
                    <a:pt x="718" y="1512"/>
                  </a:lnTo>
                  <a:lnTo>
                    <a:pt x="717" y="1519"/>
                  </a:lnTo>
                  <a:lnTo>
                    <a:pt x="715" y="1525"/>
                  </a:lnTo>
                  <a:lnTo>
                    <a:pt x="710" y="1532"/>
                  </a:lnTo>
                  <a:lnTo>
                    <a:pt x="708" y="1526"/>
                  </a:lnTo>
                  <a:lnTo>
                    <a:pt x="708" y="1519"/>
                  </a:lnTo>
                  <a:lnTo>
                    <a:pt x="707" y="1512"/>
                  </a:lnTo>
                  <a:lnTo>
                    <a:pt x="707" y="1505"/>
                  </a:lnTo>
                  <a:lnTo>
                    <a:pt x="695" y="1502"/>
                  </a:lnTo>
                  <a:lnTo>
                    <a:pt x="694" y="1509"/>
                  </a:lnTo>
                  <a:lnTo>
                    <a:pt x="693" y="1515"/>
                  </a:lnTo>
                  <a:lnTo>
                    <a:pt x="690" y="1522"/>
                  </a:lnTo>
                  <a:lnTo>
                    <a:pt x="690" y="1531"/>
                  </a:lnTo>
                  <a:lnTo>
                    <a:pt x="678" y="1532"/>
                  </a:lnTo>
                  <a:lnTo>
                    <a:pt x="677" y="1526"/>
                  </a:lnTo>
                  <a:lnTo>
                    <a:pt x="675" y="1519"/>
                  </a:lnTo>
                  <a:lnTo>
                    <a:pt x="673" y="1513"/>
                  </a:lnTo>
                  <a:lnTo>
                    <a:pt x="668" y="1510"/>
                  </a:lnTo>
                  <a:lnTo>
                    <a:pt x="664" y="1512"/>
                  </a:lnTo>
                  <a:lnTo>
                    <a:pt x="663" y="1518"/>
                  </a:lnTo>
                  <a:lnTo>
                    <a:pt x="660" y="1522"/>
                  </a:lnTo>
                  <a:lnTo>
                    <a:pt x="658" y="1529"/>
                  </a:lnTo>
                  <a:lnTo>
                    <a:pt x="658" y="1536"/>
                  </a:lnTo>
                  <a:lnTo>
                    <a:pt x="653" y="1546"/>
                  </a:lnTo>
                  <a:lnTo>
                    <a:pt x="650" y="1542"/>
                  </a:lnTo>
                  <a:lnTo>
                    <a:pt x="645" y="1535"/>
                  </a:lnTo>
                  <a:lnTo>
                    <a:pt x="640" y="1531"/>
                  </a:lnTo>
                  <a:lnTo>
                    <a:pt x="634" y="1539"/>
                  </a:lnTo>
                  <a:lnTo>
                    <a:pt x="633" y="1551"/>
                  </a:lnTo>
                  <a:lnTo>
                    <a:pt x="631" y="1561"/>
                  </a:lnTo>
                  <a:lnTo>
                    <a:pt x="622" y="1568"/>
                  </a:lnTo>
                  <a:lnTo>
                    <a:pt x="614" y="1563"/>
                  </a:lnTo>
                  <a:lnTo>
                    <a:pt x="607" y="1569"/>
                  </a:lnTo>
                  <a:lnTo>
                    <a:pt x="605" y="1581"/>
                  </a:lnTo>
                  <a:lnTo>
                    <a:pt x="604" y="1592"/>
                  </a:lnTo>
                  <a:lnTo>
                    <a:pt x="600" y="1601"/>
                  </a:lnTo>
                  <a:lnTo>
                    <a:pt x="590" y="1592"/>
                  </a:lnTo>
                  <a:lnTo>
                    <a:pt x="582" y="1596"/>
                  </a:lnTo>
                  <a:lnTo>
                    <a:pt x="581" y="1603"/>
                  </a:lnTo>
                  <a:lnTo>
                    <a:pt x="580" y="1611"/>
                  </a:lnTo>
                  <a:lnTo>
                    <a:pt x="578" y="1618"/>
                  </a:lnTo>
                  <a:lnTo>
                    <a:pt x="572" y="1623"/>
                  </a:lnTo>
                  <a:lnTo>
                    <a:pt x="564" y="1609"/>
                  </a:lnTo>
                  <a:lnTo>
                    <a:pt x="555" y="1628"/>
                  </a:lnTo>
                  <a:lnTo>
                    <a:pt x="547" y="1641"/>
                  </a:lnTo>
                  <a:lnTo>
                    <a:pt x="541" y="1623"/>
                  </a:lnTo>
                  <a:lnTo>
                    <a:pt x="532" y="1631"/>
                  </a:lnTo>
                  <a:lnTo>
                    <a:pt x="531" y="1638"/>
                  </a:lnTo>
                  <a:lnTo>
                    <a:pt x="531" y="1645"/>
                  </a:lnTo>
                  <a:lnTo>
                    <a:pt x="530" y="1654"/>
                  </a:lnTo>
                  <a:lnTo>
                    <a:pt x="527" y="1661"/>
                  </a:lnTo>
                  <a:lnTo>
                    <a:pt x="512" y="1656"/>
                  </a:lnTo>
                  <a:lnTo>
                    <a:pt x="508" y="1675"/>
                  </a:lnTo>
                  <a:lnTo>
                    <a:pt x="508" y="1694"/>
                  </a:lnTo>
                  <a:lnTo>
                    <a:pt x="511" y="1715"/>
                  </a:lnTo>
                  <a:lnTo>
                    <a:pt x="512" y="1737"/>
                  </a:lnTo>
                  <a:lnTo>
                    <a:pt x="518" y="1742"/>
                  </a:lnTo>
                  <a:lnTo>
                    <a:pt x="522" y="1742"/>
                  </a:lnTo>
                  <a:lnTo>
                    <a:pt x="527" y="1744"/>
                  </a:lnTo>
                  <a:lnTo>
                    <a:pt x="531" y="1745"/>
                  </a:lnTo>
                  <a:lnTo>
                    <a:pt x="537" y="1747"/>
                  </a:lnTo>
                  <a:lnTo>
                    <a:pt x="561" y="1742"/>
                  </a:lnTo>
                  <a:lnTo>
                    <a:pt x="584" y="1737"/>
                  </a:lnTo>
                  <a:lnTo>
                    <a:pt x="607" y="1732"/>
                  </a:lnTo>
                  <a:lnTo>
                    <a:pt x="630" y="1728"/>
                  </a:lnTo>
                  <a:lnTo>
                    <a:pt x="653" y="1726"/>
                  </a:lnTo>
                  <a:lnTo>
                    <a:pt x="675" y="1729"/>
                  </a:lnTo>
                  <a:lnTo>
                    <a:pt x="698" y="1735"/>
                  </a:lnTo>
                  <a:lnTo>
                    <a:pt x="721" y="1747"/>
                  </a:lnTo>
                  <a:lnTo>
                    <a:pt x="734" y="1747"/>
                  </a:lnTo>
                  <a:lnTo>
                    <a:pt x="747" y="1745"/>
                  </a:lnTo>
                  <a:lnTo>
                    <a:pt x="758" y="1742"/>
                  </a:lnTo>
                  <a:lnTo>
                    <a:pt x="770" y="1738"/>
                  </a:lnTo>
                  <a:lnTo>
                    <a:pt x="781" y="1734"/>
                  </a:lnTo>
                  <a:lnTo>
                    <a:pt x="793" y="1728"/>
                  </a:lnTo>
                  <a:lnTo>
                    <a:pt x="804" y="1722"/>
                  </a:lnTo>
                  <a:lnTo>
                    <a:pt x="814" y="1716"/>
                  </a:lnTo>
                  <a:lnTo>
                    <a:pt x="827" y="1719"/>
                  </a:lnTo>
                  <a:lnTo>
                    <a:pt x="830" y="1722"/>
                  </a:lnTo>
                  <a:lnTo>
                    <a:pt x="833" y="1726"/>
                  </a:lnTo>
                  <a:lnTo>
                    <a:pt x="834" y="1732"/>
                  </a:lnTo>
                  <a:lnTo>
                    <a:pt x="837" y="1738"/>
                  </a:lnTo>
                  <a:lnTo>
                    <a:pt x="836" y="1744"/>
                  </a:lnTo>
                  <a:lnTo>
                    <a:pt x="831" y="1748"/>
                  </a:lnTo>
                  <a:lnTo>
                    <a:pt x="830" y="1755"/>
                  </a:lnTo>
                  <a:lnTo>
                    <a:pt x="833" y="1764"/>
                  </a:lnTo>
                  <a:lnTo>
                    <a:pt x="821" y="1764"/>
                  </a:lnTo>
                  <a:lnTo>
                    <a:pt x="816" y="1769"/>
                  </a:lnTo>
                  <a:lnTo>
                    <a:pt x="814" y="1774"/>
                  </a:lnTo>
                  <a:lnTo>
                    <a:pt x="814" y="1779"/>
                  </a:lnTo>
                  <a:lnTo>
                    <a:pt x="813" y="1785"/>
                  </a:lnTo>
                  <a:lnTo>
                    <a:pt x="811" y="1791"/>
                  </a:lnTo>
                  <a:lnTo>
                    <a:pt x="796" y="1784"/>
                  </a:lnTo>
                  <a:lnTo>
                    <a:pt x="791" y="1788"/>
                  </a:lnTo>
                  <a:lnTo>
                    <a:pt x="790" y="1795"/>
                  </a:lnTo>
                  <a:lnTo>
                    <a:pt x="787" y="1802"/>
                  </a:lnTo>
                  <a:lnTo>
                    <a:pt x="781" y="1808"/>
                  </a:lnTo>
                  <a:lnTo>
                    <a:pt x="778" y="1805"/>
                  </a:lnTo>
                  <a:lnTo>
                    <a:pt x="776" y="1799"/>
                  </a:lnTo>
                  <a:lnTo>
                    <a:pt x="771" y="1795"/>
                  </a:lnTo>
                  <a:lnTo>
                    <a:pt x="766" y="1792"/>
                  </a:lnTo>
                  <a:lnTo>
                    <a:pt x="764" y="1798"/>
                  </a:lnTo>
                  <a:lnTo>
                    <a:pt x="763" y="1804"/>
                  </a:lnTo>
                  <a:lnTo>
                    <a:pt x="760" y="1809"/>
                  </a:lnTo>
                  <a:lnTo>
                    <a:pt x="757" y="1815"/>
                  </a:lnTo>
                  <a:lnTo>
                    <a:pt x="751" y="1817"/>
                  </a:lnTo>
                  <a:lnTo>
                    <a:pt x="748" y="1809"/>
                  </a:lnTo>
                  <a:lnTo>
                    <a:pt x="750" y="1804"/>
                  </a:lnTo>
                  <a:lnTo>
                    <a:pt x="750" y="1797"/>
                  </a:lnTo>
                  <a:lnTo>
                    <a:pt x="747" y="1791"/>
                  </a:lnTo>
                  <a:lnTo>
                    <a:pt x="741" y="1788"/>
                  </a:lnTo>
                  <a:lnTo>
                    <a:pt x="737" y="1794"/>
                  </a:lnTo>
                  <a:lnTo>
                    <a:pt x="734" y="1802"/>
                  </a:lnTo>
                  <a:lnTo>
                    <a:pt x="731" y="1812"/>
                  </a:lnTo>
                  <a:lnTo>
                    <a:pt x="725" y="1819"/>
                  </a:lnTo>
                  <a:lnTo>
                    <a:pt x="721" y="1812"/>
                  </a:lnTo>
                  <a:lnTo>
                    <a:pt x="723" y="1804"/>
                  </a:lnTo>
                  <a:lnTo>
                    <a:pt x="723" y="1795"/>
                  </a:lnTo>
                  <a:lnTo>
                    <a:pt x="718" y="1788"/>
                  </a:lnTo>
                  <a:lnTo>
                    <a:pt x="710" y="1791"/>
                  </a:lnTo>
                  <a:lnTo>
                    <a:pt x="707" y="1798"/>
                  </a:lnTo>
                  <a:lnTo>
                    <a:pt x="707" y="1807"/>
                  </a:lnTo>
                  <a:lnTo>
                    <a:pt x="703" y="1815"/>
                  </a:lnTo>
                  <a:lnTo>
                    <a:pt x="698" y="1811"/>
                  </a:lnTo>
                  <a:lnTo>
                    <a:pt x="698" y="1804"/>
                  </a:lnTo>
                  <a:lnTo>
                    <a:pt x="697" y="1795"/>
                  </a:lnTo>
                  <a:lnTo>
                    <a:pt x="693" y="1789"/>
                  </a:lnTo>
                  <a:lnTo>
                    <a:pt x="685" y="1791"/>
                  </a:lnTo>
                  <a:lnTo>
                    <a:pt x="683" y="1797"/>
                  </a:lnTo>
                  <a:lnTo>
                    <a:pt x="683" y="1802"/>
                  </a:lnTo>
                  <a:lnTo>
                    <a:pt x="684" y="1809"/>
                  </a:lnTo>
                  <a:lnTo>
                    <a:pt x="668" y="1812"/>
                  </a:lnTo>
                  <a:lnTo>
                    <a:pt x="667" y="1808"/>
                  </a:lnTo>
                  <a:lnTo>
                    <a:pt x="667" y="1804"/>
                  </a:lnTo>
                  <a:lnTo>
                    <a:pt x="664" y="1799"/>
                  </a:lnTo>
                  <a:lnTo>
                    <a:pt x="661" y="1795"/>
                  </a:lnTo>
                  <a:lnTo>
                    <a:pt x="653" y="1798"/>
                  </a:lnTo>
                  <a:lnTo>
                    <a:pt x="650" y="1805"/>
                  </a:lnTo>
                  <a:lnTo>
                    <a:pt x="648" y="1812"/>
                  </a:lnTo>
                  <a:lnTo>
                    <a:pt x="644" y="1817"/>
                  </a:lnTo>
                  <a:lnTo>
                    <a:pt x="641" y="1814"/>
                  </a:lnTo>
                  <a:lnTo>
                    <a:pt x="638" y="1809"/>
                  </a:lnTo>
                  <a:lnTo>
                    <a:pt x="635" y="1807"/>
                  </a:lnTo>
                  <a:lnTo>
                    <a:pt x="631" y="1802"/>
                  </a:lnTo>
                  <a:lnTo>
                    <a:pt x="625" y="1807"/>
                  </a:lnTo>
                  <a:lnTo>
                    <a:pt x="624" y="1814"/>
                  </a:lnTo>
                  <a:lnTo>
                    <a:pt x="622" y="1821"/>
                  </a:lnTo>
                  <a:lnTo>
                    <a:pt x="617" y="1828"/>
                  </a:lnTo>
                  <a:lnTo>
                    <a:pt x="604" y="1821"/>
                  </a:lnTo>
                  <a:lnTo>
                    <a:pt x="597" y="1831"/>
                  </a:lnTo>
                  <a:lnTo>
                    <a:pt x="598" y="1835"/>
                  </a:lnTo>
                  <a:lnTo>
                    <a:pt x="598" y="1841"/>
                  </a:lnTo>
                  <a:lnTo>
                    <a:pt x="597" y="1845"/>
                  </a:lnTo>
                  <a:lnTo>
                    <a:pt x="592" y="1850"/>
                  </a:lnTo>
                  <a:lnTo>
                    <a:pt x="575" y="1850"/>
                  </a:lnTo>
                  <a:lnTo>
                    <a:pt x="574" y="1857"/>
                  </a:lnTo>
                  <a:lnTo>
                    <a:pt x="574" y="1865"/>
                  </a:lnTo>
                  <a:lnTo>
                    <a:pt x="574" y="1872"/>
                  </a:lnTo>
                  <a:lnTo>
                    <a:pt x="572" y="1881"/>
                  </a:lnTo>
                  <a:lnTo>
                    <a:pt x="562" y="1867"/>
                  </a:lnTo>
                  <a:lnTo>
                    <a:pt x="557" y="1874"/>
                  </a:lnTo>
                  <a:lnTo>
                    <a:pt x="557" y="1882"/>
                  </a:lnTo>
                  <a:lnTo>
                    <a:pt x="557" y="1891"/>
                  </a:lnTo>
                  <a:lnTo>
                    <a:pt x="552" y="1900"/>
                  </a:lnTo>
                  <a:lnTo>
                    <a:pt x="537" y="1902"/>
                  </a:lnTo>
                  <a:lnTo>
                    <a:pt x="535" y="1912"/>
                  </a:lnTo>
                  <a:lnTo>
                    <a:pt x="531" y="1918"/>
                  </a:lnTo>
                  <a:lnTo>
                    <a:pt x="525" y="1924"/>
                  </a:lnTo>
                  <a:lnTo>
                    <a:pt x="515" y="1931"/>
                  </a:lnTo>
                  <a:lnTo>
                    <a:pt x="515" y="1958"/>
                  </a:lnTo>
                  <a:lnTo>
                    <a:pt x="514" y="1987"/>
                  </a:lnTo>
                  <a:lnTo>
                    <a:pt x="512" y="2014"/>
                  </a:lnTo>
                  <a:lnTo>
                    <a:pt x="511" y="2043"/>
                  </a:lnTo>
                  <a:lnTo>
                    <a:pt x="491" y="2047"/>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7" name="Freeform 18"/>
            <p:cNvSpPr>
              <a:spLocks/>
            </p:cNvSpPr>
            <p:nvPr/>
          </p:nvSpPr>
          <p:spPr bwMode="auto">
            <a:xfrm>
              <a:off x="2016" y="3441"/>
              <a:ext cx="495" cy="60"/>
            </a:xfrm>
            <a:custGeom>
              <a:avLst/>
              <a:gdLst>
                <a:gd name="T0" fmla="*/ 0 w 495"/>
                <a:gd name="T1" fmla="*/ 56 h 60"/>
                <a:gd name="T2" fmla="*/ 13 w 495"/>
                <a:gd name="T3" fmla="*/ 44 h 60"/>
                <a:gd name="T4" fmla="*/ 27 w 495"/>
                <a:gd name="T5" fmla="*/ 37 h 60"/>
                <a:gd name="T6" fmla="*/ 44 w 495"/>
                <a:gd name="T7" fmla="*/ 26 h 60"/>
                <a:gd name="T8" fmla="*/ 66 w 495"/>
                <a:gd name="T9" fmla="*/ 13 h 60"/>
                <a:gd name="T10" fmla="*/ 86 w 495"/>
                <a:gd name="T11" fmla="*/ 4 h 60"/>
                <a:gd name="T12" fmla="*/ 104 w 495"/>
                <a:gd name="T13" fmla="*/ 1 h 60"/>
                <a:gd name="T14" fmla="*/ 120 w 495"/>
                <a:gd name="T15" fmla="*/ 4 h 60"/>
                <a:gd name="T16" fmla="*/ 133 w 495"/>
                <a:gd name="T17" fmla="*/ 8 h 60"/>
                <a:gd name="T18" fmla="*/ 146 w 495"/>
                <a:gd name="T19" fmla="*/ 13 h 60"/>
                <a:gd name="T20" fmla="*/ 159 w 495"/>
                <a:gd name="T21" fmla="*/ 20 h 60"/>
                <a:gd name="T22" fmla="*/ 170 w 495"/>
                <a:gd name="T23" fmla="*/ 24 h 60"/>
                <a:gd name="T24" fmla="*/ 180 w 495"/>
                <a:gd name="T25" fmla="*/ 24 h 60"/>
                <a:gd name="T26" fmla="*/ 190 w 495"/>
                <a:gd name="T27" fmla="*/ 23 h 60"/>
                <a:gd name="T28" fmla="*/ 201 w 495"/>
                <a:gd name="T29" fmla="*/ 18 h 60"/>
                <a:gd name="T30" fmla="*/ 213 w 495"/>
                <a:gd name="T31" fmla="*/ 10 h 60"/>
                <a:gd name="T32" fmla="*/ 254 w 495"/>
                <a:gd name="T33" fmla="*/ 0 h 60"/>
                <a:gd name="T34" fmla="*/ 296 w 495"/>
                <a:gd name="T35" fmla="*/ 7 h 60"/>
                <a:gd name="T36" fmla="*/ 337 w 495"/>
                <a:gd name="T37" fmla="*/ 14 h 60"/>
                <a:gd name="T38" fmla="*/ 379 w 495"/>
                <a:gd name="T39" fmla="*/ 4 h 60"/>
                <a:gd name="T40" fmla="*/ 407 w 495"/>
                <a:gd name="T41" fmla="*/ 7 h 60"/>
                <a:gd name="T42" fmla="*/ 435 w 495"/>
                <a:gd name="T43" fmla="*/ 16 h 60"/>
                <a:gd name="T44" fmla="*/ 462 w 495"/>
                <a:gd name="T45" fmla="*/ 24 h 60"/>
                <a:gd name="T46" fmla="*/ 490 w 495"/>
                <a:gd name="T47" fmla="*/ 26 h 60"/>
                <a:gd name="T48" fmla="*/ 489 w 495"/>
                <a:gd name="T49" fmla="*/ 37 h 60"/>
                <a:gd name="T50" fmla="*/ 479 w 495"/>
                <a:gd name="T51" fmla="*/ 37 h 60"/>
                <a:gd name="T52" fmla="*/ 469 w 495"/>
                <a:gd name="T53" fmla="*/ 34 h 60"/>
                <a:gd name="T54" fmla="*/ 457 w 495"/>
                <a:gd name="T55" fmla="*/ 34 h 60"/>
                <a:gd name="T56" fmla="*/ 445 w 495"/>
                <a:gd name="T57" fmla="*/ 33 h 60"/>
                <a:gd name="T58" fmla="*/ 429 w 495"/>
                <a:gd name="T59" fmla="*/ 29 h 60"/>
                <a:gd name="T60" fmla="*/ 413 w 495"/>
                <a:gd name="T61" fmla="*/ 24 h 60"/>
                <a:gd name="T62" fmla="*/ 397 w 495"/>
                <a:gd name="T63" fmla="*/ 20 h 60"/>
                <a:gd name="T64" fmla="*/ 383 w 495"/>
                <a:gd name="T65" fmla="*/ 17 h 60"/>
                <a:gd name="T66" fmla="*/ 372 w 495"/>
                <a:gd name="T67" fmla="*/ 18 h 60"/>
                <a:gd name="T68" fmla="*/ 360 w 495"/>
                <a:gd name="T69" fmla="*/ 23 h 60"/>
                <a:gd name="T70" fmla="*/ 347 w 495"/>
                <a:gd name="T71" fmla="*/ 27 h 60"/>
                <a:gd name="T72" fmla="*/ 314 w 495"/>
                <a:gd name="T73" fmla="*/ 27 h 60"/>
                <a:gd name="T74" fmla="*/ 297 w 495"/>
                <a:gd name="T75" fmla="*/ 23 h 60"/>
                <a:gd name="T76" fmla="*/ 279 w 495"/>
                <a:gd name="T77" fmla="*/ 17 h 60"/>
                <a:gd name="T78" fmla="*/ 260 w 495"/>
                <a:gd name="T79" fmla="*/ 13 h 60"/>
                <a:gd name="T80" fmla="*/ 242 w 495"/>
                <a:gd name="T81" fmla="*/ 11 h 60"/>
                <a:gd name="T82" fmla="*/ 227 w 495"/>
                <a:gd name="T83" fmla="*/ 16 h 60"/>
                <a:gd name="T84" fmla="*/ 214 w 495"/>
                <a:gd name="T85" fmla="*/ 23 h 60"/>
                <a:gd name="T86" fmla="*/ 201 w 495"/>
                <a:gd name="T87" fmla="*/ 30 h 60"/>
                <a:gd name="T88" fmla="*/ 187 w 495"/>
                <a:gd name="T89" fmla="*/ 37 h 60"/>
                <a:gd name="T90" fmla="*/ 161 w 495"/>
                <a:gd name="T91" fmla="*/ 36 h 60"/>
                <a:gd name="T92" fmla="*/ 149 w 495"/>
                <a:gd name="T93" fmla="*/ 30 h 60"/>
                <a:gd name="T94" fmla="*/ 137 w 495"/>
                <a:gd name="T95" fmla="*/ 24 h 60"/>
                <a:gd name="T96" fmla="*/ 124 w 495"/>
                <a:gd name="T97" fmla="*/ 17 h 60"/>
                <a:gd name="T98" fmla="*/ 108 w 495"/>
                <a:gd name="T99" fmla="*/ 14 h 60"/>
                <a:gd name="T100" fmla="*/ 88 w 495"/>
                <a:gd name="T101" fmla="*/ 17 h 60"/>
                <a:gd name="T102" fmla="*/ 70 w 495"/>
                <a:gd name="T103" fmla="*/ 24 h 60"/>
                <a:gd name="T104" fmla="*/ 53 w 495"/>
                <a:gd name="T105" fmla="*/ 36 h 60"/>
                <a:gd name="T106" fmla="*/ 37 w 495"/>
                <a:gd name="T107" fmla="*/ 47 h 60"/>
                <a:gd name="T108" fmla="*/ 18 w 495"/>
                <a:gd name="T109" fmla="*/ 56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5"/>
                <a:gd name="T166" fmla="*/ 0 h 60"/>
                <a:gd name="T167" fmla="*/ 495 w 495"/>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5" h="60">
                  <a:moveTo>
                    <a:pt x="7" y="60"/>
                  </a:moveTo>
                  <a:lnTo>
                    <a:pt x="0" y="56"/>
                  </a:lnTo>
                  <a:lnTo>
                    <a:pt x="6" y="47"/>
                  </a:lnTo>
                  <a:lnTo>
                    <a:pt x="13" y="44"/>
                  </a:lnTo>
                  <a:lnTo>
                    <a:pt x="20" y="41"/>
                  </a:lnTo>
                  <a:lnTo>
                    <a:pt x="27" y="37"/>
                  </a:lnTo>
                  <a:lnTo>
                    <a:pt x="36" y="34"/>
                  </a:lnTo>
                  <a:lnTo>
                    <a:pt x="44" y="26"/>
                  </a:lnTo>
                  <a:lnTo>
                    <a:pt x="54" y="18"/>
                  </a:lnTo>
                  <a:lnTo>
                    <a:pt x="66" y="13"/>
                  </a:lnTo>
                  <a:lnTo>
                    <a:pt x="77" y="4"/>
                  </a:lnTo>
                  <a:lnTo>
                    <a:pt x="86" y="4"/>
                  </a:lnTo>
                  <a:lnTo>
                    <a:pt x="96" y="3"/>
                  </a:lnTo>
                  <a:lnTo>
                    <a:pt x="104" y="1"/>
                  </a:lnTo>
                  <a:lnTo>
                    <a:pt x="114" y="1"/>
                  </a:lnTo>
                  <a:lnTo>
                    <a:pt x="120" y="4"/>
                  </a:lnTo>
                  <a:lnTo>
                    <a:pt x="126" y="6"/>
                  </a:lnTo>
                  <a:lnTo>
                    <a:pt x="133" y="8"/>
                  </a:lnTo>
                  <a:lnTo>
                    <a:pt x="139" y="10"/>
                  </a:lnTo>
                  <a:lnTo>
                    <a:pt x="146" y="13"/>
                  </a:lnTo>
                  <a:lnTo>
                    <a:pt x="151" y="16"/>
                  </a:lnTo>
                  <a:lnTo>
                    <a:pt x="159" y="20"/>
                  </a:lnTo>
                  <a:lnTo>
                    <a:pt x="164" y="23"/>
                  </a:lnTo>
                  <a:lnTo>
                    <a:pt x="170" y="24"/>
                  </a:lnTo>
                  <a:lnTo>
                    <a:pt x="174" y="24"/>
                  </a:lnTo>
                  <a:lnTo>
                    <a:pt x="180" y="24"/>
                  </a:lnTo>
                  <a:lnTo>
                    <a:pt x="186" y="23"/>
                  </a:lnTo>
                  <a:lnTo>
                    <a:pt x="190" y="23"/>
                  </a:lnTo>
                  <a:lnTo>
                    <a:pt x="196" y="20"/>
                  </a:lnTo>
                  <a:lnTo>
                    <a:pt x="201" y="18"/>
                  </a:lnTo>
                  <a:lnTo>
                    <a:pt x="207" y="16"/>
                  </a:lnTo>
                  <a:lnTo>
                    <a:pt x="213" y="10"/>
                  </a:lnTo>
                  <a:lnTo>
                    <a:pt x="233" y="1"/>
                  </a:lnTo>
                  <a:lnTo>
                    <a:pt x="254" y="0"/>
                  </a:lnTo>
                  <a:lnTo>
                    <a:pt x="274" y="3"/>
                  </a:lnTo>
                  <a:lnTo>
                    <a:pt x="296" y="7"/>
                  </a:lnTo>
                  <a:lnTo>
                    <a:pt x="316" y="13"/>
                  </a:lnTo>
                  <a:lnTo>
                    <a:pt x="337" y="14"/>
                  </a:lnTo>
                  <a:lnTo>
                    <a:pt x="357" y="13"/>
                  </a:lnTo>
                  <a:lnTo>
                    <a:pt x="379" y="4"/>
                  </a:lnTo>
                  <a:lnTo>
                    <a:pt x="393" y="4"/>
                  </a:lnTo>
                  <a:lnTo>
                    <a:pt x="407" y="7"/>
                  </a:lnTo>
                  <a:lnTo>
                    <a:pt x="420" y="11"/>
                  </a:lnTo>
                  <a:lnTo>
                    <a:pt x="435" y="16"/>
                  </a:lnTo>
                  <a:lnTo>
                    <a:pt x="449" y="20"/>
                  </a:lnTo>
                  <a:lnTo>
                    <a:pt x="462" y="24"/>
                  </a:lnTo>
                  <a:lnTo>
                    <a:pt x="476" y="26"/>
                  </a:lnTo>
                  <a:lnTo>
                    <a:pt x="490" y="26"/>
                  </a:lnTo>
                  <a:lnTo>
                    <a:pt x="495" y="36"/>
                  </a:lnTo>
                  <a:lnTo>
                    <a:pt x="489" y="37"/>
                  </a:lnTo>
                  <a:lnTo>
                    <a:pt x="485" y="37"/>
                  </a:lnTo>
                  <a:lnTo>
                    <a:pt x="479" y="37"/>
                  </a:lnTo>
                  <a:lnTo>
                    <a:pt x="475" y="36"/>
                  </a:lnTo>
                  <a:lnTo>
                    <a:pt x="469" y="34"/>
                  </a:lnTo>
                  <a:lnTo>
                    <a:pt x="463" y="34"/>
                  </a:lnTo>
                  <a:lnTo>
                    <a:pt x="457" y="34"/>
                  </a:lnTo>
                  <a:lnTo>
                    <a:pt x="452" y="36"/>
                  </a:lnTo>
                  <a:lnTo>
                    <a:pt x="445" y="33"/>
                  </a:lnTo>
                  <a:lnTo>
                    <a:pt x="436" y="31"/>
                  </a:lnTo>
                  <a:lnTo>
                    <a:pt x="429" y="29"/>
                  </a:lnTo>
                  <a:lnTo>
                    <a:pt x="422" y="26"/>
                  </a:lnTo>
                  <a:lnTo>
                    <a:pt x="413" y="24"/>
                  </a:lnTo>
                  <a:lnTo>
                    <a:pt x="406" y="21"/>
                  </a:lnTo>
                  <a:lnTo>
                    <a:pt x="397" y="20"/>
                  </a:lnTo>
                  <a:lnTo>
                    <a:pt x="389" y="17"/>
                  </a:lnTo>
                  <a:lnTo>
                    <a:pt x="383" y="17"/>
                  </a:lnTo>
                  <a:lnTo>
                    <a:pt x="377" y="18"/>
                  </a:lnTo>
                  <a:lnTo>
                    <a:pt x="372" y="18"/>
                  </a:lnTo>
                  <a:lnTo>
                    <a:pt x="366" y="20"/>
                  </a:lnTo>
                  <a:lnTo>
                    <a:pt x="360" y="23"/>
                  </a:lnTo>
                  <a:lnTo>
                    <a:pt x="353" y="24"/>
                  </a:lnTo>
                  <a:lnTo>
                    <a:pt x="347" y="27"/>
                  </a:lnTo>
                  <a:lnTo>
                    <a:pt x="340" y="29"/>
                  </a:lnTo>
                  <a:lnTo>
                    <a:pt x="314" y="27"/>
                  </a:lnTo>
                  <a:lnTo>
                    <a:pt x="306" y="24"/>
                  </a:lnTo>
                  <a:lnTo>
                    <a:pt x="297" y="23"/>
                  </a:lnTo>
                  <a:lnTo>
                    <a:pt x="289" y="20"/>
                  </a:lnTo>
                  <a:lnTo>
                    <a:pt x="279" y="17"/>
                  </a:lnTo>
                  <a:lnTo>
                    <a:pt x="270" y="14"/>
                  </a:lnTo>
                  <a:lnTo>
                    <a:pt x="260" y="13"/>
                  </a:lnTo>
                  <a:lnTo>
                    <a:pt x="250" y="11"/>
                  </a:lnTo>
                  <a:lnTo>
                    <a:pt x="242" y="11"/>
                  </a:lnTo>
                  <a:lnTo>
                    <a:pt x="234" y="13"/>
                  </a:lnTo>
                  <a:lnTo>
                    <a:pt x="227" y="16"/>
                  </a:lnTo>
                  <a:lnTo>
                    <a:pt x="220" y="20"/>
                  </a:lnTo>
                  <a:lnTo>
                    <a:pt x="214" y="23"/>
                  </a:lnTo>
                  <a:lnTo>
                    <a:pt x="209" y="27"/>
                  </a:lnTo>
                  <a:lnTo>
                    <a:pt x="201" y="30"/>
                  </a:lnTo>
                  <a:lnTo>
                    <a:pt x="194" y="34"/>
                  </a:lnTo>
                  <a:lnTo>
                    <a:pt x="187" y="37"/>
                  </a:lnTo>
                  <a:lnTo>
                    <a:pt x="169" y="37"/>
                  </a:lnTo>
                  <a:lnTo>
                    <a:pt x="161" y="36"/>
                  </a:lnTo>
                  <a:lnTo>
                    <a:pt x="156" y="33"/>
                  </a:lnTo>
                  <a:lnTo>
                    <a:pt x="149" y="30"/>
                  </a:lnTo>
                  <a:lnTo>
                    <a:pt x="143" y="27"/>
                  </a:lnTo>
                  <a:lnTo>
                    <a:pt x="137" y="24"/>
                  </a:lnTo>
                  <a:lnTo>
                    <a:pt x="131" y="21"/>
                  </a:lnTo>
                  <a:lnTo>
                    <a:pt x="124" y="17"/>
                  </a:lnTo>
                  <a:lnTo>
                    <a:pt x="118" y="14"/>
                  </a:lnTo>
                  <a:lnTo>
                    <a:pt x="108" y="14"/>
                  </a:lnTo>
                  <a:lnTo>
                    <a:pt x="98" y="14"/>
                  </a:lnTo>
                  <a:lnTo>
                    <a:pt x="88" y="17"/>
                  </a:lnTo>
                  <a:lnTo>
                    <a:pt x="78" y="20"/>
                  </a:lnTo>
                  <a:lnTo>
                    <a:pt x="70" y="24"/>
                  </a:lnTo>
                  <a:lnTo>
                    <a:pt x="61" y="30"/>
                  </a:lnTo>
                  <a:lnTo>
                    <a:pt x="53" y="36"/>
                  </a:lnTo>
                  <a:lnTo>
                    <a:pt x="46" y="43"/>
                  </a:lnTo>
                  <a:lnTo>
                    <a:pt x="37" y="47"/>
                  </a:lnTo>
                  <a:lnTo>
                    <a:pt x="27" y="51"/>
                  </a:lnTo>
                  <a:lnTo>
                    <a:pt x="18" y="56"/>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8" name="Freeform 19"/>
            <p:cNvSpPr>
              <a:spLocks/>
            </p:cNvSpPr>
            <p:nvPr/>
          </p:nvSpPr>
          <p:spPr bwMode="auto">
            <a:xfrm>
              <a:off x="1737" y="3109"/>
              <a:ext cx="47" cy="21"/>
            </a:xfrm>
            <a:custGeom>
              <a:avLst/>
              <a:gdLst>
                <a:gd name="T0" fmla="*/ 0 w 47"/>
                <a:gd name="T1" fmla="*/ 13 h 21"/>
                <a:gd name="T2" fmla="*/ 13 w 47"/>
                <a:gd name="T3" fmla="*/ 0 h 21"/>
                <a:gd name="T4" fmla="*/ 21 w 47"/>
                <a:gd name="T5" fmla="*/ 1 h 21"/>
                <a:gd name="T6" fmla="*/ 30 w 47"/>
                <a:gd name="T7" fmla="*/ 6 h 21"/>
                <a:gd name="T8" fmla="*/ 38 w 47"/>
                <a:gd name="T9" fmla="*/ 10 h 21"/>
                <a:gd name="T10" fmla="*/ 47 w 47"/>
                <a:gd name="T11" fmla="*/ 14 h 21"/>
                <a:gd name="T12" fmla="*/ 38 w 47"/>
                <a:gd name="T13" fmla="*/ 21 h 21"/>
                <a:gd name="T14" fmla="*/ 30 w 47"/>
                <a:gd name="T15" fmla="*/ 20 h 21"/>
                <a:gd name="T16" fmla="*/ 21 w 47"/>
                <a:gd name="T17" fmla="*/ 17 h 21"/>
                <a:gd name="T18" fmla="*/ 10 w 47"/>
                <a:gd name="T19" fmla="*/ 16 h 21"/>
                <a:gd name="T20" fmla="*/ 0 w 47"/>
                <a:gd name="T21" fmla="*/ 13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1"/>
                <a:gd name="T35" fmla="*/ 47 w 4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1">
                  <a:moveTo>
                    <a:pt x="0" y="13"/>
                  </a:moveTo>
                  <a:lnTo>
                    <a:pt x="13" y="0"/>
                  </a:lnTo>
                  <a:lnTo>
                    <a:pt x="21" y="1"/>
                  </a:lnTo>
                  <a:lnTo>
                    <a:pt x="30" y="6"/>
                  </a:lnTo>
                  <a:lnTo>
                    <a:pt x="38" y="10"/>
                  </a:lnTo>
                  <a:lnTo>
                    <a:pt x="47" y="14"/>
                  </a:lnTo>
                  <a:lnTo>
                    <a:pt x="38" y="21"/>
                  </a:lnTo>
                  <a:lnTo>
                    <a:pt x="30" y="20"/>
                  </a:lnTo>
                  <a:lnTo>
                    <a:pt x="21" y="17"/>
                  </a:lnTo>
                  <a:lnTo>
                    <a:pt x="10" y="16"/>
                  </a:lnTo>
                  <a:lnTo>
                    <a:pt x="0" y="1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9" name="Freeform 20"/>
            <p:cNvSpPr>
              <a:spLocks/>
            </p:cNvSpPr>
            <p:nvPr/>
          </p:nvSpPr>
          <p:spPr bwMode="auto">
            <a:xfrm>
              <a:off x="1764" y="3080"/>
              <a:ext cx="52" cy="35"/>
            </a:xfrm>
            <a:custGeom>
              <a:avLst/>
              <a:gdLst>
                <a:gd name="T0" fmla="*/ 34 w 52"/>
                <a:gd name="T1" fmla="*/ 35 h 35"/>
                <a:gd name="T2" fmla="*/ 32 w 52"/>
                <a:gd name="T3" fmla="*/ 30 h 35"/>
                <a:gd name="T4" fmla="*/ 24 w 52"/>
                <a:gd name="T5" fmla="*/ 26 h 35"/>
                <a:gd name="T6" fmla="*/ 17 w 52"/>
                <a:gd name="T7" fmla="*/ 23 h 35"/>
                <a:gd name="T8" fmla="*/ 9 w 52"/>
                <a:gd name="T9" fmla="*/ 20 h 35"/>
                <a:gd name="T10" fmla="*/ 0 w 52"/>
                <a:gd name="T11" fmla="*/ 18 h 35"/>
                <a:gd name="T12" fmla="*/ 4 w 52"/>
                <a:gd name="T13" fmla="*/ 15 h 35"/>
                <a:gd name="T14" fmla="*/ 9 w 52"/>
                <a:gd name="T15" fmla="*/ 9 h 35"/>
                <a:gd name="T16" fmla="*/ 14 w 52"/>
                <a:gd name="T17" fmla="*/ 3 h 35"/>
                <a:gd name="T18" fmla="*/ 22 w 52"/>
                <a:gd name="T19" fmla="*/ 0 h 35"/>
                <a:gd name="T20" fmla="*/ 29 w 52"/>
                <a:gd name="T21" fmla="*/ 5 h 35"/>
                <a:gd name="T22" fmla="*/ 36 w 52"/>
                <a:gd name="T23" fmla="*/ 10 h 35"/>
                <a:gd name="T24" fmla="*/ 43 w 52"/>
                <a:gd name="T25" fmla="*/ 16 h 35"/>
                <a:gd name="T26" fmla="*/ 52 w 52"/>
                <a:gd name="T27" fmla="*/ 23 h 35"/>
                <a:gd name="T28" fmla="*/ 34 w 52"/>
                <a:gd name="T29" fmla="*/ 3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5"/>
                <a:gd name="T47" fmla="*/ 52 w 5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5">
                  <a:moveTo>
                    <a:pt x="34" y="35"/>
                  </a:moveTo>
                  <a:lnTo>
                    <a:pt x="32" y="30"/>
                  </a:lnTo>
                  <a:lnTo>
                    <a:pt x="24" y="26"/>
                  </a:lnTo>
                  <a:lnTo>
                    <a:pt x="17" y="23"/>
                  </a:lnTo>
                  <a:lnTo>
                    <a:pt x="9" y="20"/>
                  </a:lnTo>
                  <a:lnTo>
                    <a:pt x="0" y="18"/>
                  </a:lnTo>
                  <a:lnTo>
                    <a:pt x="4" y="15"/>
                  </a:lnTo>
                  <a:lnTo>
                    <a:pt x="9" y="9"/>
                  </a:lnTo>
                  <a:lnTo>
                    <a:pt x="14" y="3"/>
                  </a:lnTo>
                  <a:lnTo>
                    <a:pt x="22" y="0"/>
                  </a:lnTo>
                  <a:lnTo>
                    <a:pt x="29" y="5"/>
                  </a:lnTo>
                  <a:lnTo>
                    <a:pt x="36" y="10"/>
                  </a:lnTo>
                  <a:lnTo>
                    <a:pt x="43" y="16"/>
                  </a:lnTo>
                  <a:lnTo>
                    <a:pt x="52" y="23"/>
                  </a:lnTo>
                  <a:lnTo>
                    <a:pt x="34" y="3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0" name="Freeform 21"/>
            <p:cNvSpPr>
              <a:spLocks/>
            </p:cNvSpPr>
            <p:nvPr/>
          </p:nvSpPr>
          <p:spPr bwMode="auto">
            <a:xfrm>
              <a:off x="1803" y="3057"/>
              <a:ext cx="40" cy="36"/>
            </a:xfrm>
            <a:custGeom>
              <a:avLst/>
              <a:gdLst>
                <a:gd name="T0" fmla="*/ 21 w 40"/>
                <a:gd name="T1" fmla="*/ 33 h 36"/>
                <a:gd name="T2" fmla="*/ 15 w 40"/>
                <a:gd name="T3" fmla="*/ 28 h 36"/>
                <a:gd name="T4" fmla="*/ 8 w 40"/>
                <a:gd name="T5" fmla="*/ 23 h 36"/>
                <a:gd name="T6" fmla="*/ 3 w 40"/>
                <a:gd name="T7" fmla="*/ 18 h 36"/>
                <a:gd name="T8" fmla="*/ 0 w 40"/>
                <a:gd name="T9" fmla="*/ 11 h 36"/>
                <a:gd name="T10" fmla="*/ 3 w 40"/>
                <a:gd name="T11" fmla="*/ 8 h 36"/>
                <a:gd name="T12" fmla="*/ 7 w 40"/>
                <a:gd name="T13" fmla="*/ 5 h 36"/>
                <a:gd name="T14" fmla="*/ 13 w 40"/>
                <a:gd name="T15" fmla="*/ 3 h 36"/>
                <a:gd name="T16" fmla="*/ 17 w 40"/>
                <a:gd name="T17" fmla="*/ 0 h 36"/>
                <a:gd name="T18" fmla="*/ 25 w 40"/>
                <a:gd name="T19" fmla="*/ 9 h 36"/>
                <a:gd name="T20" fmla="*/ 30 w 40"/>
                <a:gd name="T21" fmla="*/ 15 h 36"/>
                <a:gd name="T22" fmla="*/ 33 w 40"/>
                <a:gd name="T23" fmla="*/ 21 h 36"/>
                <a:gd name="T24" fmla="*/ 37 w 40"/>
                <a:gd name="T25" fmla="*/ 28 h 36"/>
                <a:gd name="T26" fmla="*/ 40 w 40"/>
                <a:gd name="T27" fmla="*/ 36 h 36"/>
                <a:gd name="T28" fmla="*/ 21 w 40"/>
                <a:gd name="T29" fmla="*/ 3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6"/>
                <a:gd name="T47" fmla="*/ 40 w 4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6">
                  <a:moveTo>
                    <a:pt x="21" y="33"/>
                  </a:moveTo>
                  <a:lnTo>
                    <a:pt x="15" y="28"/>
                  </a:lnTo>
                  <a:lnTo>
                    <a:pt x="8" y="23"/>
                  </a:lnTo>
                  <a:lnTo>
                    <a:pt x="3" y="18"/>
                  </a:lnTo>
                  <a:lnTo>
                    <a:pt x="0" y="11"/>
                  </a:lnTo>
                  <a:lnTo>
                    <a:pt x="3" y="8"/>
                  </a:lnTo>
                  <a:lnTo>
                    <a:pt x="7" y="5"/>
                  </a:lnTo>
                  <a:lnTo>
                    <a:pt x="13" y="3"/>
                  </a:lnTo>
                  <a:lnTo>
                    <a:pt x="17" y="0"/>
                  </a:lnTo>
                  <a:lnTo>
                    <a:pt x="25" y="9"/>
                  </a:lnTo>
                  <a:lnTo>
                    <a:pt x="30" y="15"/>
                  </a:lnTo>
                  <a:lnTo>
                    <a:pt x="33" y="21"/>
                  </a:lnTo>
                  <a:lnTo>
                    <a:pt x="37" y="28"/>
                  </a:lnTo>
                  <a:lnTo>
                    <a:pt x="40" y="36"/>
                  </a:lnTo>
                  <a:lnTo>
                    <a:pt x="21" y="3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1" name="Freeform 22"/>
            <p:cNvSpPr>
              <a:spLocks/>
            </p:cNvSpPr>
            <p:nvPr/>
          </p:nvSpPr>
          <p:spPr bwMode="auto">
            <a:xfrm>
              <a:off x="1840" y="3043"/>
              <a:ext cx="31" cy="45"/>
            </a:xfrm>
            <a:custGeom>
              <a:avLst/>
              <a:gdLst>
                <a:gd name="T0" fmla="*/ 21 w 31"/>
                <a:gd name="T1" fmla="*/ 45 h 45"/>
                <a:gd name="T2" fmla="*/ 14 w 31"/>
                <a:gd name="T3" fmla="*/ 36 h 45"/>
                <a:gd name="T4" fmla="*/ 11 w 31"/>
                <a:gd name="T5" fmla="*/ 27 h 45"/>
                <a:gd name="T6" fmla="*/ 7 w 31"/>
                <a:gd name="T7" fmla="*/ 19 h 45"/>
                <a:gd name="T8" fmla="*/ 0 w 31"/>
                <a:gd name="T9" fmla="*/ 9 h 45"/>
                <a:gd name="T10" fmla="*/ 1 w 31"/>
                <a:gd name="T11" fmla="*/ 2 h 45"/>
                <a:gd name="T12" fmla="*/ 8 w 31"/>
                <a:gd name="T13" fmla="*/ 0 h 45"/>
                <a:gd name="T14" fmla="*/ 16 w 31"/>
                <a:gd name="T15" fmla="*/ 7 h 45"/>
                <a:gd name="T16" fmla="*/ 21 w 31"/>
                <a:gd name="T17" fmla="*/ 16 h 45"/>
                <a:gd name="T18" fmla="*/ 26 w 31"/>
                <a:gd name="T19" fmla="*/ 26 h 45"/>
                <a:gd name="T20" fmla="*/ 31 w 31"/>
                <a:gd name="T21" fmla="*/ 35 h 45"/>
                <a:gd name="T22" fmla="*/ 21 w 31"/>
                <a:gd name="T23" fmla="*/ 4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45"/>
                <a:gd name="T38" fmla="*/ 31 w 3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45">
                  <a:moveTo>
                    <a:pt x="21" y="45"/>
                  </a:moveTo>
                  <a:lnTo>
                    <a:pt x="14" y="36"/>
                  </a:lnTo>
                  <a:lnTo>
                    <a:pt x="11" y="27"/>
                  </a:lnTo>
                  <a:lnTo>
                    <a:pt x="7" y="19"/>
                  </a:lnTo>
                  <a:lnTo>
                    <a:pt x="0" y="9"/>
                  </a:lnTo>
                  <a:lnTo>
                    <a:pt x="1" y="2"/>
                  </a:lnTo>
                  <a:lnTo>
                    <a:pt x="8" y="0"/>
                  </a:lnTo>
                  <a:lnTo>
                    <a:pt x="16" y="7"/>
                  </a:lnTo>
                  <a:lnTo>
                    <a:pt x="21" y="16"/>
                  </a:lnTo>
                  <a:lnTo>
                    <a:pt x="26" y="26"/>
                  </a:lnTo>
                  <a:lnTo>
                    <a:pt x="31" y="35"/>
                  </a:lnTo>
                  <a:lnTo>
                    <a:pt x="21"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2" name="Freeform 23"/>
            <p:cNvSpPr>
              <a:spLocks/>
            </p:cNvSpPr>
            <p:nvPr/>
          </p:nvSpPr>
          <p:spPr bwMode="auto">
            <a:xfrm>
              <a:off x="1873" y="3035"/>
              <a:ext cx="31" cy="45"/>
            </a:xfrm>
            <a:custGeom>
              <a:avLst/>
              <a:gdLst>
                <a:gd name="T0" fmla="*/ 14 w 31"/>
                <a:gd name="T1" fmla="*/ 45 h 45"/>
                <a:gd name="T2" fmla="*/ 11 w 31"/>
                <a:gd name="T3" fmla="*/ 35 h 45"/>
                <a:gd name="T4" fmla="*/ 7 w 31"/>
                <a:gd name="T5" fmla="*/ 25 h 45"/>
                <a:gd name="T6" fmla="*/ 1 w 31"/>
                <a:gd name="T7" fmla="*/ 15 h 45"/>
                <a:gd name="T8" fmla="*/ 0 w 31"/>
                <a:gd name="T9" fmla="*/ 4 h 45"/>
                <a:gd name="T10" fmla="*/ 13 w 31"/>
                <a:gd name="T11" fmla="*/ 0 h 45"/>
                <a:gd name="T12" fmla="*/ 21 w 31"/>
                <a:gd name="T13" fmla="*/ 8 h 45"/>
                <a:gd name="T14" fmla="*/ 24 w 31"/>
                <a:gd name="T15" fmla="*/ 15 h 45"/>
                <a:gd name="T16" fmla="*/ 25 w 31"/>
                <a:gd name="T17" fmla="*/ 22 h 45"/>
                <a:gd name="T18" fmla="*/ 27 w 31"/>
                <a:gd name="T19" fmla="*/ 31 h 45"/>
                <a:gd name="T20" fmla="*/ 31 w 31"/>
                <a:gd name="T21" fmla="*/ 38 h 45"/>
                <a:gd name="T22" fmla="*/ 28 w 31"/>
                <a:gd name="T23" fmla="*/ 43 h 45"/>
                <a:gd name="T24" fmla="*/ 25 w 31"/>
                <a:gd name="T25" fmla="*/ 44 h 45"/>
                <a:gd name="T26" fmla="*/ 20 w 31"/>
                <a:gd name="T27" fmla="*/ 44 h 45"/>
                <a:gd name="T28" fmla="*/ 14 w 31"/>
                <a:gd name="T29" fmla="*/ 45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45"/>
                <a:gd name="T47" fmla="*/ 31 w 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45">
                  <a:moveTo>
                    <a:pt x="14" y="45"/>
                  </a:moveTo>
                  <a:lnTo>
                    <a:pt x="11" y="35"/>
                  </a:lnTo>
                  <a:lnTo>
                    <a:pt x="7" y="25"/>
                  </a:lnTo>
                  <a:lnTo>
                    <a:pt x="1" y="15"/>
                  </a:lnTo>
                  <a:lnTo>
                    <a:pt x="0" y="4"/>
                  </a:lnTo>
                  <a:lnTo>
                    <a:pt x="13" y="0"/>
                  </a:lnTo>
                  <a:lnTo>
                    <a:pt x="21" y="8"/>
                  </a:lnTo>
                  <a:lnTo>
                    <a:pt x="24" y="15"/>
                  </a:lnTo>
                  <a:lnTo>
                    <a:pt x="25" y="22"/>
                  </a:lnTo>
                  <a:lnTo>
                    <a:pt x="27" y="31"/>
                  </a:lnTo>
                  <a:lnTo>
                    <a:pt x="31" y="38"/>
                  </a:lnTo>
                  <a:lnTo>
                    <a:pt x="28" y="43"/>
                  </a:lnTo>
                  <a:lnTo>
                    <a:pt x="25" y="44"/>
                  </a:lnTo>
                  <a:lnTo>
                    <a:pt x="20" y="44"/>
                  </a:lnTo>
                  <a:lnTo>
                    <a:pt x="14"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3" name="Freeform 24"/>
            <p:cNvSpPr>
              <a:spLocks/>
            </p:cNvSpPr>
            <p:nvPr/>
          </p:nvSpPr>
          <p:spPr bwMode="auto">
            <a:xfrm>
              <a:off x="1909" y="3037"/>
              <a:ext cx="64" cy="39"/>
            </a:xfrm>
            <a:custGeom>
              <a:avLst/>
              <a:gdLst>
                <a:gd name="T0" fmla="*/ 14 w 64"/>
                <a:gd name="T1" fmla="*/ 38 h 39"/>
                <a:gd name="T2" fmla="*/ 10 w 64"/>
                <a:gd name="T3" fmla="*/ 31 h 39"/>
                <a:gd name="T4" fmla="*/ 7 w 64"/>
                <a:gd name="T5" fmla="*/ 22 h 39"/>
                <a:gd name="T6" fmla="*/ 4 w 64"/>
                <a:gd name="T7" fmla="*/ 13 h 39"/>
                <a:gd name="T8" fmla="*/ 0 w 64"/>
                <a:gd name="T9" fmla="*/ 2 h 39"/>
                <a:gd name="T10" fmla="*/ 7 w 64"/>
                <a:gd name="T11" fmla="*/ 0 h 39"/>
                <a:gd name="T12" fmla="*/ 14 w 64"/>
                <a:gd name="T13" fmla="*/ 0 h 39"/>
                <a:gd name="T14" fmla="*/ 22 w 64"/>
                <a:gd name="T15" fmla="*/ 0 h 39"/>
                <a:gd name="T16" fmla="*/ 32 w 64"/>
                <a:gd name="T17" fmla="*/ 3 h 39"/>
                <a:gd name="T18" fmla="*/ 41 w 64"/>
                <a:gd name="T19" fmla="*/ 6 h 39"/>
                <a:gd name="T20" fmla="*/ 50 w 64"/>
                <a:gd name="T21" fmla="*/ 9 h 39"/>
                <a:gd name="T22" fmla="*/ 57 w 64"/>
                <a:gd name="T23" fmla="*/ 13 h 39"/>
                <a:gd name="T24" fmla="*/ 64 w 64"/>
                <a:gd name="T25" fmla="*/ 18 h 39"/>
                <a:gd name="T26" fmla="*/ 64 w 64"/>
                <a:gd name="T27" fmla="*/ 23 h 39"/>
                <a:gd name="T28" fmla="*/ 64 w 64"/>
                <a:gd name="T29" fmla="*/ 28 h 39"/>
                <a:gd name="T30" fmla="*/ 62 w 64"/>
                <a:gd name="T31" fmla="*/ 33 h 39"/>
                <a:gd name="T32" fmla="*/ 55 w 64"/>
                <a:gd name="T33" fmla="*/ 39 h 39"/>
                <a:gd name="T34" fmla="*/ 50 w 64"/>
                <a:gd name="T35" fmla="*/ 32 h 39"/>
                <a:gd name="T36" fmla="*/ 48 w 64"/>
                <a:gd name="T37" fmla="*/ 25 h 39"/>
                <a:gd name="T38" fmla="*/ 47 w 64"/>
                <a:gd name="T39" fmla="*/ 16 h 39"/>
                <a:gd name="T40" fmla="*/ 41 w 64"/>
                <a:gd name="T41" fmla="*/ 9 h 39"/>
                <a:gd name="T42" fmla="*/ 31 w 64"/>
                <a:gd name="T43" fmla="*/ 9 h 39"/>
                <a:gd name="T44" fmla="*/ 28 w 64"/>
                <a:gd name="T45" fmla="*/ 15 h 39"/>
                <a:gd name="T46" fmla="*/ 28 w 64"/>
                <a:gd name="T47" fmla="*/ 20 h 39"/>
                <a:gd name="T48" fmla="*/ 30 w 64"/>
                <a:gd name="T49" fmla="*/ 26 h 39"/>
                <a:gd name="T50" fmla="*/ 28 w 64"/>
                <a:gd name="T51" fmla="*/ 35 h 39"/>
                <a:gd name="T52" fmla="*/ 14 w 64"/>
                <a:gd name="T53" fmla="*/ 38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
                <a:gd name="T82" fmla="*/ 0 h 39"/>
                <a:gd name="T83" fmla="*/ 64 w 64"/>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 h="39">
                  <a:moveTo>
                    <a:pt x="14" y="38"/>
                  </a:moveTo>
                  <a:lnTo>
                    <a:pt x="10" y="31"/>
                  </a:lnTo>
                  <a:lnTo>
                    <a:pt x="7" y="22"/>
                  </a:lnTo>
                  <a:lnTo>
                    <a:pt x="4" y="13"/>
                  </a:lnTo>
                  <a:lnTo>
                    <a:pt x="0" y="2"/>
                  </a:lnTo>
                  <a:lnTo>
                    <a:pt x="7" y="0"/>
                  </a:lnTo>
                  <a:lnTo>
                    <a:pt x="14" y="0"/>
                  </a:lnTo>
                  <a:lnTo>
                    <a:pt x="22" y="0"/>
                  </a:lnTo>
                  <a:lnTo>
                    <a:pt x="32" y="3"/>
                  </a:lnTo>
                  <a:lnTo>
                    <a:pt x="41" y="6"/>
                  </a:lnTo>
                  <a:lnTo>
                    <a:pt x="50" y="9"/>
                  </a:lnTo>
                  <a:lnTo>
                    <a:pt x="57" y="13"/>
                  </a:lnTo>
                  <a:lnTo>
                    <a:pt x="64" y="18"/>
                  </a:lnTo>
                  <a:lnTo>
                    <a:pt x="64" y="23"/>
                  </a:lnTo>
                  <a:lnTo>
                    <a:pt x="64" y="28"/>
                  </a:lnTo>
                  <a:lnTo>
                    <a:pt x="62" y="33"/>
                  </a:lnTo>
                  <a:lnTo>
                    <a:pt x="55" y="39"/>
                  </a:lnTo>
                  <a:lnTo>
                    <a:pt x="50" y="32"/>
                  </a:lnTo>
                  <a:lnTo>
                    <a:pt x="48" y="25"/>
                  </a:lnTo>
                  <a:lnTo>
                    <a:pt x="47" y="16"/>
                  </a:lnTo>
                  <a:lnTo>
                    <a:pt x="41" y="9"/>
                  </a:lnTo>
                  <a:lnTo>
                    <a:pt x="31" y="9"/>
                  </a:lnTo>
                  <a:lnTo>
                    <a:pt x="28" y="15"/>
                  </a:lnTo>
                  <a:lnTo>
                    <a:pt x="28" y="20"/>
                  </a:lnTo>
                  <a:lnTo>
                    <a:pt x="30" y="26"/>
                  </a:lnTo>
                  <a:lnTo>
                    <a:pt x="28" y="35"/>
                  </a:lnTo>
                  <a:lnTo>
                    <a:pt x="14" y="3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4" name="Freeform 26"/>
            <p:cNvSpPr>
              <a:spLocks/>
            </p:cNvSpPr>
            <p:nvPr/>
          </p:nvSpPr>
          <p:spPr bwMode="auto">
            <a:xfrm>
              <a:off x="2022" y="3052"/>
              <a:ext cx="34" cy="27"/>
            </a:xfrm>
            <a:custGeom>
              <a:avLst/>
              <a:gdLst>
                <a:gd name="T0" fmla="*/ 5 w 34"/>
                <a:gd name="T1" fmla="*/ 23 h 27"/>
                <a:gd name="T2" fmla="*/ 0 w 34"/>
                <a:gd name="T3" fmla="*/ 7 h 27"/>
                <a:gd name="T4" fmla="*/ 10 w 34"/>
                <a:gd name="T5" fmla="*/ 0 h 27"/>
                <a:gd name="T6" fmla="*/ 15 w 34"/>
                <a:gd name="T7" fmla="*/ 4 h 27"/>
                <a:gd name="T8" fmla="*/ 22 w 34"/>
                <a:gd name="T9" fmla="*/ 8 h 27"/>
                <a:gd name="T10" fmla="*/ 30 w 34"/>
                <a:gd name="T11" fmla="*/ 14 h 27"/>
                <a:gd name="T12" fmla="*/ 34 w 34"/>
                <a:gd name="T13" fmla="*/ 21 h 27"/>
                <a:gd name="T14" fmla="*/ 30 w 34"/>
                <a:gd name="T15" fmla="*/ 26 h 27"/>
                <a:gd name="T16" fmla="*/ 25 w 34"/>
                <a:gd name="T17" fmla="*/ 27 h 27"/>
                <a:gd name="T18" fmla="*/ 18 w 34"/>
                <a:gd name="T19" fmla="*/ 27 h 27"/>
                <a:gd name="T20" fmla="*/ 12 w 34"/>
                <a:gd name="T21" fmla="*/ 26 h 27"/>
                <a:gd name="T22" fmla="*/ 5 w 34"/>
                <a:gd name="T23" fmla="*/ 23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7"/>
                <a:gd name="T38" fmla="*/ 34 w 34"/>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7">
                  <a:moveTo>
                    <a:pt x="5" y="23"/>
                  </a:moveTo>
                  <a:lnTo>
                    <a:pt x="0" y="7"/>
                  </a:lnTo>
                  <a:lnTo>
                    <a:pt x="10" y="0"/>
                  </a:lnTo>
                  <a:lnTo>
                    <a:pt x="15" y="4"/>
                  </a:lnTo>
                  <a:lnTo>
                    <a:pt x="22" y="8"/>
                  </a:lnTo>
                  <a:lnTo>
                    <a:pt x="30" y="14"/>
                  </a:lnTo>
                  <a:lnTo>
                    <a:pt x="34" y="21"/>
                  </a:lnTo>
                  <a:lnTo>
                    <a:pt x="30" y="26"/>
                  </a:lnTo>
                  <a:lnTo>
                    <a:pt x="25" y="27"/>
                  </a:lnTo>
                  <a:lnTo>
                    <a:pt x="18" y="27"/>
                  </a:lnTo>
                  <a:lnTo>
                    <a:pt x="12" y="26"/>
                  </a:lnTo>
                  <a:lnTo>
                    <a:pt x="5" y="2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5" name="Freeform 27"/>
            <p:cNvSpPr>
              <a:spLocks/>
            </p:cNvSpPr>
            <p:nvPr/>
          </p:nvSpPr>
          <p:spPr bwMode="auto">
            <a:xfrm>
              <a:off x="2059" y="3040"/>
              <a:ext cx="41" cy="28"/>
            </a:xfrm>
            <a:custGeom>
              <a:avLst/>
              <a:gdLst>
                <a:gd name="T0" fmla="*/ 17 w 41"/>
                <a:gd name="T1" fmla="*/ 28 h 28"/>
                <a:gd name="T2" fmla="*/ 13 w 41"/>
                <a:gd name="T3" fmla="*/ 23 h 28"/>
                <a:gd name="T4" fmla="*/ 8 w 41"/>
                <a:gd name="T5" fmla="*/ 19 h 28"/>
                <a:gd name="T6" fmla="*/ 5 w 41"/>
                <a:gd name="T7" fmla="*/ 13 h 28"/>
                <a:gd name="T8" fmla="*/ 0 w 41"/>
                <a:gd name="T9" fmla="*/ 7 h 28"/>
                <a:gd name="T10" fmla="*/ 7 w 41"/>
                <a:gd name="T11" fmla="*/ 0 h 28"/>
                <a:gd name="T12" fmla="*/ 15 w 41"/>
                <a:gd name="T13" fmla="*/ 3 h 28"/>
                <a:gd name="T14" fmla="*/ 25 w 41"/>
                <a:gd name="T15" fmla="*/ 7 h 28"/>
                <a:gd name="T16" fmla="*/ 34 w 41"/>
                <a:gd name="T17" fmla="*/ 12 h 28"/>
                <a:gd name="T18" fmla="*/ 41 w 41"/>
                <a:gd name="T19" fmla="*/ 19 h 28"/>
                <a:gd name="T20" fmla="*/ 31 w 41"/>
                <a:gd name="T21" fmla="*/ 28 h 28"/>
                <a:gd name="T22" fmla="*/ 17 w 41"/>
                <a:gd name="T23" fmla="*/ 28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8"/>
                <a:gd name="T38" fmla="*/ 41 w 41"/>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8">
                  <a:moveTo>
                    <a:pt x="17" y="28"/>
                  </a:moveTo>
                  <a:lnTo>
                    <a:pt x="13" y="23"/>
                  </a:lnTo>
                  <a:lnTo>
                    <a:pt x="8" y="19"/>
                  </a:lnTo>
                  <a:lnTo>
                    <a:pt x="5" y="13"/>
                  </a:lnTo>
                  <a:lnTo>
                    <a:pt x="0" y="7"/>
                  </a:lnTo>
                  <a:lnTo>
                    <a:pt x="7" y="0"/>
                  </a:lnTo>
                  <a:lnTo>
                    <a:pt x="15" y="3"/>
                  </a:lnTo>
                  <a:lnTo>
                    <a:pt x="25" y="7"/>
                  </a:lnTo>
                  <a:lnTo>
                    <a:pt x="34" y="12"/>
                  </a:lnTo>
                  <a:lnTo>
                    <a:pt x="41" y="19"/>
                  </a:lnTo>
                  <a:lnTo>
                    <a:pt x="31" y="28"/>
                  </a:lnTo>
                  <a:lnTo>
                    <a:pt x="17" y="2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6" name="Freeform 29"/>
            <p:cNvSpPr>
              <a:spLocks/>
            </p:cNvSpPr>
            <p:nvPr/>
          </p:nvSpPr>
          <p:spPr bwMode="auto">
            <a:xfrm>
              <a:off x="2096" y="2987"/>
              <a:ext cx="30" cy="16"/>
            </a:xfrm>
            <a:custGeom>
              <a:avLst/>
              <a:gdLst>
                <a:gd name="T0" fmla="*/ 0 w 30"/>
                <a:gd name="T1" fmla="*/ 10 h 16"/>
                <a:gd name="T2" fmla="*/ 0 w 30"/>
                <a:gd name="T3" fmla="*/ 3 h 16"/>
                <a:gd name="T4" fmla="*/ 7 w 30"/>
                <a:gd name="T5" fmla="*/ 0 h 16"/>
                <a:gd name="T6" fmla="*/ 13 w 30"/>
                <a:gd name="T7" fmla="*/ 0 h 16"/>
                <a:gd name="T8" fmla="*/ 17 w 30"/>
                <a:gd name="T9" fmla="*/ 0 h 16"/>
                <a:gd name="T10" fmla="*/ 23 w 30"/>
                <a:gd name="T11" fmla="*/ 0 h 16"/>
                <a:gd name="T12" fmla="*/ 28 w 30"/>
                <a:gd name="T13" fmla="*/ 0 h 16"/>
                <a:gd name="T14" fmla="*/ 30 w 30"/>
                <a:gd name="T15" fmla="*/ 13 h 16"/>
                <a:gd name="T16" fmla="*/ 23 w 30"/>
                <a:gd name="T17" fmla="*/ 16 h 16"/>
                <a:gd name="T18" fmla="*/ 16 w 30"/>
                <a:gd name="T19" fmla="*/ 15 h 16"/>
                <a:gd name="T20" fmla="*/ 8 w 30"/>
                <a:gd name="T21" fmla="*/ 12 h 16"/>
                <a:gd name="T22" fmla="*/ 0 w 30"/>
                <a:gd name="T23" fmla="*/ 1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
                <a:gd name="T38" fmla="*/ 30 w 3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
                  <a:moveTo>
                    <a:pt x="0" y="10"/>
                  </a:moveTo>
                  <a:lnTo>
                    <a:pt x="0" y="3"/>
                  </a:lnTo>
                  <a:lnTo>
                    <a:pt x="7" y="0"/>
                  </a:lnTo>
                  <a:lnTo>
                    <a:pt x="13" y="0"/>
                  </a:lnTo>
                  <a:lnTo>
                    <a:pt x="17" y="0"/>
                  </a:lnTo>
                  <a:lnTo>
                    <a:pt x="23" y="0"/>
                  </a:lnTo>
                  <a:lnTo>
                    <a:pt x="28" y="0"/>
                  </a:lnTo>
                  <a:lnTo>
                    <a:pt x="30" y="13"/>
                  </a:lnTo>
                  <a:lnTo>
                    <a:pt x="23" y="16"/>
                  </a:lnTo>
                  <a:lnTo>
                    <a:pt x="16" y="15"/>
                  </a:lnTo>
                  <a:lnTo>
                    <a:pt x="8" y="12"/>
                  </a:lnTo>
                  <a:lnTo>
                    <a:pt x="0" y="1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7" name="Freeform 31"/>
            <p:cNvSpPr>
              <a:spLocks/>
            </p:cNvSpPr>
            <p:nvPr/>
          </p:nvSpPr>
          <p:spPr bwMode="auto">
            <a:xfrm>
              <a:off x="2096" y="2916"/>
              <a:ext cx="51" cy="21"/>
            </a:xfrm>
            <a:custGeom>
              <a:avLst/>
              <a:gdLst>
                <a:gd name="T0" fmla="*/ 0 w 51"/>
                <a:gd name="T1" fmla="*/ 20 h 21"/>
                <a:gd name="T2" fmla="*/ 1 w 51"/>
                <a:gd name="T3" fmla="*/ 16 h 21"/>
                <a:gd name="T4" fmla="*/ 3 w 51"/>
                <a:gd name="T5" fmla="*/ 11 h 21"/>
                <a:gd name="T6" fmla="*/ 3 w 51"/>
                <a:gd name="T7" fmla="*/ 7 h 21"/>
                <a:gd name="T8" fmla="*/ 3 w 51"/>
                <a:gd name="T9" fmla="*/ 0 h 21"/>
                <a:gd name="T10" fmla="*/ 7 w 51"/>
                <a:gd name="T11" fmla="*/ 0 h 21"/>
                <a:gd name="T12" fmla="*/ 13 w 51"/>
                <a:gd name="T13" fmla="*/ 0 h 21"/>
                <a:gd name="T14" fmla="*/ 20 w 51"/>
                <a:gd name="T15" fmla="*/ 1 h 21"/>
                <a:gd name="T16" fmla="*/ 26 w 51"/>
                <a:gd name="T17" fmla="*/ 1 h 21"/>
                <a:gd name="T18" fmla="*/ 33 w 51"/>
                <a:gd name="T19" fmla="*/ 3 h 21"/>
                <a:gd name="T20" fmla="*/ 40 w 51"/>
                <a:gd name="T21" fmla="*/ 4 h 21"/>
                <a:gd name="T22" fmla="*/ 46 w 51"/>
                <a:gd name="T23" fmla="*/ 6 h 21"/>
                <a:gd name="T24" fmla="*/ 51 w 51"/>
                <a:gd name="T25" fmla="*/ 10 h 21"/>
                <a:gd name="T26" fmla="*/ 47 w 51"/>
                <a:gd name="T27" fmla="*/ 20 h 21"/>
                <a:gd name="T28" fmla="*/ 36 w 51"/>
                <a:gd name="T29" fmla="*/ 21 h 21"/>
                <a:gd name="T30" fmla="*/ 27 w 51"/>
                <a:gd name="T31" fmla="*/ 21 h 21"/>
                <a:gd name="T32" fmla="*/ 20 w 51"/>
                <a:gd name="T33" fmla="*/ 20 h 21"/>
                <a:gd name="T34" fmla="*/ 10 w 51"/>
                <a:gd name="T35" fmla="*/ 20 h 21"/>
                <a:gd name="T36" fmla="*/ 0 w 51"/>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
                <a:gd name="T58" fmla="*/ 0 h 21"/>
                <a:gd name="T59" fmla="*/ 51 w 5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 h="21">
                  <a:moveTo>
                    <a:pt x="0" y="20"/>
                  </a:moveTo>
                  <a:lnTo>
                    <a:pt x="1" y="16"/>
                  </a:lnTo>
                  <a:lnTo>
                    <a:pt x="3" y="11"/>
                  </a:lnTo>
                  <a:lnTo>
                    <a:pt x="3" y="7"/>
                  </a:lnTo>
                  <a:lnTo>
                    <a:pt x="3" y="0"/>
                  </a:lnTo>
                  <a:lnTo>
                    <a:pt x="7" y="0"/>
                  </a:lnTo>
                  <a:lnTo>
                    <a:pt x="13" y="0"/>
                  </a:lnTo>
                  <a:lnTo>
                    <a:pt x="20" y="1"/>
                  </a:lnTo>
                  <a:lnTo>
                    <a:pt x="26" y="1"/>
                  </a:lnTo>
                  <a:lnTo>
                    <a:pt x="33" y="3"/>
                  </a:lnTo>
                  <a:lnTo>
                    <a:pt x="40" y="4"/>
                  </a:lnTo>
                  <a:lnTo>
                    <a:pt x="46" y="6"/>
                  </a:lnTo>
                  <a:lnTo>
                    <a:pt x="51" y="10"/>
                  </a:lnTo>
                  <a:lnTo>
                    <a:pt x="47" y="20"/>
                  </a:lnTo>
                  <a:lnTo>
                    <a:pt x="36" y="21"/>
                  </a:lnTo>
                  <a:lnTo>
                    <a:pt x="27" y="21"/>
                  </a:lnTo>
                  <a:lnTo>
                    <a:pt x="20" y="20"/>
                  </a:lnTo>
                  <a:lnTo>
                    <a:pt x="10" y="20"/>
                  </a:lnTo>
                  <a:lnTo>
                    <a:pt x="0" y="2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8" name="Freeform 32"/>
            <p:cNvSpPr>
              <a:spLocks/>
            </p:cNvSpPr>
            <p:nvPr/>
          </p:nvSpPr>
          <p:spPr bwMode="auto">
            <a:xfrm>
              <a:off x="2106" y="2882"/>
              <a:ext cx="63" cy="22"/>
            </a:xfrm>
            <a:custGeom>
              <a:avLst/>
              <a:gdLst>
                <a:gd name="T0" fmla="*/ 0 w 63"/>
                <a:gd name="T1" fmla="*/ 15 h 22"/>
                <a:gd name="T2" fmla="*/ 7 w 63"/>
                <a:gd name="T3" fmla="*/ 0 h 22"/>
                <a:gd name="T4" fmla="*/ 14 w 63"/>
                <a:gd name="T5" fmla="*/ 1 h 22"/>
                <a:gd name="T6" fmla="*/ 21 w 63"/>
                <a:gd name="T7" fmla="*/ 2 h 22"/>
                <a:gd name="T8" fmla="*/ 28 w 63"/>
                <a:gd name="T9" fmla="*/ 5 h 22"/>
                <a:gd name="T10" fmla="*/ 36 w 63"/>
                <a:gd name="T11" fmla="*/ 7 h 22"/>
                <a:gd name="T12" fmla="*/ 41 w 63"/>
                <a:gd name="T13" fmla="*/ 8 h 22"/>
                <a:gd name="T14" fmla="*/ 49 w 63"/>
                <a:gd name="T15" fmla="*/ 11 h 22"/>
                <a:gd name="T16" fmla="*/ 56 w 63"/>
                <a:gd name="T17" fmla="*/ 12 h 22"/>
                <a:gd name="T18" fmla="*/ 63 w 63"/>
                <a:gd name="T19" fmla="*/ 14 h 22"/>
                <a:gd name="T20" fmla="*/ 59 w 63"/>
                <a:gd name="T21" fmla="*/ 22 h 22"/>
                <a:gd name="T22" fmla="*/ 51 w 63"/>
                <a:gd name="T23" fmla="*/ 22 h 22"/>
                <a:gd name="T24" fmla="*/ 46 w 63"/>
                <a:gd name="T25" fmla="*/ 22 h 22"/>
                <a:gd name="T26" fmla="*/ 39 w 63"/>
                <a:gd name="T27" fmla="*/ 21 h 22"/>
                <a:gd name="T28" fmla="*/ 31 w 63"/>
                <a:gd name="T29" fmla="*/ 20 h 22"/>
                <a:gd name="T30" fmla="*/ 24 w 63"/>
                <a:gd name="T31" fmla="*/ 18 h 22"/>
                <a:gd name="T32" fmla="*/ 16 w 63"/>
                <a:gd name="T33" fmla="*/ 17 h 22"/>
                <a:gd name="T34" fmla="*/ 8 w 63"/>
                <a:gd name="T35" fmla="*/ 15 h 22"/>
                <a:gd name="T36" fmla="*/ 0 w 63"/>
                <a:gd name="T37" fmla="*/ 15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2"/>
                <a:gd name="T59" fmla="*/ 63 w 6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2">
                  <a:moveTo>
                    <a:pt x="0" y="15"/>
                  </a:moveTo>
                  <a:lnTo>
                    <a:pt x="7" y="0"/>
                  </a:lnTo>
                  <a:lnTo>
                    <a:pt x="14" y="1"/>
                  </a:lnTo>
                  <a:lnTo>
                    <a:pt x="21" y="2"/>
                  </a:lnTo>
                  <a:lnTo>
                    <a:pt x="28" y="5"/>
                  </a:lnTo>
                  <a:lnTo>
                    <a:pt x="36" y="7"/>
                  </a:lnTo>
                  <a:lnTo>
                    <a:pt x="41" y="8"/>
                  </a:lnTo>
                  <a:lnTo>
                    <a:pt x="49" y="11"/>
                  </a:lnTo>
                  <a:lnTo>
                    <a:pt x="56" y="12"/>
                  </a:lnTo>
                  <a:lnTo>
                    <a:pt x="63" y="14"/>
                  </a:lnTo>
                  <a:lnTo>
                    <a:pt x="59" y="22"/>
                  </a:lnTo>
                  <a:lnTo>
                    <a:pt x="51" y="22"/>
                  </a:lnTo>
                  <a:lnTo>
                    <a:pt x="46" y="22"/>
                  </a:lnTo>
                  <a:lnTo>
                    <a:pt x="39" y="21"/>
                  </a:lnTo>
                  <a:lnTo>
                    <a:pt x="31" y="20"/>
                  </a:lnTo>
                  <a:lnTo>
                    <a:pt x="24" y="18"/>
                  </a:lnTo>
                  <a:lnTo>
                    <a:pt x="16" y="17"/>
                  </a:lnTo>
                  <a:lnTo>
                    <a:pt x="8" y="15"/>
                  </a:lnTo>
                  <a:lnTo>
                    <a:pt x="0" y="1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9" name="Freeform 33"/>
            <p:cNvSpPr>
              <a:spLocks/>
            </p:cNvSpPr>
            <p:nvPr/>
          </p:nvSpPr>
          <p:spPr bwMode="auto">
            <a:xfrm>
              <a:off x="2136" y="2859"/>
              <a:ext cx="64" cy="31"/>
            </a:xfrm>
            <a:custGeom>
              <a:avLst/>
              <a:gdLst>
                <a:gd name="T0" fmla="*/ 46 w 64"/>
                <a:gd name="T1" fmla="*/ 31 h 31"/>
                <a:gd name="T2" fmla="*/ 40 w 64"/>
                <a:gd name="T3" fmla="*/ 20 h 31"/>
                <a:gd name="T4" fmla="*/ 30 w 64"/>
                <a:gd name="T5" fmla="*/ 17 h 31"/>
                <a:gd name="T6" fmla="*/ 20 w 64"/>
                <a:gd name="T7" fmla="*/ 15 h 31"/>
                <a:gd name="T8" fmla="*/ 9 w 64"/>
                <a:gd name="T9" fmla="*/ 14 h 31"/>
                <a:gd name="T10" fmla="*/ 0 w 64"/>
                <a:gd name="T11" fmla="*/ 7 h 31"/>
                <a:gd name="T12" fmla="*/ 11 w 64"/>
                <a:gd name="T13" fmla="*/ 0 h 31"/>
                <a:gd name="T14" fmla="*/ 17 w 64"/>
                <a:gd name="T15" fmla="*/ 0 h 31"/>
                <a:gd name="T16" fmla="*/ 23 w 64"/>
                <a:gd name="T17" fmla="*/ 1 h 31"/>
                <a:gd name="T18" fmla="*/ 30 w 64"/>
                <a:gd name="T19" fmla="*/ 3 h 31"/>
                <a:gd name="T20" fmla="*/ 36 w 64"/>
                <a:gd name="T21" fmla="*/ 5 h 31"/>
                <a:gd name="T22" fmla="*/ 43 w 64"/>
                <a:gd name="T23" fmla="*/ 10 h 31"/>
                <a:gd name="T24" fmla="*/ 50 w 64"/>
                <a:gd name="T25" fmla="*/ 13 h 31"/>
                <a:gd name="T26" fmla="*/ 56 w 64"/>
                <a:gd name="T27" fmla="*/ 15 h 31"/>
                <a:gd name="T28" fmla="*/ 63 w 64"/>
                <a:gd name="T29" fmla="*/ 17 h 31"/>
                <a:gd name="T30" fmla="*/ 64 w 64"/>
                <a:gd name="T31" fmla="*/ 23 h 31"/>
                <a:gd name="T32" fmla="*/ 60 w 64"/>
                <a:gd name="T33" fmla="*/ 25 h 31"/>
                <a:gd name="T34" fmla="*/ 53 w 64"/>
                <a:gd name="T35" fmla="*/ 28 h 31"/>
                <a:gd name="T36" fmla="*/ 46 w 64"/>
                <a:gd name="T37" fmla="*/ 3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1"/>
                <a:gd name="T59" fmla="*/ 64 w 6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1">
                  <a:moveTo>
                    <a:pt x="46" y="31"/>
                  </a:moveTo>
                  <a:lnTo>
                    <a:pt x="40" y="20"/>
                  </a:lnTo>
                  <a:lnTo>
                    <a:pt x="30" y="17"/>
                  </a:lnTo>
                  <a:lnTo>
                    <a:pt x="20" y="15"/>
                  </a:lnTo>
                  <a:lnTo>
                    <a:pt x="9" y="14"/>
                  </a:lnTo>
                  <a:lnTo>
                    <a:pt x="0" y="7"/>
                  </a:lnTo>
                  <a:lnTo>
                    <a:pt x="11" y="0"/>
                  </a:lnTo>
                  <a:lnTo>
                    <a:pt x="17" y="0"/>
                  </a:lnTo>
                  <a:lnTo>
                    <a:pt x="23" y="1"/>
                  </a:lnTo>
                  <a:lnTo>
                    <a:pt x="30" y="3"/>
                  </a:lnTo>
                  <a:lnTo>
                    <a:pt x="36" y="5"/>
                  </a:lnTo>
                  <a:lnTo>
                    <a:pt x="43" y="10"/>
                  </a:lnTo>
                  <a:lnTo>
                    <a:pt x="50" y="13"/>
                  </a:lnTo>
                  <a:lnTo>
                    <a:pt x="56" y="15"/>
                  </a:lnTo>
                  <a:lnTo>
                    <a:pt x="63" y="17"/>
                  </a:lnTo>
                  <a:lnTo>
                    <a:pt x="64" y="23"/>
                  </a:lnTo>
                  <a:lnTo>
                    <a:pt x="60" y="25"/>
                  </a:lnTo>
                  <a:lnTo>
                    <a:pt x="53" y="28"/>
                  </a:lnTo>
                  <a:lnTo>
                    <a:pt x="46" y="31"/>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0" name="Freeform 34"/>
            <p:cNvSpPr>
              <a:spLocks/>
            </p:cNvSpPr>
            <p:nvPr/>
          </p:nvSpPr>
          <p:spPr bwMode="auto">
            <a:xfrm>
              <a:off x="2385" y="2965"/>
              <a:ext cx="36" cy="8"/>
            </a:xfrm>
            <a:custGeom>
              <a:avLst/>
              <a:gdLst>
                <a:gd name="T0" fmla="*/ 0 w 36"/>
                <a:gd name="T1" fmla="*/ 5 h 8"/>
                <a:gd name="T2" fmla="*/ 7 w 36"/>
                <a:gd name="T3" fmla="*/ 4 h 8"/>
                <a:gd name="T4" fmla="*/ 14 w 36"/>
                <a:gd name="T5" fmla="*/ 2 h 8"/>
                <a:gd name="T6" fmla="*/ 21 w 36"/>
                <a:gd name="T7" fmla="*/ 1 h 8"/>
                <a:gd name="T8" fmla="*/ 28 w 36"/>
                <a:gd name="T9" fmla="*/ 0 h 8"/>
                <a:gd name="T10" fmla="*/ 36 w 36"/>
                <a:gd name="T11" fmla="*/ 4 h 8"/>
                <a:gd name="T12" fmla="*/ 28 w 36"/>
                <a:gd name="T13" fmla="*/ 8 h 8"/>
                <a:gd name="T14" fmla="*/ 21 w 36"/>
                <a:gd name="T15" fmla="*/ 7 h 8"/>
                <a:gd name="T16" fmla="*/ 14 w 36"/>
                <a:gd name="T17" fmla="*/ 7 h 8"/>
                <a:gd name="T18" fmla="*/ 8 w 36"/>
                <a:gd name="T19" fmla="*/ 8 h 8"/>
                <a:gd name="T20" fmla="*/ 0 w 36"/>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8"/>
                <a:gd name="T35" fmla="*/ 36 w 3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8">
                  <a:moveTo>
                    <a:pt x="0" y="5"/>
                  </a:moveTo>
                  <a:lnTo>
                    <a:pt x="7" y="4"/>
                  </a:lnTo>
                  <a:lnTo>
                    <a:pt x="14" y="2"/>
                  </a:lnTo>
                  <a:lnTo>
                    <a:pt x="21" y="1"/>
                  </a:lnTo>
                  <a:lnTo>
                    <a:pt x="28" y="0"/>
                  </a:lnTo>
                  <a:lnTo>
                    <a:pt x="36" y="4"/>
                  </a:lnTo>
                  <a:lnTo>
                    <a:pt x="28" y="8"/>
                  </a:lnTo>
                  <a:lnTo>
                    <a:pt x="21" y="7"/>
                  </a:lnTo>
                  <a:lnTo>
                    <a:pt x="14" y="7"/>
                  </a:lnTo>
                  <a:lnTo>
                    <a:pt x="8" y="8"/>
                  </a:lnTo>
                  <a:lnTo>
                    <a:pt x="0" y="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1" name="Freeform 35"/>
            <p:cNvSpPr>
              <a:spLocks/>
            </p:cNvSpPr>
            <p:nvPr/>
          </p:nvSpPr>
          <p:spPr bwMode="auto">
            <a:xfrm>
              <a:off x="2280" y="2892"/>
              <a:ext cx="49" cy="30"/>
            </a:xfrm>
            <a:custGeom>
              <a:avLst/>
              <a:gdLst>
                <a:gd name="T0" fmla="*/ 9 w 49"/>
                <a:gd name="T1" fmla="*/ 24 h 30"/>
                <a:gd name="T2" fmla="*/ 3 w 49"/>
                <a:gd name="T3" fmla="*/ 20 h 30"/>
                <a:gd name="T4" fmla="*/ 0 w 49"/>
                <a:gd name="T5" fmla="*/ 14 h 30"/>
                <a:gd name="T6" fmla="*/ 0 w 49"/>
                <a:gd name="T7" fmla="*/ 7 h 30"/>
                <a:gd name="T8" fmla="*/ 5 w 49"/>
                <a:gd name="T9" fmla="*/ 0 h 30"/>
                <a:gd name="T10" fmla="*/ 18 w 49"/>
                <a:gd name="T11" fmla="*/ 17 h 30"/>
                <a:gd name="T12" fmla="*/ 25 w 49"/>
                <a:gd name="T13" fmla="*/ 20 h 30"/>
                <a:gd name="T14" fmla="*/ 32 w 49"/>
                <a:gd name="T15" fmla="*/ 24 h 30"/>
                <a:gd name="T16" fmla="*/ 40 w 49"/>
                <a:gd name="T17" fmla="*/ 24 h 30"/>
                <a:gd name="T18" fmla="*/ 49 w 49"/>
                <a:gd name="T19" fmla="*/ 18 h 30"/>
                <a:gd name="T20" fmla="*/ 43 w 49"/>
                <a:gd name="T21" fmla="*/ 25 h 30"/>
                <a:gd name="T22" fmla="*/ 39 w 49"/>
                <a:gd name="T23" fmla="*/ 28 h 30"/>
                <a:gd name="T24" fmla="*/ 33 w 49"/>
                <a:gd name="T25" fmla="*/ 28 h 30"/>
                <a:gd name="T26" fmla="*/ 26 w 49"/>
                <a:gd name="T27" fmla="*/ 28 h 30"/>
                <a:gd name="T28" fmla="*/ 22 w 49"/>
                <a:gd name="T29" fmla="*/ 30 h 30"/>
                <a:gd name="T30" fmla="*/ 9 w 49"/>
                <a:gd name="T31" fmla="*/ 2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30"/>
                <a:gd name="T50" fmla="*/ 49 w 49"/>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30">
                  <a:moveTo>
                    <a:pt x="9" y="24"/>
                  </a:moveTo>
                  <a:lnTo>
                    <a:pt x="3" y="20"/>
                  </a:lnTo>
                  <a:lnTo>
                    <a:pt x="0" y="14"/>
                  </a:lnTo>
                  <a:lnTo>
                    <a:pt x="0" y="7"/>
                  </a:lnTo>
                  <a:lnTo>
                    <a:pt x="5" y="0"/>
                  </a:lnTo>
                  <a:lnTo>
                    <a:pt x="18" y="17"/>
                  </a:lnTo>
                  <a:lnTo>
                    <a:pt x="25" y="20"/>
                  </a:lnTo>
                  <a:lnTo>
                    <a:pt x="32" y="24"/>
                  </a:lnTo>
                  <a:lnTo>
                    <a:pt x="40" y="24"/>
                  </a:lnTo>
                  <a:lnTo>
                    <a:pt x="49" y="18"/>
                  </a:lnTo>
                  <a:lnTo>
                    <a:pt x="43" y="25"/>
                  </a:lnTo>
                  <a:lnTo>
                    <a:pt x="39" y="28"/>
                  </a:lnTo>
                  <a:lnTo>
                    <a:pt x="33" y="28"/>
                  </a:lnTo>
                  <a:lnTo>
                    <a:pt x="26" y="28"/>
                  </a:lnTo>
                  <a:lnTo>
                    <a:pt x="22" y="30"/>
                  </a:lnTo>
                  <a:lnTo>
                    <a:pt x="9" y="2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2" name="Freeform 36"/>
            <p:cNvSpPr>
              <a:spLocks/>
            </p:cNvSpPr>
            <p:nvPr/>
          </p:nvSpPr>
          <p:spPr bwMode="auto">
            <a:xfrm>
              <a:off x="2379" y="2902"/>
              <a:ext cx="32" cy="25"/>
            </a:xfrm>
            <a:custGeom>
              <a:avLst/>
              <a:gdLst>
                <a:gd name="T0" fmla="*/ 0 w 32"/>
                <a:gd name="T1" fmla="*/ 25 h 25"/>
                <a:gd name="T2" fmla="*/ 6 w 32"/>
                <a:gd name="T3" fmla="*/ 18 h 25"/>
                <a:gd name="T4" fmla="*/ 12 w 32"/>
                <a:gd name="T5" fmla="*/ 11 h 25"/>
                <a:gd name="T6" fmla="*/ 19 w 32"/>
                <a:gd name="T7" fmla="*/ 5 h 25"/>
                <a:gd name="T8" fmla="*/ 27 w 32"/>
                <a:gd name="T9" fmla="*/ 0 h 25"/>
                <a:gd name="T10" fmla="*/ 32 w 32"/>
                <a:gd name="T11" fmla="*/ 7 h 25"/>
                <a:gd name="T12" fmla="*/ 27 w 32"/>
                <a:gd name="T13" fmla="*/ 10 h 25"/>
                <a:gd name="T14" fmla="*/ 22 w 32"/>
                <a:gd name="T15" fmla="*/ 14 h 25"/>
                <a:gd name="T16" fmla="*/ 14 w 32"/>
                <a:gd name="T17" fmla="*/ 18 h 25"/>
                <a:gd name="T18" fmla="*/ 7 w 32"/>
                <a:gd name="T19" fmla="*/ 21 h 25"/>
                <a:gd name="T20" fmla="*/ 0 w 32"/>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
                <a:gd name="T35" fmla="*/ 32 w 32"/>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
                  <a:moveTo>
                    <a:pt x="0" y="25"/>
                  </a:moveTo>
                  <a:lnTo>
                    <a:pt x="6" y="18"/>
                  </a:lnTo>
                  <a:lnTo>
                    <a:pt x="12" y="11"/>
                  </a:lnTo>
                  <a:lnTo>
                    <a:pt x="19" y="5"/>
                  </a:lnTo>
                  <a:lnTo>
                    <a:pt x="27" y="0"/>
                  </a:lnTo>
                  <a:lnTo>
                    <a:pt x="32" y="7"/>
                  </a:lnTo>
                  <a:lnTo>
                    <a:pt x="27" y="10"/>
                  </a:lnTo>
                  <a:lnTo>
                    <a:pt x="22" y="14"/>
                  </a:lnTo>
                  <a:lnTo>
                    <a:pt x="14" y="18"/>
                  </a:lnTo>
                  <a:lnTo>
                    <a:pt x="7" y="21"/>
                  </a:lnTo>
                  <a:lnTo>
                    <a:pt x="0" y="2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3" name="Freeform 37"/>
            <p:cNvSpPr>
              <a:spLocks/>
            </p:cNvSpPr>
            <p:nvPr/>
          </p:nvSpPr>
          <p:spPr bwMode="auto">
            <a:xfrm>
              <a:off x="3375" y="3003"/>
              <a:ext cx="466" cy="62"/>
            </a:xfrm>
            <a:custGeom>
              <a:avLst/>
              <a:gdLst>
                <a:gd name="T0" fmla="*/ 0 w 466"/>
                <a:gd name="T1" fmla="*/ 54 h 62"/>
                <a:gd name="T2" fmla="*/ 27 w 466"/>
                <a:gd name="T3" fmla="*/ 36 h 62"/>
                <a:gd name="T4" fmla="*/ 58 w 466"/>
                <a:gd name="T5" fmla="*/ 19 h 62"/>
                <a:gd name="T6" fmla="*/ 94 w 466"/>
                <a:gd name="T7" fmla="*/ 9 h 62"/>
                <a:gd name="T8" fmla="*/ 133 w 466"/>
                <a:gd name="T9" fmla="*/ 10 h 62"/>
                <a:gd name="T10" fmla="*/ 144 w 466"/>
                <a:gd name="T11" fmla="*/ 16 h 62"/>
                <a:gd name="T12" fmla="*/ 157 w 466"/>
                <a:gd name="T13" fmla="*/ 23 h 62"/>
                <a:gd name="T14" fmla="*/ 170 w 466"/>
                <a:gd name="T15" fmla="*/ 29 h 62"/>
                <a:gd name="T16" fmla="*/ 183 w 466"/>
                <a:gd name="T17" fmla="*/ 36 h 62"/>
                <a:gd name="T18" fmla="*/ 200 w 466"/>
                <a:gd name="T19" fmla="*/ 36 h 62"/>
                <a:gd name="T20" fmla="*/ 220 w 466"/>
                <a:gd name="T21" fmla="*/ 37 h 62"/>
                <a:gd name="T22" fmla="*/ 237 w 466"/>
                <a:gd name="T23" fmla="*/ 29 h 62"/>
                <a:gd name="T24" fmla="*/ 253 w 466"/>
                <a:gd name="T25" fmla="*/ 20 h 62"/>
                <a:gd name="T26" fmla="*/ 270 w 466"/>
                <a:gd name="T27" fmla="*/ 12 h 62"/>
                <a:gd name="T28" fmla="*/ 287 w 466"/>
                <a:gd name="T29" fmla="*/ 3 h 62"/>
                <a:gd name="T30" fmla="*/ 299 w 466"/>
                <a:gd name="T31" fmla="*/ 0 h 62"/>
                <a:gd name="T32" fmla="*/ 310 w 466"/>
                <a:gd name="T33" fmla="*/ 0 h 62"/>
                <a:gd name="T34" fmla="*/ 323 w 466"/>
                <a:gd name="T35" fmla="*/ 0 h 62"/>
                <a:gd name="T36" fmla="*/ 336 w 466"/>
                <a:gd name="T37" fmla="*/ 3 h 62"/>
                <a:gd name="T38" fmla="*/ 346 w 466"/>
                <a:gd name="T39" fmla="*/ 9 h 62"/>
                <a:gd name="T40" fmla="*/ 356 w 466"/>
                <a:gd name="T41" fmla="*/ 14 h 62"/>
                <a:gd name="T42" fmla="*/ 367 w 466"/>
                <a:gd name="T43" fmla="*/ 20 h 62"/>
                <a:gd name="T44" fmla="*/ 380 w 466"/>
                <a:gd name="T45" fmla="*/ 26 h 62"/>
                <a:gd name="T46" fmla="*/ 400 w 466"/>
                <a:gd name="T47" fmla="*/ 24 h 62"/>
                <a:gd name="T48" fmla="*/ 419 w 466"/>
                <a:gd name="T49" fmla="*/ 19 h 62"/>
                <a:gd name="T50" fmla="*/ 439 w 466"/>
                <a:gd name="T51" fmla="*/ 14 h 62"/>
                <a:gd name="T52" fmla="*/ 459 w 466"/>
                <a:gd name="T53" fmla="*/ 14 h 62"/>
                <a:gd name="T54" fmla="*/ 454 w 466"/>
                <a:gd name="T55" fmla="*/ 24 h 62"/>
                <a:gd name="T56" fmla="*/ 430 w 466"/>
                <a:gd name="T57" fmla="*/ 30 h 62"/>
                <a:gd name="T58" fmla="*/ 404 w 466"/>
                <a:gd name="T59" fmla="*/ 36 h 62"/>
                <a:gd name="T60" fmla="*/ 377 w 466"/>
                <a:gd name="T61" fmla="*/ 37 h 62"/>
                <a:gd name="T62" fmla="*/ 356 w 466"/>
                <a:gd name="T63" fmla="*/ 29 h 62"/>
                <a:gd name="T64" fmla="*/ 336 w 466"/>
                <a:gd name="T65" fmla="*/ 19 h 62"/>
                <a:gd name="T66" fmla="*/ 310 w 466"/>
                <a:gd name="T67" fmla="*/ 12 h 62"/>
                <a:gd name="T68" fmla="*/ 283 w 466"/>
                <a:gd name="T69" fmla="*/ 20 h 62"/>
                <a:gd name="T70" fmla="*/ 258 w 466"/>
                <a:gd name="T71" fmla="*/ 33 h 62"/>
                <a:gd name="T72" fmla="*/ 231 w 466"/>
                <a:gd name="T73" fmla="*/ 46 h 62"/>
                <a:gd name="T74" fmla="*/ 204 w 466"/>
                <a:gd name="T75" fmla="*/ 52 h 62"/>
                <a:gd name="T76" fmla="*/ 180 w 466"/>
                <a:gd name="T77" fmla="*/ 47 h 62"/>
                <a:gd name="T78" fmla="*/ 158 w 466"/>
                <a:gd name="T79" fmla="*/ 39 h 62"/>
                <a:gd name="T80" fmla="*/ 137 w 466"/>
                <a:gd name="T81" fmla="*/ 27 h 62"/>
                <a:gd name="T82" fmla="*/ 113 w 466"/>
                <a:gd name="T83" fmla="*/ 20 h 62"/>
                <a:gd name="T84" fmla="*/ 81 w 466"/>
                <a:gd name="T85" fmla="*/ 26 h 62"/>
                <a:gd name="T86" fmla="*/ 51 w 466"/>
                <a:gd name="T87" fmla="*/ 37 h 62"/>
                <a:gd name="T88" fmla="*/ 24 w 466"/>
                <a:gd name="T89" fmla="*/ 53 h 62"/>
                <a:gd name="T90" fmla="*/ 4 w 466"/>
                <a:gd name="T91" fmla="*/ 62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6"/>
                <a:gd name="T139" fmla="*/ 0 h 62"/>
                <a:gd name="T140" fmla="*/ 466 w 466"/>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6" h="62">
                  <a:moveTo>
                    <a:pt x="4" y="62"/>
                  </a:moveTo>
                  <a:lnTo>
                    <a:pt x="0" y="54"/>
                  </a:lnTo>
                  <a:lnTo>
                    <a:pt x="12" y="44"/>
                  </a:lnTo>
                  <a:lnTo>
                    <a:pt x="27" y="36"/>
                  </a:lnTo>
                  <a:lnTo>
                    <a:pt x="42" y="27"/>
                  </a:lnTo>
                  <a:lnTo>
                    <a:pt x="58" y="19"/>
                  </a:lnTo>
                  <a:lnTo>
                    <a:pt x="77" y="13"/>
                  </a:lnTo>
                  <a:lnTo>
                    <a:pt x="94" y="9"/>
                  </a:lnTo>
                  <a:lnTo>
                    <a:pt x="114" y="7"/>
                  </a:lnTo>
                  <a:lnTo>
                    <a:pt x="133" y="10"/>
                  </a:lnTo>
                  <a:lnTo>
                    <a:pt x="138" y="13"/>
                  </a:lnTo>
                  <a:lnTo>
                    <a:pt x="144" y="16"/>
                  </a:lnTo>
                  <a:lnTo>
                    <a:pt x="150" y="20"/>
                  </a:lnTo>
                  <a:lnTo>
                    <a:pt x="157" y="23"/>
                  </a:lnTo>
                  <a:lnTo>
                    <a:pt x="163" y="26"/>
                  </a:lnTo>
                  <a:lnTo>
                    <a:pt x="170" y="29"/>
                  </a:lnTo>
                  <a:lnTo>
                    <a:pt x="175" y="33"/>
                  </a:lnTo>
                  <a:lnTo>
                    <a:pt x="183" y="36"/>
                  </a:lnTo>
                  <a:lnTo>
                    <a:pt x="191" y="36"/>
                  </a:lnTo>
                  <a:lnTo>
                    <a:pt x="200" y="36"/>
                  </a:lnTo>
                  <a:lnTo>
                    <a:pt x="210" y="37"/>
                  </a:lnTo>
                  <a:lnTo>
                    <a:pt x="220" y="37"/>
                  </a:lnTo>
                  <a:lnTo>
                    <a:pt x="228" y="33"/>
                  </a:lnTo>
                  <a:lnTo>
                    <a:pt x="237" y="29"/>
                  </a:lnTo>
                  <a:lnTo>
                    <a:pt x="244" y="24"/>
                  </a:lnTo>
                  <a:lnTo>
                    <a:pt x="253" y="20"/>
                  </a:lnTo>
                  <a:lnTo>
                    <a:pt x="261" y="16"/>
                  </a:lnTo>
                  <a:lnTo>
                    <a:pt x="270" y="12"/>
                  </a:lnTo>
                  <a:lnTo>
                    <a:pt x="278" y="7"/>
                  </a:lnTo>
                  <a:lnTo>
                    <a:pt x="287" y="3"/>
                  </a:lnTo>
                  <a:lnTo>
                    <a:pt x="293" y="2"/>
                  </a:lnTo>
                  <a:lnTo>
                    <a:pt x="299" y="0"/>
                  </a:lnTo>
                  <a:lnTo>
                    <a:pt x="304" y="0"/>
                  </a:lnTo>
                  <a:lnTo>
                    <a:pt x="310" y="0"/>
                  </a:lnTo>
                  <a:lnTo>
                    <a:pt x="317" y="0"/>
                  </a:lnTo>
                  <a:lnTo>
                    <a:pt x="323" y="0"/>
                  </a:lnTo>
                  <a:lnTo>
                    <a:pt x="330" y="2"/>
                  </a:lnTo>
                  <a:lnTo>
                    <a:pt x="336" y="3"/>
                  </a:lnTo>
                  <a:lnTo>
                    <a:pt x="340" y="6"/>
                  </a:lnTo>
                  <a:lnTo>
                    <a:pt x="346" y="9"/>
                  </a:lnTo>
                  <a:lnTo>
                    <a:pt x="351" y="12"/>
                  </a:lnTo>
                  <a:lnTo>
                    <a:pt x="356" y="14"/>
                  </a:lnTo>
                  <a:lnTo>
                    <a:pt x="361" y="17"/>
                  </a:lnTo>
                  <a:lnTo>
                    <a:pt x="367" y="20"/>
                  </a:lnTo>
                  <a:lnTo>
                    <a:pt x="374" y="23"/>
                  </a:lnTo>
                  <a:lnTo>
                    <a:pt x="380" y="26"/>
                  </a:lnTo>
                  <a:lnTo>
                    <a:pt x="390" y="26"/>
                  </a:lnTo>
                  <a:lnTo>
                    <a:pt x="400" y="24"/>
                  </a:lnTo>
                  <a:lnTo>
                    <a:pt x="409" y="22"/>
                  </a:lnTo>
                  <a:lnTo>
                    <a:pt x="419" y="19"/>
                  </a:lnTo>
                  <a:lnTo>
                    <a:pt x="429" y="16"/>
                  </a:lnTo>
                  <a:lnTo>
                    <a:pt x="439" y="14"/>
                  </a:lnTo>
                  <a:lnTo>
                    <a:pt x="449" y="13"/>
                  </a:lnTo>
                  <a:lnTo>
                    <a:pt x="459" y="14"/>
                  </a:lnTo>
                  <a:lnTo>
                    <a:pt x="466" y="23"/>
                  </a:lnTo>
                  <a:lnTo>
                    <a:pt x="454" y="24"/>
                  </a:lnTo>
                  <a:lnTo>
                    <a:pt x="443" y="27"/>
                  </a:lnTo>
                  <a:lnTo>
                    <a:pt x="430" y="30"/>
                  </a:lnTo>
                  <a:lnTo>
                    <a:pt x="417" y="33"/>
                  </a:lnTo>
                  <a:lnTo>
                    <a:pt x="404" y="36"/>
                  </a:lnTo>
                  <a:lnTo>
                    <a:pt x="390" y="37"/>
                  </a:lnTo>
                  <a:lnTo>
                    <a:pt x="377" y="37"/>
                  </a:lnTo>
                  <a:lnTo>
                    <a:pt x="363" y="34"/>
                  </a:lnTo>
                  <a:lnTo>
                    <a:pt x="356" y="29"/>
                  </a:lnTo>
                  <a:lnTo>
                    <a:pt x="346" y="24"/>
                  </a:lnTo>
                  <a:lnTo>
                    <a:pt x="336" y="19"/>
                  </a:lnTo>
                  <a:lnTo>
                    <a:pt x="326" y="12"/>
                  </a:lnTo>
                  <a:lnTo>
                    <a:pt x="310" y="12"/>
                  </a:lnTo>
                  <a:lnTo>
                    <a:pt x="296" y="14"/>
                  </a:lnTo>
                  <a:lnTo>
                    <a:pt x="283" y="20"/>
                  </a:lnTo>
                  <a:lnTo>
                    <a:pt x="270" y="26"/>
                  </a:lnTo>
                  <a:lnTo>
                    <a:pt x="258" y="33"/>
                  </a:lnTo>
                  <a:lnTo>
                    <a:pt x="246" y="40"/>
                  </a:lnTo>
                  <a:lnTo>
                    <a:pt x="231" y="46"/>
                  </a:lnTo>
                  <a:lnTo>
                    <a:pt x="216" y="52"/>
                  </a:lnTo>
                  <a:lnTo>
                    <a:pt x="204" y="52"/>
                  </a:lnTo>
                  <a:lnTo>
                    <a:pt x="191" y="50"/>
                  </a:lnTo>
                  <a:lnTo>
                    <a:pt x="180" y="47"/>
                  </a:lnTo>
                  <a:lnTo>
                    <a:pt x="168" y="43"/>
                  </a:lnTo>
                  <a:lnTo>
                    <a:pt x="158" y="39"/>
                  </a:lnTo>
                  <a:lnTo>
                    <a:pt x="147" y="33"/>
                  </a:lnTo>
                  <a:lnTo>
                    <a:pt x="137" y="27"/>
                  </a:lnTo>
                  <a:lnTo>
                    <a:pt x="128" y="22"/>
                  </a:lnTo>
                  <a:lnTo>
                    <a:pt x="113" y="20"/>
                  </a:lnTo>
                  <a:lnTo>
                    <a:pt x="97" y="22"/>
                  </a:lnTo>
                  <a:lnTo>
                    <a:pt x="81" y="26"/>
                  </a:lnTo>
                  <a:lnTo>
                    <a:pt x="65" y="30"/>
                  </a:lnTo>
                  <a:lnTo>
                    <a:pt x="51" y="37"/>
                  </a:lnTo>
                  <a:lnTo>
                    <a:pt x="37" y="46"/>
                  </a:lnTo>
                  <a:lnTo>
                    <a:pt x="24" y="53"/>
                  </a:lnTo>
                  <a:lnTo>
                    <a:pt x="12" y="62"/>
                  </a:lnTo>
                  <a:lnTo>
                    <a:pt x="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4" name="Freeform 38"/>
            <p:cNvSpPr>
              <a:spLocks/>
            </p:cNvSpPr>
            <p:nvPr/>
          </p:nvSpPr>
          <p:spPr bwMode="auto">
            <a:xfrm>
              <a:off x="2260" y="2686"/>
              <a:ext cx="88" cy="88"/>
            </a:xfrm>
            <a:custGeom>
              <a:avLst/>
              <a:gdLst>
                <a:gd name="T0" fmla="*/ 56 w 88"/>
                <a:gd name="T1" fmla="*/ 88 h 88"/>
                <a:gd name="T2" fmla="*/ 50 w 88"/>
                <a:gd name="T3" fmla="*/ 87 h 88"/>
                <a:gd name="T4" fmla="*/ 43 w 88"/>
                <a:gd name="T5" fmla="*/ 85 h 88"/>
                <a:gd name="T6" fmla="*/ 36 w 88"/>
                <a:gd name="T7" fmla="*/ 84 h 88"/>
                <a:gd name="T8" fmla="*/ 29 w 88"/>
                <a:gd name="T9" fmla="*/ 81 h 88"/>
                <a:gd name="T10" fmla="*/ 25 w 88"/>
                <a:gd name="T11" fmla="*/ 77 h 88"/>
                <a:gd name="T12" fmla="*/ 22 w 88"/>
                <a:gd name="T13" fmla="*/ 74 h 88"/>
                <a:gd name="T14" fmla="*/ 18 w 88"/>
                <a:gd name="T15" fmla="*/ 73 h 88"/>
                <a:gd name="T16" fmla="*/ 12 w 88"/>
                <a:gd name="T17" fmla="*/ 67 h 88"/>
                <a:gd name="T18" fmla="*/ 9 w 88"/>
                <a:gd name="T19" fmla="*/ 62 h 88"/>
                <a:gd name="T20" fmla="*/ 6 w 88"/>
                <a:gd name="T21" fmla="*/ 58 h 88"/>
                <a:gd name="T22" fmla="*/ 3 w 88"/>
                <a:gd name="T23" fmla="*/ 54 h 88"/>
                <a:gd name="T24" fmla="*/ 0 w 88"/>
                <a:gd name="T25" fmla="*/ 47 h 88"/>
                <a:gd name="T26" fmla="*/ 0 w 88"/>
                <a:gd name="T27" fmla="*/ 35 h 88"/>
                <a:gd name="T28" fmla="*/ 3 w 88"/>
                <a:gd name="T29" fmla="*/ 28 h 88"/>
                <a:gd name="T30" fmla="*/ 5 w 88"/>
                <a:gd name="T31" fmla="*/ 22 h 88"/>
                <a:gd name="T32" fmla="*/ 9 w 88"/>
                <a:gd name="T33" fmla="*/ 17 h 88"/>
                <a:gd name="T34" fmla="*/ 13 w 88"/>
                <a:gd name="T35" fmla="*/ 11 h 88"/>
                <a:gd name="T36" fmla="*/ 18 w 88"/>
                <a:gd name="T37" fmla="*/ 8 h 88"/>
                <a:gd name="T38" fmla="*/ 22 w 88"/>
                <a:gd name="T39" fmla="*/ 7 h 88"/>
                <a:gd name="T40" fmla="*/ 28 w 88"/>
                <a:gd name="T41" fmla="*/ 4 h 88"/>
                <a:gd name="T42" fmla="*/ 33 w 88"/>
                <a:gd name="T43" fmla="*/ 2 h 88"/>
                <a:gd name="T44" fmla="*/ 39 w 88"/>
                <a:gd name="T45" fmla="*/ 1 h 88"/>
                <a:gd name="T46" fmla="*/ 45 w 88"/>
                <a:gd name="T47" fmla="*/ 1 h 88"/>
                <a:gd name="T48" fmla="*/ 50 w 88"/>
                <a:gd name="T49" fmla="*/ 0 h 88"/>
                <a:gd name="T50" fmla="*/ 56 w 88"/>
                <a:gd name="T51" fmla="*/ 0 h 88"/>
                <a:gd name="T52" fmla="*/ 63 w 88"/>
                <a:gd name="T53" fmla="*/ 1 h 88"/>
                <a:gd name="T54" fmla="*/ 70 w 88"/>
                <a:gd name="T55" fmla="*/ 5 h 88"/>
                <a:gd name="T56" fmla="*/ 78 w 88"/>
                <a:gd name="T57" fmla="*/ 11 h 88"/>
                <a:gd name="T58" fmla="*/ 85 w 88"/>
                <a:gd name="T59" fmla="*/ 17 h 88"/>
                <a:gd name="T60" fmla="*/ 86 w 88"/>
                <a:gd name="T61" fmla="*/ 30 h 88"/>
                <a:gd name="T62" fmla="*/ 88 w 88"/>
                <a:gd name="T63" fmla="*/ 41 h 88"/>
                <a:gd name="T64" fmla="*/ 88 w 88"/>
                <a:gd name="T65" fmla="*/ 52 h 88"/>
                <a:gd name="T66" fmla="*/ 85 w 88"/>
                <a:gd name="T67" fmla="*/ 67 h 88"/>
                <a:gd name="T68" fmla="*/ 78 w 88"/>
                <a:gd name="T69" fmla="*/ 74 h 88"/>
                <a:gd name="T70" fmla="*/ 72 w 88"/>
                <a:gd name="T71" fmla="*/ 78 h 88"/>
                <a:gd name="T72" fmla="*/ 65 w 88"/>
                <a:gd name="T73" fmla="*/ 84 h 88"/>
                <a:gd name="T74" fmla="*/ 56 w 88"/>
                <a:gd name="T75" fmla="*/ 88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56" y="88"/>
                  </a:moveTo>
                  <a:lnTo>
                    <a:pt x="50" y="87"/>
                  </a:lnTo>
                  <a:lnTo>
                    <a:pt x="43" y="85"/>
                  </a:lnTo>
                  <a:lnTo>
                    <a:pt x="36" y="84"/>
                  </a:lnTo>
                  <a:lnTo>
                    <a:pt x="29" y="81"/>
                  </a:lnTo>
                  <a:lnTo>
                    <a:pt x="25" y="77"/>
                  </a:lnTo>
                  <a:lnTo>
                    <a:pt x="22" y="74"/>
                  </a:lnTo>
                  <a:lnTo>
                    <a:pt x="18" y="73"/>
                  </a:lnTo>
                  <a:lnTo>
                    <a:pt x="12" y="67"/>
                  </a:lnTo>
                  <a:lnTo>
                    <a:pt x="9" y="62"/>
                  </a:lnTo>
                  <a:lnTo>
                    <a:pt x="6" y="58"/>
                  </a:lnTo>
                  <a:lnTo>
                    <a:pt x="3" y="54"/>
                  </a:lnTo>
                  <a:lnTo>
                    <a:pt x="0" y="47"/>
                  </a:lnTo>
                  <a:lnTo>
                    <a:pt x="0" y="35"/>
                  </a:lnTo>
                  <a:lnTo>
                    <a:pt x="3" y="28"/>
                  </a:lnTo>
                  <a:lnTo>
                    <a:pt x="5" y="22"/>
                  </a:lnTo>
                  <a:lnTo>
                    <a:pt x="9" y="17"/>
                  </a:lnTo>
                  <a:lnTo>
                    <a:pt x="13" y="11"/>
                  </a:lnTo>
                  <a:lnTo>
                    <a:pt x="18" y="8"/>
                  </a:lnTo>
                  <a:lnTo>
                    <a:pt x="22" y="7"/>
                  </a:lnTo>
                  <a:lnTo>
                    <a:pt x="28" y="4"/>
                  </a:lnTo>
                  <a:lnTo>
                    <a:pt x="33" y="2"/>
                  </a:lnTo>
                  <a:lnTo>
                    <a:pt x="39" y="1"/>
                  </a:lnTo>
                  <a:lnTo>
                    <a:pt x="45" y="1"/>
                  </a:lnTo>
                  <a:lnTo>
                    <a:pt x="50" y="0"/>
                  </a:lnTo>
                  <a:lnTo>
                    <a:pt x="56" y="0"/>
                  </a:lnTo>
                  <a:lnTo>
                    <a:pt x="63" y="1"/>
                  </a:lnTo>
                  <a:lnTo>
                    <a:pt x="70" y="5"/>
                  </a:lnTo>
                  <a:lnTo>
                    <a:pt x="78" y="11"/>
                  </a:lnTo>
                  <a:lnTo>
                    <a:pt x="85" y="17"/>
                  </a:lnTo>
                  <a:lnTo>
                    <a:pt x="86" y="30"/>
                  </a:lnTo>
                  <a:lnTo>
                    <a:pt x="88" y="41"/>
                  </a:lnTo>
                  <a:lnTo>
                    <a:pt x="88" y="52"/>
                  </a:lnTo>
                  <a:lnTo>
                    <a:pt x="85" y="67"/>
                  </a:lnTo>
                  <a:lnTo>
                    <a:pt x="78" y="74"/>
                  </a:lnTo>
                  <a:lnTo>
                    <a:pt x="72" y="78"/>
                  </a:lnTo>
                  <a:lnTo>
                    <a:pt x="65" y="84"/>
                  </a:lnTo>
                  <a:lnTo>
                    <a:pt x="56"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5" name="Freeform 39"/>
            <p:cNvSpPr>
              <a:spLocks/>
            </p:cNvSpPr>
            <p:nvPr/>
          </p:nvSpPr>
          <p:spPr bwMode="auto">
            <a:xfrm>
              <a:off x="2275" y="2701"/>
              <a:ext cx="60" cy="58"/>
            </a:xfrm>
            <a:custGeom>
              <a:avLst/>
              <a:gdLst>
                <a:gd name="T0" fmla="*/ 31 w 60"/>
                <a:gd name="T1" fmla="*/ 58 h 58"/>
                <a:gd name="T2" fmla="*/ 25 w 60"/>
                <a:gd name="T3" fmla="*/ 56 h 58"/>
                <a:gd name="T4" fmla="*/ 21 w 60"/>
                <a:gd name="T5" fmla="*/ 53 h 58"/>
                <a:gd name="T6" fmla="*/ 17 w 60"/>
                <a:gd name="T7" fmla="*/ 50 h 58"/>
                <a:gd name="T8" fmla="*/ 11 w 60"/>
                <a:gd name="T9" fmla="*/ 47 h 58"/>
                <a:gd name="T10" fmla="*/ 7 w 60"/>
                <a:gd name="T11" fmla="*/ 42 h 58"/>
                <a:gd name="T12" fmla="*/ 0 w 60"/>
                <a:gd name="T13" fmla="*/ 30 h 58"/>
                <a:gd name="T14" fmla="*/ 3 w 60"/>
                <a:gd name="T15" fmla="*/ 17 h 58"/>
                <a:gd name="T16" fmla="*/ 7 w 60"/>
                <a:gd name="T17" fmla="*/ 12 h 58"/>
                <a:gd name="T18" fmla="*/ 10 w 60"/>
                <a:gd name="T19" fmla="*/ 7 h 58"/>
                <a:gd name="T20" fmla="*/ 13 w 60"/>
                <a:gd name="T21" fmla="*/ 5 h 58"/>
                <a:gd name="T22" fmla="*/ 17 w 60"/>
                <a:gd name="T23" fmla="*/ 2 h 58"/>
                <a:gd name="T24" fmla="*/ 23 w 60"/>
                <a:gd name="T25" fmla="*/ 0 h 58"/>
                <a:gd name="T26" fmla="*/ 28 w 60"/>
                <a:gd name="T27" fmla="*/ 0 h 58"/>
                <a:gd name="T28" fmla="*/ 35 w 60"/>
                <a:gd name="T29" fmla="*/ 0 h 58"/>
                <a:gd name="T30" fmla="*/ 41 w 60"/>
                <a:gd name="T31" fmla="*/ 3 h 58"/>
                <a:gd name="T32" fmla="*/ 47 w 60"/>
                <a:gd name="T33" fmla="*/ 6 h 58"/>
                <a:gd name="T34" fmla="*/ 58 w 60"/>
                <a:gd name="T35" fmla="*/ 20 h 58"/>
                <a:gd name="T36" fmla="*/ 60 w 60"/>
                <a:gd name="T37" fmla="*/ 37 h 58"/>
                <a:gd name="T38" fmla="*/ 55 w 60"/>
                <a:gd name="T39" fmla="*/ 43 h 58"/>
                <a:gd name="T40" fmla="*/ 50 w 60"/>
                <a:gd name="T41" fmla="*/ 50 h 58"/>
                <a:gd name="T42" fmla="*/ 47 w 60"/>
                <a:gd name="T43" fmla="*/ 53 h 58"/>
                <a:gd name="T44" fmla="*/ 43 w 60"/>
                <a:gd name="T45" fmla="*/ 55 h 58"/>
                <a:gd name="T46" fmla="*/ 37 w 60"/>
                <a:gd name="T47" fmla="*/ 56 h 58"/>
                <a:gd name="T48" fmla="*/ 31 w 60"/>
                <a:gd name="T49" fmla="*/ 58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58"/>
                <a:gd name="T77" fmla="*/ 60 w 60"/>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58">
                  <a:moveTo>
                    <a:pt x="31" y="58"/>
                  </a:moveTo>
                  <a:lnTo>
                    <a:pt x="25" y="56"/>
                  </a:lnTo>
                  <a:lnTo>
                    <a:pt x="21" y="53"/>
                  </a:lnTo>
                  <a:lnTo>
                    <a:pt x="17" y="50"/>
                  </a:lnTo>
                  <a:lnTo>
                    <a:pt x="11" y="47"/>
                  </a:lnTo>
                  <a:lnTo>
                    <a:pt x="7" y="42"/>
                  </a:lnTo>
                  <a:lnTo>
                    <a:pt x="0" y="30"/>
                  </a:lnTo>
                  <a:lnTo>
                    <a:pt x="3" y="17"/>
                  </a:lnTo>
                  <a:lnTo>
                    <a:pt x="7" y="12"/>
                  </a:lnTo>
                  <a:lnTo>
                    <a:pt x="10" y="7"/>
                  </a:lnTo>
                  <a:lnTo>
                    <a:pt x="13" y="5"/>
                  </a:lnTo>
                  <a:lnTo>
                    <a:pt x="17" y="2"/>
                  </a:lnTo>
                  <a:lnTo>
                    <a:pt x="23" y="0"/>
                  </a:lnTo>
                  <a:lnTo>
                    <a:pt x="28" y="0"/>
                  </a:lnTo>
                  <a:lnTo>
                    <a:pt x="35" y="0"/>
                  </a:lnTo>
                  <a:lnTo>
                    <a:pt x="41" y="3"/>
                  </a:lnTo>
                  <a:lnTo>
                    <a:pt x="47" y="6"/>
                  </a:lnTo>
                  <a:lnTo>
                    <a:pt x="58" y="20"/>
                  </a:lnTo>
                  <a:lnTo>
                    <a:pt x="60" y="37"/>
                  </a:lnTo>
                  <a:lnTo>
                    <a:pt x="55" y="43"/>
                  </a:lnTo>
                  <a:lnTo>
                    <a:pt x="50" y="50"/>
                  </a:lnTo>
                  <a:lnTo>
                    <a:pt x="47" y="53"/>
                  </a:lnTo>
                  <a:lnTo>
                    <a:pt x="43" y="55"/>
                  </a:lnTo>
                  <a:lnTo>
                    <a:pt x="37" y="56"/>
                  </a:lnTo>
                  <a:lnTo>
                    <a:pt x="31"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6" name="Freeform 40"/>
            <p:cNvSpPr>
              <a:spLocks/>
            </p:cNvSpPr>
            <p:nvPr/>
          </p:nvSpPr>
          <p:spPr bwMode="auto">
            <a:xfrm>
              <a:off x="2134" y="2588"/>
              <a:ext cx="96" cy="90"/>
            </a:xfrm>
            <a:custGeom>
              <a:avLst/>
              <a:gdLst>
                <a:gd name="T0" fmla="*/ 62 w 96"/>
                <a:gd name="T1" fmla="*/ 90 h 90"/>
                <a:gd name="T2" fmla="*/ 56 w 96"/>
                <a:gd name="T3" fmla="*/ 90 h 90"/>
                <a:gd name="T4" fmla="*/ 49 w 96"/>
                <a:gd name="T5" fmla="*/ 89 h 90"/>
                <a:gd name="T6" fmla="*/ 43 w 96"/>
                <a:gd name="T7" fmla="*/ 89 h 90"/>
                <a:gd name="T8" fmla="*/ 38 w 96"/>
                <a:gd name="T9" fmla="*/ 88 h 90"/>
                <a:gd name="T10" fmla="*/ 33 w 96"/>
                <a:gd name="T11" fmla="*/ 85 h 90"/>
                <a:gd name="T12" fmla="*/ 28 w 96"/>
                <a:gd name="T13" fmla="*/ 83 h 90"/>
                <a:gd name="T14" fmla="*/ 22 w 96"/>
                <a:gd name="T15" fmla="*/ 79 h 90"/>
                <a:gd name="T16" fmla="*/ 18 w 96"/>
                <a:gd name="T17" fmla="*/ 76 h 90"/>
                <a:gd name="T18" fmla="*/ 13 w 96"/>
                <a:gd name="T19" fmla="*/ 69 h 90"/>
                <a:gd name="T20" fmla="*/ 9 w 96"/>
                <a:gd name="T21" fmla="*/ 60 h 90"/>
                <a:gd name="T22" fmla="*/ 5 w 96"/>
                <a:gd name="T23" fmla="*/ 52 h 90"/>
                <a:gd name="T24" fmla="*/ 0 w 96"/>
                <a:gd name="T25" fmla="*/ 40 h 90"/>
                <a:gd name="T26" fmla="*/ 5 w 96"/>
                <a:gd name="T27" fmla="*/ 22 h 90"/>
                <a:gd name="T28" fmla="*/ 11 w 96"/>
                <a:gd name="T29" fmla="*/ 15 h 90"/>
                <a:gd name="T30" fmla="*/ 16 w 96"/>
                <a:gd name="T31" fmla="*/ 10 h 90"/>
                <a:gd name="T32" fmla="*/ 25 w 96"/>
                <a:gd name="T33" fmla="*/ 6 h 90"/>
                <a:gd name="T34" fmla="*/ 33 w 96"/>
                <a:gd name="T35" fmla="*/ 3 h 90"/>
                <a:gd name="T36" fmla="*/ 42 w 96"/>
                <a:gd name="T37" fmla="*/ 0 h 90"/>
                <a:gd name="T38" fmla="*/ 53 w 96"/>
                <a:gd name="T39" fmla="*/ 0 h 90"/>
                <a:gd name="T40" fmla="*/ 62 w 96"/>
                <a:gd name="T41" fmla="*/ 5 h 90"/>
                <a:gd name="T42" fmla="*/ 69 w 96"/>
                <a:gd name="T43" fmla="*/ 9 h 90"/>
                <a:gd name="T44" fmla="*/ 76 w 96"/>
                <a:gd name="T45" fmla="*/ 13 h 90"/>
                <a:gd name="T46" fmla="*/ 85 w 96"/>
                <a:gd name="T47" fmla="*/ 17 h 90"/>
                <a:gd name="T48" fmla="*/ 88 w 96"/>
                <a:gd name="T49" fmla="*/ 26 h 90"/>
                <a:gd name="T50" fmla="*/ 91 w 96"/>
                <a:gd name="T51" fmla="*/ 32 h 90"/>
                <a:gd name="T52" fmla="*/ 93 w 96"/>
                <a:gd name="T53" fmla="*/ 39 h 90"/>
                <a:gd name="T54" fmla="*/ 96 w 96"/>
                <a:gd name="T55" fmla="*/ 49 h 90"/>
                <a:gd name="T56" fmla="*/ 95 w 96"/>
                <a:gd name="T57" fmla="*/ 62 h 90"/>
                <a:gd name="T58" fmla="*/ 93 w 96"/>
                <a:gd name="T59" fmla="*/ 66 h 90"/>
                <a:gd name="T60" fmla="*/ 92 w 96"/>
                <a:gd name="T61" fmla="*/ 70 h 90"/>
                <a:gd name="T62" fmla="*/ 89 w 96"/>
                <a:gd name="T63" fmla="*/ 75 h 90"/>
                <a:gd name="T64" fmla="*/ 86 w 96"/>
                <a:gd name="T65" fmla="*/ 80 h 90"/>
                <a:gd name="T66" fmla="*/ 82 w 96"/>
                <a:gd name="T67" fmla="*/ 83 h 90"/>
                <a:gd name="T68" fmla="*/ 76 w 96"/>
                <a:gd name="T69" fmla="*/ 85 h 90"/>
                <a:gd name="T70" fmla="*/ 69 w 96"/>
                <a:gd name="T71" fmla="*/ 88 h 90"/>
                <a:gd name="T72" fmla="*/ 62 w 96"/>
                <a:gd name="T73" fmla="*/ 9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90"/>
                <a:gd name="T113" fmla="*/ 96 w 96"/>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90">
                  <a:moveTo>
                    <a:pt x="62" y="90"/>
                  </a:moveTo>
                  <a:lnTo>
                    <a:pt x="56" y="90"/>
                  </a:lnTo>
                  <a:lnTo>
                    <a:pt x="49" y="89"/>
                  </a:lnTo>
                  <a:lnTo>
                    <a:pt x="43" y="89"/>
                  </a:lnTo>
                  <a:lnTo>
                    <a:pt x="38" y="88"/>
                  </a:lnTo>
                  <a:lnTo>
                    <a:pt x="33" y="85"/>
                  </a:lnTo>
                  <a:lnTo>
                    <a:pt x="28" y="83"/>
                  </a:lnTo>
                  <a:lnTo>
                    <a:pt x="22" y="79"/>
                  </a:lnTo>
                  <a:lnTo>
                    <a:pt x="18" y="76"/>
                  </a:lnTo>
                  <a:lnTo>
                    <a:pt x="13" y="69"/>
                  </a:lnTo>
                  <a:lnTo>
                    <a:pt x="9" y="60"/>
                  </a:lnTo>
                  <a:lnTo>
                    <a:pt x="5" y="52"/>
                  </a:lnTo>
                  <a:lnTo>
                    <a:pt x="0" y="40"/>
                  </a:lnTo>
                  <a:lnTo>
                    <a:pt x="5" y="22"/>
                  </a:lnTo>
                  <a:lnTo>
                    <a:pt x="11" y="15"/>
                  </a:lnTo>
                  <a:lnTo>
                    <a:pt x="16" y="10"/>
                  </a:lnTo>
                  <a:lnTo>
                    <a:pt x="25" y="6"/>
                  </a:lnTo>
                  <a:lnTo>
                    <a:pt x="33" y="3"/>
                  </a:lnTo>
                  <a:lnTo>
                    <a:pt x="42" y="0"/>
                  </a:lnTo>
                  <a:lnTo>
                    <a:pt x="53" y="0"/>
                  </a:lnTo>
                  <a:lnTo>
                    <a:pt x="62" y="5"/>
                  </a:lnTo>
                  <a:lnTo>
                    <a:pt x="69" y="9"/>
                  </a:lnTo>
                  <a:lnTo>
                    <a:pt x="76" y="13"/>
                  </a:lnTo>
                  <a:lnTo>
                    <a:pt x="85" y="17"/>
                  </a:lnTo>
                  <a:lnTo>
                    <a:pt x="88" y="26"/>
                  </a:lnTo>
                  <a:lnTo>
                    <a:pt x="91" y="32"/>
                  </a:lnTo>
                  <a:lnTo>
                    <a:pt x="93" y="39"/>
                  </a:lnTo>
                  <a:lnTo>
                    <a:pt x="96" y="49"/>
                  </a:lnTo>
                  <a:lnTo>
                    <a:pt x="95" y="62"/>
                  </a:lnTo>
                  <a:lnTo>
                    <a:pt x="93" y="66"/>
                  </a:lnTo>
                  <a:lnTo>
                    <a:pt x="92" y="70"/>
                  </a:lnTo>
                  <a:lnTo>
                    <a:pt x="89" y="75"/>
                  </a:lnTo>
                  <a:lnTo>
                    <a:pt x="86" y="80"/>
                  </a:lnTo>
                  <a:lnTo>
                    <a:pt x="82" y="83"/>
                  </a:lnTo>
                  <a:lnTo>
                    <a:pt x="76" y="85"/>
                  </a:lnTo>
                  <a:lnTo>
                    <a:pt x="69" y="88"/>
                  </a:lnTo>
                  <a:lnTo>
                    <a:pt x="62"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7" name="Freeform 41"/>
            <p:cNvSpPr>
              <a:spLocks/>
            </p:cNvSpPr>
            <p:nvPr/>
          </p:nvSpPr>
          <p:spPr bwMode="auto">
            <a:xfrm>
              <a:off x="2152" y="2607"/>
              <a:ext cx="64" cy="60"/>
            </a:xfrm>
            <a:custGeom>
              <a:avLst/>
              <a:gdLst>
                <a:gd name="T0" fmla="*/ 37 w 64"/>
                <a:gd name="T1" fmla="*/ 60 h 60"/>
                <a:gd name="T2" fmla="*/ 30 w 64"/>
                <a:gd name="T3" fmla="*/ 59 h 60"/>
                <a:gd name="T4" fmla="*/ 24 w 64"/>
                <a:gd name="T5" fmla="*/ 56 h 60"/>
                <a:gd name="T6" fmla="*/ 18 w 64"/>
                <a:gd name="T7" fmla="*/ 53 h 60"/>
                <a:gd name="T8" fmla="*/ 13 w 64"/>
                <a:gd name="T9" fmla="*/ 49 h 60"/>
                <a:gd name="T10" fmla="*/ 10 w 64"/>
                <a:gd name="T11" fmla="*/ 44 h 60"/>
                <a:gd name="T12" fmla="*/ 7 w 64"/>
                <a:gd name="T13" fmla="*/ 38 h 60"/>
                <a:gd name="T14" fmla="*/ 3 w 64"/>
                <a:gd name="T15" fmla="*/ 31 h 60"/>
                <a:gd name="T16" fmla="*/ 0 w 64"/>
                <a:gd name="T17" fmla="*/ 24 h 60"/>
                <a:gd name="T18" fmla="*/ 0 w 64"/>
                <a:gd name="T19" fmla="*/ 13 h 60"/>
                <a:gd name="T20" fmla="*/ 4 w 64"/>
                <a:gd name="T21" fmla="*/ 8 h 60"/>
                <a:gd name="T22" fmla="*/ 7 w 64"/>
                <a:gd name="T23" fmla="*/ 6 h 60"/>
                <a:gd name="T24" fmla="*/ 13 w 64"/>
                <a:gd name="T25" fmla="*/ 3 h 60"/>
                <a:gd name="T26" fmla="*/ 18 w 64"/>
                <a:gd name="T27" fmla="*/ 0 h 60"/>
                <a:gd name="T28" fmla="*/ 43 w 64"/>
                <a:gd name="T29" fmla="*/ 3 h 60"/>
                <a:gd name="T30" fmla="*/ 48 w 64"/>
                <a:gd name="T31" fmla="*/ 6 h 60"/>
                <a:gd name="T32" fmla="*/ 55 w 64"/>
                <a:gd name="T33" fmla="*/ 11 h 60"/>
                <a:gd name="T34" fmla="*/ 60 w 64"/>
                <a:gd name="T35" fmla="*/ 17 h 60"/>
                <a:gd name="T36" fmla="*/ 63 w 64"/>
                <a:gd name="T37" fmla="*/ 26 h 60"/>
                <a:gd name="T38" fmla="*/ 64 w 64"/>
                <a:gd name="T39" fmla="*/ 34 h 60"/>
                <a:gd name="T40" fmla="*/ 61 w 64"/>
                <a:gd name="T41" fmla="*/ 40 h 60"/>
                <a:gd name="T42" fmla="*/ 57 w 64"/>
                <a:gd name="T43" fmla="*/ 47 h 60"/>
                <a:gd name="T44" fmla="*/ 51 w 64"/>
                <a:gd name="T45" fmla="*/ 56 h 60"/>
                <a:gd name="T46" fmla="*/ 37 w 64"/>
                <a:gd name="T47" fmla="*/ 6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60"/>
                <a:gd name="T74" fmla="*/ 64 w 64"/>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60">
                  <a:moveTo>
                    <a:pt x="37" y="60"/>
                  </a:moveTo>
                  <a:lnTo>
                    <a:pt x="30" y="59"/>
                  </a:lnTo>
                  <a:lnTo>
                    <a:pt x="24" y="56"/>
                  </a:lnTo>
                  <a:lnTo>
                    <a:pt x="18" y="53"/>
                  </a:lnTo>
                  <a:lnTo>
                    <a:pt x="13" y="49"/>
                  </a:lnTo>
                  <a:lnTo>
                    <a:pt x="10" y="44"/>
                  </a:lnTo>
                  <a:lnTo>
                    <a:pt x="7" y="38"/>
                  </a:lnTo>
                  <a:lnTo>
                    <a:pt x="3" y="31"/>
                  </a:lnTo>
                  <a:lnTo>
                    <a:pt x="0" y="24"/>
                  </a:lnTo>
                  <a:lnTo>
                    <a:pt x="0" y="13"/>
                  </a:lnTo>
                  <a:lnTo>
                    <a:pt x="4" y="8"/>
                  </a:lnTo>
                  <a:lnTo>
                    <a:pt x="7" y="6"/>
                  </a:lnTo>
                  <a:lnTo>
                    <a:pt x="13" y="3"/>
                  </a:lnTo>
                  <a:lnTo>
                    <a:pt x="18" y="0"/>
                  </a:lnTo>
                  <a:lnTo>
                    <a:pt x="43" y="3"/>
                  </a:lnTo>
                  <a:lnTo>
                    <a:pt x="48" y="6"/>
                  </a:lnTo>
                  <a:lnTo>
                    <a:pt x="55" y="11"/>
                  </a:lnTo>
                  <a:lnTo>
                    <a:pt x="60" y="17"/>
                  </a:lnTo>
                  <a:lnTo>
                    <a:pt x="63" y="26"/>
                  </a:lnTo>
                  <a:lnTo>
                    <a:pt x="64" y="34"/>
                  </a:lnTo>
                  <a:lnTo>
                    <a:pt x="61" y="40"/>
                  </a:lnTo>
                  <a:lnTo>
                    <a:pt x="57" y="47"/>
                  </a:lnTo>
                  <a:lnTo>
                    <a:pt x="51" y="56"/>
                  </a:lnTo>
                  <a:lnTo>
                    <a:pt x="37"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8" name="Freeform 42"/>
            <p:cNvSpPr>
              <a:spLocks/>
            </p:cNvSpPr>
            <p:nvPr/>
          </p:nvSpPr>
          <p:spPr bwMode="auto">
            <a:xfrm>
              <a:off x="1691" y="2598"/>
              <a:ext cx="392" cy="52"/>
            </a:xfrm>
            <a:custGeom>
              <a:avLst/>
              <a:gdLst>
                <a:gd name="T0" fmla="*/ 256 w 392"/>
                <a:gd name="T1" fmla="*/ 45 h 52"/>
                <a:gd name="T2" fmla="*/ 215 w 392"/>
                <a:gd name="T3" fmla="*/ 27 h 52"/>
                <a:gd name="T4" fmla="*/ 175 w 392"/>
                <a:gd name="T5" fmla="*/ 17 h 52"/>
                <a:gd name="T6" fmla="*/ 136 w 392"/>
                <a:gd name="T7" fmla="*/ 25 h 52"/>
                <a:gd name="T8" fmla="*/ 103 w 392"/>
                <a:gd name="T9" fmla="*/ 39 h 52"/>
                <a:gd name="T10" fmla="*/ 72 w 392"/>
                <a:gd name="T11" fmla="*/ 39 h 52"/>
                <a:gd name="T12" fmla="*/ 40 w 392"/>
                <a:gd name="T13" fmla="*/ 37 h 52"/>
                <a:gd name="T14" fmla="*/ 13 w 392"/>
                <a:gd name="T15" fmla="*/ 36 h 52"/>
                <a:gd name="T16" fmla="*/ 4 w 392"/>
                <a:gd name="T17" fmla="*/ 29 h 52"/>
                <a:gd name="T18" fmla="*/ 13 w 392"/>
                <a:gd name="T19" fmla="*/ 26 h 52"/>
                <a:gd name="T20" fmla="*/ 23 w 392"/>
                <a:gd name="T21" fmla="*/ 22 h 52"/>
                <a:gd name="T22" fmla="*/ 57 w 392"/>
                <a:gd name="T23" fmla="*/ 26 h 52"/>
                <a:gd name="T24" fmla="*/ 93 w 392"/>
                <a:gd name="T25" fmla="*/ 25 h 52"/>
                <a:gd name="T26" fmla="*/ 126 w 392"/>
                <a:gd name="T27" fmla="*/ 16 h 52"/>
                <a:gd name="T28" fmla="*/ 159 w 392"/>
                <a:gd name="T29" fmla="*/ 0 h 52"/>
                <a:gd name="T30" fmla="*/ 190 w 392"/>
                <a:gd name="T31" fmla="*/ 3 h 52"/>
                <a:gd name="T32" fmla="*/ 218 w 392"/>
                <a:gd name="T33" fmla="*/ 13 h 52"/>
                <a:gd name="T34" fmla="*/ 245 w 392"/>
                <a:gd name="T35" fmla="*/ 27 h 52"/>
                <a:gd name="T36" fmla="*/ 275 w 392"/>
                <a:gd name="T37" fmla="*/ 40 h 52"/>
                <a:gd name="T38" fmla="*/ 296 w 392"/>
                <a:gd name="T39" fmla="*/ 35 h 52"/>
                <a:gd name="T40" fmla="*/ 315 w 392"/>
                <a:gd name="T41" fmla="*/ 23 h 52"/>
                <a:gd name="T42" fmla="*/ 332 w 392"/>
                <a:gd name="T43" fmla="*/ 16 h 52"/>
                <a:gd name="T44" fmla="*/ 345 w 392"/>
                <a:gd name="T45" fmla="*/ 16 h 52"/>
                <a:gd name="T46" fmla="*/ 358 w 392"/>
                <a:gd name="T47" fmla="*/ 15 h 52"/>
                <a:gd name="T48" fmla="*/ 373 w 392"/>
                <a:gd name="T49" fmla="*/ 16 h 52"/>
                <a:gd name="T50" fmla="*/ 392 w 392"/>
                <a:gd name="T51" fmla="*/ 29 h 52"/>
                <a:gd name="T52" fmla="*/ 379 w 392"/>
                <a:gd name="T53" fmla="*/ 32 h 52"/>
                <a:gd name="T54" fmla="*/ 371 w 392"/>
                <a:gd name="T55" fmla="*/ 29 h 52"/>
                <a:gd name="T56" fmla="*/ 355 w 392"/>
                <a:gd name="T57" fmla="*/ 26 h 52"/>
                <a:gd name="T58" fmla="*/ 336 w 392"/>
                <a:gd name="T59" fmla="*/ 30 h 52"/>
                <a:gd name="T60" fmla="*/ 318 w 392"/>
                <a:gd name="T61" fmla="*/ 39 h 52"/>
                <a:gd name="T62" fmla="*/ 300 w 392"/>
                <a:gd name="T63" fmla="*/ 47 h 52"/>
                <a:gd name="T64" fmla="*/ 276 w 392"/>
                <a:gd name="T65" fmla="*/ 52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2"/>
                <a:gd name="T100" fmla="*/ 0 h 52"/>
                <a:gd name="T101" fmla="*/ 392 w 39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2" h="52">
                  <a:moveTo>
                    <a:pt x="276" y="52"/>
                  </a:moveTo>
                  <a:lnTo>
                    <a:pt x="256" y="45"/>
                  </a:lnTo>
                  <a:lnTo>
                    <a:pt x="235" y="36"/>
                  </a:lnTo>
                  <a:lnTo>
                    <a:pt x="215" y="27"/>
                  </a:lnTo>
                  <a:lnTo>
                    <a:pt x="195" y="20"/>
                  </a:lnTo>
                  <a:lnTo>
                    <a:pt x="175" y="17"/>
                  </a:lnTo>
                  <a:lnTo>
                    <a:pt x="155" y="17"/>
                  </a:lnTo>
                  <a:lnTo>
                    <a:pt x="136" y="25"/>
                  </a:lnTo>
                  <a:lnTo>
                    <a:pt x="117" y="37"/>
                  </a:lnTo>
                  <a:lnTo>
                    <a:pt x="103" y="39"/>
                  </a:lnTo>
                  <a:lnTo>
                    <a:pt x="87" y="39"/>
                  </a:lnTo>
                  <a:lnTo>
                    <a:pt x="72" y="39"/>
                  </a:lnTo>
                  <a:lnTo>
                    <a:pt x="56" y="39"/>
                  </a:lnTo>
                  <a:lnTo>
                    <a:pt x="40" y="37"/>
                  </a:lnTo>
                  <a:lnTo>
                    <a:pt x="26" y="37"/>
                  </a:lnTo>
                  <a:lnTo>
                    <a:pt x="13" y="36"/>
                  </a:lnTo>
                  <a:lnTo>
                    <a:pt x="0" y="35"/>
                  </a:lnTo>
                  <a:lnTo>
                    <a:pt x="4" y="29"/>
                  </a:lnTo>
                  <a:lnTo>
                    <a:pt x="9" y="27"/>
                  </a:lnTo>
                  <a:lnTo>
                    <a:pt x="13" y="26"/>
                  </a:lnTo>
                  <a:lnTo>
                    <a:pt x="17" y="23"/>
                  </a:lnTo>
                  <a:lnTo>
                    <a:pt x="23" y="22"/>
                  </a:lnTo>
                  <a:lnTo>
                    <a:pt x="40" y="25"/>
                  </a:lnTo>
                  <a:lnTo>
                    <a:pt x="57" y="26"/>
                  </a:lnTo>
                  <a:lnTo>
                    <a:pt x="74" y="26"/>
                  </a:lnTo>
                  <a:lnTo>
                    <a:pt x="93" y="25"/>
                  </a:lnTo>
                  <a:lnTo>
                    <a:pt x="110" y="22"/>
                  </a:lnTo>
                  <a:lnTo>
                    <a:pt x="126" y="16"/>
                  </a:lnTo>
                  <a:lnTo>
                    <a:pt x="143" y="9"/>
                  </a:lnTo>
                  <a:lnTo>
                    <a:pt x="159" y="0"/>
                  </a:lnTo>
                  <a:lnTo>
                    <a:pt x="175" y="0"/>
                  </a:lnTo>
                  <a:lnTo>
                    <a:pt x="190" y="3"/>
                  </a:lnTo>
                  <a:lnTo>
                    <a:pt x="205" y="7"/>
                  </a:lnTo>
                  <a:lnTo>
                    <a:pt x="218" y="13"/>
                  </a:lnTo>
                  <a:lnTo>
                    <a:pt x="232" y="20"/>
                  </a:lnTo>
                  <a:lnTo>
                    <a:pt x="245" y="27"/>
                  </a:lnTo>
                  <a:lnTo>
                    <a:pt x="259" y="35"/>
                  </a:lnTo>
                  <a:lnTo>
                    <a:pt x="275" y="40"/>
                  </a:lnTo>
                  <a:lnTo>
                    <a:pt x="288" y="37"/>
                  </a:lnTo>
                  <a:lnTo>
                    <a:pt x="296" y="35"/>
                  </a:lnTo>
                  <a:lnTo>
                    <a:pt x="306" y="29"/>
                  </a:lnTo>
                  <a:lnTo>
                    <a:pt x="315" y="23"/>
                  </a:lnTo>
                  <a:lnTo>
                    <a:pt x="325" y="17"/>
                  </a:lnTo>
                  <a:lnTo>
                    <a:pt x="332" y="16"/>
                  </a:lnTo>
                  <a:lnTo>
                    <a:pt x="338" y="16"/>
                  </a:lnTo>
                  <a:lnTo>
                    <a:pt x="345" y="16"/>
                  </a:lnTo>
                  <a:lnTo>
                    <a:pt x="352" y="15"/>
                  </a:lnTo>
                  <a:lnTo>
                    <a:pt x="358" y="15"/>
                  </a:lnTo>
                  <a:lnTo>
                    <a:pt x="365" y="15"/>
                  </a:lnTo>
                  <a:lnTo>
                    <a:pt x="373" y="16"/>
                  </a:lnTo>
                  <a:lnTo>
                    <a:pt x="381" y="16"/>
                  </a:lnTo>
                  <a:lnTo>
                    <a:pt x="392" y="29"/>
                  </a:lnTo>
                  <a:lnTo>
                    <a:pt x="383" y="33"/>
                  </a:lnTo>
                  <a:lnTo>
                    <a:pt x="379" y="32"/>
                  </a:lnTo>
                  <a:lnTo>
                    <a:pt x="375" y="30"/>
                  </a:lnTo>
                  <a:lnTo>
                    <a:pt x="371" y="29"/>
                  </a:lnTo>
                  <a:lnTo>
                    <a:pt x="366" y="26"/>
                  </a:lnTo>
                  <a:lnTo>
                    <a:pt x="355" y="26"/>
                  </a:lnTo>
                  <a:lnTo>
                    <a:pt x="345" y="27"/>
                  </a:lnTo>
                  <a:lnTo>
                    <a:pt x="336" y="30"/>
                  </a:lnTo>
                  <a:lnTo>
                    <a:pt x="326" y="35"/>
                  </a:lnTo>
                  <a:lnTo>
                    <a:pt x="318" y="39"/>
                  </a:lnTo>
                  <a:lnTo>
                    <a:pt x="309" y="43"/>
                  </a:lnTo>
                  <a:lnTo>
                    <a:pt x="300" y="47"/>
                  </a:lnTo>
                  <a:lnTo>
                    <a:pt x="292" y="52"/>
                  </a:lnTo>
                  <a:lnTo>
                    <a:pt x="27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9" name="Freeform 46"/>
            <p:cNvSpPr>
              <a:spLocks/>
            </p:cNvSpPr>
            <p:nvPr/>
          </p:nvSpPr>
          <p:spPr bwMode="auto">
            <a:xfrm>
              <a:off x="3643" y="2786"/>
              <a:ext cx="3" cy="15"/>
            </a:xfrm>
            <a:custGeom>
              <a:avLst/>
              <a:gdLst>
                <a:gd name="T0" fmla="*/ 3 w 3"/>
                <a:gd name="T1" fmla="*/ 15 h 15"/>
                <a:gd name="T2" fmla="*/ 0 w 3"/>
                <a:gd name="T3" fmla="*/ 0 h 15"/>
                <a:gd name="T4" fmla="*/ 3 w 3"/>
                <a:gd name="T5" fmla="*/ 15 h 15"/>
                <a:gd name="T6" fmla="*/ 0 60000 65536"/>
                <a:gd name="T7" fmla="*/ 0 60000 65536"/>
                <a:gd name="T8" fmla="*/ 0 60000 65536"/>
                <a:gd name="T9" fmla="*/ 0 w 3"/>
                <a:gd name="T10" fmla="*/ 0 h 15"/>
                <a:gd name="T11" fmla="*/ 3 w 3"/>
                <a:gd name="T12" fmla="*/ 15 h 15"/>
              </a:gdLst>
              <a:ahLst/>
              <a:cxnLst>
                <a:cxn ang="T6">
                  <a:pos x="T0" y="T1"/>
                </a:cxn>
                <a:cxn ang="T7">
                  <a:pos x="T2" y="T3"/>
                </a:cxn>
                <a:cxn ang="T8">
                  <a:pos x="T4" y="T5"/>
                </a:cxn>
              </a:cxnLst>
              <a:rect l="T9" t="T10" r="T11" b="T12"/>
              <a:pathLst>
                <a:path w="3" h="15">
                  <a:moveTo>
                    <a:pt x="3" y="15"/>
                  </a:moveTo>
                  <a:lnTo>
                    <a:pt x="0" y="0"/>
                  </a:lnTo>
                  <a:lnTo>
                    <a:pt x="3" y="1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0" name="Freeform 49"/>
            <p:cNvSpPr>
              <a:spLocks/>
            </p:cNvSpPr>
            <p:nvPr/>
          </p:nvSpPr>
          <p:spPr bwMode="auto">
            <a:xfrm>
              <a:off x="3734" y="2747"/>
              <a:ext cx="4" cy="40"/>
            </a:xfrm>
            <a:custGeom>
              <a:avLst/>
              <a:gdLst>
                <a:gd name="T0" fmla="*/ 2 w 4"/>
                <a:gd name="T1" fmla="*/ 40 h 40"/>
                <a:gd name="T2" fmla="*/ 1 w 4"/>
                <a:gd name="T3" fmla="*/ 32 h 40"/>
                <a:gd name="T4" fmla="*/ 0 w 4"/>
                <a:gd name="T5" fmla="*/ 22 h 40"/>
                <a:gd name="T6" fmla="*/ 0 w 4"/>
                <a:gd name="T7" fmla="*/ 12 h 40"/>
                <a:gd name="T8" fmla="*/ 0 w 4"/>
                <a:gd name="T9" fmla="*/ 0 h 40"/>
                <a:gd name="T10" fmla="*/ 1 w 4"/>
                <a:gd name="T11" fmla="*/ 10 h 40"/>
                <a:gd name="T12" fmla="*/ 4 w 4"/>
                <a:gd name="T13" fmla="*/ 20 h 40"/>
                <a:gd name="T14" fmla="*/ 4 w 4"/>
                <a:gd name="T15" fmla="*/ 29 h 40"/>
                <a:gd name="T16" fmla="*/ 2 w 4"/>
                <a:gd name="T17" fmla="*/ 4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0"/>
                <a:gd name="T29" fmla="*/ 4 w 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0">
                  <a:moveTo>
                    <a:pt x="2" y="40"/>
                  </a:moveTo>
                  <a:lnTo>
                    <a:pt x="1" y="32"/>
                  </a:lnTo>
                  <a:lnTo>
                    <a:pt x="0" y="22"/>
                  </a:lnTo>
                  <a:lnTo>
                    <a:pt x="0" y="12"/>
                  </a:lnTo>
                  <a:lnTo>
                    <a:pt x="0" y="0"/>
                  </a:lnTo>
                  <a:lnTo>
                    <a:pt x="1" y="10"/>
                  </a:lnTo>
                  <a:lnTo>
                    <a:pt x="4" y="20"/>
                  </a:lnTo>
                  <a:lnTo>
                    <a:pt x="4" y="29"/>
                  </a:lnTo>
                  <a:lnTo>
                    <a:pt x="2" y="4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1" name="Freeform 50"/>
            <p:cNvSpPr>
              <a:spLocks/>
            </p:cNvSpPr>
            <p:nvPr/>
          </p:nvSpPr>
          <p:spPr bwMode="auto">
            <a:xfrm>
              <a:off x="2303" y="2482"/>
              <a:ext cx="76" cy="63"/>
            </a:xfrm>
            <a:custGeom>
              <a:avLst/>
              <a:gdLst>
                <a:gd name="T0" fmla="*/ 37 w 76"/>
                <a:gd name="T1" fmla="*/ 63 h 63"/>
                <a:gd name="T2" fmla="*/ 33 w 76"/>
                <a:gd name="T3" fmla="*/ 62 h 63"/>
                <a:gd name="T4" fmla="*/ 26 w 76"/>
                <a:gd name="T5" fmla="*/ 59 h 63"/>
                <a:gd name="T6" fmla="*/ 20 w 76"/>
                <a:gd name="T7" fmla="*/ 58 h 63"/>
                <a:gd name="T8" fmla="*/ 13 w 76"/>
                <a:gd name="T9" fmla="*/ 56 h 63"/>
                <a:gd name="T10" fmla="*/ 7 w 76"/>
                <a:gd name="T11" fmla="*/ 49 h 63"/>
                <a:gd name="T12" fmla="*/ 7 w 76"/>
                <a:gd name="T13" fmla="*/ 45 h 63"/>
                <a:gd name="T14" fmla="*/ 5 w 76"/>
                <a:gd name="T15" fmla="*/ 40 h 63"/>
                <a:gd name="T16" fmla="*/ 3 w 76"/>
                <a:gd name="T17" fmla="*/ 36 h 63"/>
                <a:gd name="T18" fmla="*/ 0 w 76"/>
                <a:gd name="T19" fmla="*/ 30 h 63"/>
                <a:gd name="T20" fmla="*/ 9 w 76"/>
                <a:gd name="T21" fmla="*/ 13 h 63"/>
                <a:gd name="T22" fmla="*/ 15 w 76"/>
                <a:gd name="T23" fmla="*/ 10 h 63"/>
                <a:gd name="T24" fmla="*/ 20 w 76"/>
                <a:gd name="T25" fmla="*/ 8 h 63"/>
                <a:gd name="T26" fmla="*/ 26 w 76"/>
                <a:gd name="T27" fmla="*/ 5 h 63"/>
                <a:gd name="T28" fmla="*/ 32 w 76"/>
                <a:gd name="T29" fmla="*/ 2 h 63"/>
                <a:gd name="T30" fmla="*/ 37 w 76"/>
                <a:gd name="T31" fmla="*/ 0 h 63"/>
                <a:gd name="T32" fmla="*/ 45 w 76"/>
                <a:gd name="T33" fmla="*/ 0 h 63"/>
                <a:gd name="T34" fmla="*/ 50 w 76"/>
                <a:gd name="T35" fmla="*/ 0 h 63"/>
                <a:gd name="T36" fmla="*/ 57 w 76"/>
                <a:gd name="T37" fmla="*/ 3 h 63"/>
                <a:gd name="T38" fmla="*/ 63 w 76"/>
                <a:gd name="T39" fmla="*/ 9 h 63"/>
                <a:gd name="T40" fmla="*/ 67 w 76"/>
                <a:gd name="T41" fmla="*/ 15 h 63"/>
                <a:gd name="T42" fmla="*/ 72 w 76"/>
                <a:gd name="T43" fmla="*/ 20 h 63"/>
                <a:gd name="T44" fmla="*/ 76 w 76"/>
                <a:gd name="T45" fmla="*/ 28 h 63"/>
                <a:gd name="T46" fmla="*/ 72 w 76"/>
                <a:gd name="T47" fmla="*/ 53 h 63"/>
                <a:gd name="T48" fmla="*/ 65 w 76"/>
                <a:gd name="T49" fmla="*/ 59 h 63"/>
                <a:gd name="T50" fmla="*/ 57 w 76"/>
                <a:gd name="T51" fmla="*/ 60 h 63"/>
                <a:gd name="T52" fmla="*/ 52 w 76"/>
                <a:gd name="T53" fmla="*/ 62 h 63"/>
                <a:gd name="T54" fmla="*/ 45 w 76"/>
                <a:gd name="T55" fmla="*/ 63 h 63"/>
                <a:gd name="T56" fmla="*/ 37 w 7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63"/>
                <a:gd name="T89" fmla="*/ 76 w 7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63">
                  <a:moveTo>
                    <a:pt x="37" y="63"/>
                  </a:moveTo>
                  <a:lnTo>
                    <a:pt x="33" y="62"/>
                  </a:lnTo>
                  <a:lnTo>
                    <a:pt x="26" y="59"/>
                  </a:lnTo>
                  <a:lnTo>
                    <a:pt x="20" y="58"/>
                  </a:lnTo>
                  <a:lnTo>
                    <a:pt x="13" y="56"/>
                  </a:lnTo>
                  <a:lnTo>
                    <a:pt x="7" y="49"/>
                  </a:lnTo>
                  <a:lnTo>
                    <a:pt x="7" y="45"/>
                  </a:lnTo>
                  <a:lnTo>
                    <a:pt x="5" y="40"/>
                  </a:lnTo>
                  <a:lnTo>
                    <a:pt x="3" y="36"/>
                  </a:lnTo>
                  <a:lnTo>
                    <a:pt x="0" y="30"/>
                  </a:lnTo>
                  <a:lnTo>
                    <a:pt x="9" y="13"/>
                  </a:lnTo>
                  <a:lnTo>
                    <a:pt x="15" y="10"/>
                  </a:lnTo>
                  <a:lnTo>
                    <a:pt x="20" y="8"/>
                  </a:lnTo>
                  <a:lnTo>
                    <a:pt x="26" y="5"/>
                  </a:lnTo>
                  <a:lnTo>
                    <a:pt x="32" y="2"/>
                  </a:lnTo>
                  <a:lnTo>
                    <a:pt x="37" y="0"/>
                  </a:lnTo>
                  <a:lnTo>
                    <a:pt x="45" y="0"/>
                  </a:lnTo>
                  <a:lnTo>
                    <a:pt x="50" y="0"/>
                  </a:lnTo>
                  <a:lnTo>
                    <a:pt x="57" y="3"/>
                  </a:lnTo>
                  <a:lnTo>
                    <a:pt x="63" y="9"/>
                  </a:lnTo>
                  <a:lnTo>
                    <a:pt x="67" y="15"/>
                  </a:lnTo>
                  <a:lnTo>
                    <a:pt x="72" y="20"/>
                  </a:lnTo>
                  <a:lnTo>
                    <a:pt x="76" y="28"/>
                  </a:lnTo>
                  <a:lnTo>
                    <a:pt x="72" y="53"/>
                  </a:lnTo>
                  <a:lnTo>
                    <a:pt x="65" y="59"/>
                  </a:lnTo>
                  <a:lnTo>
                    <a:pt x="57" y="60"/>
                  </a:lnTo>
                  <a:lnTo>
                    <a:pt x="52" y="62"/>
                  </a:lnTo>
                  <a:lnTo>
                    <a:pt x="45" y="63"/>
                  </a:lnTo>
                  <a:lnTo>
                    <a:pt x="37"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2" name="Freeform 51"/>
            <p:cNvSpPr>
              <a:spLocks/>
            </p:cNvSpPr>
            <p:nvPr/>
          </p:nvSpPr>
          <p:spPr bwMode="auto">
            <a:xfrm>
              <a:off x="2322" y="2500"/>
              <a:ext cx="40" cy="32"/>
            </a:xfrm>
            <a:custGeom>
              <a:avLst/>
              <a:gdLst>
                <a:gd name="T0" fmla="*/ 21 w 40"/>
                <a:gd name="T1" fmla="*/ 32 h 32"/>
                <a:gd name="T2" fmla="*/ 17 w 40"/>
                <a:gd name="T3" fmla="*/ 32 h 32"/>
                <a:gd name="T4" fmla="*/ 13 w 40"/>
                <a:gd name="T5" fmla="*/ 31 h 32"/>
                <a:gd name="T6" fmla="*/ 8 w 40"/>
                <a:gd name="T7" fmla="*/ 28 h 32"/>
                <a:gd name="T8" fmla="*/ 3 w 40"/>
                <a:gd name="T9" fmla="*/ 27 h 32"/>
                <a:gd name="T10" fmla="*/ 0 w 40"/>
                <a:gd name="T11" fmla="*/ 8 h 32"/>
                <a:gd name="T12" fmla="*/ 10 w 40"/>
                <a:gd name="T13" fmla="*/ 1 h 32"/>
                <a:gd name="T14" fmla="*/ 17 w 40"/>
                <a:gd name="T15" fmla="*/ 0 h 32"/>
                <a:gd name="T16" fmla="*/ 21 w 40"/>
                <a:gd name="T17" fmla="*/ 2 h 32"/>
                <a:gd name="T18" fmla="*/ 27 w 40"/>
                <a:gd name="T19" fmla="*/ 5 h 32"/>
                <a:gd name="T20" fmla="*/ 34 w 40"/>
                <a:gd name="T21" fmla="*/ 8 h 32"/>
                <a:gd name="T22" fmla="*/ 40 w 40"/>
                <a:gd name="T23" fmla="*/ 17 h 32"/>
                <a:gd name="T24" fmla="*/ 38 w 40"/>
                <a:gd name="T25" fmla="*/ 24 h 32"/>
                <a:gd name="T26" fmla="*/ 36 w 40"/>
                <a:gd name="T27" fmla="*/ 28 h 32"/>
                <a:gd name="T28" fmla="*/ 31 w 40"/>
                <a:gd name="T29" fmla="*/ 30 h 32"/>
                <a:gd name="T30" fmla="*/ 26 w 40"/>
                <a:gd name="T31" fmla="*/ 30 h 32"/>
                <a:gd name="T32" fmla="*/ 21 w 40"/>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2"/>
                <a:gd name="T53" fmla="*/ 40 w 4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2">
                  <a:moveTo>
                    <a:pt x="21" y="32"/>
                  </a:moveTo>
                  <a:lnTo>
                    <a:pt x="17" y="32"/>
                  </a:lnTo>
                  <a:lnTo>
                    <a:pt x="13" y="31"/>
                  </a:lnTo>
                  <a:lnTo>
                    <a:pt x="8" y="28"/>
                  </a:lnTo>
                  <a:lnTo>
                    <a:pt x="3" y="27"/>
                  </a:lnTo>
                  <a:lnTo>
                    <a:pt x="0" y="8"/>
                  </a:lnTo>
                  <a:lnTo>
                    <a:pt x="10" y="1"/>
                  </a:lnTo>
                  <a:lnTo>
                    <a:pt x="17" y="0"/>
                  </a:lnTo>
                  <a:lnTo>
                    <a:pt x="21" y="2"/>
                  </a:lnTo>
                  <a:lnTo>
                    <a:pt x="27" y="5"/>
                  </a:lnTo>
                  <a:lnTo>
                    <a:pt x="34" y="8"/>
                  </a:lnTo>
                  <a:lnTo>
                    <a:pt x="40" y="17"/>
                  </a:lnTo>
                  <a:lnTo>
                    <a:pt x="38" y="24"/>
                  </a:lnTo>
                  <a:lnTo>
                    <a:pt x="36" y="28"/>
                  </a:lnTo>
                  <a:lnTo>
                    <a:pt x="31" y="30"/>
                  </a:lnTo>
                  <a:lnTo>
                    <a:pt x="26" y="30"/>
                  </a:lnTo>
                  <a:lnTo>
                    <a:pt x="2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3" name="Freeform 66"/>
            <p:cNvSpPr>
              <a:spLocks/>
            </p:cNvSpPr>
            <p:nvPr/>
          </p:nvSpPr>
          <p:spPr bwMode="auto">
            <a:xfrm>
              <a:off x="1976" y="2296"/>
              <a:ext cx="35" cy="10"/>
            </a:xfrm>
            <a:custGeom>
              <a:avLst/>
              <a:gdLst>
                <a:gd name="T0" fmla="*/ 25 w 35"/>
                <a:gd name="T1" fmla="*/ 10 h 10"/>
                <a:gd name="T2" fmla="*/ 18 w 35"/>
                <a:gd name="T3" fmla="*/ 9 h 10"/>
                <a:gd name="T4" fmla="*/ 13 w 35"/>
                <a:gd name="T5" fmla="*/ 9 h 10"/>
                <a:gd name="T6" fmla="*/ 5 w 35"/>
                <a:gd name="T7" fmla="*/ 9 h 10"/>
                <a:gd name="T8" fmla="*/ 0 w 35"/>
                <a:gd name="T9" fmla="*/ 5 h 10"/>
                <a:gd name="T10" fmla="*/ 5 w 35"/>
                <a:gd name="T11" fmla="*/ 0 h 10"/>
                <a:gd name="T12" fmla="*/ 11 w 35"/>
                <a:gd name="T13" fmla="*/ 3 h 10"/>
                <a:gd name="T14" fmla="*/ 20 w 35"/>
                <a:gd name="T15" fmla="*/ 5 h 10"/>
                <a:gd name="T16" fmla="*/ 27 w 35"/>
                <a:gd name="T17" fmla="*/ 6 h 10"/>
                <a:gd name="T18" fmla="*/ 35 w 35"/>
                <a:gd name="T19" fmla="*/ 8 h 10"/>
                <a:gd name="T20" fmla="*/ 25 w 35"/>
                <a:gd name="T21" fmla="*/ 1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0"/>
                <a:gd name="T35" fmla="*/ 35 w 35"/>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0">
                  <a:moveTo>
                    <a:pt x="25" y="10"/>
                  </a:moveTo>
                  <a:lnTo>
                    <a:pt x="18" y="9"/>
                  </a:lnTo>
                  <a:lnTo>
                    <a:pt x="13" y="9"/>
                  </a:lnTo>
                  <a:lnTo>
                    <a:pt x="5" y="9"/>
                  </a:lnTo>
                  <a:lnTo>
                    <a:pt x="0" y="5"/>
                  </a:lnTo>
                  <a:lnTo>
                    <a:pt x="5" y="0"/>
                  </a:lnTo>
                  <a:lnTo>
                    <a:pt x="11" y="3"/>
                  </a:lnTo>
                  <a:lnTo>
                    <a:pt x="20" y="5"/>
                  </a:lnTo>
                  <a:lnTo>
                    <a:pt x="27" y="6"/>
                  </a:lnTo>
                  <a:lnTo>
                    <a:pt x="35" y="8"/>
                  </a:lnTo>
                  <a:lnTo>
                    <a:pt x="25" y="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4" name="Freeform 67"/>
            <p:cNvSpPr>
              <a:spLocks/>
            </p:cNvSpPr>
            <p:nvPr/>
          </p:nvSpPr>
          <p:spPr bwMode="auto">
            <a:xfrm>
              <a:off x="3360" y="2183"/>
              <a:ext cx="89" cy="86"/>
            </a:xfrm>
            <a:custGeom>
              <a:avLst/>
              <a:gdLst>
                <a:gd name="T0" fmla="*/ 40 w 89"/>
                <a:gd name="T1" fmla="*/ 86 h 86"/>
                <a:gd name="T2" fmla="*/ 22 w 89"/>
                <a:gd name="T3" fmla="*/ 81 h 86"/>
                <a:gd name="T4" fmla="*/ 17 w 89"/>
                <a:gd name="T5" fmla="*/ 78 h 86"/>
                <a:gd name="T6" fmla="*/ 13 w 89"/>
                <a:gd name="T7" fmla="*/ 73 h 86"/>
                <a:gd name="T8" fmla="*/ 9 w 89"/>
                <a:gd name="T9" fmla="*/ 68 h 86"/>
                <a:gd name="T10" fmla="*/ 3 w 89"/>
                <a:gd name="T11" fmla="*/ 63 h 86"/>
                <a:gd name="T12" fmla="*/ 2 w 89"/>
                <a:gd name="T13" fmla="*/ 58 h 86"/>
                <a:gd name="T14" fmla="*/ 2 w 89"/>
                <a:gd name="T15" fmla="*/ 52 h 86"/>
                <a:gd name="T16" fmla="*/ 2 w 89"/>
                <a:gd name="T17" fmla="*/ 46 h 86"/>
                <a:gd name="T18" fmla="*/ 0 w 89"/>
                <a:gd name="T19" fmla="*/ 39 h 86"/>
                <a:gd name="T20" fmla="*/ 3 w 89"/>
                <a:gd name="T21" fmla="*/ 30 h 86"/>
                <a:gd name="T22" fmla="*/ 6 w 89"/>
                <a:gd name="T23" fmla="*/ 23 h 86"/>
                <a:gd name="T24" fmla="*/ 9 w 89"/>
                <a:gd name="T25" fmla="*/ 16 h 86"/>
                <a:gd name="T26" fmla="*/ 12 w 89"/>
                <a:gd name="T27" fmla="*/ 8 h 86"/>
                <a:gd name="T28" fmla="*/ 15 w 89"/>
                <a:gd name="T29" fmla="*/ 6 h 86"/>
                <a:gd name="T30" fmla="*/ 19 w 89"/>
                <a:gd name="T31" fmla="*/ 5 h 86"/>
                <a:gd name="T32" fmla="*/ 25 w 89"/>
                <a:gd name="T33" fmla="*/ 3 h 86"/>
                <a:gd name="T34" fmla="*/ 30 w 89"/>
                <a:gd name="T35" fmla="*/ 0 h 86"/>
                <a:gd name="T36" fmla="*/ 56 w 89"/>
                <a:gd name="T37" fmla="*/ 0 h 86"/>
                <a:gd name="T38" fmla="*/ 62 w 89"/>
                <a:gd name="T39" fmla="*/ 2 h 86"/>
                <a:gd name="T40" fmla="*/ 67 w 89"/>
                <a:gd name="T41" fmla="*/ 5 h 86"/>
                <a:gd name="T42" fmla="*/ 75 w 89"/>
                <a:gd name="T43" fmla="*/ 9 h 86"/>
                <a:gd name="T44" fmla="*/ 82 w 89"/>
                <a:gd name="T45" fmla="*/ 13 h 86"/>
                <a:gd name="T46" fmla="*/ 85 w 89"/>
                <a:gd name="T47" fmla="*/ 16 h 86"/>
                <a:gd name="T48" fmla="*/ 86 w 89"/>
                <a:gd name="T49" fmla="*/ 20 h 86"/>
                <a:gd name="T50" fmla="*/ 88 w 89"/>
                <a:gd name="T51" fmla="*/ 26 h 86"/>
                <a:gd name="T52" fmla="*/ 89 w 89"/>
                <a:gd name="T53" fmla="*/ 32 h 86"/>
                <a:gd name="T54" fmla="*/ 89 w 89"/>
                <a:gd name="T55" fmla="*/ 50 h 86"/>
                <a:gd name="T56" fmla="*/ 79 w 89"/>
                <a:gd name="T57" fmla="*/ 69 h 86"/>
                <a:gd name="T58" fmla="*/ 72 w 89"/>
                <a:gd name="T59" fmla="*/ 73 h 86"/>
                <a:gd name="T60" fmla="*/ 62 w 89"/>
                <a:gd name="T61" fmla="*/ 78 h 86"/>
                <a:gd name="T62" fmla="*/ 52 w 89"/>
                <a:gd name="T63" fmla="*/ 82 h 86"/>
                <a:gd name="T64" fmla="*/ 40 w 89"/>
                <a:gd name="T65" fmla="*/ 86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86"/>
                <a:gd name="T101" fmla="*/ 89 w 89"/>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86">
                  <a:moveTo>
                    <a:pt x="40" y="86"/>
                  </a:moveTo>
                  <a:lnTo>
                    <a:pt x="22" y="81"/>
                  </a:lnTo>
                  <a:lnTo>
                    <a:pt x="17" y="78"/>
                  </a:lnTo>
                  <a:lnTo>
                    <a:pt x="13" y="73"/>
                  </a:lnTo>
                  <a:lnTo>
                    <a:pt x="9" y="68"/>
                  </a:lnTo>
                  <a:lnTo>
                    <a:pt x="3" y="63"/>
                  </a:lnTo>
                  <a:lnTo>
                    <a:pt x="2" y="58"/>
                  </a:lnTo>
                  <a:lnTo>
                    <a:pt x="2" y="52"/>
                  </a:lnTo>
                  <a:lnTo>
                    <a:pt x="2" y="46"/>
                  </a:lnTo>
                  <a:lnTo>
                    <a:pt x="0" y="39"/>
                  </a:lnTo>
                  <a:lnTo>
                    <a:pt x="3" y="30"/>
                  </a:lnTo>
                  <a:lnTo>
                    <a:pt x="6" y="23"/>
                  </a:lnTo>
                  <a:lnTo>
                    <a:pt x="9" y="16"/>
                  </a:lnTo>
                  <a:lnTo>
                    <a:pt x="12" y="8"/>
                  </a:lnTo>
                  <a:lnTo>
                    <a:pt x="15" y="6"/>
                  </a:lnTo>
                  <a:lnTo>
                    <a:pt x="19" y="5"/>
                  </a:lnTo>
                  <a:lnTo>
                    <a:pt x="25" y="3"/>
                  </a:lnTo>
                  <a:lnTo>
                    <a:pt x="30" y="0"/>
                  </a:lnTo>
                  <a:lnTo>
                    <a:pt x="56" y="0"/>
                  </a:lnTo>
                  <a:lnTo>
                    <a:pt x="62" y="2"/>
                  </a:lnTo>
                  <a:lnTo>
                    <a:pt x="67" y="5"/>
                  </a:lnTo>
                  <a:lnTo>
                    <a:pt x="75" y="9"/>
                  </a:lnTo>
                  <a:lnTo>
                    <a:pt x="82" y="13"/>
                  </a:lnTo>
                  <a:lnTo>
                    <a:pt x="85" y="16"/>
                  </a:lnTo>
                  <a:lnTo>
                    <a:pt x="86" y="20"/>
                  </a:lnTo>
                  <a:lnTo>
                    <a:pt x="88" y="26"/>
                  </a:lnTo>
                  <a:lnTo>
                    <a:pt x="89" y="32"/>
                  </a:lnTo>
                  <a:lnTo>
                    <a:pt x="89" y="50"/>
                  </a:lnTo>
                  <a:lnTo>
                    <a:pt x="79" y="69"/>
                  </a:lnTo>
                  <a:lnTo>
                    <a:pt x="72" y="73"/>
                  </a:lnTo>
                  <a:lnTo>
                    <a:pt x="62" y="78"/>
                  </a:lnTo>
                  <a:lnTo>
                    <a:pt x="52" y="82"/>
                  </a:lnTo>
                  <a:lnTo>
                    <a:pt x="4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5" name="Freeform 68"/>
            <p:cNvSpPr>
              <a:spLocks/>
            </p:cNvSpPr>
            <p:nvPr/>
          </p:nvSpPr>
          <p:spPr bwMode="auto">
            <a:xfrm>
              <a:off x="3377" y="2195"/>
              <a:ext cx="58" cy="60"/>
            </a:xfrm>
            <a:custGeom>
              <a:avLst/>
              <a:gdLst>
                <a:gd name="T0" fmla="*/ 15 w 58"/>
                <a:gd name="T1" fmla="*/ 60 h 60"/>
                <a:gd name="T2" fmla="*/ 3 w 58"/>
                <a:gd name="T3" fmla="*/ 50 h 60"/>
                <a:gd name="T4" fmla="*/ 0 w 58"/>
                <a:gd name="T5" fmla="*/ 41 h 60"/>
                <a:gd name="T6" fmla="*/ 0 w 58"/>
                <a:gd name="T7" fmla="*/ 31 h 60"/>
                <a:gd name="T8" fmla="*/ 2 w 58"/>
                <a:gd name="T9" fmla="*/ 23 h 60"/>
                <a:gd name="T10" fmla="*/ 5 w 58"/>
                <a:gd name="T11" fmla="*/ 13 h 60"/>
                <a:gd name="T12" fmla="*/ 10 w 58"/>
                <a:gd name="T13" fmla="*/ 10 h 60"/>
                <a:gd name="T14" fmla="*/ 16 w 58"/>
                <a:gd name="T15" fmla="*/ 7 h 60"/>
                <a:gd name="T16" fmla="*/ 22 w 58"/>
                <a:gd name="T17" fmla="*/ 3 h 60"/>
                <a:gd name="T18" fmla="*/ 29 w 58"/>
                <a:gd name="T19" fmla="*/ 0 h 60"/>
                <a:gd name="T20" fmla="*/ 48 w 58"/>
                <a:gd name="T21" fmla="*/ 6 h 60"/>
                <a:gd name="T22" fmla="*/ 53 w 58"/>
                <a:gd name="T23" fmla="*/ 11 h 60"/>
                <a:gd name="T24" fmla="*/ 56 w 58"/>
                <a:gd name="T25" fmla="*/ 18 h 60"/>
                <a:gd name="T26" fmla="*/ 58 w 58"/>
                <a:gd name="T27" fmla="*/ 26 h 60"/>
                <a:gd name="T28" fmla="*/ 58 w 58"/>
                <a:gd name="T29" fmla="*/ 34 h 60"/>
                <a:gd name="T30" fmla="*/ 56 w 58"/>
                <a:gd name="T31" fmla="*/ 43 h 60"/>
                <a:gd name="T32" fmla="*/ 49 w 58"/>
                <a:gd name="T33" fmla="*/ 48 h 60"/>
                <a:gd name="T34" fmla="*/ 43 w 58"/>
                <a:gd name="T35" fmla="*/ 53 h 60"/>
                <a:gd name="T36" fmla="*/ 35 w 58"/>
                <a:gd name="T37" fmla="*/ 56 h 60"/>
                <a:gd name="T38" fmla="*/ 25 w 58"/>
                <a:gd name="T39" fmla="*/ 59 h 60"/>
                <a:gd name="T40" fmla="*/ 15 w 58"/>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60"/>
                <a:gd name="T65" fmla="*/ 58 w 58"/>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60">
                  <a:moveTo>
                    <a:pt x="15" y="60"/>
                  </a:moveTo>
                  <a:lnTo>
                    <a:pt x="3" y="50"/>
                  </a:lnTo>
                  <a:lnTo>
                    <a:pt x="0" y="41"/>
                  </a:lnTo>
                  <a:lnTo>
                    <a:pt x="0" y="31"/>
                  </a:lnTo>
                  <a:lnTo>
                    <a:pt x="2" y="23"/>
                  </a:lnTo>
                  <a:lnTo>
                    <a:pt x="5" y="13"/>
                  </a:lnTo>
                  <a:lnTo>
                    <a:pt x="10" y="10"/>
                  </a:lnTo>
                  <a:lnTo>
                    <a:pt x="16" y="7"/>
                  </a:lnTo>
                  <a:lnTo>
                    <a:pt x="22" y="3"/>
                  </a:lnTo>
                  <a:lnTo>
                    <a:pt x="29" y="0"/>
                  </a:lnTo>
                  <a:lnTo>
                    <a:pt x="48" y="6"/>
                  </a:lnTo>
                  <a:lnTo>
                    <a:pt x="53" y="11"/>
                  </a:lnTo>
                  <a:lnTo>
                    <a:pt x="56" y="18"/>
                  </a:lnTo>
                  <a:lnTo>
                    <a:pt x="58" y="26"/>
                  </a:lnTo>
                  <a:lnTo>
                    <a:pt x="58" y="34"/>
                  </a:lnTo>
                  <a:lnTo>
                    <a:pt x="56" y="43"/>
                  </a:lnTo>
                  <a:lnTo>
                    <a:pt x="49" y="48"/>
                  </a:lnTo>
                  <a:lnTo>
                    <a:pt x="43" y="53"/>
                  </a:lnTo>
                  <a:lnTo>
                    <a:pt x="35" y="56"/>
                  </a:lnTo>
                  <a:lnTo>
                    <a:pt x="25" y="59"/>
                  </a:lnTo>
                  <a:lnTo>
                    <a:pt x="15"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6" name="Freeform 74"/>
            <p:cNvSpPr>
              <a:spLocks/>
            </p:cNvSpPr>
            <p:nvPr/>
          </p:nvSpPr>
          <p:spPr bwMode="auto">
            <a:xfrm>
              <a:off x="3450" y="2023"/>
              <a:ext cx="95" cy="80"/>
            </a:xfrm>
            <a:custGeom>
              <a:avLst/>
              <a:gdLst>
                <a:gd name="T0" fmla="*/ 26 w 95"/>
                <a:gd name="T1" fmla="*/ 80 h 80"/>
                <a:gd name="T2" fmla="*/ 20 w 95"/>
                <a:gd name="T3" fmla="*/ 79 h 80"/>
                <a:gd name="T4" fmla="*/ 18 w 95"/>
                <a:gd name="T5" fmla="*/ 77 h 80"/>
                <a:gd name="T6" fmla="*/ 13 w 95"/>
                <a:gd name="T7" fmla="*/ 73 h 80"/>
                <a:gd name="T8" fmla="*/ 8 w 95"/>
                <a:gd name="T9" fmla="*/ 70 h 80"/>
                <a:gd name="T10" fmla="*/ 5 w 95"/>
                <a:gd name="T11" fmla="*/ 67 h 80"/>
                <a:gd name="T12" fmla="*/ 3 w 95"/>
                <a:gd name="T13" fmla="*/ 63 h 80"/>
                <a:gd name="T14" fmla="*/ 2 w 95"/>
                <a:gd name="T15" fmla="*/ 57 h 80"/>
                <a:gd name="T16" fmla="*/ 0 w 95"/>
                <a:gd name="T17" fmla="*/ 52 h 80"/>
                <a:gd name="T18" fmla="*/ 0 w 95"/>
                <a:gd name="T19" fmla="*/ 43 h 80"/>
                <a:gd name="T20" fmla="*/ 3 w 95"/>
                <a:gd name="T21" fmla="*/ 33 h 80"/>
                <a:gd name="T22" fmla="*/ 8 w 95"/>
                <a:gd name="T23" fmla="*/ 25 h 80"/>
                <a:gd name="T24" fmla="*/ 13 w 95"/>
                <a:gd name="T25" fmla="*/ 16 h 80"/>
                <a:gd name="T26" fmla="*/ 18 w 95"/>
                <a:gd name="T27" fmla="*/ 13 h 80"/>
                <a:gd name="T28" fmla="*/ 22 w 95"/>
                <a:gd name="T29" fmla="*/ 10 h 80"/>
                <a:gd name="T30" fmla="*/ 26 w 95"/>
                <a:gd name="T31" fmla="*/ 7 h 80"/>
                <a:gd name="T32" fmla="*/ 32 w 95"/>
                <a:gd name="T33" fmla="*/ 3 h 80"/>
                <a:gd name="T34" fmla="*/ 39 w 95"/>
                <a:gd name="T35" fmla="*/ 2 h 80"/>
                <a:gd name="T36" fmla="*/ 48 w 95"/>
                <a:gd name="T37" fmla="*/ 0 h 80"/>
                <a:gd name="T38" fmla="*/ 55 w 95"/>
                <a:gd name="T39" fmla="*/ 0 h 80"/>
                <a:gd name="T40" fmla="*/ 62 w 95"/>
                <a:gd name="T41" fmla="*/ 2 h 80"/>
                <a:gd name="T42" fmla="*/ 69 w 95"/>
                <a:gd name="T43" fmla="*/ 4 h 80"/>
                <a:gd name="T44" fmla="*/ 76 w 95"/>
                <a:gd name="T45" fmla="*/ 9 h 80"/>
                <a:gd name="T46" fmla="*/ 82 w 95"/>
                <a:gd name="T47" fmla="*/ 13 h 80"/>
                <a:gd name="T48" fmla="*/ 88 w 95"/>
                <a:gd name="T49" fmla="*/ 19 h 80"/>
                <a:gd name="T50" fmla="*/ 89 w 95"/>
                <a:gd name="T51" fmla="*/ 25 h 80"/>
                <a:gd name="T52" fmla="*/ 90 w 95"/>
                <a:gd name="T53" fmla="*/ 27 h 80"/>
                <a:gd name="T54" fmla="*/ 93 w 95"/>
                <a:gd name="T55" fmla="*/ 32 h 80"/>
                <a:gd name="T56" fmla="*/ 95 w 95"/>
                <a:gd name="T57" fmla="*/ 37 h 80"/>
                <a:gd name="T58" fmla="*/ 90 w 95"/>
                <a:gd name="T59" fmla="*/ 56 h 80"/>
                <a:gd name="T60" fmla="*/ 82 w 95"/>
                <a:gd name="T61" fmla="*/ 66 h 80"/>
                <a:gd name="T62" fmla="*/ 69 w 95"/>
                <a:gd name="T63" fmla="*/ 75 h 80"/>
                <a:gd name="T64" fmla="*/ 65 w 95"/>
                <a:gd name="T65" fmla="*/ 76 h 80"/>
                <a:gd name="T66" fmla="*/ 59 w 95"/>
                <a:gd name="T67" fmla="*/ 76 h 80"/>
                <a:gd name="T68" fmla="*/ 55 w 95"/>
                <a:gd name="T69" fmla="*/ 77 h 80"/>
                <a:gd name="T70" fmla="*/ 49 w 95"/>
                <a:gd name="T71" fmla="*/ 79 h 80"/>
                <a:gd name="T72" fmla="*/ 43 w 95"/>
                <a:gd name="T73" fmla="*/ 79 h 80"/>
                <a:gd name="T74" fmla="*/ 38 w 95"/>
                <a:gd name="T75" fmla="*/ 80 h 80"/>
                <a:gd name="T76" fmla="*/ 32 w 95"/>
                <a:gd name="T77" fmla="*/ 80 h 80"/>
                <a:gd name="T78" fmla="*/ 26 w 95"/>
                <a:gd name="T79" fmla="*/ 8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5"/>
                <a:gd name="T121" fmla="*/ 0 h 80"/>
                <a:gd name="T122" fmla="*/ 95 w 95"/>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5" h="80">
                  <a:moveTo>
                    <a:pt x="26" y="80"/>
                  </a:moveTo>
                  <a:lnTo>
                    <a:pt x="20" y="79"/>
                  </a:lnTo>
                  <a:lnTo>
                    <a:pt x="18" y="77"/>
                  </a:lnTo>
                  <a:lnTo>
                    <a:pt x="13" y="73"/>
                  </a:lnTo>
                  <a:lnTo>
                    <a:pt x="8" y="70"/>
                  </a:lnTo>
                  <a:lnTo>
                    <a:pt x="5" y="67"/>
                  </a:lnTo>
                  <a:lnTo>
                    <a:pt x="3" y="63"/>
                  </a:lnTo>
                  <a:lnTo>
                    <a:pt x="2" y="57"/>
                  </a:lnTo>
                  <a:lnTo>
                    <a:pt x="0" y="52"/>
                  </a:lnTo>
                  <a:lnTo>
                    <a:pt x="0" y="43"/>
                  </a:lnTo>
                  <a:lnTo>
                    <a:pt x="3" y="33"/>
                  </a:lnTo>
                  <a:lnTo>
                    <a:pt x="8" y="25"/>
                  </a:lnTo>
                  <a:lnTo>
                    <a:pt x="13" y="16"/>
                  </a:lnTo>
                  <a:lnTo>
                    <a:pt x="18" y="13"/>
                  </a:lnTo>
                  <a:lnTo>
                    <a:pt x="22" y="10"/>
                  </a:lnTo>
                  <a:lnTo>
                    <a:pt x="26" y="7"/>
                  </a:lnTo>
                  <a:lnTo>
                    <a:pt x="32" y="3"/>
                  </a:lnTo>
                  <a:lnTo>
                    <a:pt x="39" y="2"/>
                  </a:lnTo>
                  <a:lnTo>
                    <a:pt x="48" y="0"/>
                  </a:lnTo>
                  <a:lnTo>
                    <a:pt x="55" y="0"/>
                  </a:lnTo>
                  <a:lnTo>
                    <a:pt x="62" y="2"/>
                  </a:lnTo>
                  <a:lnTo>
                    <a:pt x="69" y="4"/>
                  </a:lnTo>
                  <a:lnTo>
                    <a:pt x="76" y="9"/>
                  </a:lnTo>
                  <a:lnTo>
                    <a:pt x="82" y="13"/>
                  </a:lnTo>
                  <a:lnTo>
                    <a:pt x="88" y="19"/>
                  </a:lnTo>
                  <a:lnTo>
                    <a:pt x="89" y="25"/>
                  </a:lnTo>
                  <a:lnTo>
                    <a:pt x="90" y="27"/>
                  </a:lnTo>
                  <a:lnTo>
                    <a:pt x="93" y="32"/>
                  </a:lnTo>
                  <a:lnTo>
                    <a:pt x="95" y="37"/>
                  </a:lnTo>
                  <a:lnTo>
                    <a:pt x="90" y="56"/>
                  </a:lnTo>
                  <a:lnTo>
                    <a:pt x="82" y="66"/>
                  </a:lnTo>
                  <a:lnTo>
                    <a:pt x="69" y="75"/>
                  </a:lnTo>
                  <a:lnTo>
                    <a:pt x="65" y="76"/>
                  </a:lnTo>
                  <a:lnTo>
                    <a:pt x="59" y="76"/>
                  </a:lnTo>
                  <a:lnTo>
                    <a:pt x="55" y="77"/>
                  </a:lnTo>
                  <a:lnTo>
                    <a:pt x="49" y="79"/>
                  </a:lnTo>
                  <a:lnTo>
                    <a:pt x="43" y="79"/>
                  </a:lnTo>
                  <a:lnTo>
                    <a:pt x="38" y="80"/>
                  </a:lnTo>
                  <a:lnTo>
                    <a:pt x="32" y="80"/>
                  </a:lnTo>
                  <a:lnTo>
                    <a:pt x="2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7" name="Freeform 75"/>
            <p:cNvSpPr>
              <a:spLocks/>
            </p:cNvSpPr>
            <p:nvPr/>
          </p:nvSpPr>
          <p:spPr bwMode="auto">
            <a:xfrm>
              <a:off x="3468" y="2036"/>
              <a:ext cx="64" cy="56"/>
            </a:xfrm>
            <a:custGeom>
              <a:avLst/>
              <a:gdLst>
                <a:gd name="T0" fmla="*/ 14 w 64"/>
                <a:gd name="T1" fmla="*/ 56 h 56"/>
                <a:gd name="T2" fmla="*/ 2 w 64"/>
                <a:gd name="T3" fmla="*/ 50 h 56"/>
                <a:gd name="T4" fmla="*/ 1 w 64"/>
                <a:gd name="T5" fmla="*/ 44 h 56"/>
                <a:gd name="T6" fmla="*/ 1 w 64"/>
                <a:gd name="T7" fmla="*/ 37 h 56"/>
                <a:gd name="T8" fmla="*/ 1 w 64"/>
                <a:gd name="T9" fmla="*/ 32 h 56"/>
                <a:gd name="T10" fmla="*/ 0 w 64"/>
                <a:gd name="T11" fmla="*/ 24 h 56"/>
                <a:gd name="T12" fmla="*/ 5 w 64"/>
                <a:gd name="T13" fmla="*/ 14 h 56"/>
                <a:gd name="T14" fmla="*/ 12 w 64"/>
                <a:gd name="T15" fmla="*/ 9 h 56"/>
                <a:gd name="T16" fmla="*/ 15 w 64"/>
                <a:gd name="T17" fmla="*/ 6 h 56"/>
                <a:gd name="T18" fmla="*/ 20 w 64"/>
                <a:gd name="T19" fmla="*/ 4 h 56"/>
                <a:gd name="T20" fmla="*/ 25 w 64"/>
                <a:gd name="T21" fmla="*/ 1 h 56"/>
                <a:gd name="T22" fmla="*/ 31 w 64"/>
                <a:gd name="T23" fmla="*/ 0 h 56"/>
                <a:gd name="T24" fmla="*/ 35 w 64"/>
                <a:gd name="T25" fmla="*/ 0 h 56"/>
                <a:gd name="T26" fmla="*/ 40 w 64"/>
                <a:gd name="T27" fmla="*/ 1 h 56"/>
                <a:gd name="T28" fmla="*/ 44 w 64"/>
                <a:gd name="T29" fmla="*/ 4 h 56"/>
                <a:gd name="T30" fmla="*/ 48 w 64"/>
                <a:gd name="T31" fmla="*/ 6 h 56"/>
                <a:gd name="T32" fmla="*/ 52 w 64"/>
                <a:gd name="T33" fmla="*/ 10 h 56"/>
                <a:gd name="T34" fmla="*/ 57 w 64"/>
                <a:gd name="T35" fmla="*/ 14 h 56"/>
                <a:gd name="T36" fmla="*/ 60 w 64"/>
                <a:gd name="T37" fmla="*/ 19 h 56"/>
                <a:gd name="T38" fmla="*/ 64 w 64"/>
                <a:gd name="T39" fmla="*/ 24 h 56"/>
                <a:gd name="T40" fmla="*/ 55 w 64"/>
                <a:gd name="T41" fmla="*/ 43 h 56"/>
                <a:gd name="T42" fmla="*/ 47 w 64"/>
                <a:gd name="T43" fmla="*/ 47 h 56"/>
                <a:gd name="T44" fmla="*/ 37 w 64"/>
                <a:gd name="T45" fmla="*/ 52 h 56"/>
                <a:gd name="T46" fmla="*/ 25 w 64"/>
                <a:gd name="T47" fmla="*/ 54 h 56"/>
                <a:gd name="T48" fmla="*/ 14 w 64"/>
                <a:gd name="T49" fmla="*/ 56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6"/>
                <a:gd name="T77" fmla="*/ 64 w 6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6">
                  <a:moveTo>
                    <a:pt x="14" y="56"/>
                  </a:moveTo>
                  <a:lnTo>
                    <a:pt x="2" y="50"/>
                  </a:lnTo>
                  <a:lnTo>
                    <a:pt x="1" y="44"/>
                  </a:lnTo>
                  <a:lnTo>
                    <a:pt x="1" y="37"/>
                  </a:lnTo>
                  <a:lnTo>
                    <a:pt x="1" y="32"/>
                  </a:lnTo>
                  <a:lnTo>
                    <a:pt x="0" y="24"/>
                  </a:lnTo>
                  <a:lnTo>
                    <a:pt x="5" y="14"/>
                  </a:lnTo>
                  <a:lnTo>
                    <a:pt x="12" y="9"/>
                  </a:lnTo>
                  <a:lnTo>
                    <a:pt x="15" y="6"/>
                  </a:lnTo>
                  <a:lnTo>
                    <a:pt x="20" y="4"/>
                  </a:lnTo>
                  <a:lnTo>
                    <a:pt x="25" y="1"/>
                  </a:lnTo>
                  <a:lnTo>
                    <a:pt x="31" y="0"/>
                  </a:lnTo>
                  <a:lnTo>
                    <a:pt x="35" y="0"/>
                  </a:lnTo>
                  <a:lnTo>
                    <a:pt x="40" y="1"/>
                  </a:lnTo>
                  <a:lnTo>
                    <a:pt x="44" y="4"/>
                  </a:lnTo>
                  <a:lnTo>
                    <a:pt x="48" y="6"/>
                  </a:lnTo>
                  <a:lnTo>
                    <a:pt x="52" y="10"/>
                  </a:lnTo>
                  <a:lnTo>
                    <a:pt x="57" y="14"/>
                  </a:lnTo>
                  <a:lnTo>
                    <a:pt x="60" y="19"/>
                  </a:lnTo>
                  <a:lnTo>
                    <a:pt x="64" y="24"/>
                  </a:lnTo>
                  <a:lnTo>
                    <a:pt x="55" y="43"/>
                  </a:lnTo>
                  <a:lnTo>
                    <a:pt x="47" y="47"/>
                  </a:lnTo>
                  <a:lnTo>
                    <a:pt x="37" y="52"/>
                  </a:lnTo>
                  <a:lnTo>
                    <a:pt x="25" y="54"/>
                  </a:ln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8" name="Freeform 76"/>
            <p:cNvSpPr>
              <a:spLocks/>
            </p:cNvSpPr>
            <p:nvPr/>
          </p:nvSpPr>
          <p:spPr bwMode="auto">
            <a:xfrm>
              <a:off x="2302" y="2000"/>
              <a:ext cx="89" cy="86"/>
            </a:xfrm>
            <a:custGeom>
              <a:avLst/>
              <a:gdLst>
                <a:gd name="T0" fmla="*/ 46 w 89"/>
                <a:gd name="T1" fmla="*/ 86 h 86"/>
                <a:gd name="T2" fmla="*/ 38 w 89"/>
                <a:gd name="T3" fmla="*/ 85 h 86"/>
                <a:gd name="T4" fmla="*/ 33 w 89"/>
                <a:gd name="T5" fmla="*/ 82 h 86"/>
                <a:gd name="T6" fmla="*/ 26 w 89"/>
                <a:gd name="T7" fmla="*/ 79 h 86"/>
                <a:gd name="T8" fmla="*/ 20 w 89"/>
                <a:gd name="T9" fmla="*/ 75 h 86"/>
                <a:gd name="T10" fmla="*/ 14 w 89"/>
                <a:gd name="T11" fmla="*/ 70 h 86"/>
                <a:gd name="T12" fmla="*/ 10 w 89"/>
                <a:gd name="T13" fmla="*/ 65 h 86"/>
                <a:gd name="T14" fmla="*/ 4 w 89"/>
                <a:gd name="T15" fmla="*/ 59 h 86"/>
                <a:gd name="T16" fmla="*/ 0 w 89"/>
                <a:gd name="T17" fmla="*/ 53 h 86"/>
                <a:gd name="T18" fmla="*/ 3 w 89"/>
                <a:gd name="T19" fmla="*/ 29 h 86"/>
                <a:gd name="T20" fmla="*/ 4 w 89"/>
                <a:gd name="T21" fmla="*/ 25 h 86"/>
                <a:gd name="T22" fmla="*/ 6 w 89"/>
                <a:gd name="T23" fmla="*/ 20 h 86"/>
                <a:gd name="T24" fmla="*/ 8 w 89"/>
                <a:gd name="T25" fmla="*/ 16 h 86"/>
                <a:gd name="T26" fmla="*/ 11 w 89"/>
                <a:gd name="T27" fmla="*/ 12 h 86"/>
                <a:gd name="T28" fmla="*/ 16 w 89"/>
                <a:gd name="T29" fmla="*/ 9 h 86"/>
                <a:gd name="T30" fmla="*/ 20 w 89"/>
                <a:gd name="T31" fmla="*/ 6 h 86"/>
                <a:gd name="T32" fmla="*/ 24 w 89"/>
                <a:gd name="T33" fmla="*/ 3 h 86"/>
                <a:gd name="T34" fmla="*/ 30 w 89"/>
                <a:gd name="T35" fmla="*/ 0 h 86"/>
                <a:gd name="T36" fmla="*/ 54 w 89"/>
                <a:gd name="T37" fmla="*/ 3 h 86"/>
                <a:gd name="T38" fmla="*/ 61 w 89"/>
                <a:gd name="T39" fmla="*/ 7 h 86"/>
                <a:gd name="T40" fmla="*/ 67 w 89"/>
                <a:gd name="T41" fmla="*/ 12 h 86"/>
                <a:gd name="T42" fmla="*/ 74 w 89"/>
                <a:gd name="T43" fmla="*/ 16 h 86"/>
                <a:gd name="T44" fmla="*/ 80 w 89"/>
                <a:gd name="T45" fmla="*/ 20 h 86"/>
                <a:gd name="T46" fmla="*/ 84 w 89"/>
                <a:gd name="T47" fmla="*/ 26 h 86"/>
                <a:gd name="T48" fmla="*/ 84 w 89"/>
                <a:gd name="T49" fmla="*/ 35 h 86"/>
                <a:gd name="T50" fmla="*/ 86 w 89"/>
                <a:gd name="T51" fmla="*/ 43 h 86"/>
                <a:gd name="T52" fmla="*/ 89 w 89"/>
                <a:gd name="T53" fmla="*/ 52 h 86"/>
                <a:gd name="T54" fmla="*/ 89 w 89"/>
                <a:gd name="T55" fmla="*/ 58 h 86"/>
                <a:gd name="T56" fmla="*/ 87 w 89"/>
                <a:gd name="T57" fmla="*/ 63 h 86"/>
                <a:gd name="T58" fmla="*/ 84 w 89"/>
                <a:gd name="T59" fmla="*/ 70 h 86"/>
                <a:gd name="T60" fmla="*/ 81 w 89"/>
                <a:gd name="T61" fmla="*/ 76 h 86"/>
                <a:gd name="T62" fmla="*/ 76 w 89"/>
                <a:gd name="T63" fmla="*/ 80 h 86"/>
                <a:gd name="T64" fmla="*/ 68 w 89"/>
                <a:gd name="T65" fmla="*/ 83 h 86"/>
                <a:gd name="T66" fmla="*/ 60 w 89"/>
                <a:gd name="T67" fmla="*/ 85 h 86"/>
                <a:gd name="T68" fmla="*/ 50 w 89"/>
                <a:gd name="T69" fmla="*/ 86 h 86"/>
                <a:gd name="T70" fmla="*/ 46 w 89"/>
                <a:gd name="T71" fmla="*/ 86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
                <a:gd name="T109" fmla="*/ 0 h 86"/>
                <a:gd name="T110" fmla="*/ 89 w 89"/>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 h="86">
                  <a:moveTo>
                    <a:pt x="46" y="86"/>
                  </a:moveTo>
                  <a:lnTo>
                    <a:pt x="38" y="85"/>
                  </a:lnTo>
                  <a:lnTo>
                    <a:pt x="33" y="82"/>
                  </a:lnTo>
                  <a:lnTo>
                    <a:pt x="26" y="79"/>
                  </a:lnTo>
                  <a:lnTo>
                    <a:pt x="20" y="75"/>
                  </a:lnTo>
                  <a:lnTo>
                    <a:pt x="14" y="70"/>
                  </a:lnTo>
                  <a:lnTo>
                    <a:pt x="10" y="65"/>
                  </a:lnTo>
                  <a:lnTo>
                    <a:pt x="4" y="59"/>
                  </a:lnTo>
                  <a:lnTo>
                    <a:pt x="0" y="53"/>
                  </a:lnTo>
                  <a:lnTo>
                    <a:pt x="3" y="29"/>
                  </a:lnTo>
                  <a:lnTo>
                    <a:pt x="4" y="25"/>
                  </a:lnTo>
                  <a:lnTo>
                    <a:pt x="6" y="20"/>
                  </a:lnTo>
                  <a:lnTo>
                    <a:pt x="8" y="16"/>
                  </a:lnTo>
                  <a:lnTo>
                    <a:pt x="11" y="12"/>
                  </a:lnTo>
                  <a:lnTo>
                    <a:pt x="16" y="9"/>
                  </a:lnTo>
                  <a:lnTo>
                    <a:pt x="20" y="6"/>
                  </a:lnTo>
                  <a:lnTo>
                    <a:pt x="24" y="3"/>
                  </a:lnTo>
                  <a:lnTo>
                    <a:pt x="30" y="0"/>
                  </a:lnTo>
                  <a:lnTo>
                    <a:pt x="54" y="3"/>
                  </a:lnTo>
                  <a:lnTo>
                    <a:pt x="61" y="7"/>
                  </a:lnTo>
                  <a:lnTo>
                    <a:pt x="67" y="12"/>
                  </a:lnTo>
                  <a:lnTo>
                    <a:pt x="74" y="16"/>
                  </a:lnTo>
                  <a:lnTo>
                    <a:pt x="80" y="20"/>
                  </a:lnTo>
                  <a:lnTo>
                    <a:pt x="84" y="26"/>
                  </a:lnTo>
                  <a:lnTo>
                    <a:pt x="84" y="35"/>
                  </a:lnTo>
                  <a:lnTo>
                    <a:pt x="86" y="43"/>
                  </a:lnTo>
                  <a:lnTo>
                    <a:pt x="89" y="52"/>
                  </a:lnTo>
                  <a:lnTo>
                    <a:pt x="89" y="58"/>
                  </a:lnTo>
                  <a:lnTo>
                    <a:pt x="87" y="63"/>
                  </a:lnTo>
                  <a:lnTo>
                    <a:pt x="84" y="70"/>
                  </a:lnTo>
                  <a:lnTo>
                    <a:pt x="81" y="76"/>
                  </a:lnTo>
                  <a:lnTo>
                    <a:pt x="76" y="80"/>
                  </a:lnTo>
                  <a:lnTo>
                    <a:pt x="68" y="83"/>
                  </a:lnTo>
                  <a:lnTo>
                    <a:pt x="60" y="85"/>
                  </a:lnTo>
                  <a:lnTo>
                    <a:pt x="50" y="86"/>
                  </a:lnTo>
                  <a:lnTo>
                    <a:pt x="46"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9" name="Freeform 77"/>
            <p:cNvSpPr>
              <a:spLocks/>
            </p:cNvSpPr>
            <p:nvPr/>
          </p:nvSpPr>
          <p:spPr bwMode="auto">
            <a:xfrm>
              <a:off x="2316" y="2015"/>
              <a:ext cx="59" cy="55"/>
            </a:xfrm>
            <a:custGeom>
              <a:avLst/>
              <a:gdLst>
                <a:gd name="T0" fmla="*/ 32 w 59"/>
                <a:gd name="T1" fmla="*/ 55 h 55"/>
                <a:gd name="T2" fmla="*/ 26 w 59"/>
                <a:gd name="T3" fmla="*/ 51 h 55"/>
                <a:gd name="T4" fmla="*/ 17 w 59"/>
                <a:gd name="T5" fmla="*/ 48 h 55"/>
                <a:gd name="T6" fmla="*/ 9 w 59"/>
                <a:gd name="T7" fmla="*/ 45 h 55"/>
                <a:gd name="T8" fmla="*/ 2 w 59"/>
                <a:gd name="T9" fmla="*/ 38 h 55"/>
                <a:gd name="T10" fmla="*/ 0 w 59"/>
                <a:gd name="T11" fmla="*/ 21 h 55"/>
                <a:gd name="T12" fmla="*/ 2 w 59"/>
                <a:gd name="T13" fmla="*/ 15 h 55"/>
                <a:gd name="T14" fmla="*/ 4 w 59"/>
                <a:gd name="T15" fmla="*/ 11 h 55"/>
                <a:gd name="T16" fmla="*/ 7 w 59"/>
                <a:gd name="T17" fmla="*/ 7 h 55"/>
                <a:gd name="T18" fmla="*/ 12 w 59"/>
                <a:gd name="T19" fmla="*/ 2 h 55"/>
                <a:gd name="T20" fmla="*/ 22 w 59"/>
                <a:gd name="T21" fmla="*/ 0 h 55"/>
                <a:gd name="T22" fmla="*/ 32 w 59"/>
                <a:gd name="T23" fmla="*/ 1 h 55"/>
                <a:gd name="T24" fmla="*/ 40 w 59"/>
                <a:gd name="T25" fmla="*/ 4 h 55"/>
                <a:gd name="T26" fmla="*/ 50 w 59"/>
                <a:gd name="T27" fmla="*/ 8 h 55"/>
                <a:gd name="T28" fmla="*/ 54 w 59"/>
                <a:gd name="T29" fmla="*/ 14 h 55"/>
                <a:gd name="T30" fmla="*/ 56 w 59"/>
                <a:gd name="T31" fmla="*/ 20 h 55"/>
                <a:gd name="T32" fmla="*/ 57 w 59"/>
                <a:gd name="T33" fmla="*/ 28 h 55"/>
                <a:gd name="T34" fmla="*/ 59 w 59"/>
                <a:gd name="T35" fmla="*/ 38 h 55"/>
                <a:gd name="T36" fmla="*/ 52 w 59"/>
                <a:gd name="T37" fmla="*/ 55 h 55"/>
                <a:gd name="T38" fmla="*/ 32 w 59"/>
                <a:gd name="T39" fmla="*/ 55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55"/>
                <a:gd name="T62" fmla="*/ 59 w 5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55">
                  <a:moveTo>
                    <a:pt x="32" y="55"/>
                  </a:moveTo>
                  <a:lnTo>
                    <a:pt x="26" y="51"/>
                  </a:lnTo>
                  <a:lnTo>
                    <a:pt x="17" y="48"/>
                  </a:lnTo>
                  <a:lnTo>
                    <a:pt x="9" y="45"/>
                  </a:lnTo>
                  <a:lnTo>
                    <a:pt x="2" y="38"/>
                  </a:lnTo>
                  <a:lnTo>
                    <a:pt x="0" y="21"/>
                  </a:lnTo>
                  <a:lnTo>
                    <a:pt x="2" y="15"/>
                  </a:lnTo>
                  <a:lnTo>
                    <a:pt x="4" y="11"/>
                  </a:lnTo>
                  <a:lnTo>
                    <a:pt x="7" y="7"/>
                  </a:lnTo>
                  <a:lnTo>
                    <a:pt x="12" y="2"/>
                  </a:lnTo>
                  <a:lnTo>
                    <a:pt x="22" y="0"/>
                  </a:lnTo>
                  <a:lnTo>
                    <a:pt x="32" y="1"/>
                  </a:lnTo>
                  <a:lnTo>
                    <a:pt x="40" y="4"/>
                  </a:lnTo>
                  <a:lnTo>
                    <a:pt x="50" y="8"/>
                  </a:lnTo>
                  <a:lnTo>
                    <a:pt x="54" y="14"/>
                  </a:lnTo>
                  <a:lnTo>
                    <a:pt x="56" y="20"/>
                  </a:lnTo>
                  <a:lnTo>
                    <a:pt x="57" y="28"/>
                  </a:lnTo>
                  <a:lnTo>
                    <a:pt x="59" y="38"/>
                  </a:lnTo>
                  <a:lnTo>
                    <a:pt x="52" y="55"/>
                  </a:lnTo>
                  <a:lnTo>
                    <a:pt x="32"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0" name="Freeform 78"/>
            <p:cNvSpPr>
              <a:spLocks/>
            </p:cNvSpPr>
            <p:nvPr/>
          </p:nvSpPr>
          <p:spPr bwMode="auto">
            <a:xfrm>
              <a:off x="3349" y="1917"/>
              <a:ext cx="97" cy="92"/>
            </a:xfrm>
            <a:custGeom>
              <a:avLst/>
              <a:gdLst>
                <a:gd name="T0" fmla="*/ 30 w 97"/>
                <a:gd name="T1" fmla="*/ 92 h 92"/>
                <a:gd name="T2" fmla="*/ 26 w 97"/>
                <a:gd name="T3" fmla="*/ 89 h 92"/>
                <a:gd name="T4" fmla="*/ 21 w 97"/>
                <a:gd name="T5" fmla="*/ 86 h 92"/>
                <a:gd name="T6" fmla="*/ 17 w 97"/>
                <a:gd name="T7" fmla="*/ 82 h 92"/>
                <a:gd name="T8" fmla="*/ 11 w 97"/>
                <a:gd name="T9" fmla="*/ 76 h 92"/>
                <a:gd name="T10" fmla="*/ 8 w 97"/>
                <a:gd name="T11" fmla="*/ 69 h 92"/>
                <a:gd name="T12" fmla="*/ 4 w 97"/>
                <a:gd name="T13" fmla="*/ 63 h 92"/>
                <a:gd name="T14" fmla="*/ 1 w 97"/>
                <a:gd name="T15" fmla="*/ 56 h 92"/>
                <a:gd name="T16" fmla="*/ 0 w 97"/>
                <a:gd name="T17" fmla="*/ 48 h 92"/>
                <a:gd name="T18" fmla="*/ 1 w 97"/>
                <a:gd name="T19" fmla="*/ 42 h 92"/>
                <a:gd name="T20" fmla="*/ 3 w 97"/>
                <a:gd name="T21" fmla="*/ 35 h 92"/>
                <a:gd name="T22" fmla="*/ 4 w 97"/>
                <a:gd name="T23" fmla="*/ 29 h 92"/>
                <a:gd name="T24" fmla="*/ 7 w 97"/>
                <a:gd name="T25" fmla="*/ 22 h 92"/>
                <a:gd name="T26" fmla="*/ 11 w 97"/>
                <a:gd name="T27" fmla="*/ 17 h 92"/>
                <a:gd name="T28" fmla="*/ 14 w 97"/>
                <a:gd name="T29" fmla="*/ 13 h 92"/>
                <a:gd name="T30" fmla="*/ 18 w 97"/>
                <a:gd name="T31" fmla="*/ 10 h 92"/>
                <a:gd name="T32" fmla="*/ 24 w 97"/>
                <a:gd name="T33" fmla="*/ 5 h 92"/>
                <a:gd name="T34" fmla="*/ 33 w 97"/>
                <a:gd name="T35" fmla="*/ 2 h 92"/>
                <a:gd name="T36" fmla="*/ 41 w 97"/>
                <a:gd name="T37" fmla="*/ 2 h 92"/>
                <a:gd name="T38" fmla="*/ 51 w 97"/>
                <a:gd name="T39" fmla="*/ 2 h 92"/>
                <a:gd name="T40" fmla="*/ 61 w 97"/>
                <a:gd name="T41" fmla="*/ 0 h 92"/>
                <a:gd name="T42" fmla="*/ 67 w 97"/>
                <a:gd name="T43" fmla="*/ 3 h 92"/>
                <a:gd name="T44" fmla="*/ 73 w 97"/>
                <a:gd name="T45" fmla="*/ 7 h 92"/>
                <a:gd name="T46" fmla="*/ 78 w 97"/>
                <a:gd name="T47" fmla="*/ 12 h 92"/>
                <a:gd name="T48" fmla="*/ 86 w 97"/>
                <a:gd name="T49" fmla="*/ 15 h 92"/>
                <a:gd name="T50" fmla="*/ 89 w 97"/>
                <a:gd name="T51" fmla="*/ 19 h 92"/>
                <a:gd name="T52" fmla="*/ 93 w 97"/>
                <a:gd name="T53" fmla="*/ 22 h 92"/>
                <a:gd name="T54" fmla="*/ 96 w 97"/>
                <a:gd name="T55" fmla="*/ 26 h 92"/>
                <a:gd name="T56" fmla="*/ 97 w 97"/>
                <a:gd name="T57" fmla="*/ 32 h 92"/>
                <a:gd name="T58" fmla="*/ 97 w 97"/>
                <a:gd name="T59" fmla="*/ 46 h 92"/>
                <a:gd name="T60" fmla="*/ 93 w 97"/>
                <a:gd name="T61" fmla="*/ 58 h 92"/>
                <a:gd name="T62" fmla="*/ 90 w 97"/>
                <a:gd name="T63" fmla="*/ 63 h 92"/>
                <a:gd name="T64" fmla="*/ 86 w 97"/>
                <a:gd name="T65" fmla="*/ 69 h 92"/>
                <a:gd name="T66" fmla="*/ 80 w 97"/>
                <a:gd name="T67" fmla="*/ 76 h 92"/>
                <a:gd name="T68" fmla="*/ 73 w 97"/>
                <a:gd name="T69" fmla="*/ 82 h 92"/>
                <a:gd name="T70" fmla="*/ 68 w 97"/>
                <a:gd name="T71" fmla="*/ 85 h 92"/>
                <a:gd name="T72" fmla="*/ 61 w 97"/>
                <a:gd name="T73" fmla="*/ 86 h 92"/>
                <a:gd name="T74" fmla="*/ 56 w 97"/>
                <a:gd name="T75" fmla="*/ 89 h 92"/>
                <a:gd name="T76" fmla="*/ 48 w 97"/>
                <a:gd name="T77" fmla="*/ 92 h 92"/>
                <a:gd name="T78" fmla="*/ 30 w 97"/>
                <a:gd name="T79" fmla="*/ 92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92"/>
                <a:gd name="T122" fmla="*/ 97 w 9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92">
                  <a:moveTo>
                    <a:pt x="30" y="92"/>
                  </a:moveTo>
                  <a:lnTo>
                    <a:pt x="26" y="89"/>
                  </a:lnTo>
                  <a:lnTo>
                    <a:pt x="21" y="86"/>
                  </a:lnTo>
                  <a:lnTo>
                    <a:pt x="17" y="82"/>
                  </a:lnTo>
                  <a:lnTo>
                    <a:pt x="11" y="76"/>
                  </a:lnTo>
                  <a:lnTo>
                    <a:pt x="8" y="69"/>
                  </a:lnTo>
                  <a:lnTo>
                    <a:pt x="4" y="63"/>
                  </a:lnTo>
                  <a:lnTo>
                    <a:pt x="1" y="56"/>
                  </a:lnTo>
                  <a:lnTo>
                    <a:pt x="0" y="48"/>
                  </a:lnTo>
                  <a:lnTo>
                    <a:pt x="1" y="42"/>
                  </a:lnTo>
                  <a:lnTo>
                    <a:pt x="3" y="35"/>
                  </a:lnTo>
                  <a:lnTo>
                    <a:pt x="4" y="29"/>
                  </a:lnTo>
                  <a:lnTo>
                    <a:pt x="7" y="22"/>
                  </a:lnTo>
                  <a:lnTo>
                    <a:pt x="11" y="17"/>
                  </a:lnTo>
                  <a:lnTo>
                    <a:pt x="14" y="13"/>
                  </a:lnTo>
                  <a:lnTo>
                    <a:pt x="18" y="10"/>
                  </a:lnTo>
                  <a:lnTo>
                    <a:pt x="24" y="5"/>
                  </a:lnTo>
                  <a:lnTo>
                    <a:pt x="33" y="2"/>
                  </a:lnTo>
                  <a:lnTo>
                    <a:pt x="41" y="2"/>
                  </a:lnTo>
                  <a:lnTo>
                    <a:pt x="51" y="2"/>
                  </a:lnTo>
                  <a:lnTo>
                    <a:pt x="61" y="0"/>
                  </a:lnTo>
                  <a:lnTo>
                    <a:pt x="67" y="3"/>
                  </a:lnTo>
                  <a:lnTo>
                    <a:pt x="73" y="7"/>
                  </a:lnTo>
                  <a:lnTo>
                    <a:pt x="78" y="12"/>
                  </a:lnTo>
                  <a:lnTo>
                    <a:pt x="86" y="15"/>
                  </a:lnTo>
                  <a:lnTo>
                    <a:pt x="89" y="19"/>
                  </a:lnTo>
                  <a:lnTo>
                    <a:pt x="93" y="22"/>
                  </a:lnTo>
                  <a:lnTo>
                    <a:pt x="96" y="26"/>
                  </a:lnTo>
                  <a:lnTo>
                    <a:pt x="97" y="32"/>
                  </a:lnTo>
                  <a:lnTo>
                    <a:pt x="97" y="46"/>
                  </a:lnTo>
                  <a:lnTo>
                    <a:pt x="93" y="58"/>
                  </a:lnTo>
                  <a:lnTo>
                    <a:pt x="90" y="63"/>
                  </a:lnTo>
                  <a:lnTo>
                    <a:pt x="86" y="69"/>
                  </a:lnTo>
                  <a:lnTo>
                    <a:pt x="80" y="76"/>
                  </a:lnTo>
                  <a:lnTo>
                    <a:pt x="73" y="82"/>
                  </a:lnTo>
                  <a:lnTo>
                    <a:pt x="68" y="85"/>
                  </a:lnTo>
                  <a:lnTo>
                    <a:pt x="61" y="86"/>
                  </a:lnTo>
                  <a:lnTo>
                    <a:pt x="56" y="89"/>
                  </a:lnTo>
                  <a:lnTo>
                    <a:pt x="48" y="92"/>
                  </a:lnTo>
                  <a:lnTo>
                    <a:pt x="3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1" name="Freeform 79"/>
            <p:cNvSpPr>
              <a:spLocks/>
            </p:cNvSpPr>
            <p:nvPr/>
          </p:nvSpPr>
          <p:spPr bwMode="auto">
            <a:xfrm>
              <a:off x="3366" y="1930"/>
              <a:ext cx="66" cy="66"/>
            </a:xfrm>
            <a:custGeom>
              <a:avLst/>
              <a:gdLst>
                <a:gd name="T0" fmla="*/ 21 w 66"/>
                <a:gd name="T1" fmla="*/ 66 h 66"/>
                <a:gd name="T2" fmla="*/ 14 w 66"/>
                <a:gd name="T3" fmla="*/ 62 h 66"/>
                <a:gd name="T4" fmla="*/ 9 w 66"/>
                <a:gd name="T5" fmla="*/ 55 h 66"/>
                <a:gd name="T6" fmla="*/ 6 w 66"/>
                <a:gd name="T7" fmla="*/ 52 h 66"/>
                <a:gd name="T8" fmla="*/ 4 w 66"/>
                <a:gd name="T9" fmla="*/ 47 h 66"/>
                <a:gd name="T10" fmla="*/ 3 w 66"/>
                <a:gd name="T11" fmla="*/ 43 h 66"/>
                <a:gd name="T12" fmla="*/ 0 w 66"/>
                <a:gd name="T13" fmla="*/ 37 h 66"/>
                <a:gd name="T14" fmla="*/ 3 w 66"/>
                <a:gd name="T15" fmla="*/ 25 h 66"/>
                <a:gd name="T16" fmla="*/ 4 w 66"/>
                <a:gd name="T17" fmla="*/ 20 h 66"/>
                <a:gd name="T18" fmla="*/ 6 w 66"/>
                <a:gd name="T19" fmla="*/ 16 h 66"/>
                <a:gd name="T20" fmla="*/ 9 w 66"/>
                <a:gd name="T21" fmla="*/ 12 h 66"/>
                <a:gd name="T22" fmla="*/ 14 w 66"/>
                <a:gd name="T23" fmla="*/ 7 h 66"/>
                <a:gd name="T24" fmla="*/ 19 w 66"/>
                <a:gd name="T25" fmla="*/ 6 h 66"/>
                <a:gd name="T26" fmla="*/ 23 w 66"/>
                <a:gd name="T27" fmla="*/ 4 h 66"/>
                <a:gd name="T28" fmla="*/ 26 w 66"/>
                <a:gd name="T29" fmla="*/ 2 h 66"/>
                <a:gd name="T30" fmla="*/ 31 w 66"/>
                <a:gd name="T31" fmla="*/ 0 h 66"/>
                <a:gd name="T32" fmla="*/ 40 w 66"/>
                <a:gd name="T33" fmla="*/ 3 h 66"/>
                <a:gd name="T34" fmla="*/ 49 w 66"/>
                <a:gd name="T35" fmla="*/ 4 h 66"/>
                <a:gd name="T36" fmla="*/ 57 w 66"/>
                <a:gd name="T37" fmla="*/ 9 h 66"/>
                <a:gd name="T38" fmla="*/ 64 w 66"/>
                <a:gd name="T39" fmla="*/ 16 h 66"/>
                <a:gd name="T40" fmla="*/ 66 w 66"/>
                <a:gd name="T41" fmla="*/ 35 h 66"/>
                <a:gd name="T42" fmla="*/ 63 w 66"/>
                <a:gd name="T43" fmla="*/ 39 h 66"/>
                <a:gd name="T44" fmla="*/ 59 w 66"/>
                <a:gd name="T45" fmla="*/ 45 h 66"/>
                <a:gd name="T46" fmla="*/ 54 w 66"/>
                <a:gd name="T47" fmla="*/ 50 h 66"/>
                <a:gd name="T48" fmla="*/ 49 w 66"/>
                <a:gd name="T49" fmla="*/ 57 h 66"/>
                <a:gd name="T50" fmla="*/ 43 w 66"/>
                <a:gd name="T51" fmla="*/ 59 h 66"/>
                <a:gd name="T52" fmla="*/ 39 w 66"/>
                <a:gd name="T53" fmla="*/ 63 h 66"/>
                <a:gd name="T54" fmla="*/ 33 w 66"/>
                <a:gd name="T55" fmla="*/ 66 h 66"/>
                <a:gd name="T56" fmla="*/ 24 w 66"/>
                <a:gd name="T57" fmla="*/ 66 h 66"/>
                <a:gd name="T58" fmla="*/ 21 w 66"/>
                <a:gd name="T59" fmla="*/ 66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66"/>
                <a:gd name="T92" fmla="*/ 66 w 6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66">
                  <a:moveTo>
                    <a:pt x="21" y="66"/>
                  </a:moveTo>
                  <a:lnTo>
                    <a:pt x="14" y="62"/>
                  </a:lnTo>
                  <a:lnTo>
                    <a:pt x="9" y="55"/>
                  </a:lnTo>
                  <a:lnTo>
                    <a:pt x="6" y="52"/>
                  </a:lnTo>
                  <a:lnTo>
                    <a:pt x="4" y="47"/>
                  </a:lnTo>
                  <a:lnTo>
                    <a:pt x="3" y="43"/>
                  </a:lnTo>
                  <a:lnTo>
                    <a:pt x="0" y="37"/>
                  </a:lnTo>
                  <a:lnTo>
                    <a:pt x="3" y="25"/>
                  </a:lnTo>
                  <a:lnTo>
                    <a:pt x="4" y="20"/>
                  </a:lnTo>
                  <a:lnTo>
                    <a:pt x="6" y="16"/>
                  </a:lnTo>
                  <a:lnTo>
                    <a:pt x="9" y="12"/>
                  </a:lnTo>
                  <a:lnTo>
                    <a:pt x="14" y="7"/>
                  </a:lnTo>
                  <a:lnTo>
                    <a:pt x="19" y="6"/>
                  </a:lnTo>
                  <a:lnTo>
                    <a:pt x="23" y="4"/>
                  </a:lnTo>
                  <a:lnTo>
                    <a:pt x="26" y="2"/>
                  </a:lnTo>
                  <a:lnTo>
                    <a:pt x="31" y="0"/>
                  </a:lnTo>
                  <a:lnTo>
                    <a:pt x="40" y="3"/>
                  </a:lnTo>
                  <a:lnTo>
                    <a:pt x="49" y="4"/>
                  </a:lnTo>
                  <a:lnTo>
                    <a:pt x="57" y="9"/>
                  </a:lnTo>
                  <a:lnTo>
                    <a:pt x="64" y="16"/>
                  </a:lnTo>
                  <a:lnTo>
                    <a:pt x="66" y="35"/>
                  </a:lnTo>
                  <a:lnTo>
                    <a:pt x="63" y="39"/>
                  </a:lnTo>
                  <a:lnTo>
                    <a:pt x="59" y="45"/>
                  </a:lnTo>
                  <a:lnTo>
                    <a:pt x="54" y="50"/>
                  </a:lnTo>
                  <a:lnTo>
                    <a:pt x="49" y="57"/>
                  </a:lnTo>
                  <a:lnTo>
                    <a:pt x="43" y="59"/>
                  </a:lnTo>
                  <a:lnTo>
                    <a:pt x="39" y="63"/>
                  </a:lnTo>
                  <a:lnTo>
                    <a:pt x="33" y="66"/>
                  </a:lnTo>
                  <a:lnTo>
                    <a:pt x="24" y="66"/>
                  </a:lnTo>
                  <a:lnTo>
                    <a:pt x="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2" name="Freeform 80"/>
            <p:cNvSpPr>
              <a:spLocks/>
            </p:cNvSpPr>
            <p:nvPr/>
          </p:nvSpPr>
          <p:spPr bwMode="auto">
            <a:xfrm>
              <a:off x="2213" y="1876"/>
              <a:ext cx="83" cy="76"/>
            </a:xfrm>
            <a:custGeom>
              <a:avLst/>
              <a:gdLst>
                <a:gd name="T0" fmla="*/ 45 w 83"/>
                <a:gd name="T1" fmla="*/ 76 h 76"/>
                <a:gd name="T2" fmla="*/ 39 w 83"/>
                <a:gd name="T3" fmla="*/ 74 h 76"/>
                <a:gd name="T4" fmla="*/ 34 w 83"/>
                <a:gd name="T5" fmla="*/ 73 h 76"/>
                <a:gd name="T6" fmla="*/ 30 w 83"/>
                <a:gd name="T7" fmla="*/ 71 h 76"/>
                <a:gd name="T8" fmla="*/ 26 w 83"/>
                <a:gd name="T9" fmla="*/ 67 h 76"/>
                <a:gd name="T10" fmla="*/ 23 w 83"/>
                <a:gd name="T11" fmla="*/ 63 h 76"/>
                <a:gd name="T12" fmla="*/ 20 w 83"/>
                <a:gd name="T13" fmla="*/ 60 h 76"/>
                <a:gd name="T14" fmla="*/ 14 w 83"/>
                <a:gd name="T15" fmla="*/ 57 h 76"/>
                <a:gd name="T16" fmla="*/ 9 w 83"/>
                <a:gd name="T17" fmla="*/ 51 h 76"/>
                <a:gd name="T18" fmla="*/ 7 w 83"/>
                <a:gd name="T19" fmla="*/ 47 h 76"/>
                <a:gd name="T20" fmla="*/ 4 w 83"/>
                <a:gd name="T21" fmla="*/ 44 h 76"/>
                <a:gd name="T22" fmla="*/ 2 w 83"/>
                <a:gd name="T23" fmla="*/ 40 h 76"/>
                <a:gd name="T24" fmla="*/ 0 w 83"/>
                <a:gd name="T25" fmla="*/ 33 h 76"/>
                <a:gd name="T26" fmla="*/ 2 w 83"/>
                <a:gd name="T27" fmla="*/ 24 h 76"/>
                <a:gd name="T28" fmla="*/ 4 w 83"/>
                <a:gd name="T29" fmla="*/ 17 h 76"/>
                <a:gd name="T30" fmla="*/ 7 w 83"/>
                <a:gd name="T31" fmla="*/ 10 h 76"/>
                <a:gd name="T32" fmla="*/ 12 w 83"/>
                <a:gd name="T33" fmla="*/ 3 h 76"/>
                <a:gd name="T34" fmla="*/ 19 w 83"/>
                <a:gd name="T35" fmla="*/ 1 h 76"/>
                <a:gd name="T36" fmla="*/ 27 w 83"/>
                <a:gd name="T37" fmla="*/ 1 h 76"/>
                <a:gd name="T38" fmla="*/ 34 w 83"/>
                <a:gd name="T39" fmla="*/ 1 h 76"/>
                <a:gd name="T40" fmla="*/ 43 w 83"/>
                <a:gd name="T41" fmla="*/ 0 h 76"/>
                <a:gd name="T42" fmla="*/ 50 w 83"/>
                <a:gd name="T43" fmla="*/ 3 h 76"/>
                <a:gd name="T44" fmla="*/ 56 w 83"/>
                <a:gd name="T45" fmla="*/ 6 h 76"/>
                <a:gd name="T46" fmla="*/ 63 w 83"/>
                <a:gd name="T47" fmla="*/ 10 h 76"/>
                <a:gd name="T48" fmla="*/ 69 w 83"/>
                <a:gd name="T49" fmla="*/ 14 h 76"/>
                <a:gd name="T50" fmla="*/ 72 w 83"/>
                <a:gd name="T51" fmla="*/ 20 h 76"/>
                <a:gd name="T52" fmla="*/ 76 w 83"/>
                <a:gd name="T53" fmla="*/ 24 h 76"/>
                <a:gd name="T54" fmla="*/ 79 w 83"/>
                <a:gd name="T55" fmla="*/ 30 h 76"/>
                <a:gd name="T56" fmla="*/ 83 w 83"/>
                <a:gd name="T57" fmla="*/ 38 h 76"/>
                <a:gd name="T58" fmla="*/ 80 w 83"/>
                <a:gd name="T59" fmla="*/ 50 h 76"/>
                <a:gd name="T60" fmla="*/ 77 w 83"/>
                <a:gd name="T61" fmla="*/ 56 h 76"/>
                <a:gd name="T62" fmla="*/ 75 w 83"/>
                <a:gd name="T63" fmla="*/ 61 h 76"/>
                <a:gd name="T64" fmla="*/ 69 w 83"/>
                <a:gd name="T65" fmla="*/ 69 h 76"/>
                <a:gd name="T66" fmla="*/ 63 w 83"/>
                <a:gd name="T67" fmla="*/ 74 h 76"/>
                <a:gd name="T68" fmla="*/ 45 w 83"/>
                <a:gd name="T69" fmla="*/ 76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76"/>
                <a:gd name="T107" fmla="*/ 83 w 83"/>
                <a:gd name="T108" fmla="*/ 76 h 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76">
                  <a:moveTo>
                    <a:pt x="45" y="76"/>
                  </a:moveTo>
                  <a:lnTo>
                    <a:pt x="39" y="74"/>
                  </a:lnTo>
                  <a:lnTo>
                    <a:pt x="34" y="73"/>
                  </a:lnTo>
                  <a:lnTo>
                    <a:pt x="30" y="71"/>
                  </a:lnTo>
                  <a:lnTo>
                    <a:pt x="26" y="67"/>
                  </a:lnTo>
                  <a:lnTo>
                    <a:pt x="23" y="63"/>
                  </a:lnTo>
                  <a:lnTo>
                    <a:pt x="20" y="60"/>
                  </a:lnTo>
                  <a:lnTo>
                    <a:pt x="14" y="57"/>
                  </a:lnTo>
                  <a:lnTo>
                    <a:pt x="9" y="51"/>
                  </a:lnTo>
                  <a:lnTo>
                    <a:pt x="7" y="47"/>
                  </a:lnTo>
                  <a:lnTo>
                    <a:pt x="4" y="44"/>
                  </a:lnTo>
                  <a:lnTo>
                    <a:pt x="2" y="40"/>
                  </a:lnTo>
                  <a:lnTo>
                    <a:pt x="0" y="33"/>
                  </a:lnTo>
                  <a:lnTo>
                    <a:pt x="2" y="24"/>
                  </a:lnTo>
                  <a:lnTo>
                    <a:pt x="4" y="17"/>
                  </a:lnTo>
                  <a:lnTo>
                    <a:pt x="7" y="10"/>
                  </a:lnTo>
                  <a:lnTo>
                    <a:pt x="12" y="3"/>
                  </a:lnTo>
                  <a:lnTo>
                    <a:pt x="19" y="1"/>
                  </a:lnTo>
                  <a:lnTo>
                    <a:pt x="27" y="1"/>
                  </a:lnTo>
                  <a:lnTo>
                    <a:pt x="34" y="1"/>
                  </a:lnTo>
                  <a:lnTo>
                    <a:pt x="43" y="0"/>
                  </a:lnTo>
                  <a:lnTo>
                    <a:pt x="50" y="3"/>
                  </a:lnTo>
                  <a:lnTo>
                    <a:pt x="56" y="6"/>
                  </a:lnTo>
                  <a:lnTo>
                    <a:pt x="63" y="10"/>
                  </a:lnTo>
                  <a:lnTo>
                    <a:pt x="69" y="14"/>
                  </a:lnTo>
                  <a:lnTo>
                    <a:pt x="72" y="20"/>
                  </a:lnTo>
                  <a:lnTo>
                    <a:pt x="76" y="24"/>
                  </a:lnTo>
                  <a:lnTo>
                    <a:pt x="79" y="30"/>
                  </a:lnTo>
                  <a:lnTo>
                    <a:pt x="83" y="38"/>
                  </a:lnTo>
                  <a:lnTo>
                    <a:pt x="80" y="50"/>
                  </a:lnTo>
                  <a:lnTo>
                    <a:pt x="77" y="56"/>
                  </a:lnTo>
                  <a:lnTo>
                    <a:pt x="75" y="61"/>
                  </a:lnTo>
                  <a:lnTo>
                    <a:pt x="69" y="69"/>
                  </a:lnTo>
                  <a:lnTo>
                    <a:pt x="63" y="74"/>
                  </a:lnTo>
                  <a:lnTo>
                    <a:pt x="45"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3" name="Freeform 81"/>
            <p:cNvSpPr>
              <a:spLocks/>
            </p:cNvSpPr>
            <p:nvPr/>
          </p:nvSpPr>
          <p:spPr bwMode="auto">
            <a:xfrm>
              <a:off x="2226" y="1889"/>
              <a:ext cx="56" cy="47"/>
            </a:xfrm>
            <a:custGeom>
              <a:avLst/>
              <a:gdLst>
                <a:gd name="T0" fmla="*/ 37 w 56"/>
                <a:gd name="T1" fmla="*/ 47 h 47"/>
                <a:gd name="T2" fmla="*/ 27 w 56"/>
                <a:gd name="T3" fmla="*/ 43 h 47"/>
                <a:gd name="T4" fmla="*/ 17 w 56"/>
                <a:gd name="T5" fmla="*/ 38 h 47"/>
                <a:gd name="T6" fmla="*/ 9 w 56"/>
                <a:gd name="T7" fmla="*/ 33 h 47"/>
                <a:gd name="T8" fmla="*/ 0 w 56"/>
                <a:gd name="T9" fmla="*/ 24 h 47"/>
                <a:gd name="T10" fmla="*/ 0 w 56"/>
                <a:gd name="T11" fmla="*/ 11 h 47"/>
                <a:gd name="T12" fmla="*/ 9 w 56"/>
                <a:gd name="T13" fmla="*/ 1 h 47"/>
                <a:gd name="T14" fmla="*/ 27 w 56"/>
                <a:gd name="T15" fmla="*/ 0 h 47"/>
                <a:gd name="T16" fmla="*/ 33 w 56"/>
                <a:gd name="T17" fmla="*/ 1 h 47"/>
                <a:gd name="T18" fmla="*/ 37 w 56"/>
                <a:gd name="T19" fmla="*/ 5 h 47"/>
                <a:gd name="T20" fmla="*/ 42 w 56"/>
                <a:gd name="T21" fmla="*/ 8 h 47"/>
                <a:gd name="T22" fmla="*/ 47 w 56"/>
                <a:gd name="T23" fmla="*/ 11 h 47"/>
                <a:gd name="T24" fmla="*/ 53 w 56"/>
                <a:gd name="T25" fmla="*/ 15 h 47"/>
                <a:gd name="T26" fmla="*/ 56 w 56"/>
                <a:gd name="T27" fmla="*/ 27 h 47"/>
                <a:gd name="T28" fmla="*/ 54 w 56"/>
                <a:gd name="T29" fmla="*/ 34 h 47"/>
                <a:gd name="T30" fmla="*/ 50 w 56"/>
                <a:gd name="T31" fmla="*/ 40 h 47"/>
                <a:gd name="T32" fmla="*/ 44 w 56"/>
                <a:gd name="T33" fmla="*/ 44 h 47"/>
                <a:gd name="T34" fmla="*/ 37 w 56"/>
                <a:gd name="T35" fmla="*/ 47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47"/>
                <a:gd name="T56" fmla="*/ 56 w 56"/>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47">
                  <a:moveTo>
                    <a:pt x="37" y="47"/>
                  </a:moveTo>
                  <a:lnTo>
                    <a:pt x="27" y="43"/>
                  </a:lnTo>
                  <a:lnTo>
                    <a:pt x="17" y="38"/>
                  </a:lnTo>
                  <a:lnTo>
                    <a:pt x="9" y="33"/>
                  </a:lnTo>
                  <a:lnTo>
                    <a:pt x="0" y="24"/>
                  </a:lnTo>
                  <a:lnTo>
                    <a:pt x="0" y="11"/>
                  </a:lnTo>
                  <a:lnTo>
                    <a:pt x="9" y="1"/>
                  </a:lnTo>
                  <a:lnTo>
                    <a:pt x="27" y="0"/>
                  </a:lnTo>
                  <a:lnTo>
                    <a:pt x="33" y="1"/>
                  </a:lnTo>
                  <a:lnTo>
                    <a:pt x="37" y="5"/>
                  </a:lnTo>
                  <a:lnTo>
                    <a:pt x="42" y="8"/>
                  </a:lnTo>
                  <a:lnTo>
                    <a:pt x="47" y="11"/>
                  </a:lnTo>
                  <a:lnTo>
                    <a:pt x="53" y="15"/>
                  </a:lnTo>
                  <a:lnTo>
                    <a:pt x="56" y="27"/>
                  </a:lnTo>
                  <a:lnTo>
                    <a:pt x="54" y="34"/>
                  </a:lnTo>
                  <a:lnTo>
                    <a:pt x="50" y="40"/>
                  </a:lnTo>
                  <a:lnTo>
                    <a:pt x="44" y="44"/>
                  </a:lnTo>
                  <a:lnTo>
                    <a:pt x="3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4" name="Freeform 82"/>
            <p:cNvSpPr>
              <a:spLocks/>
            </p:cNvSpPr>
            <p:nvPr/>
          </p:nvSpPr>
          <p:spPr bwMode="auto">
            <a:xfrm>
              <a:off x="3469" y="1839"/>
              <a:ext cx="66" cy="73"/>
            </a:xfrm>
            <a:custGeom>
              <a:avLst/>
              <a:gdLst>
                <a:gd name="T0" fmla="*/ 26 w 66"/>
                <a:gd name="T1" fmla="*/ 73 h 73"/>
                <a:gd name="T2" fmla="*/ 13 w 66"/>
                <a:gd name="T3" fmla="*/ 70 h 73"/>
                <a:gd name="T4" fmla="*/ 1 w 66"/>
                <a:gd name="T5" fmla="*/ 60 h 73"/>
                <a:gd name="T6" fmla="*/ 1 w 66"/>
                <a:gd name="T7" fmla="*/ 48 h 73"/>
                <a:gd name="T8" fmla="*/ 0 w 66"/>
                <a:gd name="T9" fmla="*/ 34 h 73"/>
                <a:gd name="T10" fmla="*/ 1 w 66"/>
                <a:gd name="T11" fmla="*/ 21 h 73"/>
                <a:gd name="T12" fmla="*/ 7 w 66"/>
                <a:gd name="T13" fmla="*/ 10 h 73"/>
                <a:gd name="T14" fmla="*/ 13 w 66"/>
                <a:gd name="T15" fmla="*/ 7 h 73"/>
                <a:gd name="T16" fmla="*/ 20 w 66"/>
                <a:gd name="T17" fmla="*/ 4 h 73"/>
                <a:gd name="T18" fmla="*/ 29 w 66"/>
                <a:gd name="T19" fmla="*/ 3 h 73"/>
                <a:gd name="T20" fmla="*/ 37 w 66"/>
                <a:gd name="T21" fmla="*/ 0 h 73"/>
                <a:gd name="T22" fmla="*/ 50 w 66"/>
                <a:gd name="T23" fmla="*/ 4 h 73"/>
                <a:gd name="T24" fmla="*/ 63 w 66"/>
                <a:gd name="T25" fmla="*/ 14 h 73"/>
                <a:gd name="T26" fmla="*/ 66 w 66"/>
                <a:gd name="T27" fmla="*/ 24 h 73"/>
                <a:gd name="T28" fmla="*/ 66 w 66"/>
                <a:gd name="T29" fmla="*/ 34 h 73"/>
                <a:gd name="T30" fmla="*/ 63 w 66"/>
                <a:gd name="T31" fmla="*/ 45 h 73"/>
                <a:gd name="T32" fmla="*/ 60 w 66"/>
                <a:gd name="T33" fmla="*/ 57 h 73"/>
                <a:gd name="T34" fmla="*/ 54 w 66"/>
                <a:gd name="T35" fmla="*/ 63 h 73"/>
                <a:gd name="T36" fmla="*/ 50 w 66"/>
                <a:gd name="T37" fmla="*/ 65 h 73"/>
                <a:gd name="T38" fmla="*/ 47 w 66"/>
                <a:gd name="T39" fmla="*/ 68 h 73"/>
                <a:gd name="T40" fmla="*/ 43 w 66"/>
                <a:gd name="T41" fmla="*/ 71 h 73"/>
                <a:gd name="T42" fmla="*/ 37 w 66"/>
                <a:gd name="T43" fmla="*/ 73 h 73"/>
                <a:gd name="T44" fmla="*/ 26 w 66"/>
                <a:gd name="T45" fmla="*/ 73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73"/>
                <a:gd name="T71" fmla="*/ 66 w 66"/>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73">
                  <a:moveTo>
                    <a:pt x="26" y="73"/>
                  </a:moveTo>
                  <a:lnTo>
                    <a:pt x="13" y="70"/>
                  </a:lnTo>
                  <a:lnTo>
                    <a:pt x="1" y="60"/>
                  </a:lnTo>
                  <a:lnTo>
                    <a:pt x="1" y="48"/>
                  </a:lnTo>
                  <a:lnTo>
                    <a:pt x="0" y="34"/>
                  </a:lnTo>
                  <a:lnTo>
                    <a:pt x="1" y="21"/>
                  </a:lnTo>
                  <a:lnTo>
                    <a:pt x="7" y="10"/>
                  </a:lnTo>
                  <a:lnTo>
                    <a:pt x="13" y="7"/>
                  </a:lnTo>
                  <a:lnTo>
                    <a:pt x="20" y="4"/>
                  </a:lnTo>
                  <a:lnTo>
                    <a:pt x="29" y="3"/>
                  </a:lnTo>
                  <a:lnTo>
                    <a:pt x="37" y="0"/>
                  </a:lnTo>
                  <a:lnTo>
                    <a:pt x="50" y="4"/>
                  </a:lnTo>
                  <a:lnTo>
                    <a:pt x="63" y="14"/>
                  </a:lnTo>
                  <a:lnTo>
                    <a:pt x="66" y="24"/>
                  </a:lnTo>
                  <a:lnTo>
                    <a:pt x="66" y="34"/>
                  </a:lnTo>
                  <a:lnTo>
                    <a:pt x="63" y="45"/>
                  </a:lnTo>
                  <a:lnTo>
                    <a:pt x="60" y="57"/>
                  </a:lnTo>
                  <a:lnTo>
                    <a:pt x="54" y="63"/>
                  </a:lnTo>
                  <a:lnTo>
                    <a:pt x="50" y="65"/>
                  </a:lnTo>
                  <a:lnTo>
                    <a:pt x="47" y="68"/>
                  </a:lnTo>
                  <a:lnTo>
                    <a:pt x="43" y="71"/>
                  </a:lnTo>
                  <a:lnTo>
                    <a:pt x="37" y="73"/>
                  </a:lnTo>
                  <a:lnTo>
                    <a:pt x="2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5" name="Freeform 83"/>
            <p:cNvSpPr>
              <a:spLocks/>
            </p:cNvSpPr>
            <p:nvPr/>
          </p:nvSpPr>
          <p:spPr bwMode="auto">
            <a:xfrm>
              <a:off x="2340" y="1846"/>
              <a:ext cx="82" cy="76"/>
            </a:xfrm>
            <a:custGeom>
              <a:avLst/>
              <a:gdLst>
                <a:gd name="T0" fmla="*/ 41 w 82"/>
                <a:gd name="T1" fmla="*/ 76 h 76"/>
                <a:gd name="T2" fmla="*/ 35 w 82"/>
                <a:gd name="T3" fmla="*/ 74 h 76"/>
                <a:gd name="T4" fmla="*/ 30 w 82"/>
                <a:gd name="T5" fmla="*/ 74 h 76"/>
                <a:gd name="T6" fmla="*/ 26 w 82"/>
                <a:gd name="T7" fmla="*/ 71 h 76"/>
                <a:gd name="T8" fmla="*/ 22 w 82"/>
                <a:gd name="T9" fmla="*/ 68 h 76"/>
                <a:gd name="T10" fmla="*/ 19 w 82"/>
                <a:gd name="T11" fmla="*/ 64 h 76"/>
                <a:gd name="T12" fmla="*/ 16 w 82"/>
                <a:gd name="T13" fmla="*/ 58 h 76"/>
                <a:gd name="T14" fmla="*/ 13 w 82"/>
                <a:gd name="T15" fmla="*/ 54 h 76"/>
                <a:gd name="T16" fmla="*/ 8 w 82"/>
                <a:gd name="T17" fmla="*/ 51 h 76"/>
                <a:gd name="T18" fmla="*/ 5 w 82"/>
                <a:gd name="T19" fmla="*/ 48 h 76"/>
                <a:gd name="T20" fmla="*/ 3 w 82"/>
                <a:gd name="T21" fmla="*/ 44 h 76"/>
                <a:gd name="T22" fmla="*/ 2 w 82"/>
                <a:gd name="T23" fmla="*/ 38 h 76"/>
                <a:gd name="T24" fmla="*/ 0 w 82"/>
                <a:gd name="T25" fmla="*/ 33 h 76"/>
                <a:gd name="T26" fmla="*/ 2 w 82"/>
                <a:gd name="T27" fmla="*/ 14 h 76"/>
                <a:gd name="T28" fmla="*/ 10 w 82"/>
                <a:gd name="T29" fmla="*/ 4 h 76"/>
                <a:gd name="T30" fmla="*/ 16 w 82"/>
                <a:gd name="T31" fmla="*/ 3 h 76"/>
                <a:gd name="T32" fmla="*/ 23 w 82"/>
                <a:gd name="T33" fmla="*/ 0 h 76"/>
                <a:gd name="T34" fmla="*/ 29 w 82"/>
                <a:gd name="T35" fmla="*/ 0 h 76"/>
                <a:gd name="T36" fmla="*/ 35 w 82"/>
                <a:gd name="T37" fmla="*/ 0 h 76"/>
                <a:gd name="T38" fmla="*/ 43 w 82"/>
                <a:gd name="T39" fmla="*/ 1 h 76"/>
                <a:gd name="T40" fmla="*/ 51 w 82"/>
                <a:gd name="T41" fmla="*/ 6 h 76"/>
                <a:gd name="T42" fmla="*/ 58 w 82"/>
                <a:gd name="T43" fmla="*/ 8 h 76"/>
                <a:gd name="T44" fmla="*/ 66 w 82"/>
                <a:gd name="T45" fmla="*/ 11 h 76"/>
                <a:gd name="T46" fmla="*/ 71 w 82"/>
                <a:gd name="T47" fmla="*/ 17 h 76"/>
                <a:gd name="T48" fmla="*/ 75 w 82"/>
                <a:gd name="T49" fmla="*/ 24 h 76"/>
                <a:gd name="T50" fmla="*/ 78 w 82"/>
                <a:gd name="T51" fmla="*/ 33 h 76"/>
                <a:gd name="T52" fmla="*/ 82 w 82"/>
                <a:gd name="T53" fmla="*/ 43 h 76"/>
                <a:gd name="T54" fmla="*/ 79 w 82"/>
                <a:gd name="T55" fmla="*/ 54 h 76"/>
                <a:gd name="T56" fmla="*/ 75 w 82"/>
                <a:gd name="T57" fmla="*/ 61 h 76"/>
                <a:gd name="T58" fmla="*/ 69 w 82"/>
                <a:gd name="T59" fmla="*/ 66 h 76"/>
                <a:gd name="T60" fmla="*/ 62 w 82"/>
                <a:gd name="T61" fmla="*/ 68 h 76"/>
                <a:gd name="T62" fmla="*/ 53 w 82"/>
                <a:gd name="T63" fmla="*/ 73 h 76"/>
                <a:gd name="T64" fmla="*/ 45 w 82"/>
                <a:gd name="T65" fmla="*/ 76 h 76"/>
                <a:gd name="T66" fmla="*/ 41 w 82"/>
                <a:gd name="T67" fmla="*/ 76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76"/>
                <a:gd name="T104" fmla="*/ 82 w 82"/>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76">
                  <a:moveTo>
                    <a:pt x="41" y="76"/>
                  </a:moveTo>
                  <a:lnTo>
                    <a:pt x="35" y="74"/>
                  </a:lnTo>
                  <a:lnTo>
                    <a:pt x="30" y="74"/>
                  </a:lnTo>
                  <a:lnTo>
                    <a:pt x="26" y="71"/>
                  </a:lnTo>
                  <a:lnTo>
                    <a:pt x="22" y="68"/>
                  </a:lnTo>
                  <a:lnTo>
                    <a:pt x="19" y="64"/>
                  </a:lnTo>
                  <a:lnTo>
                    <a:pt x="16" y="58"/>
                  </a:lnTo>
                  <a:lnTo>
                    <a:pt x="13" y="54"/>
                  </a:lnTo>
                  <a:lnTo>
                    <a:pt x="8" y="51"/>
                  </a:lnTo>
                  <a:lnTo>
                    <a:pt x="5" y="48"/>
                  </a:lnTo>
                  <a:lnTo>
                    <a:pt x="3" y="44"/>
                  </a:lnTo>
                  <a:lnTo>
                    <a:pt x="2" y="38"/>
                  </a:lnTo>
                  <a:lnTo>
                    <a:pt x="0" y="33"/>
                  </a:lnTo>
                  <a:lnTo>
                    <a:pt x="2" y="14"/>
                  </a:lnTo>
                  <a:lnTo>
                    <a:pt x="10" y="4"/>
                  </a:lnTo>
                  <a:lnTo>
                    <a:pt x="16" y="3"/>
                  </a:lnTo>
                  <a:lnTo>
                    <a:pt x="23" y="0"/>
                  </a:lnTo>
                  <a:lnTo>
                    <a:pt x="29" y="0"/>
                  </a:lnTo>
                  <a:lnTo>
                    <a:pt x="35" y="0"/>
                  </a:lnTo>
                  <a:lnTo>
                    <a:pt x="43" y="1"/>
                  </a:lnTo>
                  <a:lnTo>
                    <a:pt x="51" y="6"/>
                  </a:lnTo>
                  <a:lnTo>
                    <a:pt x="58" y="8"/>
                  </a:lnTo>
                  <a:lnTo>
                    <a:pt x="66" y="11"/>
                  </a:lnTo>
                  <a:lnTo>
                    <a:pt x="71" y="17"/>
                  </a:lnTo>
                  <a:lnTo>
                    <a:pt x="75" y="24"/>
                  </a:lnTo>
                  <a:lnTo>
                    <a:pt x="78" y="33"/>
                  </a:lnTo>
                  <a:lnTo>
                    <a:pt x="82" y="43"/>
                  </a:lnTo>
                  <a:lnTo>
                    <a:pt x="79" y="54"/>
                  </a:lnTo>
                  <a:lnTo>
                    <a:pt x="75" y="61"/>
                  </a:lnTo>
                  <a:lnTo>
                    <a:pt x="69" y="66"/>
                  </a:lnTo>
                  <a:lnTo>
                    <a:pt x="62" y="68"/>
                  </a:lnTo>
                  <a:lnTo>
                    <a:pt x="53" y="73"/>
                  </a:lnTo>
                  <a:lnTo>
                    <a:pt x="45" y="76"/>
                  </a:lnTo>
                  <a:lnTo>
                    <a:pt x="41"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6" name="Freeform 84"/>
            <p:cNvSpPr>
              <a:spLocks/>
            </p:cNvSpPr>
            <p:nvPr/>
          </p:nvSpPr>
          <p:spPr bwMode="auto">
            <a:xfrm>
              <a:off x="3485" y="1853"/>
              <a:ext cx="37" cy="46"/>
            </a:xfrm>
            <a:custGeom>
              <a:avLst/>
              <a:gdLst>
                <a:gd name="T0" fmla="*/ 5 w 37"/>
                <a:gd name="T1" fmla="*/ 44 h 46"/>
                <a:gd name="T2" fmla="*/ 0 w 37"/>
                <a:gd name="T3" fmla="*/ 39 h 46"/>
                <a:gd name="T4" fmla="*/ 0 w 37"/>
                <a:gd name="T5" fmla="*/ 31 h 46"/>
                <a:gd name="T6" fmla="*/ 0 w 37"/>
                <a:gd name="T7" fmla="*/ 23 h 46"/>
                <a:gd name="T8" fmla="*/ 1 w 37"/>
                <a:gd name="T9" fmla="*/ 14 h 46"/>
                <a:gd name="T10" fmla="*/ 5 w 37"/>
                <a:gd name="T11" fmla="*/ 7 h 46"/>
                <a:gd name="T12" fmla="*/ 8 w 37"/>
                <a:gd name="T13" fmla="*/ 4 h 46"/>
                <a:gd name="T14" fmla="*/ 13 w 37"/>
                <a:gd name="T15" fmla="*/ 3 h 46"/>
                <a:gd name="T16" fmla="*/ 18 w 37"/>
                <a:gd name="T17" fmla="*/ 1 h 46"/>
                <a:gd name="T18" fmla="*/ 24 w 37"/>
                <a:gd name="T19" fmla="*/ 0 h 46"/>
                <a:gd name="T20" fmla="*/ 30 w 37"/>
                <a:gd name="T21" fmla="*/ 1 h 46"/>
                <a:gd name="T22" fmla="*/ 34 w 37"/>
                <a:gd name="T23" fmla="*/ 10 h 46"/>
                <a:gd name="T24" fmla="*/ 37 w 37"/>
                <a:gd name="T25" fmla="*/ 20 h 46"/>
                <a:gd name="T26" fmla="*/ 34 w 37"/>
                <a:gd name="T27" fmla="*/ 30 h 46"/>
                <a:gd name="T28" fmla="*/ 30 w 37"/>
                <a:gd name="T29" fmla="*/ 39 h 46"/>
                <a:gd name="T30" fmla="*/ 25 w 37"/>
                <a:gd name="T31" fmla="*/ 41 h 46"/>
                <a:gd name="T32" fmla="*/ 20 w 37"/>
                <a:gd name="T33" fmla="*/ 44 h 46"/>
                <a:gd name="T34" fmla="*/ 13 w 37"/>
                <a:gd name="T35" fmla="*/ 46 h 46"/>
                <a:gd name="T36" fmla="*/ 5 w 37"/>
                <a:gd name="T37" fmla="*/ 44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6"/>
                <a:gd name="T59" fmla="*/ 37 w 37"/>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6">
                  <a:moveTo>
                    <a:pt x="5" y="44"/>
                  </a:moveTo>
                  <a:lnTo>
                    <a:pt x="0" y="39"/>
                  </a:lnTo>
                  <a:lnTo>
                    <a:pt x="0" y="31"/>
                  </a:lnTo>
                  <a:lnTo>
                    <a:pt x="0" y="23"/>
                  </a:lnTo>
                  <a:lnTo>
                    <a:pt x="1" y="14"/>
                  </a:lnTo>
                  <a:lnTo>
                    <a:pt x="5" y="7"/>
                  </a:lnTo>
                  <a:lnTo>
                    <a:pt x="8" y="4"/>
                  </a:lnTo>
                  <a:lnTo>
                    <a:pt x="13" y="3"/>
                  </a:lnTo>
                  <a:lnTo>
                    <a:pt x="18" y="1"/>
                  </a:lnTo>
                  <a:lnTo>
                    <a:pt x="24" y="0"/>
                  </a:lnTo>
                  <a:lnTo>
                    <a:pt x="30" y="1"/>
                  </a:lnTo>
                  <a:lnTo>
                    <a:pt x="34" y="10"/>
                  </a:lnTo>
                  <a:lnTo>
                    <a:pt x="37" y="20"/>
                  </a:lnTo>
                  <a:lnTo>
                    <a:pt x="34" y="30"/>
                  </a:lnTo>
                  <a:lnTo>
                    <a:pt x="30" y="39"/>
                  </a:lnTo>
                  <a:lnTo>
                    <a:pt x="25" y="41"/>
                  </a:lnTo>
                  <a:lnTo>
                    <a:pt x="20" y="44"/>
                  </a:lnTo>
                  <a:lnTo>
                    <a:pt x="13" y="46"/>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7" name="Freeform 85"/>
            <p:cNvSpPr>
              <a:spLocks/>
            </p:cNvSpPr>
            <p:nvPr/>
          </p:nvSpPr>
          <p:spPr bwMode="auto">
            <a:xfrm>
              <a:off x="2352" y="1859"/>
              <a:ext cx="54" cy="44"/>
            </a:xfrm>
            <a:custGeom>
              <a:avLst/>
              <a:gdLst>
                <a:gd name="T0" fmla="*/ 34 w 54"/>
                <a:gd name="T1" fmla="*/ 44 h 44"/>
                <a:gd name="T2" fmla="*/ 27 w 54"/>
                <a:gd name="T3" fmla="*/ 41 h 44"/>
                <a:gd name="T4" fmla="*/ 20 w 54"/>
                <a:gd name="T5" fmla="*/ 38 h 44"/>
                <a:gd name="T6" fmla="*/ 11 w 54"/>
                <a:gd name="T7" fmla="*/ 34 h 44"/>
                <a:gd name="T8" fmla="*/ 4 w 54"/>
                <a:gd name="T9" fmla="*/ 28 h 44"/>
                <a:gd name="T10" fmla="*/ 0 w 54"/>
                <a:gd name="T11" fmla="*/ 10 h 44"/>
                <a:gd name="T12" fmla="*/ 11 w 54"/>
                <a:gd name="T13" fmla="*/ 0 h 44"/>
                <a:gd name="T14" fmla="*/ 23 w 54"/>
                <a:gd name="T15" fmla="*/ 0 h 44"/>
                <a:gd name="T16" fmla="*/ 29 w 54"/>
                <a:gd name="T17" fmla="*/ 1 h 44"/>
                <a:gd name="T18" fmla="*/ 34 w 54"/>
                <a:gd name="T19" fmla="*/ 1 h 44"/>
                <a:gd name="T20" fmla="*/ 39 w 54"/>
                <a:gd name="T21" fmla="*/ 4 h 44"/>
                <a:gd name="T22" fmla="*/ 41 w 54"/>
                <a:gd name="T23" fmla="*/ 8 h 44"/>
                <a:gd name="T24" fmla="*/ 44 w 54"/>
                <a:gd name="T25" fmla="*/ 11 h 44"/>
                <a:gd name="T26" fmla="*/ 47 w 54"/>
                <a:gd name="T27" fmla="*/ 14 h 44"/>
                <a:gd name="T28" fmla="*/ 50 w 54"/>
                <a:gd name="T29" fmla="*/ 18 h 44"/>
                <a:gd name="T30" fmla="*/ 53 w 54"/>
                <a:gd name="T31" fmla="*/ 25 h 44"/>
                <a:gd name="T32" fmla="*/ 54 w 54"/>
                <a:gd name="T33" fmla="*/ 34 h 44"/>
                <a:gd name="T34" fmla="*/ 51 w 54"/>
                <a:gd name="T35" fmla="*/ 38 h 44"/>
                <a:gd name="T36" fmla="*/ 44 w 54"/>
                <a:gd name="T37" fmla="*/ 43 h 44"/>
                <a:gd name="T38" fmla="*/ 34 w 54"/>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4"/>
                <a:gd name="T62" fmla="*/ 54 w 5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4">
                  <a:moveTo>
                    <a:pt x="34" y="44"/>
                  </a:moveTo>
                  <a:lnTo>
                    <a:pt x="27" y="41"/>
                  </a:lnTo>
                  <a:lnTo>
                    <a:pt x="20" y="38"/>
                  </a:lnTo>
                  <a:lnTo>
                    <a:pt x="11" y="34"/>
                  </a:lnTo>
                  <a:lnTo>
                    <a:pt x="4" y="28"/>
                  </a:lnTo>
                  <a:lnTo>
                    <a:pt x="0" y="10"/>
                  </a:lnTo>
                  <a:lnTo>
                    <a:pt x="11" y="0"/>
                  </a:lnTo>
                  <a:lnTo>
                    <a:pt x="23" y="0"/>
                  </a:lnTo>
                  <a:lnTo>
                    <a:pt x="29" y="1"/>
                  </a:lnTo>
                  <a:lnTo>
                    <a:pt x="34" y="1"/>
                  </a:lnTo>
                  <a:lnTo>
                    <a:pt x="39" y="4"/>
                  </a:lnTo>
                  <a:lnTo>
                    <a:pt x="41" y="8"/>
                  </a:lnTo>
                  <a:lnTo>
                    <a:pt x="44" y="11"/>
                  </a:lnTo>
                  <a:lnTo>
                    <a:pt x="47" y="14"/>
                  </a:lnTo>
                  <a:lnTo>
                    <a:pt x="50" y="18"/>
                  </a:lnTo>
                  <a:lnTo>
                    <a:pt x="53" y="25"/>
                  </a:lnTo>
                  <a:lnTo>
                    <a:pt x="54" y="34"/>
                  </a:lnTo>
                  <a:lnTo>
                    <a:pt x="51" y="38"/>
                  </a:lnTo>
                  <a:lnTo>
                    <a:pt x="44" y="43"/>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8" name="Freeform 86"/>
            <p:cNvSpPr>
              <a:spLocks/>
            </p:cNvSpPr>
            <p:nvPr/>
          </p:nvSpPr>
          <p:spPr bwMode="auto">
            <a:xfrm>
              <a:off x="2312" y="1710"/>
              <a:ext cx="69" cy="61"/>
            </a:xfrm>
            <a:custGeom>
              <a:avLst/>
              <a:gdLst>
                <a:gd name="T0" fmla="*/ 33 w 69"/>
                <a:gd name="T1" fmla="*/ 61 h 61"/>
                <a:gd name="T2" fmla="*/ 26 w 69"/>
                <a:gd name="T3" fmla="*/ 60 h 61"/>
                <a:gd name="T4" fmla="*/ 18 w 69"/>
                <a:gd name="T5" fmla="*/ 54 h 61"/>
                <a:gd name="T6" fmla="*/ 11 w 69"/>
                <a:gd name="T7" fmla="*/ 47 h 61"/>
                <a:gd name="T8" fmla="*/ 3 w 69"/>
                <a:gd name="T9" fmla="*/ 40 h 61"/>
                <a:gd name="T10" fmla="*/ 0 w 69"/>
                <a:gd name="T11" fmla="*/ 34 h 61"/>
                <a:gd name="T12" fmla="*/ 1 w 69"/>
                <a:gd name="T13" fmla="*/ 26 h 61"/>
                <a:gd name="T14" fmla="*/ 3 w 69"/>
                <a:gd name="T15" fmla="*/ 17 h 61"/>
                <a:gd name="T16" fmla="*/ 6 w 69"/>
                <a:gd name="T17" fmla="*/ 8 h 61"/>
                <a:gd name="T18" fmla="*/ 13 w 69"/>
                <a:gd name="T19" fmla="*/ 3 h 61"/>
                <a:gd name="T20" fmla="*/ 31 w 69"/>
                <a:gd name="T21" fmla="*/ 0 h 61"/>
                <a:gd name="T22" fmla="*/ 36 w 69"/>
                <a:gd name="T23" fmla="*/ 0 h 61"/>
                <a:gd name="T24" fmla="*/ 40 w 69"/>
                <a:gd name="T25" fmla="*/ 3 h 61"/>
                <a:gd name="T26" fmla="*/ 44 w 69"/>
                <a:gd name="T27" fmla="*/ 4 h 61"/>
                <a:gd name="T28" fmla="*/ 50 w 69"/>
                <a:gd name="T29" fmla="*/ 6 h 61"/>
                <a:gd name="T30" fmla="*/ 53 w 69"/>
                <a:gd name="T31" fmla="*/ 11 h 61"/>
                <a:gd name="T32" fmla="*/ 58 w 69"/>
                <a:gd name="T33" fmla="*/ 16 h 61"/>
                <a:gd name="T34" fmla="*/ 64 w 69"/>
                <a:gd name="T35" fmla="*/ 21 h 61"/>
                <a:gd name="T36" fmla="*/ 67 w 69"/>
                <a:gd name="T37" fmla="*/ 27 h 61"/>
                <a:gd name="T38" fmla="*/ 69 w 69"/>
                <a:gd name="T39" fmla="*/ 33 h 61"/>
                <a:gd name="T40" fmla="*/ 69 w 69"/>
                <a:gd name="T41" fmla="*/ 39 h 61"/>
                <a:gd name="T42" fmla="*/ 66 w 69"/>
                <a:gd name="T43" fmla="*/ 44 h 61"/>
                <a:gd name="T44" fmla="*/ 64 w 69"/>
                <a:gd name="T45" fmla="*/ 51 h 61"/>
                <a:gd name="T46" fmla="*/ 60 w 69"/>
                <a:gd name="T47" fmla="*/ 53 h 61"/>
                <a:gd name="T48" fmla="*/ 57 w 69"/>
                <a:gd name="T49" fmla="*/ 56 h 61"/>
                <a:gd name="T50" fmla="*/ 53 w 69"/>
                <a:gd name="T51" fmla="*/ 60 h 61"/>
                <a:gd name="T52" fmla="*/ 47 w 69"/>
                <a:gd name="T53" fmla="*/ 61 h 61"/>
                <a:gd name="T54" fmla="*/ 33 w 69"/>
                <a:gd name="T55" fmla="*/ 61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61"/>
                <a:gd name="T86" fmla="*/ 69 w 69"/>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61">
                  <a:moveTo>
                    <a:pt x="33" y="61"/>
                  </a:moveTo>
                  <a:lnTo>
                    <a:pt x="26" y="60"/>
                  </a:lnTo>
                  <a:lnTo>
                    <a:pt x="18" y="54"/>
                  </a:lnTo>
                  <a:lnTo>
                    <a:pt x="11" y="47"/>
                  </a:lnTo>
                  <a:lnTo>
                    <a:pt x="3" y="40"/>
                  </a:lnTo>
                  <a:lnTo>
                    <a:pt x="0" y="34"/>
                  </a:lnTo>
                  <a:lnTo>
                    <a:pt x="1" y="26"/>
                  </a:lnTo>
                  <a:lnTo>
                    <a:pt x="3" y="17"/>
                  </a:lnTo>
                  <a:lnTo>
                    <a:pt x="6" y="8"/>
                  </a:lnTo>
                  <a:lnTo>
                    <a:pt x="13" y="3"/>
                  </a:lnTo>
                  <a:lnTo>
                    <a:pt x="31" y="0"/>
                  </a:lnTo>
                  <a:lnTo>
                    <a:pt x="36" y="0"/>
                  </a:lnTo>
                  <a:lnTo>
                    <a:pt x="40" y="3"/>
                  </a:lnTo>
                  <a:lnTo>
                    <a:pt x="44" y="4"/>
                  </a:lnTo>
                  <a:lnTo>
                    <a:pt x="50" y="6"/>
                  </a:lnTo>
                  <a:lnTo>
                    <a:pt x="53" y="11"/>
                  </a:lnTo>
                  <a:lnTo>
                    <a:pt x="58" y="16"/>
                  </a:lnTo>
                  <a:lnTo>
                    <a:pt x="64" y="21"/>
                  </a:lnTo>
                  <a:lnTo>
                    <a:pt x="67" y="27"/>
                  </a:lnTo>
                  <a:lnTo>
                    <a:pt x="69" y="33"/>
                  </a:lnTo>
                  <a:lnTo>
                    <a:pt x="69" y="39"/>
                  </a:lnTo>
                  <a:lnTo>
                    <a:pt x="66" y="44"/>
                  </a:lnTo>
                  <a:lnTo>
                    <a:pt x="64" y="51"/>
                  </a:lnTo>
                  <a:lnTo>
                    <a:pt x="60" y="53"/>
                  </a:lnTo>
                  <a:lnTo>
                    <a:pt x="57" y="56"/>
                  </a:lnTo>
                  <a:lnTo>
                    <a:pt x="53" y="60"/>
                  </a:lnTo>
                  <a:lnTo>
                    <a:pt x="47" y="61"/>
                  </a:lnTo>
                  <a:lnTo>
                    <a:pt x="33"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9" name="Freeform 87"/>
            <p:cNvSpPr>
              <a:spLocks/>
            </p:cNvSpPr>
            <p:nvPr/>
          </p:nvSpPr>
          <p:spPr bwMode="auto">
            <a:xfrm>
              <a:off x="2326" y="1723"/>
              <a:ext cx="36" cy="34"/>
            </a:xfrm>
            <a:custGeom>
              <a:avLst/>
              <a:gdLst>
                <a:gd name="T0" fmla="*/ 22 w 36"/>
                <a:gd name="T1" fmla="*/ 34 h 34"/>
                <a:gd name="T2" fmla="*/ 17 w 36"/>
                <a:gd name="T3" fmla="*/ 30 h 34"/>
                <a:gd name="T4" fmla="*/ 12 w 36"/>
                <a:gd name="T5" fmla="*/ 27 h 34"/>
                <a:gd name="T6" fmla="*/ 4 w 36"/>
                <a:gd name="T7" fmla="*/ 23 h 34"/>
                <a:gd name="T8" fmla="*/ 0 w 36"/>
                <a:gd name="T9" fmla="*/ 17 h 34"/>
                <a:gd name="T10" fmla="*/ 4 w 36"/>
                <a:gd name="T11" fmla="*/ 4 h 34"/>
                <a:gd name="T12" fmla="*/ 14 w 36"/>
                <a:gd name="T13" fmla="*/ 0 h 34"/>
                <a:gd name="T14" fmla="*/ 20 w 36"/>
                <a:gd name="T15" fmla="*/ 1 h 34"/>
                <a:gd name="T16" fmla="*/ 24 w 36"/>
                <a:gd name="T17" fmla="*/ 3 h 34"/>
                <a:gd name="T18" fmla="*/ 27 w 36"/>
                <a:gd name="T19" fmla="*/ 7 h 34"/>
                <a:gd name="T20" fmla="*/ 33 w 36"/>
                <a:gd name="T21" fmla="*/ 10 h 34"/>
                <a:gd name="T22" fmla="*/ 36 w 36"/>
                <a:gd name="T23" fmla="*/ 28 h 34"/>
                <a:gd name="T24" fmla="*/ 22 w 36"/>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4"/>
                <a:gd name="T41" fmla="*/ 36 w 3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4">
                  <a:moveTo>
                    <a:pt x="22" y="34"/>
                  </a:moveTo>
                  <a:lnTo>
                    <a:pt x="17" y="30"/>
                  </a:lnTo>
                  <a:lnTo>
                    <a:pt x="12" y="27"/>
                  </a:lnTo>
                  <a:lnTo>
                    <a:pt x="4" y="23"/>
                  </a:lnTo>
                  <a:lnTo>
                    <a:pt x="0" y="17"/>
                  </a:lnTo>
                  <a:lnTo>
                    <a:pt x="4" y="4"/>
                  </a:lnTo>
                  <a:lnTo>
                    <a:pt x="14" y="0"/>
                  </a:lnTo>
                  <a:lnTo>
                    <a:pt x="20" y="1"/>
                  </a:lnTo>
                  <a:lnTo>
                    <a:pt x="24" y="3"/>
                  </a:lnTo>
                  <a:lnTo>
                    <a:pt x="27" y="7"/>
                  </a:lnTo>
                  <a:lnTo>
                    <a:pt x="33" y="10"/>
                  </a:lnTo>
                  <a:lnTo>
                    <a:pt x="36" y="28"/>
                  </a:lnTo>
                  <a:lnTo>
                    <a:pt x="2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60" name="Freeform 88"/>
            <p:cNvSpPr>
              <a:spLocks/>
            </p:cNvSpPr>
            <p:nvPr/>
          </p:nvSpPr>
          <p:spPr bwMode="auto">
            <a:xfrm>
              <a:off x="2309" y="2880"/>
              <a:ext cx="7" cy="7"/>
            </a:xfrm>
            <a:custGeom>
              <a:avLst/>
              <a:gdLst>
                <a:gd name="T0" fmla="*/ 6 w 7"/>
                <a:gd name="T1" fmla="*/ 0 h 7"/>
                <a:gd name="T2" fmla="*/ 7 w 7"/>
                <a:gd name="T3" fmla="*/ 2 h 7"/>
                <a:gd name="T4" fmla="*/ 7 w 7"/>
                <a:gd name="T5" fmla="*/ 3 h 7"/>
                <a:gd name="T6" fmla="*/ 7 w 7"/>
                <a:gd name="T7" fmla="*/ 4 h 7"/>
                <a:gd name="T8" fmla="*/ 7 w 7"/>
                <a:gd name="T9" fmla="*/ 6 h 7"/>
                <a:gd name="T10" fmla="*/ 7 w 7"/>
                <a:gd name="T11" fmla="*/ 7 h 7"/>
                <a:gd name="T12" fmla="*/ 6 w 7"/>
                <a:gd name="T13" fmla="*/ 7 h 7"/>
                <a:gd name="T14" fmla="*/ 4 w 7"/>
                <a:gd name="T15" fmla="*/ 7 h 7"/>
                <a:gd name="T16" fmla="*/ 3 w 7"/>
                <a:gd name="T17" fmla="*/ 7 h 7"/>
                <a:gd name="T18" fmla="*/ 1 w 7"/>
                <a:gd name="T19" fmla="*/ 6 h 7"/>
                <a:gd name="T20" fmla="*/ 0 w 7"/>
                <a:gd name="T21" fmla="*/ 4 h 7"/>
                <a:gd name="T22" fmla="*/ 0 w 7"/>
                <a:gd name="T23" fmla="*/ 4 h 7"/>
                <a:gd name="T24" fmla="*/ 0 w 7"/>
                <a:gd name="T25" fmla="*/ 3 h 7"/>
                <a:gd name="T26" fmla="*/ 1 w 7"/>
                <a:gd name="T27" fmla="*/ 2 h 7"/>
                <a:gd name="T28" fmla="*/ 3 w 7"/>
                <a:gd name="T29" fmla="*/ 0 h 7"/>
                <a:gd name="T30" fmla="*/ 4 w 7"/>
                <a:gd name="T31" fmla="*/ 0 h 7"/>
                <a:gd name="T32" fmla="*/ 6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6" y="0"/>
                  </a:moveTo>
                  <a:lnTo>
                    <a:pt x="7" y="2"/>
                  </a:lnTo>
                  <a:lnTo>
                    <a:pt x="7" y="3"/>
                  </a:lnTo>
                  <a:lnTo>
                    <a:pt x="7" y="4"/>
                  </a:lnTo>
                  <a:lnTo>
                    <a:pt x="7" y="6"/>
                  </a:lnTo>
                  <a:lnTo>
                    <a:pt x="7" y="7"/>
                  </a:lnTo>
                  <a:lnTo>
                    <a:pt x="6" y="7"/>
                  </a:lnTo>
                  <a:lnTo>
                    <a:pt x="4" y="7"/>
                  </a:lnTo>
                  <a:lnTo>
                    <a:pt x="3" y="7"/>
                  </a:lnTo>
                  <a:lnTo>
                    <a:pt x="1" y="6"/>
                  </a:lnTo>
                  <a:lnTo>
                    <a:pt x="0" y="4"/>
                  </a:lnTo>
                  <a:lnTo>
                    <a:pt x="0" y="3"/>
                  </a:lnTo>
                  <a:lnTo>
                    <a:pt x="1" y="2"/>
                  </a:lnTo>
                  <a:lnTo>
                    <a:pt x="3" y="0"/>
                  </a:lnTo>
                  <a:lnTo>
                    <a:pt x="4"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045" name="Picture 273" descr="C:\Documents and Settings\Van Phong\Desktop\shrimp.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611376">
            <a:off x="2657475" y="-1524000"/>
            <a:ext cx="1289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65" descr="E:\Write disc\ANIMATION\Animais\Caranguejos\Caranguejo_01.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572000" y="-1295400"/>
            <a:ext cx="21875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20" name="Group 10"/>
          <p:cNvGrpSpPr>
            <a:grpSpLocks noChangeAspect="1"/>
          </p:cNvGrpSpPr>
          <p:nvPr/>
        </p:nvGrpSpPr>
        <p:grpSpPr bwMode="auto">
          <a:xfrm>
            <a:off x="579438" y="2549525"/>
            <a:ext cx="1987550" cy="1960563"/>
            <a:chOff x="1691" y="1613"/>
            <a:chExt cx="2237" cy="2206"/>
          </a:xfrm>
        </p:grpSpPr>
        <p:sp>
          <p:nvSpPr>
            <p:cNvPr id="25665" name="Freeform 12"/>
            <p:cNvSpPr>
              <a:spLocks/>
            </p:cNvSpPr>
            <p:nvPr/>
          </p:nvSpPr>
          <p:spPr bwMode="auto">
            <a:xfrm>
              <a:off x="1863" y="1613"/>
              <a:ext cx="2065" cy="2206"/>
            </a:xfrm>
            <a:custGeom>
              <a:avLst/>
              <a:gdLst>
                <a:gd name="T0" fmla="*/ 636 w 2065"/>
                <a:gd name="T1" fmla="*/ 2170 h 2206"/>
                <a:gd name="T2" fmla="*/ 133 w 2065"/>
                <a:gd name="T3" fmla="*/ 2114 h 2206"/>
                <a:gd name="T4" fmla="*/ 57 w 2065"/>
                <a:gd name="T5" fmla="*/ 2054 h 2206"/>
                <a:gd name="T6" fmla="*/ 535 w 2065"/>
                <a:gd name="T7" fmla="*/ 1987 h 2206"/>
                <a:gd name="T8" fmla="*/ 859 w 2065"/>
                <a:gd name="T9" fmla="*/ 1922 h 2206"/>
                <a:gd name="T10" fmla="*/ 723 w 2065"/>
                <a:gd name="T11" fmla="*/ 1709 h 2206"/>
                <a:gd name="T12" fmla="*/ 592 w 2065"/>
                <a:gd name="T13" fmla="*/ 1622 h 2206"/>
                <a:gd name="T14" fmla="*/ 776 w 2065"/>
                <a:gd name="T15" fmla="*/ 1595 h 2206"/>
                <a:gd name="T16" fmla="*/ 778 w 2065"/>
                <a:gd name="T17" fmla="*/ 1516 h 2206"/>
                <a:gd name="T18" fmla="*/ 602 w 2065"/>
                <a:gd name="T19" fmla="*/ 1434 h 2206"/>
                <a:gd name="T20" fmla="*/ 745 w 2065"/>
                <a:gd name="T21" fmla="*/ 1340 h 2206"/>
                <a:gd name="T22" fmla="*/ 874 w 2065"/>
                <a:gd name="T23" fmla="*/ 1256 h 2206"/>
                <a:gd name="T24" fmla="*/ 723 w 2065"/>
                <a:gd name="T25" fmla="*/ 1197 h 2206"/>
                <a:gd name="T26" fmla="*/ 578 w 2065"/>
                <a:gd name="T27" fmla="*/ 1168 h 2206"/>
                <a:gd name="T28" fmla="*/ 788 w 2065"/>
                <a:gd name="T29" fmla="*/ 1084 h 2206"/>
                <a:gd name="T30" fmla="*/ 897 w 2065"/>
                <a:gd name="T31" fmla="*/ 1104 h 2206"/>
                <a:gd name="T32" fmla="*/ 805 w 2065"/>
                <a:gd name="T33" fmla="*/ 911 h 2206"/>
                <a:gd name="T34" fmla="*/ 639 w 2065"/>
                <a:gd name="T35" fmla="*/ 731 h 2206"/>
                <a:gd name="T36" fmla="*/ 749 w 2065"/>
                <a:gd name="T37" fmla="*/ 765 h 2206"/>
                <a:gd name="T38" fmla="*/ 877 w 2065"/>
                <a:gd name="T39" fmla="*/ 841 h 2206"/>
                <a:gd name="T40" fmla="*/ 791 w 2065"/>
                <a:gd name="T41" fmla="*/ 652 h 2206"/>
                <a:gd name="T42" fmla="*/ 675 w 2065"/>
                <a:gd name="T43" fmla="*/ 447 h 2206"/>
                <a:gd name="T44" fmla="*/ 738 w 2065"/>
                <a:gd name="T45" fmla="*/ 397 h 2206"/>
                <a:gd name="T46" fmla="*/ 869 w 2065"/>
                <a:gd name="T47" fmla="*/ 545 h 2206"/>
                <a:gd name="T48" fmla="*/ 848 w 2065"/>
                <a:gd name="T49" fmla="*/ 297 h 2206"/>
                <a:gd name="T50" fmla="*/ 831 w 2065"/>
                <a:gd name="T51" fmla="*/ 136 h 2206"/>
                <a:gd name="T52" fmla="*/ 902 w 2065"/>
                <a:gd name="T53" fmla="*/ 233 h 2206"/>
                <a:gd name="T54" fmla="*/ 971 w 2065"/>
                <a:gd name="T55" fmla="*/ 394 h 2206"/>
                <a:gd name="T56" fmla="*/ 1030 w 2065"/>
                <a:gd name="T57" fmla="*/ 37 h 2206"/>
                <a:gd name="T58" fmla="*/ 1078 w 2065"/>
                <a:gd name="T59" fmla="*/ 346 h 2206"/>
                <a:gd name="T60" fmla="*/ 1244 w 2065"/>
                <a:gd name="T61" fmla="*/ 218 h 2206"/>
                <a:gd name="T62" fmla="*/ 1334 w 2065"/>
                <a:gd name="T63" fmla="*/ 123 h 2206"/>
                <a:gd name="T64" fmla="*/ 1301 w 2065"/>
                <a:gd name="T65" fmla="*/ 279 h 2206"/>
                <a:gd name="T66" fmla="*/ 1105 w 2065"/>
                <a:gd name="T67" fmla="*/ 592 h 2206"/>
                <a:gd name="T68" fmla="*/ 1193 w 2065"/>
                <a:gd name="T69" fmla="*/ 588 h 2206"/>
                <a:gd name="T70" fmla="*/ 1347 w 2065"/>
                <a:gd name="T71" fmla="*/ 485 h 2206"/>
                <a:gd name="T72" fmla="*/ 1347 w 2065"/>
                <a:gd name="T73" fmla="*/ 635 h 2206"/>
                <a:gd name="T74" fmla="*/ 1224 w 2065"/>
                <a:gd name="T75" fmla="*/ 745 h 2206"/>
                <a:gd name="T76" fmla="*/ 1100 w 2065"/>
                <a:gd name="T77" fmla="*/ 915 h 2206"/>
                <a:gd name="T78" fmla="*/ 1191 w 2065"/>
                <a:gd name="T79" fmla="*/ 882 h 2206"/>
                <a:gd name="T80" fmla="*/ 1310 w 2065"/>
                <a:gd name="T81" fmla="*/ 811 h 2206"/>
                <a:gd name="T82" fmla="*/ 1364 w 2065"/>
                <a:gd name="T83" fmla="*/ 897 h 2206"/>
                <a:gd name="T84" fmla="*/ 1207 w 2065"/>
                <a:gd name="T85" fmla="*/ 1058 h 2206"/>
                <a:gd name="T86" fmla="*/ 1128 w 2065"/>
                <a:gd name="T87" fmla="*/ 1228 h 2206"/>
                <a:gd name="T88" fmla="*/ 1288 w 2065"/>
                <a:gd name="T89" fmla="*/ 1187 h 2206"/>
                <a:gd name="T90" fmla="*/ 1420 w 2065"/>
                <a:gd name="T91" fmla="*/ 1098 h 2206"/>
                <a:gd name="T92" fmla="*/ 1330 w 2065"/>
                <a:gd name="T93" fmla="*/ 1273 h 2206"/>
                <a:gd name="T94" fmla="*/ 1175 w 2065"/>
                <a:gd name="T95" fmla="*/ 1402 h 2206"/>
                <a:gd name="T96" fmla="*/ 1357 w 2065"/>
                <a:gd name="T97" fmla="*/ 1456 h 2206"/>
                <a:gd name="T98" fmla="*/ 1454 w 2065"/>
                <a:gd name="T99" fmla="*/ 1447 h 2206"/>
                <a:gd name="T100" fmla="*/ 1306 w 2065"/>
                <a:gd name="T101" fmla="*/ 1565 h 2206"/>
                <a:gd name="T102" fmla="*/ 1120 w 2065"/>
                <a:gd name="T103" fmla="*/ 1743 h 2206"/>
                <a:gd name="T104" fmla="*/ 1328 w 2065"/>
                <a:gd name="T105" fmla="*/ 1748 h 2206"/>
                <a:gd name="T106" fmla="*/ 1447 w 2065"/>
                <a:gd name="T107" fmla="*/ 1765 h 2206"/>
                <a:gd name="T108" fmla="*/ 1203 w 2065"/>
                <a:gd name="T109" fmla="*/ 1874 h 2206"/>
                <a:gd name="T110" fmla="*/ 1158 w 2065"/>
                <a:gd name="T111" fmla="*/ 1968 h 2206"/>
                <a:gd name="T112" fmla="*/ 1663 w 2065"/>
                <a:gd name="T113" fmla="*/ 2035 h 2206"/>
                <a:gd name="T114" fmla="*/ 2012 w 2065"/>
                <a:gd name="T115" fmla="*/ 2117 h 2206"/>
                <a:gd name="T116" fmla="*/ 1813 w 2065"/>
                <a:gd name="T117" fmla="*/ 2144 h 2206"/>
                <a:gd name="T118" fmla="*/ 1376 w 2065"/>
                <a:gd name="T119" fmla="*/ 2187 h 22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65"/>
                <a:gd name="T181" fmla="*/ 0 h 2206"/>
                <a:gd name="T182" fmla="*/ 2065 w 2065"/>
                <a:gd name="T183" fmla="*/ 2206 h 22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65" h="2206">
                  <a:moveTo>
                    <a:pt x="1131" y="2206"/>
                  </a:moveTo>
                  <a:lnTo>
                    <a:pt x="1100" y="2206"/>
                  </a:lnTo>
                  <a:lnTo>
                    <a:pt x="1070" y="2204"/>
                  </a:lnTo>
                  <a:lnTo>
                    <a:pt x="1038" y="2204"/>
                  </a:lnTo>
                  <a:lnTo>
                    <a:pt x="1008" y="2203"/>
                  </a:lnTo>
                  <a:lnTo>
                    <a:pt x="977" y="2201"/>
                  </a:lnTo>
                  <a:lnTo>
                    <a:pt x="945" y="2198"/>
                  </a:lnTo>
                  <a:lnTo>
                    <a:pt x="915" y="2197"/>
                  </a:lnTo>
                  <a:lnTo>
                    <a:pt x="884" y="2194"/>
                  </a:lnTo>
                  <a:lnTo>
                    <a:pt x="852" y="2193"/>
                  </a:lnTo>
                  <a:lnTo>
                    <a:pt x="822" y="2190"/>
                  </a:lnTo>
                  <a:lnTo>
                    <a:pt x="791" y="2186"/>
                  </a:lnTo>
                  <a:lnTo>
                    <a:pt x="759" y="2183"/>
                  </a:lnTo>
                  <a:lnTo>
                    <a:pt x="729" y="2180"/>
                  </a:lnTo>
                  <a:lnTo>
                    <a:pt x="698" y="2177"/>
                  </a:lnTo>
                  <a:lnTo>
                    <a:pt x="666" y="2173"/>
                  </a:lnTo>
                  <a:lnTo>
                    <a:pt x="636" y="2170"/>
                  </a:lnTo>
                  <a:lnTo>
                    <a:pt x="605" y="2166"/>
                  </a:lnTo>
                  <a:lnTo>
                    <a:pt x="573" y="2163"/>
                  </a:lnTo>
                  <a:lnTo>
                    <a:pt x="542" y="2158"/>
                  </a:lnTo>
                  <a:lnTo>
                    <a:pt x="512" y="2155"/>
                  </a:lnTo>
                  <a:lnTo>
                    <a:pt x="480" y="2151"/>
                  </a:lnTo>
                  <a:lnTo>
                    <a:pt x="449" y="2148"/>
                  </a:lnTo>
                  <a:lnTo>
                    <a:pt x="419" y="2144"/>
                  </a:lnTo>
                  <a:lnTo>
                    <a:pt x="387" y="2141"/>
                  </a:lnTo>
                  <a:lnTo>
                    <a:pt x="356" y="2138"/>
                  </a:lnTo>
                  <a:lnTo>
                    <a:pt x="326" y="2135"/>
                  </a:lnTo>
                  <a:lnTo>
                    <a:pt x="294" y="2133"/>
                  </a:lnTo>
                  <a:lnTo>
                    <a:pt x="263" y="2130"/>
                  </a:lnTo>
                  <a:lnTo>
                    <a:pt x="233" y="2127"/>
                  </a:lnTo>
                  <a:lnTo>
                    <a:pt x="201" y="2124"/>
                  </a:lnTo>
                  <a:lnTo>
                    <a:pt x="171" y="2123"/>
                  </a:lnTo>
                  <a:lnTo>
                    <a:pt x="140" y="2121"/>
                  </a:lnTo>
                  <a:lnTo>
                    <a:pt x="133" y="2114"/>
                  </a:lnTo>
                  <a:lnTo>
                    <a:pt x="120" y="2107"/>
                  </a:lnTo>
                  <a:lnTo>
                    <a:pt x="108" y="2105"/>
                  </a:lnTo>
                  <a:lnTo>
                    <a:pt x="98" y="2103"/>
                  </a:lnTo>
                  <a:lnTo>
                    <a:pt x="86" y="2101"/>
                  </a:lnTo>
                  <a:lnTo>
                    <a:pt x="74" y="2098"/>
                  </a:lnTo>
                  <a:lnTo>
                    <a:pt x="63" y="2097"/>
                  </a:lnTo>
                  <a:lnTo>
                    <a:pt x="51" y="2094"/>
                  </a:lnTo>
                  <a:lnTo>
                    <a:pt x="40" y="2093"/>
                  </a:lnTo>
                  <a:lnTo>
                    <a:pt x="28" y="2091"/>
                  </a:lnTo>
                  <a:lnTo>
                    <a:pt x="21" y="2090"/>
                  </a:lnTo>
                  <a:lnTo>
                    <a:pt x="15" y="2087"/>
                  </a:lnTo>
                  <a:lnTo>
                    <a:pt x="10" y="2083"/>
                  </a:lnTo>
                  <a:lnTo>
                    <a:pt x="4" y="2078"/>
                  </a:lnTo>
                  <a:lnTo>
                    <a:pt x="0" y="2073"/>
                  </a:lnTo>
                  <a:lnTo>
                    <a:pt x="1" y="2067"/>
                  </a:lnTo>
                  <a:lnTo>
                    <a:pt x="30" y="2060"/>
                  </a:lnTo>
                  <a:lnTo>
                    <a:pt x="57" y="2054"/>
                  </a:lnTo>
                  <a:lnTo>
                    <a:pt x="86" y="2048"/>
                  </a:lnTo>
                  <a:lnTo>
                    <a:pt x="114" y="2044"/>
                  </a:lnTo>
                  <a:lnTo>
                    <a:pt x="143" y="2040"/>
                  </a:lnTo>
                  <a:lnTo>
                    <a:pt x="171" y="2035"/>
                  </a:lnTo>
                  <a:lnTo>
                    <a:pt x="200" y="2032"/>
                  </a:lnTo>
                  <a:lnTo>
                    <a:pt x="229" y="2028"/>
                  </a:lnTo>
                  <a:lnTo>
                    <a:pt x="257" y="2024"/>
                  </a:lnTo>
                  <a:lnTo>
                    <a:pt x="286" y="2020"/>
                  </a:lnTo>
                  <a:lnTo>
                    <a:pt x="314" y="2015"/>
                  </a:lnTo>
                  <a:lnTo>
                    <a:pt x="343" y="2011"/>
                  </a:lnTo>
                  <a:lnTo>
                    <a:pt x="372" y="2005"/>
                  </a:lnTo>
                  <a:lnTo>
                    <a:pt x="400" y="1998"/>
                  </a:lnTo>
                  <a:lnTo>
                    <a:pt x="427" y="1990"/>
                  </a:lnTo>
                  <a:lnTo>
                    <a:pt x="456" y="1981"/>
                  </a:lnTo>
                  <a:lnTo>
                    <a:pt x="482" y="1985"/>
                  </a:lnTo>
                  <a:lnTo>
                    <a:pt x="509" y="1987"/>
                  </a:lnTo>
                  <a:lnTo>
                    <a:pt x="535" y="1987"/>
                  </a:lnTo>
                  <a:lnTo>
                    <a:pt x="560" y="1985"/>
                  </a:lnTo>
                  <a:lnTo>
                    <a:pt x="586" y="1982"/>
                  </a:lnTo>
                  <a:lnTo>
                    <a:pt x="612" y="1980"/>
                  </a:lnTo>
                  <a:lnTo>
                    <a:pt x="636" y="1974"/>
                  </a:lnTo>
                  <a:lnTo>
                    <a:pt x="662" y="1970"/>
                  </a:lnTo>
                  <a:lnTo>
                    <a:pt x="688" y="1964"/>
                  </a:lnTo>
                  <a:lnTo>
                    <a:pt x="713" y="1960"/>
                  </a:lnTo>
                  <a:lnTo>
                    <a:pt x="739" y="1955"/>
                  </a:lnTo>
                  <a:lnTo>
                    <a:pt x="764" y="1951"/>
                  </a:lnTo>
                  <a:lnTo>
                    <a:pt x="789" y="1948"/>
                  </a:lnTo>
                  <a:lnTo>
                    <a:pt x="815" y="1947"/>
                  </a:lnTo>
                  <a:lnTo>
                    <a:pt x="841" y="1947"/>
                  </a:lnTo>
                  <a:lnTo>
                    <a:pt x="867" y="1949"/>
                  </a:lnTo>
                  <a:lnTo>
                    <a:pt x="867" y="1939"/>
                  </a:lnTo>
                  <a:lnTo>
                    <a:pt x="865" y="1932"/>
                  </a:lnTo>
                  <a:lnTo>
                    <a:pt x="864" y="1927"/>
                  </a:lnTo>
                  <a:lnTo>
                    <a:pt x="859" y="1922"/>
                  </a:lnTo>
                  <a:lnTo>
                    <a:pt x="856" y="1915"/>
                  </a:lnTo>
                  <a:lnTo>
                    <a:pt x="848" y="1902"/>
                  </a:lnTo>
                  <a:lnTo>
                    <a:pt x="839" y="1889"/>
                  </a:lnTo>
                  <a:lnTo>
                    <a:pt x="831" y="1879"/>
                  </a:lnTo>
                  <a:lnTo>
                    <a:pt x="821" y="1871"/>
                  </a:lnTo>
                  <a:lnTo>
                    <a:pt x="811" y="1862"/>
                  </a:lnTo>
                  <a:lnTo>
                    <a:pt x="801" y="1854"/>
                  </a:lnTo>
                  <a:lnTo>
                    <a:pt x="791" y="1844"/>
                  </a:lnTo>
                  <a:lnTo>
                    <a:pt x="781" y="1835"/>
                  </a:lnTo>
                  <a:lnTo>
                    <a:pt x="766" y="1812"/>
                  </a:lnTo>
                  <a:lnTo>
                    <a:pt x="758" y="1785"/>
                  </a:lnTo>
                  <a:lnTo>
                    <a:pt x="752" y="1755"/>
                  </a:lnTo>
                  <a:lnTo>
                    <a:pt x="742" y="1725"/>
                  </a:lnTo>
                  <a:lnTo>
                    <a:pt x="738" y="1718"/>
                  </a:lnTo>
                  <a:lnTo>
                    <a:pt x="733" y="1713"/>
                  </a:lnTo>
                  <a:lnTo>
                    <a:pt x="729" y="1712"/>
                  </a:lnTo>
                  <a:lnTo>
                    <a:pt x="723" y="1709"/>
                  </a:lnTo>
                  <a:lnTo>
                    <a:pt x="716" y="1706"/>
                  </a:lnTo>
                  <a:lnTo>
                    <a:pt x="701" y="1708"/>
                  </a:lnTo>
                  <a:lnTo>
                    <a:pt x="683" y="1709"/>
                  </a:lnTo>
                  <a:lnTo>
                    <a:pt x="668" y="1709"/>
                  </a:lnTo>
                  <a:lnTo>
                    <a:pt x="651" y="1708"/>
                  </a:lnTo>
                  <a:lnTo>
                    <a:pt x="635" y="1705"/>
                  </a:lnTo>
                  <a:lnTo>
                    <a:pt x="619" y="1701"/>
                  </a:lnTo>
                  <a:lnTo>
                    <a:pt x="606" y="1693"/>
                  </a:lnTo>
                  <a:lnTo>
                    <a:pt x="593" y="1683"/>
                  </a:lnTo>
                  <a:lnTo>
                    <a:pt x="590" y="1678"/>
                  </a:lnTo>
                  <a:lnTo>
                    <a:pt x="586" y="1671"/>
                  </a:lnTo>
                  <a:lnTo>
                    <a:pt x="582" y="1665"/>
                  </a:lnTo>
                  <a:lnTo>
                    <a:pt x="576" y="1659"/>
                  </a:lnTo>
                  <a:lnTo>
                    <a:pt x="582" y="1633"/>
                  </a:lnTo>
                  <a:lnTo>
                    <a:pt x="585" y="1628"/>
                  </a:lnTo>
                  <a:lnTo>
                    <a:pt x="589" y="1626"/>
                  </a:lnTo>
                  <a:lnTo>
                    <a:pt x="592" y="1622"/>
                  </a:lnTo>
                  <a:lnTo>
                    <a:pt x="598" y="1619"/>
                  </a:lnTo>
                  <a:lnTo>
                    <a:pt x="603" y="1618"/>
                  </a:lnTo>
                  <a:lnTo>
                    <a:pt x="610" y="1618"/>
                  </a:lnTo>
                  <a:lnTo>
                    <a:pt x="618" y="1616"/>
                  </a:lnTo>
                  <a:lnTo>
                    <a:pt x="626" y="1613"/>
                  </a:lnTo>
                  <a:lnTo>
                    <a:pt x="635" y="1615"/>
                  </a:lnTo>
                  <a:lnTo>
                    <a:pt x="649" y="1610"/>
                  </a:lnTo>
                  <a:lnTo>
                    <a:pt x="662" y="1605"/>
                  </a:lnTo>
                  <a:lnTo>
                    <a:pt x="675" y="1599"/>
                  </a:lnTo>
                  <a:lnTo>
                    <a:pt x="688" y="1592"/>
                  </a:lnTo>
                  <a:lnTo>
                    <a:pt x="701" y="1586"/>
                  </a:lnTo>
                  <a:lnTo>
                    <a:pt x="713" y="1582"/>
                  </a:lnTo>
                  <a:lnTo>
                    <a:pt x="729" y="1580"/>
                  </a:lnTo>
                  <a:lnTo>
                    <a:pt x="745" y="1580"/>
                  </a:lnTo>
                  <a:lnTo>
                    <a:pt x="756" y="1585"/>
                  </a:lnTo>
                  <a:lnTo>
                    <a:pt x="766" y="1589"/>
                  </a:lnTo>
                  <a:lnTo>
                    <a:pt x="776" y="1595"/>
                  </a:lnTo>
                  <a:lnTo>
                    <a:pt x="785" y="1602"/>
                  </a:lnTo>
                  <a:lnTo>
                    <a:pt x="794" y="1608"/>
                  </a:lnTo>
                  <a:lnTo>
                    <a:pt x="804" y="1613"/>
                  </a:lnTo>
                  <a:lnTo>
                    <a:pt x="814" y="1619"/>
                  </a:lnTo>
                  <a:lnTo>
                    <a:pt x="824" y="1623"/>
                  </a:lnTo>
                  <a:lnTo>
                    <a:pt x="842" y="1623"/>
                  </a:lnTo>
                  <a:lnTo>
                    <a:pt x="855" y="1608"/>
                  </a:lnTo>
                  <a:lnTo>
                    <a:pt x="854" y="1602"/>
                  </a:lnTo>
                  <a:lnTo>
                    <a:pt x="851" y="1596"/>
                  </a:lnTo>
                  <a:lnTo>
                    <a:pt x="849" y="1590"/>
                  </a:lnTo>
                  <a:lnTo>
                    <a:pt x="846" y="1583"/>
                  </a:lnTo>
                  <a:lnTo>
                    <a:pt x="836" y="1570"/>
                  </a:lnTo>
                  <a:lnTo>
                    <a:pt x="825" y="1559"/>
                  </a:lnTo>
                  <a:lnTo>
                    <a:pt x="814" y="1549"/>
                  </a:lnTo>
                  <a:lnTo>
                    <a:pt x="801" y="1539"/>
                  </a:lnTo>
                  <a:lnTo>
                    <a:pt x="788" y="1527"/>
                  </a:lnTo>
                  <a:lnTo>
                    <a:pt x="778" y="1516"/>
                  </a:lnTo>
                  <a:lnTo>
                    <a:pt x="768" y="1502"/>
                  </a:lnTo>
                  <a:lnTo>
                    <a:pt x="762" y="1486"/>
                  </a:lnTo>
                  <a:lnTo>
                    <a:pt x="759" y="1482"/>
                  </a:lnTo>
                  <a:lnTo>
                    <a:pt x="756" y="1477"/>
                  </a:lnTo>
                  <a:lnTo>
                    <a:pt x="752" y="1473"/>
                  </a:lnTo>
                  <a:lnTo>
                    <a:pt x="748" y="1467"/>
                  </a:lnTo>
                  <a:lnTo>
                    <a:pt x="742" y="1466"/>
                  </a:lnTo>
                  <a:lnTo>
                    <a:pt x="735" y="1463"/>
                  </a:lnTo>
                  <a:lnTo>
                    <a:pt x="729" y="1462"/>
                  </a:lnTo>
                  <a:lnTo>
                    <a:pt x="722" y="1460"/>
                  </a:lnTo>
                  <a:lnTo>
                    <a:pt x="705" y="1460"/>
                  </a:lnTo>
                  <a:lnTo>
                    <a:pt x="686" y="1460"/>
                  </a:lnTo>
                  <a:lnTo>
                    <a:pt x="668" y="1459"/>
                  </a:lnTo>
                  <a:lnTo>
                    <a:pt x="649" y="1456"/>
                  </a:lnTo>
                  <a:lnTo>
                    <a:pt x="632" y="1452"/>
                  </a:lnTo>
                  <a:lnTo>
                    <a:pt x="616" y="1444"/>
                  </a:lnTo>
                  <a:lnTo>
                    <a:pt x="602" y="1434"/>
                  </a:lnTo>
                  <a:lnTo>
                    <a:pt x="589" y="1420"/>
                  </a:lnTo>
                  <a:lnTo>
                    <a:pt x="582" y="1407"/>
                  </a:lnTo>
                  <a:lnTo>
                    <a:pt x="580" y="1394"/>
                  </a:lnTo>
                  <a:lnTo>
                    <a:pt x="582" y="1389"/>
                  </a:lnTo>
                  <a:lnTo>
                    <a:pt x="583" y="1383"/>
                  </a:lnTo>
                  <a:lnTo>
                    <a:pt x="586" y="1376"/>
                  </a:lnTo>
                  <a:lnTo>
                    <a:pt x="590" y="1372"/>
                  </a:lnTo>
                  <a:lnTo>
                    <a:pt x="602" y="1363"/>
                  </a:lnTo>
                  <a:lnTo>
                    <a:pt x="619" y="1363"/>
                  </a:lnTo>
                  <a:lnTo>
                    <a:pt x="636" y="1363"/>
                  </a:lnTo>
                  <a:lnTo>
                    <a:pt x="652" y="1362"/>
                  </a:lnTo>
                  <a:lnTo>
                    <a:pt x="669" y="1360"/>
                  </a:lnTo>
                  <a:lnTo>
                    <a:pt x="686" y="1357"/>
                  </a:lnTo>
                  <a:lnTo>
                    <a:pt x="703" y="1353"/>
                  </a:lnTo>
                  <a:lnTo>
                    <a:pt x="721" y="1347"/>
                  </a:lnTo>
                  <a:lnTo>
                    <a:pt x="738" y="1340"/>
                  </a:lnTo>
                  <a:lnTo>
                    <a:pt x="745" y="1340"/>
                  </a:lnTo>
                  <a:lnTo>
                    <a:pt x="752" y="1340"/>
                  </a:lnTo>
                  <a:lnTo>
                    <a:pt x="759" y="1340"/>
                  </a:lnTo>
                  <a:lnTo>
                    <a:pt x="768" y="1340"/>
                  </a:lnTo>
                  <a:lnTo>
                    <a:pt x="781" y="1344"/>
                  </a:lnTo>
                  <a:lnTo>
                    <a:pt x="794" y="1352"/>
                  </a:lnTo>
                  <a:lnTo>
                    <a:pt x="805" y="1359"/>
                  </a:lnTo>
                  <a:lnTo>
                    <a:pt x="815" y="1367"/>
                  </a:lnTo>
                  <a:lnTo>
                    <a:pt x="826" y="1376"/>
                  </a:lnTo>
                  <a:lnTo>
                    <a:pt x="838" y="1384"/>
                  </a:lnTo>
                  <a:lnTo>
                    <a:pt x="851" y="1390"/>
                  </a:lnTo>
                  <a:lnTo>
                    <a:pt x="865" y="1396"/>
                  </a:lnTo>
                  <a:lnTo>
                    <a:pt x="879" y="1390"/>
                  </a:lnTo>
                  <a:lnTo>
                    <a:pt x="884" y="1359"/>
                  </a:lnTo>
                  <a:lnTo>
                    <a:pt x="885" y="1326"/>
                  </a:lnTo>
                  <a:lnTo>
                    <a:pt x="884" y="1293"/>
                  </a:lnTo>
                  <a:lnTo>
                    <a:pt x="878" y="1260"/>
                  </a:lnTo>
                  <a:lnTo>
                    <a:pt x="874" y="1256"/>
                  </a:lnTo>
                  <a:lnTo>
                    <a:pt x="868" y="1251"/>
                  </a:lnTo>
                  <a:lnTo>
                    <a:pt x="864" y="1247"/>
                  </a:lnTo>
                  <a:lnTo>
                    <a:pt x="858" y="1243"/>
                  </a:lnTo>
                  <a:lnTo>
                    <a:pt x="849" y="1238"/>
                  </a:lnTo>
                  <a:lnTo>
                    <a:pt x="841" y="1233"/>
                  </a:lnTo>
                  <a:lnTo>
                    <a:pt x="832" y="1227"/>
                  </a:lnTo>
                  <a:lnTo>
                    <a:pt x="825" y="1220"/>
                  </a:lnTo>
                  <a:lnTo>
                    <a:pt x="816" y="1213"/>
                  </a:lnTo>
                  <a:lnTo>
                    <a:pt x="808" y="1204"/>
                  </a:lnTo>
                  <a:lnTo>
                    <a:pt x="799" y="1197"/>
                  </a:lnTo>
                  <a:lnTo>
                    <a:pt x="791" y="1188"/>
                  </a:lnTo>
                  <a:lnTo>
                    <a:pt x="779" y="1183"/>
                  </a:lnTo>
                  <a:lnTo>
                    <a:pt x="769" y="1181"/>
                  </a:lnTo>
                  <a:lnTo>
                    <a:pt x="758" y="1183"/>
                  </a:lnTo>
                  <a:lnTo>
                    <a:pt x="746" y="1187"/>
                  </a:lnTo>
                  <a:lnTo>
                    <a:pt x="735" y="1191"/>
                  </a:lnTo>
                  <a:lnTo>
                    <a:pt x="723" y="1197"/>
                  </a:lnTo>
                  <a:lnTo>
                    <a:pt x="712" y="1201"/>
                  </a:lnTo>
                  <a:lnTo>
                    <a:pt x="699" y="1204"/>
                  </a:lnTo>
                  <a:lnTo>
                    <a:pt x="688" y="1206"/>
                  </a:lnTo>
                  <a:lnTo>
                    <a:pt x="675" y="1207"/>
                  </a:lnTo>
                  <a:lnTo>
                    <a:pt x="663" y="1208"/>
                  </a:lnTo>
                  <a:lnTo>
                    <a:pt x="651" y="1211"/>
                  </a:lnTo>
                  <a:lnTo>
                    <a:pt x="638" y="1214"/>
                  </a:lnTo>
                  <a:lnTo>
                    <a:pt x="625" y="1216"/>
                  </a:lnTo>
                  <a:lnTo>
                    <a:pt x="613" y="1214"/>
                  </a:lnTo>
                  <a:lnTo>
                    <a:pt x="600" y="1213"/>
                  </a:lnTo>
                  <a:lnTo>
                    <a:pt x="593" y="1210"/>
                  </a:lnTo>
                  <a:lnTo>
                    <a:pt x="588" y="1204"/>
                  </a:lnTo>
                  <a:lnTo>
                    <a:pt x="585" y="1200"/>
                  </a:lnTo>
                  <a:lnTo>
                    <a:pt x="583" y="1197"/>
                  </a:lnTo>
                  <a:lnTo>
                    <a:pt x="580" y="1191"/>
                  </a:lnTo>
                  <a:lnTo>
                    <a:pt x="578" y="1186"/>
                  </a:lnTo>
                  <a:lnTo>
                    <a:pt x="578" y="1168"/>
                  </a:lnTo>
                  <a:lnTo>
                    <a:pt x="580" y="1154"/>
                  </a:lnTo>
                  <a:lnTo>
                    <a:pt x="592" y="1141"/>
                  </a:lnTo>
                  <a:lnTo>
                    <a:pt x="606" y="1131"/>
                  </a:lnTo>
                  <a:lnTo>
                    <a:pt x="622" y="1127"/>
                  </a:lnTo>
                  <a:lnTo>
                    <a:pt x="641" y="1124"/>
                  </a:lnTo>
                  <a:lnTo>
                    <a:pt x="659" y="1123"/>
                  </a:lnTo>
                  <a:lnTo>
                    <a:pt x="678" y="1121"/>
                  </a:lnTo>
                  <a:lnTo>
                    <a:pt x="696" y="1120"/>
                  </a:lnTo>
                  <a:lnTo>
                    <a:pt x="713" y="1115"/>
                  </a:lnTo>
                  <a:lnTo>
                    <a:pt x="722" y="1111"/>
                  </a:lnTo>
                  <a:lnTo>
                    <a:pt x="729" y="1105"/>
                  </a:lnTo>
                  <a:lnTo>
                    <a:pt x="738" y="1101"/>
                  </a:lnTo>
                  <a:lnTo>
                    <a:pt x="746" y="1095"/>
                  </a:lnTo>
                  <a:lnTo>
                    <a:pt x="755" y="1091"/>
                  </a:lnTo>
                  <a:lnTo>
                    <a:pt x="765" y="1087"/>
                  </a:lnTo>
                  <a:lnTo>
                    <a:pt x="776" y="1085"/>
                  </a:lnTo>
                  <a:lnTo>
                    <a:pt x="788" y="1084"/>
                  </a:lnTo>
                  <a:lnTo>
                    <a:pt x="792" y="1084"/>
                  </a:lnTo>
                  <a:lnTo>
                    <a:pt x="796" y="1087"/>
                  </a:lnTo>
                  <a:lnTo>
                    <a:pt x="801" y="1088"/>
                  </a:lnTo>
                  <a:lnTo>
                    <a:pt x="806" y="1090"/>
                  </a:lnTo>
                  <a:lnTo>
                    <a:pt x="812" y="1094"/>
                  </a:lnTo>
                  <a:lnTo>
                    <a:pt x="818" y="1100"/>
                  </a:lnTo>
                  <a:lnTo>
                    <a:pt x="825" y="1105"/>
                  </a:lnTo>
                  <a:lnTo>
                    <a:pt x="831" y="1110"/>
                  </a:lnTo>
                  <a:lnTo>
                    <a:pt x="846" y="1115"/>
                  </a:lnTo>
                  <a:lnTo>
                    <a:pt x="854" y="1117"/>
                  </a:lnTo>
                  <a:lnTo>
                    <a:pt x="861" y="1117"/>
                  </a:lnTo>
                  <a:lnTo>
                    <a:pt x="869" y="1117"/>
                  </a:lnTo>
                  <a:lnTo>
                    <a:pt x="878" y="1115"/>
                  </a:lnTo>
                  <a:lnTo>
                    <a:pt x="884" y="1114"/>
                  </a:lnTo>
                  <a:lnTo>
                    <a:pt x="888" y="1113"/>
                  </a:lnTo>
                  <a:lnTo>
                    <a:pt x="891" y="1110"/>
                  </a:lnTo>
                  <a:lnTo>
                    <a:pt x="897" y="1104"/>
                  </a:lnTo>
                  <a:lnTo>
                    <a:pt x="898" y="1095"/>
                  </a:lnTo>
                  <a:lnTo>
                    <a:pt x="899" y="1087"/>
                  </a:lnTo>
                  <a:lnTo>
                    <a:pt x="899" y="1077"/>
                  </a:lnTo>
                  <a:lnTo>
                    <a:pt x="897" y="1067"/>
                  </a:lnTo>
                  <a:lnTo>
                    <a:pt x="892" y="1057"/>
                  </a:lnTo>
                  <a:lnTo>
                    <a:pt x="887" y="1048"/>
                  </a:lnTo>
                  <a:lnTo>
                    <a:pt x="881" y="1041"/>
                  </a:lnTo>
                  <a:lnTo>
                    <a:pt x="874" y="1032"/>
                  </a:lnTo>
                  <a:lnTo>
                    <a:pt x="867" y="1025"/>
                  </a:lnTo>
                  <a:lnTo>
                    <a:pt x="858" y="1017"/>
                  </a:lnTo>
                  <a:lnTo>
                    <a:pt x="849" y="1010"/>
                  </a:lnTo>
                  <a:lnTo>
                    <a:pt x="841" y="1002"/>
                  </a:lnTo>
                  <a:lnTo>
                    <a:pt x="831" y="984"/>
                  </a:lnTo>
                  <a:lnTo>
                    <a:pt x="822" y="962"/>
                  </a:lnTo>
                  <a:lnTo>
                    <a:pt x="814" y="940"/>
                  </a:lnTo>
                  <a:lnTo>
                    <a:pt x="808" y="915"/>
                  </a:lnTo>
                  <a:lnTo>
                    <a:pt x="805" y="911"/>
                  </a:lnTo>
                  <a:lnTo>
                    <a:pt x="802" y="904"/>
                  </a:lnTo>
                  <a:lnTo>
                    <a:pt x="798" y="898"/>
                  </a:lnTo>
                  <a:lnTo>
                    <a:pt x="794" y="892"/>
                  </a:lnTo>
                  <a:lnTo>
                    <a:pt x="778" y="879"/>
                  </a:lnTo>
                  <a:lnTo>
                    <a:pt x="759" y="871"/>
                  </a:lnTo>
                  <a:lnTo>
                    <a:pt x="739" y="862"/>
                  </a:lnTo>
                  <a:lnTo>
                    <a:pt x="718" y="855"/>
                  </a:lnTo>
                  <a:lnTo>
                    <a:pt x="698" y="848"/>
                  </a:lnTo>
                  <a:lnTo>
                    <a:pt x="678" y="838"/>
                  </a:lnTo>
                  <a:lnTo>
                    <a:pt x="662" y="826"/>
                  </a:lnTo>
                  <a:lnTo>
                    <a:pt x="648" y="809"/>
                  </a:lnTo>
                  <a:lnTo>
                    <a:pt x="639" y="798"/>
                  </a:lnTo>
                  <a:lnTo>
                    <a:pt x="633" y="784"/>
                  </a:lnTo>
                  <a:lnTo>
                    <a:pt x="629" y="769"/>
                  </a:lnTo>
                  <a:lnTo>
                    <a:pt x="631" y="754"/>
                  </a:lnTo>
                  <a:lnTo>
                    <a:pt x="636" y="735"/>
                  </a:lnTo>
                  <a:lnTo>
                    <a:pt x="639" y="731"/>
                  </a:lnTo>
                  <a:lnTo>
                    <a:pt x="642" y="725"/>
                  </a:lnTo>
                  <a:lnTo>
                    <a:pt x="646" y="718"/>
                  </a:lnTo>
                  <a:lnTo>
                    <a:pt x="653" y="712"/>
                  </a:lnTo>
                  <a:lnTo>
                    <a:pt x="659" y="711"/>
                  </a:lnTo>
                  <a:lnTo>
                    <a:pt x="665" y="709"/>
                  </a:lnTo>
                  <a:lnTo>
                    <a:pt x="671" y="711"/>
                  </a:lnTo>
                  <a:lnTo>
                    <a:pt x="678" y="711"/>
                  </a:lnTo>
                  <a:lnTo>
                    <a:pt x="692" y="715"/>
                  </a:lnTo>
                  <a:lnTo>
                    <a:pt x="696" y="722"/>
                  </a:lnTo>
                  <a:lnTo>
                    <a:pt x="702" y="729"/>
                  </a:lnTo>
                  <a:lnTo>
                    <a:pt x="706" y="735"/>
                  </a:lnTo>
                  <a:lnTo>
                    <a:pt x="712" y="742"/>
                  </a:lnTo>
                  <a:lnTo>
                    <a:pt x="719" y="748"/>
                  </a:lnTo>
                  <a:lnTo>
                    <a:pt x="725" y="755"/>
                  </a:lnTo>
                  <a:lnTo>
                    <a:pt x="732" y="759"/>
                  </a:lnTo>
                  <a:lnTo>
                    <a:pt x="741" y="765"/>
                  </a:lnTo>
                  <a:lnTo>
                    <a:pt x="749" y="765"/>
                  </a:lnTo>
                  <a:lnTo>
                    <a:pt x="758" y="765"/>
                  </a:lnTo>
                  <a:lnTo>
                    <a:pt x="768" y="766"/>
                  </a:lnTo>
                  <a:lnTo>
                    <a:pt x="776" y="768"/>
                  </a:lnTo>
                  <a:lnTo>
                    <a:pt x="786" y="769"/>
                  </a:lnTo>
                  <a:lnTo>
                    <a:pt x="795" y="771"/>
                  </a:lnTo>
                  <a:lnTo>
                    <a:pt x="805" y="774"/>
                  </a:lnTo>
                  <a:lnTo>
                    <a:pt x="814" y="776"/>
                  </a:lnTo>
                  <a:lnTo>
                    <a:pt x="822" y="784"/>
                  </a:lnTo>
                  <a:lnTo>
                    <a:pt x="834" y="792"/>
                  </a:lnTo>
                  <a:lnTo>
                    <a:pt x="845" y="804"/>
                  </a:lnTo>
                  <a:lnTo>
                    <a:pt x="852" y="816"/>
                  </a:lnTo>
                  <a:lnTo>
                    <a:pt x="854" y="821"/>
                  </a:lnTo>
                  <a:lnTo>
                    <a:pt x="856" y="825"/>
                  </a:lnTo>
                  <a:lnTo>
                    <a:pt x="859" y="829"/>
                  </a:lnTo>
                  <a:lnTo>
                    <a:pt x="865" y="835"/>
                  </a:lnTo>
                  <a:lnTo>
                    <a:pt x="871" y="838"/>
                  </a:lnTo>
                  <a:lnTo>
                    <a:pt x="877" y="841"/>
                  </a:lnTo>
                  <a:lnTo>
                    <a:pt x="884" y="844"/>
                  </a:lnTo>
                  <a:lnTo>
                    <a:pt x="891" y="847"/>
                  </a:lnTo>
                  <a:lnTo>
                    <a:pt x="909" y="847"/>
                  </a:lnTo>
                  <a:lnTo>
                    <a:pt x="914" y="828"/>
                  </a:lnTo>
                  <a:lnTo>
                    <a:pt x="914" y="811"/>
                  </a:lnTo>
                  <a:lnTo>
                    <a:pt x="911" y="792"/>
                  </a:lnTo>
                  <a:lnTo>
                    <a:pt x="905" y="775"/>
                  </a:lnTo>
                  <a:lnTo>
                    <a:pt x="898" y="758"/>
                  </a:lnTo>
                  <a:lnTo>
                    <a:pt x="888" y="741"/>
                  </a:lnTo>
                  <a:lnTo>
                    <a:pt x="877" y="726"/>
                  </a:lnTo>
                  <a:lnTo>
                    <a:pt x="864" y="712"/>
                  </a:lnTo>
                  <a:lnTo>
                    <a:pt x="852" y="701"/>
                  </a:lnTo>
                  <a:lnTo>
                    <a:pt x="841" y="691"/>
                  </a:lnTo>
                  <a:lnTo>
                    <a:pt x="828" y="682"/>
                  </a:lnTo>
                  <a:lnTo>
                    <a:pt x="816" y="672"/>
                  </a:lnTo>
                  <a:lnTo>
                    <a:pt x="804" y="662"/>
                  </a:lnTo>
                  <a:lnTo>
                    <a:pt x="791" y="652"/>
                  </a:lnTo>
                  <a:lnTo>
                    <a:pt x="779" y="642"/>
                  </a:lnTo>
                  <a:lnTo>
                    <a:pt x="768" y="630"/>
                  </a:lnTo>
                  <a:lnTo>
                    <a:pt x="752" y="605"/>
                  </a:lnTo>
                  <a:lnTo>
                    <a:pt x="743" y="575"/>
                  </a:lnTo>
                  <a:lnTo>
                    <a:pt x="741" y="540"/>
                  </a:lnTo>
                  <a:lnTo>
                    <a:pt x="742" y="507"/>
                  </a:lnTo>
                  <a:lnTo>
                    <a:pt x="741" y="500"/>
                  </a:lnTo>
                  <a:lnTo>
                    <a:pt x="738" y="495"/>
                  </a:lnTo>
                  <a:lnTo>
                    <a:pt x="735" y="489"/>
                  </a:lnTo>
                  <a:lnTo>
                    <a:pt x="729" y="483"/>
                  </a:lnTo>
                  <a:lnTo>
                    <a:pt x="722" y="477"/>
                  </a:lnTo>
                  <a:lnTo>
                    <a:pt x="715" y="472"/>
                  </a:lnTo>
                  <a:lnTo>
                    <a:pt x="706" y="467"/>
                  </a:lnTo>
                  <a:lnTo>
                    <a:pt x="699" y="463"/>
                  </a:lnTo>
                  <a:lnTo>
                    <a:pt x="691" y="459"/>
                  </a:lnTo>
                  <a:lnTo>
                    <a:pt x="682" y="453"/>
                  </a:lnTo>
                  <a:lnTo>
                    <a:pt x="675" y="447"/>
                  </a:lnTo>
                  <a:lnTo>
                    <a:pt x="666" y="440"/>
                  </a:lnTo>
                  <a:lnTo>
                    <a:pt x="656" y="420"/>
                  </a:lnTo>
                  <a:lnTo>
                    <a:pt x="649" y="397"/>
                  </a:lnTo>
                  <a:lnTo>
                    <a:pt x="649" y="372"/>
                  </a:lnTo>
                  <a:lnTo>
                    <a:pt x="658" y="347"/>
                  </a:lnTo>
                  <a:lnTo>
                    <a:pt x="662" y="346"/>
                  </a:lnTo>
                  <a:lnTo>
                    <a:pt x="665" y="343"/>
                  </a:lnTo>
                  <a:lnTo>
                    <a:pt x="671" y="340"/>
                  </a:lnTo>
                  <a:lnTo>
                    <a:pt x="676" y="337"/>
                  </a:lnTo>
                  <a:lnTo>
                    <a:pt x="695" y="342"/>
                  </a:lnTo>
                  <a:lnTo>
                    <a:pt x="701" y="347"/>
                  </a:lnTo>
                  <a:lnTo>
                    <a:pt x="705" y="354"/>
                  </a:lnTo>
                  <a:lnTo>
                    <a:pt x="709" y="364"/>
                  </a:lnTo>
                  <a:lnTo>
                    <a:pt x="712" y="374"/>
                  </a:lnTo>
                  <a:lnTo>
                    <a:pt x="718" y="384"/>
                  </a:lnTo>
                  <a:lnTo>
                    <a:pt x="731" y="396"/>
                  </a:lnTo>
                  <a:lnTo>
                    <a:pt x="738" y="397"/>
                  </a:lnTo>
                  <a:lnTo>
                    <a:pt x="745" y="400"/>
                  </a:lnTo>
                  <a:lnTo>
                    <a:pt x="754" y="402"/>
                  </a:lnTo>
                  <a:lnTo>
                    <a:pt x="762" y="404"/>
                  </a:lnTo>
                  <a:lnTo>
                    <a:pt x="775" y="414"/>
                  </a:lnTo>
                  <a:lnTo>
                    <a:pt x="785" y="426"/>
                  </a:lnTo>
                  <a:lnTo>
                    <a:pt x="794" y="440"/>
                  </a:lnTo>
                  <a:lnTo>
                    <a:pt x="802" y="456"/>
                  </a:lnTo>
                  <a:lnTo>
                    <a:pt x="809" y="473"/>
                  </a:lnTo>
                  <a:lnTo>
                    <a:pt x="815" y="490"/>
                  </a:lnTo>
                  <a:lnTo>
                    <a:pt x="822" y="506"/>
                  </a:lnTo>
                  <a:lnTo>
                    <a:pt x="829" y="523"/>
                  </a:lnTo>
                  <a:lnTo>
                    <a:pt x="839" y="535"/>
                  </a:lnTo>
                  <a:lnTo>
                    <a:pt x="845" y="538"/>
                  </a:lnTo>
                  <a:lnTo>
                    <a:pt x="851" y="540"/>
                  </a:lnTo>
                  <a:lnTo>
                    <a:pt x="856" y="545"/>
                  </a:lnTo>
                  <a:lnTo>
                    <a:pt x="865" y="548"/>
                  </a:lnTo>
                  <a:lnTo>
                    <a:pt x="869" y="545"/>
                  </a:lnTo>
                  <a:lnTo>
                    <a:pt x="874" y="540"/>
                  </a:lnTo>
                  <a:lnTo>
                    <a:pt x="877" y="535"/>
                  </a:lnTo>
                  <a:lnTo>
                    <a:pt x="881" y="530"/>
                  </a:lnTo>
                  <a:lnTo>
                    <a:pt x="875" y="512"/>
                  </a:lnTo>
                  <a:lnTo>
                    <a:pt x="868" y="497"/>
                  </a:lnTo>
                  <a:lnTo>
                    <a:pt x="859" y="485"/>
                  </a:lnTo>
                  <a:lnTo>
                    <a:pt x="849" y="472"/>
                  </a:lnTo>
                  <a:lnTo>
                    <a:pt x="839" y="457"/>
                  </a:lnTo>
                  <a:lnTo>
                    <a:pt x="836" y="435"/>
                  </a:lnTo>
                  <a:lnTo>
                    <a:pt x="838" y="412"/>
                  </a:lnTo>
                  <a:lnTo>
                    <a:pt x="844" y="387"/>
                  </a:lnTo>
                  <a:lnTo>
                    <a:pt x="852" y="364"/>
                  </a:lnTo>
                  <a:lnTo>
                    <a:pt x="855" y="352"/>
                  </a:lnTo>
                  <a:lnTo>
                    <a:pt x="855" y="337"/>
                  </a:lnTo>
                  <a:lnTo>
                    <a:pt x="854" y="323"/>
                  </a:lnTo>
                  <a:lnTo>
                    <a:pt x="855" y="309"/>
                  </a:lnTo>
                  <a:lnTo>
                    <a:pt x="848" y="297"/>
                  </a:lnTo>
                  <a:lnTo>
                    <a:pt x="841" y="287"/>
                  </a:lnTo>
                  <a:lnTo>
                    <a:pt x="834" y="276"/>
                  </a:lnTo>
                  <a:lnTo>
                    <a:pt x="826" y="264"/>
                  </a:lnTo>
                  <a:lnTo>
                    <a:pt x="819" y="251"/>
                  </a:lnTo>
                  <a:lnTo>
                    <a:pt x="814" y="239"/>
                  </a:lnTo>
                  <a:lnTo>
                    <a:pt x="809" y="226"/>
                  </a:lnTo>
                  <a:lnTo>
                    <a:pt x="805" y="210"/>
                  </a:lnTo>
                  <a:lnTo>
                    <a:pt x="804" y="201"/>
                  </a:lnTo>
                  <a:lnTo>
                    <a:pt x="804" y="193"/>
                  </a:lnTo>
                  <a:lnTo>
                    <a:pt x="804" y="184"/>
                  </a:lnTo>
                  <a:lnTo>
                    <a:pt x="804" y="174"/>
                  </a:lnTo>
                  <a:lnTo>
                    <a:pt x="806" y="166"/>
                  </a:lnTo>
                  <a:lnTo>
                    <a:pt x="811" y="158"/>
                  </a:lnTo>
                  <a:lnTo>
                    <a:pt x="815" y="151"/>
                  </a:lnTo>
                  <a:lnTo>
                    <a:pt x="821" y="143"/>
                  </a:lnTo>
                  <a:lnTo>
                    <a:pt x="825" y="140"/>
                  </a:lnTo>
                  <a:lnTo>
                    <a:pt x="831" y="136"/>
                  </a:lnTo>
                  <a:lnTo>
                    <a:pt x="836" y="133"/>
                  </a:lnTo>
                  <a:lnTo>
                    <a:pt x="845" y="130"/>
                  </a:lnTo>
                  <a:lnTo>
                    <a:pt x="854" y="133"/>
                  </a:lnTo>
                  <a:lnTo>
                    <a:pt x="861" y="134"/>
                  </a:lnTo>
                  <a:lnTo>
                    <a:pt x="867" y="137"/>
                  </a:lnTo>
                  <a:lnTo>
                    <a:pt x="872" y="141"/>
                  </a:lnTo>
                  <a:lnTo>
                    <a:pt x="874" y="147"/>
                  </a:lnTo>
                  <a:lnTo>
                    <a:pt x="878" y="153"/>
                  </a:lnTo>
                  <a:lnTo>
                    <a:pt x="881" y="158"/>
                  </a:lnTo>
                  <a:lnTo>
                    <a:pt x="882" y="166"/>
                  </a:lnTo>
                  <a:lnTo>
                    <a:pt x="882" y="177"/>
                  </a:lnTo>
                  <a:lnTo>
                    <a:pt x="882" y="187"/>
                  </a:lnTo>
                  <a:lnTo>
                    <a:pt x="884" y="198"/>
                  </a:lnTo>
                  <a:lnTo>
                    <a:pt x="885" y="210"/>
                  </a:lnTo>
                  <a:lnTo>
                    <a:pt x="889" y="217"/>
                  </a:lnTo>
                  <a:lnTo>
                    <a:pt x="897" y="224"/>
                  </a:lnTo>
                  <a:lnTo>
                    <a:pt x="902" y="233"/>
                  </a:lnTo>
                  <a:lnTo>
                    <a:pt x="911" y="240"/>
                  </a:lnTo>
                  <a:lnTo>
                    <a:pt x="918" y="249"/>
                  </a:lnTo>
                  <a:lnTo>
                    <a:pt x="924" y="257"/>
                  </a:lnTo>
                  <a:lnTo>
                    <a:pt x="931" y="266"/>
                  </a:lnTo>
                  <a:lnTo>
                    <a:pt x="935" y="276"/>
                  </a:lnTo>
                  <a:lnTo>
                    <a:pt x="941" y="304"/>
                  </a:lnTo>
                  <a:lnTo>
                    <a:pt x="939" y="333"/>
                  </a:lnTo>
                  <a:lnTo>
                    <a:pt x="938" y="363"/>
                  </a:lnTo>
                  <a:lnTo>
                    <a:pt x="939" y="393"/>
                  </a:lnTo>
                  <a:lnTo>
                    <a:pt x="941" y="397"/>
                  </a:lnTo>
                  <a:lnTo>
                    <a:pt x="942" y="402"/>
                  </a:lnTo>
                  <a:lnTo>
                    <a:pt x="945" y="406"/>
                  </a:lnTo>
                  <a:lnTo>
                    <a:pt x="951" y="410"/>
                  </a:lnTo>
                  <a:lnTo>
                    <a:pt x="957" y="413"/>
                  </a:lnTo>
                  <a:lnTo>
                    <a:pt x="964" y="410"/>
                  </a:lnTo>
                  <a:lnTo>
                    <a:pt x="968" y="404"/>
                  </a:lnTo>
                  <a:lnTo>
                    <a:pt x="971" y="394"/>
                  </a:lnTo>
                  <a:lnTo>
                    <a:pt x="974" y="386"/>
                  </a:lnTo>
                  <a:lnTo>
                    <a:pt x="977" y="376"/>
                  </a:lnTo>
                  <a:lnTo>
                    <a:pt x="974" y="356"/>
                  </a:lnTo>
                  <a:lnTo>
                    <a:pt x="974" y="337"/>
                  </a:lnTo>
                  <a:lnTo>
                    <a:pt x="977" y="319"/>
                  </a:lnTo>
                  <a:lnTo>
                    <a:pt x="981" y="300"/>
                  </a:lnTo>
                  <a:lnTo>
                    <a:pt x="987" y="281"/>
                  </a:lnTo>
                  <a:lnTo>
                    <a:pt x="992" y="264"/>
                  </a:lnTo>
                  <a:lnTo>
                    <a:pt x="1000" y="246"/>
                  </a:lnTo>
                  <a:lnTo>
                    <a:pt x="1007" y="226"/>
                  </a:lnTo>
                  <a:lnTo>
                    <a:pt x="1007" y="187"/>
                  </a:lnTo>
                  <a:lnTo>
                    <a:pt x="1005" y="147"/>
                  </a:lnTo>
                  <a:lnTo>
                    <a:pt x="1005" y="108"/>
                  </a:lnTo>
                  <a:lnTo>
                    <a:pt x="1012" y="67"/>
                  </a:lnTo>
                  <a:lnTo>
                    <a:pt x="1017" y="57"/>
                  </a:lnTo>
                  <a:lnTo>
                    <a:pt x="1022" y="47"/>
                  </a:lnTo>
                  <a:lnTo>
                    <a:pt x="1030" y="37"/>
                  </a:lnTo>
                  <a:lnTo>
                    <a:pt x="1037" y="27"/>
                  </a:lnTo>
                  <a:lnTo>
                    <a:pt x="1045" y="18"/>
                  </a:lnTo>
                  <a:lnTo>
                    <a:pt x="1054" y="11"/>
                  </a:lnTo>
                  <a:lnTo>
                    <a:pt x="1064" y="4"/>
                  </a:lnTo>
                  <a:lnTo>
                    <a:pt x="1074" y="0"/>
                  </a:lnTo>
                  <a:lnTo>
                    <a:pt x="1088" y="1"/>
                  </a:lnTo>
                  <a:lnTo>
                    <a:pt x="1094" y="2"/>
                  </a:lnTo>
                  <a:lnTo>
                    <a:pt x="1100" y="7"/>
                  </a:lnTo>
                  <a:lnTo>
                    <a:pt x="1105" y="12"/>
                  </a:lnTo>
                  <a:lnTo>
                    <a:pt x="1111" y="18"/>
                  </a:lnTo>
                  <a:lnTo>
                    <a:pt x="1115" y="65"/>
                  </a:lnTo>
                  <a:lnTo>
                    <a:pt x="1113" y="111"/>
                  </a:lnTo>
                  <a:lnTo>
                    <a:pt x="1105" y="158"/>
                  </a:lnTo>
                  <a:lnTo>
                    <a:pt x="1095" y="204"/>
                  </a:lnTo>
                  <a:lnTo>
                    <a:pt x="1085" y="251"/>
                  </a:lnTo>
                  <a:lnTo>
                    <a:pt x="1080" y="299"/>
                  </a:lnTo>
                  <a:lnTo>
                    <a:pt x="1078" y="346"/>
                  </a:lnTo>
                  <a:lnTo>
                    <a:pt x="1087" y="394"/>
                  </a:lnTo>
                  <a:lnTo>
                    <a:pt x="1098" y="404"/>
                  </a:lnTo>
                  <a:lnTo>
                    <a:pt x="1111" y="403"/>
                  </a:lnTo>
                  <a:lnTo>
                    <a:pt x="1125" y="392"/>
                  </a:lnTo>
                  <a:lnTo>
                    <a:pt x="1137" y="379"/>
                  </a:lnTo>
                  <a:lnTo>
                    <a:pt x="1145" y="363"/>
                  </a:lnTo>
                  <a:lnTo>
                    <a:pt x="1154" y="344"/>
                  </a:lnTo>
                  <a:lnTo>
                    <a:pt x="1160" y="326"/>
                  </a:lnTo>
                  <a:lnTo>
                    <a:pt x="1165" y="306"/>
                  </a:lnTo>
                  <a:lnTo>
                    <a:pt x="1173" y="286"/>
                  </a:lnTo>
                  <a:lnTo>
                    <a:pt x="1180" y="266"/>
                  </a:lnTo>
                  <a:lnTo>
                    <a:pt x="1190" y="256"/>
                  </a:lnTo>
                  <a:lnTo>
                    <a:pt x="1200" y="247"/>
                  </a:lnTo>
                  <a:lnTo>
                    <a:pt x="1211" y="239"/>
                  </a:lnTo>
                  <a:lnTo>
                    <a:pt x="1223" y="233"/>
                  </a:lnTo>
                  <a:lnTo>
                    <a:pt x="1233" y="226"/>
                  </a:lnTo>
                  <a:lnTo>
                    <a:pt x="1244" y="218"/>
                  </a:lnTo>
                  <a:lnTo>
                    <a:pt x="1256" y="208"/>
                  </a:lnTo>
                  <a:lnTo>
                    <a:pt x="1266" y="197"/>
                  </a:lnTo>
                  <a:lnTo>
                    <a:pt x="1268" y="186"/>
                  </a:lnTo>
                  <a:lnTo>
                    <a:pt x="1274" y="176"/>
                  </a:lnTo>
                  <a:lnTo>
                    <a:pt x="1278" y="166"/>
                  </a:lnTo>
                  <a:lnTo>
                    <a:pt x="1280" y="154"/>
                  </a:lnTo>
                  <a:lnTo>
                    <a:pt x="1283" y="148"/>
                  </a:lnTo>
                  <a:lnTo>
                    <a:pt x="1286" y="144"/>
                  </a:lnTo>
                  <a:lnTo>
                    <a:pt x="1288" y="138"/>
                  </a:lnTo>
                  <a:lnTo>
                    <a:pt x="1291" y="134"/>
                  </a:lnTo>
                  <a:lnTo>
                    <a:pt x="1297" y="128"/>
                  </a:lnTo>
                  <a:lnTo>
                    <a:pt x="1301" y="127"/>
                  </a:lnTo>
                  <a:lnTo>
                    <a:pt x="1304" y="126"/>
                  </a:lnTo>
                  <a:lnTo>
                    <a:pt x="1308" y="124"/>
                  </a:lnTo>
                  <a:lnTo>
                    <a:pt x="1314" y="121"/>
                  </a:lnTo>
                  <a:lnTo>
                    <a:pt x="1327" y="121"/>
                  </a:lnTo>
                  <a:lnTo>
                    <a:pt x="1334" y="123"/>
                  </a:lnTo>
                  <a:lnTo>
                    <a:pt x="1340" y="128"/>
                  </a:lnTo>
                  <a:lnTo>
                    <a:pt x="1346" y="134"/>
                  </a:lnTo>
                  <a:lnTo>
                    <a:pt x="1353" y="140"/>
                  </a:lnTo>
                  <a:lnTo>
                    <a:pt x="1356" y="143"/>
                  </a:lnTo>
                  <a:lnTo>
                    <a:pt x="1357" y="147"/>
                  </a:lnTo>
                  <a:lnTo>
                    <a:pt x="1359" y="153"/>
                  </a:lnTo>
                  <a:lnTo>
                    <a:pt x="1361" y="158"/>
                  </a:lnTo>
                  <a:lnTo>
                    <a:pt x="1361" y="166"/>
                  </a:lnTo>
                  <a:lnTo>
                    <a:pt x="1361" y="174"/>
                  </a:lnTo>
                  <a:lnTo>
                    <a:pt x="1361" y="181"/>
                  </a:lnTo>
                  <a:lnTo>
                    <a:pt x="1363" y="190"/>
                  </a:lnTo>
                  <a:lnTo>
                    <a:pt x="1359" y="208"/>
                  </a:lnTo>
                  <a:lnTo>
                    <a:pt x="1350" y="224"/>
                  </a:lnTo>
                  <a:lnTo>
                    <a:pt x="1340" y="240"/>
                  </a:lnTo>
                  <a:lnTo>
                    <a:pt x="1328" y="253"/>
                  </a:lnTo>
                  <a:lnTo>
                    <a:pt x="1314" y="266"/>
                  </a:lnTo>
                  <a:lnTo>
                    <a:pt x="1301" y="279"/>
                  </a:lnTo>
                  <a:lnTo>
                    <a:pt x="1287" y="290"/>
                  </a:lnTo>
                  <a:lnTo>
                    <a:pt x="1273" y="303"/>
                  </a:lnTo>
                  <a:lnTo>
                    <a:pt x="1268" y="342"/>
                  </a:lnTo>
                  <a:lnTo>
                    <a:pt x="1260" y="377"/>
                  </a:lnTo>
                  <a:lnTo>
                    <a:pt x="1247" y="412"/>
                  </a:lnTo>
                  <a:lnTo>
                    <a:pt x="1228" y="443"/>
                  </a:lnTo>
                  <a:lnTo>
                    <a:pt x="1207" y="470"/>
                  </a:lnTo>
                  <a:lnTo>
                    <a:pt x="1181" y="495"/>
                  </a:lnTo>
                  <a:lnTo>
                    <a:pt x="1154" y="515"/>
                  </a:lnTo>
                  <a:lnTo>
                    <a:pt x="1123" y="532"/>
                  </a:lnTo>
                  <a:lnTo>
                    <a:pt x="1113" y="543"/>
                  </a:lnTo>
                  <a:lnTo>
                    <a:pt x="1110" y="548"/>
                  </a:lnTo>
                  <a:lnTo>
                    <a:pt x="1108" y="552"/>
                  </a:lnTo>
                  <a:lnTo>
                    <a:pt x="1107" y="558"/>
                  </a:lnTo>
                  <a:lnTo>
                    <a:pt x="1105" y="562"/>
                  </a:lnTo>
                  <a:lnTo>
                    <a:pt x="1105" y="578"/>
                  </a:lnTo>
                  <a:lnTo>
                    <a:pt x="1105" y="592"/>
                  </a:lnTo>
                  <a:lnTo>
                    <a:pt x="1108" y="608"/>
                  </a:lnTo>
                  <a:lnTo>
                    <a:pt x="1113" y="623"/>
                  </a:lnTo>
                  <a:lnTo>
                    <a:pt x="1114" y="652"/>
                  </a:lnTo>
                  <a:lnTo>
                    <a:pt x="1121" y="659"/>
                  </a:lnTo>
                  <a:lnTo>
                    <a:pt x="1131" y="659"/>
                  </a:lnTo>
                  <a:lnTo>
                    <a:pt x="1141" y="658"/>
                  </a:lnTo>
                  <a:lnTo>
                    <a:pt x="1151" y="655"/>
                  </a:lnTo>
                  <a:lnTo>
                    <a:pt x="1155" y="651"/>
                  </a:lnTo>
                  <a:lnTo>
                    <a:pt x="1158" y="646"/>
                  </a:lnTo>
                  <a:lnTo>
                    <a:pt x="1161" y="642"/>
                  </a:lnTo>
                  <a:lnTo>
                    <a:pt x="1167" y="636"/>
                  </a:lnTo>
                  <a:lnTo>
                    <a:pt x="1168" y="629"/>
                  </a:lnTo>
                  <a:lnTo>
                    <a:pt x="1173" y="620"/>
                  </a:lnTo>
                  <a:lnTo>
                    <a:pt x="1175" y="613"/>
                  </a:lnTo>
                  <a:lnTo>
                    <a:pt x="1180" y="605"/>
                  </a:lnTo>
                  <a:lnTo>
                    <a:pt x="1188" y="592"/>
                  </a:lnTo>
                  <a:lnTo>
                    <a:pt x="1193" y="588"/>
                  </a:lnTo>
                  <a:lnTo>
                    <a:pt x="1200" y="585"/>
                  </a:lnTo>
                  <a:lnTo>
                    <a:pt x="1205" y="582"/>
                  </a:lnTo>
                  <a:lnTo>
                    <a:pt x="1211" y="576"/>
                  </a:lnTo>
                  <a:lnTo>
                    <a:pt x="1224" y="573"/>
                  </a:lnTo>
                  <a:lnTo>
                    <a:pt x="1238" y="572"/>
                  </a:lnTo>
                  <a:lnTo>
                    <a:pt x="1253" y="570"/>
                  </a:lnTo>
                  <a:lnTo>
                    <a:pt x="1267" y="569"/>
                  </a:lnTo>
                  <a:lnTo>
                    <a:pt x="1281" y="566"/>
                  </a:lnTo>
                  <a:lnTo>
                    <a:pt x="1294" y="560"/>
                  </a:lnTo>
                  <a:lnTo>
                    <a:pt x="1307" y="553"/>
                  </a:lnTo>
                  <a:lnTo>
                    <a:pt x="1317" y="543"/>
                  </a:lnTo>
                  <a:lnTo>
                    <a:pt x="1321" y="532"/>
                  </a:lnTo>
                  <a:lnTo>
                    <a:pt x="1326" y="520"/>
                  </a:lnTo>
                  <a:lnTo>
                    <a:pt x="1331" y="507"/>
                  </a:lnTo>
                  <a:lnTo>
                    <a:pt x="1337" y="493"/>
                  </a:lnTo>
                  <a:lnTo>
                    <a:pt x="1343" y="489"/>
                  </a:lnTo>
                  <a:lnTo>
                    <a:pt x="1347" y="485"/>
                  </a:lnTo>
                  <a:lnTo>
                    <a:pt x="1353" y="482"/>
                  </a:lnTo>
                  <a:lnTo>
                    <a:pt x="1359" y="479"/>
                  </a:lnTo>
                  <a:lnTo>
                    <a:pt x="1367" y="475"/>
                  </a:lnTo>
                  <a:lnTo>
                    <a:pt x="1379" y="476"/>
                  </a:lnTo>
                  <a:lnTo>
                    <a:pt x="1384" y="480"/>
                  </a:lnTo>
                  <a:lnTo>
                    <a:pt x="1390" y="485"/>
                  </a:lnTo>
                  <a:lnTo>
                    <a:pt x="1396" y="490"/>
                  </a:lnTo>
                  <a:lnTo>
                    <a:pt x="1403" y="497"/>
                  </a:lnTo>
                  <a:lnTo>
                    <a:pt x="1404" y="516"/>
                  </a:lnTo>
                  <a:lnTo>
                    <a:pt x="1404" y="533"/>
                  </a:lnTo>
                  <a:lnTo>
                    <a:pt x="1403" y="552"/>
                  </a:lnTo>
                  <a:lnTo>
                    <a:pt x="1399" y="570"/>
                  </a:lnTo>
                  <a:lnTo>
                    <a:pt x="1391" y="588"/>
                  </a:lnTo>
                  <a:lnTo>
                    <a:pt x="1381" y="603"/>
                  </a:lnTo>
                  <a:lnTo>
                    <a:pt x="1370" y="618"/>
                  </a:lnTo>
                  <a:lnTo>
                    <a:pt x="1356" y="629"/>
                  </a:lnTo>
                  <a:lnTo>
                    <a:pt x="1347" y="635"/>
                  </a:lnTo>
                  <a:lnTo>
                    <a:pt x="1337" y="639"/>
                  </a:lnTo>
                  <a:lnTo>
                    <a:pt x="1327" y="643"/>
                  </a:lnTo>
                  <a:lnTo>
                    <a:pt x="1316" y="648"/>
                  </a:lnTo>
                  <a:lnTo>
                    <a:pt x="1304" y="652"/>
                  </a:lnTo>
                  <a:lnTo>
                    <a:pt x="1293" y="655"/>
                  </a:lnTo>
                  <a:lnTo>
                    <a:pt x="1281" y="661"/>
                  </a:lnTo>
                  <a:lnTo>
                    <a:pt x="1271" y="665"/>
                  </a:lnTo>
                  <a:lnTo>
                    <a:pt x="1267" y="669"/>
                  </a:lnTo>
                  <a:lnTo>
                    <a:pt x="1263" y="673"/>
                  </a:lnTo>
                  <a:lnTo>
                    <a:pt x="1260" y="679"/>
                  </a:lnTo>
                  <a:lnTo>
                    <a:pt x="1254" y="683"/>
                  </a:lnTo>
                  <a:lnTo>
                    <a:pt x="1251" y="693"/>
                  </a:lnTo>
                  <a:lnTo>
                    <a:pt x="1247" y="703"/>
                  </a:lnTo>
                  <a:lnTo>
                    <a:pt x="1241" y="715"/>
                  </a:lnTo>
                  <a:lnTo>
                    <a:pt x="1237" y="728"/>
                  </a:lnTo>
                  <a:lnTo>
                    <a:pt x="1231" y="736"/>
                  </a:lnTo>
                  <a:lnTo>
                    <a:pt x="1224" y="745"/>
                  </a:lnTo>
                  <a:lnTo>
                    <a:pt x="1217" y="754"/>
                  </a:lnTo>
                  <a:lnTo>
                    <a:pt x="1210" y="761"/>
                  </a:lnTo>
                  <a:lnTo>
                    <a:pt x="1201" y="768"/>
                  </a:lnTo>
                  <a:lnTo>
                    <a:pt x="1191" y="774"/>
                  </a:lnTo>
                  <a:lnTo>
                    <a:pt x="1181" y="779"/>
                  </a:lnTo>
                  <a:lnTo>
                    <a:pt x="1171" y="784"/>
                  </a:lnTo>
                  <a:lnTo>
                    <a:pt x="1158" y="792"/>
                  </a:lnTo>
                  <a:lnTo>
                    <a:pt x="1145" y="802"/>
                  </a:lnTo>
                  <a:lnTo>
                    <a:pt x="1134" y="814"/>
                  </a:lnTo>
                  <a:lnTo>
                    <a:pt x="1123" y="826"/>
                  </a:lnTo>
                  <a:lnTo>
                    <a:pt x="1114" y="839"/>
                  </a:lnTo>
                  <a:lnTo>
                    <a:pt x="1105" y="854"/>
                  </a:lnTo>
                  <a:lnTo>
                    <a:pt x="1100" y="871"/>
                  </a:lnTo>
                  <a:lnTo>
                    <a:pt x="1095" y="888"/>
                  </a:lnTo>
                  <a:lnTo>
                    <a:pt x="1095" y="897"/>
                  </a:lnTo>
                  <a:lnTo>
                    <a:pt x="1097" y="907"/>
                  </a:lnTo>
                  <a:lnTo>
                    <a:pt x="1100" y="915"/>
                  </a:lnTo>
                  <a:lnTo>
                    <a:pt x="1103" y="925"/>
                  </a:lnTo>
                  <a:lnTo>
                    <a:pt x="1110" y="931"/>
                  </a:lnTo>
                  <a:lnTo>
                    <a:pt x="1115" y="932"/>
                  </a:lnTo>
                  <a:lnTo>
                    <a:pt x="1121" y="934"/>
                  </a:lnTo>
                  <a:lnTo>
                    <a:pt x="1125" y="934"/>
                  </a:lnTo>
                  <a:lnTo>
                    <a:pt x="1131" y="934"/>
                  </a:lnTo>
                  <a:lnTo>
                    <a:pt x="1137" y="934"/>
                  </a:lnTo>
                  <a:lnTo>
                    <a:pt x="1143" y="934"/>
                  </a:lnTo>
                  <a:lnTo>
                    <a:pt x="1147" y="932"/>
                  </a:lnTo>
                  <a:lnTo>
                    <a:pt x="1153" y="929"/>
                  </a:lnTo>
                  <a:lnTo>
                    <a:pt x="1160" y="924"/>
                  </a:lnTo>
                  <a:lnTo>
                    <a:pt x="1165" y="918"/>
                  </a:lnTo>
                  <a:lnTo>
                    <a:pt x="1171" y="911"/>
                  </a:lnTo>
                  <a:lnTo>
                    <a:pt x="1175" y="904"/>
                  </a:lnTo>
                  <a:lnTo>
                    <a:pt x="1180" y="897"/>
                  </a:lnTo>
                  <a:lnTo>
                    <a:pt x="1185" y="889"/>
                  </a:lnTo>
                  <a:lnTo>
                    <a:pt x="1191" y="882"/>
                  </a:lnTo>
                  <a:lnTo>
                    <a:pt x="1197" y="875"/>
                  </a:lnTo>
                  <a:lnTo>
                    <a:pt x="1204" y="871"/>
                  </a:lnTo>
                  <a:lnTo>
                    <a:pt x="1214" y="867"/>
                  </a:lnTo>
                  <a:lnTo>
                    <a:pt x="1224" y="864"/>
                  </a:lnTo>
                  <a:lnTo>
                    <a:pt x="1234" y="859"/>
                  </a:lnTo>
                  <a:lnTo>
                    <a:pt x="1238" y="859"/>
                  </a:lnTo>
                  <a:lnTo>
                    <a:pt x="1243" y="858"/>
                  </a:lnTo>
                  <a:lnTo>
                    <a:pt x="1248" y="858"/>
                  </a:lnTo>
                  <a:lnTo>
                    <a:pt x="1254" y="857"/>
                  </a:lnTo>
                  <a:lnTo>
                    <a:pt x="1258" y="855"/>
                  </a:lnTo>
                  <a:lnTo>
                    <a:pt x="1264" y="854"/>
                  </a:lnTo>
                  <a:lnTo>
                    <a:pt x="1271" y="852"/>
                  </a:lnTo>
                  <a:lnTo>
                    <a:pt x="1277" y="851"/>
                  </a:lnTo>
                  <a:lnTo>
                    <a:pt x="1287" y="844"/>
                  </a:lnTo>
                  <a:lnTo>
                    <a:pt x="1296" y="835"/>
                  </a:lnTo>
                  <a:lnTo>
                    <a:pt x="1304" y="824"/>
                  </a:lnTo>
                  <a:lnTo>
                    <a:pt x="1310" y="811"/>
                  </a:lnTo>
                  <a:lnTo>
                    <a:pt x="1317" y="801"/>
                  </a:lnTo>
                  <a:lnTo>
                    <a:pt x="1326" y="794"/>
                  </a:lnTo>
                  <a:lnTo>
                    <a:pt x="1337" y="788"/>
                  </a:lnTo>
                  <a:lnTo>
                    <a:pt x="1350" y="782"/>
                  </a:lnTo>
                  <a:lnTo>
                    <a:pt x="1369" y="785"/>
                  </a:lnTo>
                  <a:lnTo>
                    <a:pt x="1376" y="789"/>
                  </a:lnTo>
                  <a:lnTo>
                    <a:pt x="1381" y="796"/>
                  </a:lnTo>
                  <a:lnTo>
                    <a:pt x="1384" y="798"/>
                  </a:lnTo>
                  <a:lnTo>
                    <a:pt x="1386" y="802"/>
                  </a:lnTo>
                  <a:lnTo>
                    <a:pt x="1387" y="808"/>
                  </a:lnTo>
                  <a:lnTo>
                    <a:pt x="1389" y="814"/>
                  </a:lnTo>
                  <a:lnTo>
                    <a:pt x="1389" y="829"/>
                  </a:lnTo>
                  <a:lnTo>
                    <a:pt x="1387" y="844"/>
                  </a:lnTo>
                  <a:lnTo>
                    <a:pt x="1383" y="858"/>
                  </a:lnTo>
                  <a:lnTo>
                    <a:pt x="1379" y="872"/>
                  </a:lnTo>
                  <a:lnTo>
                    <a:pt x="1371" y="885"/>
                  </a:lnTo>
                  <a:lnTo>
                    <a:pt x="1364" y="897"/>
                  </a:lnTo>
                  <a:lnTo>
                    <a:pt x="1356" y="908"/>
                  </a:lnTo>
                  <a:lnTo>
                    <a:pt x="1346" y="918"/>
                  </a:lnTo>
                  <a:lnTo>
                    <a:pt x="1333" y="927"/>
                  </a:lnTo>
                  <a:lnTo>
                    <a:pt x="1320" y="934"/>
                  </a:lnTo>
                  <a:lnTo>
                    <a:pt x="1306" y="941"/>
                  </a:lnTo>
                  <a:lnTo>
                    <a:pt x="1293" y="948"/>
                  </a:lnTo>
                  <a:lnTo>
                    <a:pt x="1278" y="955"/>
                  </a:lnTo>
                  <a:lnTo>
                    <a:pt x="1266" y="964"/>
                  </a:lnTo>
                  <a:lnTo>
                    <a:pt x="1254" y="974"/>
                  </a:lnTo>
                  <a:lnTo>
                    <a:pt x="1244" y="987"/>
                  </a:lnTo>
                  <a:lnTo>
                    <a:pt x="1240" y="1000"/>
                  </a:lnTo>
                  <a:lnTo>
                    <a:pt x="1237" y="1011"/>
                  </a:lnTo>
                  <a:lnTo>
                    <a:pt x="1236" y="1022"/>
                  </a:lnTo>
                  <a:lnTo>
                    <a:pt x="1233" y="1037"/>
                  </a:lnTo>
                  <a:lnTo>
                    <a:pt x="1226" y="1045"/>
                  </a:lnTo>
                  <a:lnTo>
                    <a:pt x="1217" y="1053"/>
                  </a:lnTo>
                  <a:lnTo>
                    <a:pt x="1207" y="1058"/>
                  </a:lnTo>
                  <a:lnTo>
                    <a:pt x="1195" y="1064"/>
                  </a:lnTo>
                  <a:lnTo>
                    <a:pt x="1184" y="1070"/>
                  </a:lnTo>
                  <a:lnTo>
                    <a:pt x="1173" y="1075"/>
                  </a:lnTo>
                  <a:lnTo>
                    <a:pt x="1161" y="1080"/>
                  </a:lnTo>
                  <a:lnTo>
                    <a:pt x="1148" y="1085"/>
                  </a:lnTo>
                  <a:lnTo>
                    <a:pt x="1143" y="1088"/>
                  </a:lnTo>
                  <a:lnTo>
                    <a:pt x="1137" y="1094"/>
                  </a:lnTo>
                  <a:lnTo>
                    <a:pt x="1130" y="1100"/>
                  </a:lnTo>
                  <a:lnTo>
                    <a:pt x="1124" y="1105"/>
                  </a:lnTo>
                  <a:lnTo>
                    <a:pt x="1118" y="1111"/>
                  </a:lnTo>
                  <a:lnTo>
                    <a:pt x="1115" y="1115"/>
                  </a:lnTo>
                  <a:lnTo>
                    <a:pt x="1113" y="1121"/>
                  </a:lnTo>
                  <a:lnTo>
                    <a:pt x="1111" y="1130"/>
                  </a:lnTo>
                  <a:lnTo>
                    <a:pt x="1107" y="1137"/>
                  </a:lnTo>
                  <a:lnTo>
                    <a:pt x="1117" y="1166"/>
                  </a:lnTo>
                  <a:lnTo>
                    <a:pt x="1124" y="1197"/>
                  </a:lnTo>
                  <a:lnTo>
                    <a:pt x="1128" y="1228"/>
                  </a:lnTo>
                  <a:lnTo>
                    <a:pt x="1135" y="1260"/>
                  </a:lnTo>
                  <a:lnTo>
                    <a:pt x="1141" y="1261"/>
                  </a:lnTo>
                  <a:lnTo>
                    <a:pt x="1161" y="1256"/>
                  </a:lnTo>
                  <a:lnTo>
                    <a:pt x="1170" y="1250"/>
                  </a:lnTo>
                  <a:lnTo>
                    <a:pt x="1177" y="1243"/>
                  </a:lnTo>
                  <a:lnTo>
                    <a:pt x="1184" y="1236"/>
                  </a:lnTo>
                  <a:lnTo>
                    <a:pt x="1190" y="1226"/>
                  </a:lnTo>
                  <a:lnTo>
                    <a:pt x="1197" y="1217"/>
                  </a:lnTo>
                  <a:lnTo>
                    <a:pt x="1203" y="1208"/>
                  </a:lnTo>
                  <a:lnTo>
                    <a:pt x="1210" y="1200"/>
                  </a:lnTo>
                  <a:lnTo>
                    <a:pt x="1218" y="1193"/>
                  </a:lnTo>
                  <a:lnTo>
                    <a:pt x="1228" y="1187"/>
                  </a:lnTo>
                  <a:lnTo>
                    <a:pt x="1240" y="1184"/>
                  </a:lnTo>
                  <a:lnTo>
                    <a:pt x="1251" y="1184"/>
                  </a:lnTo>
                  <a:lnTo>
                    <a:pt x="1264" y="1186"/>
                  </a:lnTo>
                  <a:lnTo>
                    <a:pt x="1277" y="1187"/>
                  </a:lnTo>
                  <a:lnTo>
                    <a:pt x="1288" y="1187"/>
                  </a:lnTo>
                  <a:lnTo>
                    <a:pt x="1300" y="1184"/>
                  </a:lnTo>
                  <a:lnTo>
                    <a:pt x="1311" y="1178"/>
                  </a:lnTo>
                  <a:lnTo>
                    <a:pt x="1321" y="1173"/>
                  </a:lnTo>
                  <a:lnTo>
                    <a:pt x="1328" y="1166"/>
                  </a:lnTo>
                  <a:lnTo>
                    <a:pt x="1336" y="1157"/>
                  </a:lnTo>
                  <a:lnTo>
                    <a:pt x="1341" y="1147"/>
                  </a:lnTo>
                  <a:lnTo>
                    <a:pt x="1347" y="1137"/>
                  </a:lnTo>
                  <a:lnTo>
                    <a:pt x="1353" y="1125"/>
                  </a:lnTo>
                  <a:lnTo>
                    <a:pt x="1357" y="1114"/>
                  </a:lnTo>
                  <a:lnTo>
                    <a:pt x="1363" y="1103"/>
                  </a:lnTo>
                  <a:lnTo>
                    <a:pt x="1370" y="1095"/>
                  </a:lnTo>
                  <a:lnTo>
                    <a:pt x="1376" y="1091"/>
                  </a:lnTo>
                  <a:lnTo>
                    <a:pt x="1383" y="1087"/>
                  </a:lnTo>
                  <a:lnTo>
                    <a:pt x="1391" y="1083"/>
                  </a:lnTo>
                  <a:lnTo>
                    <a:pt x="1411" y="1088"/>
                  </a:lnTo>
                  <a:lnTo>
                    <a:pt x="1417" y="1093"/>
                  </a:lnTo>
                  <a:lnTo>
                    <a:pt x="1420" y="1098"/>
                  </a:lnTo>
                  <a:lnTo>
                    <a:pt x="1423" y="1105"/>
                  </a:lnTo>
                  <a:lnTo>
                    <a:pt x="1429" y="1111"/>
                  </a:lnTo>
                  <a:lnTo>
                    <a:pt x="1429" y="1133"/>
                  </a:lnTo>
                  <a:lnTo>
                    <a:pt x="1427" y="1153"/>
                  </a:lnTo>
                  <a:lnTo>
                    <a:pt x="1424" y="1171"/>
                  </a:lnTo>
                  <a:lnTo>
                    <a:pt x="1419" y="1190"/>
                  </a:lnTo>
                  <a:lnTo>
                    <a:pt x="1411" y="1206"/>
                  </a:lnTo>
                  <a:lnTo>
                    <a:pt x="1403" y="1220"/>
                  </a:lnTo>
                  <a:lnTo>
                    <a:pt x="1393" y="1231"/>
                  </a:lnTo>
                  <a:lnTo>
                    <a:pt x="1381" y="1241"/>
                  </a:lnTo>
                  <a:lnTo>
                    <a:pt x="1376" y="1247"/>
                  </a:lnTo>
                  <a:lnTo>
                    <a:pt x="1369" y="1253"/>
                  </a:lnTo>
                  <a:lnTo>
                    <a:pt x="1361" y="1257"/>
                  </a:lnTo>
                  <a:lnTo>
                    <a:pt x="1354" y="1261"/>
                  </a:lnTo>
                  <a:lnTo>
                    <a:pt x="1347" y="1266"/>
                  </a:lnTo>
                  <a:lnTo>
                    <a:pt x="1339" y="1270"/>
                  </a:lnTo>
                  <a:lnTo>
                    <a:pt x="1330" y="1273"/>
                  </a:lnTo>
                  <a:lnTo>
                    <a:pt x="1320" y="1277"/>
                  </a:lnTo>
                  <a:lnTo>
                    <a:pt x="1311" y="1277"/>
                  </a:lnTo>
                  <a:lnTo>
                    <a:pt x="1301" y="1277"/>
                  </a:lnTo>
                  <a:lnTo>
                    <a:pt x="1293" y="1279"/>
                  </a:lnTo>
                  <a:lnTo>
                    <a:pt x="1284" y="1281"/>
                  </a:lnTo>
                  <a:lnTo>
                    <a:pt x="1277" y="1286"/>
                  </a:lnTo>
                  <a:lnTo>
                    <a:pt x="1268" y="1290"/>
                  </a:lnTo>
                  <a:lnTo>
                    <a:pt x="1261" y="1296"/>
                  </a:lnTo>
                  <a:lnTo>
                    <a:pt x="1256" y="1303"/>
                  </a:lnTo>
                  <a:lnTo>
                    <a:pt x="1250" y="1313"/>
                  </a:lnTo>
                  <a:lnTo>
                    <a:pt x="1246" y="1324"/>
                  </a:lnTo>
                  <a:lnTo>
                    <a:pt x="1240" y="1339"/>
                  </a:lnTo>
                  <a:lnTo>
                    <a:pt x="1234" y="1352"/>
                  </a:lnTo>
                  <a:lnTo>
                    <a:pt x="1223" y="1366"/>
                  </a:lnTo>
                  <a:lnTo>
                    <a:pt x="1207" y="1379"/>
                  </a:lnTo>
                  <a:lnTo>
                    <a:pt x="1191" y="1390"/>
                  </a:lnTo>
                  <a:lnTo>
                    <a:pt x="1175" y="1402"/>
                  </a:lnTo>
                  <a:lnTo>
                    <a:pt x="1161" y="1414"/>
                  </a:lnTo>
                  <a:lnTo>
                    <a:pt x="1151" y="1430"/>
                  </a:lnTo>
                  <a:lnTo>
                    <a:pt x="1145" y="1449"/>
                  </a:lnTo>
                  <a:lnTo>
                    <a:pt x="1147" y="1472"/>
                  </a:lnTo>
                  <a:lnTo>
                    <a:pt x="1155" y="1490"/>
                  </a:lnTo>
                  <a:lnTo>
                    <a:pt x="1161" y="1493"/>
                  </a:lnTo>
                  <a:lnTo>
                    <a:pt x="1167" y="1495"/>
                  </a:lnTo>
                  <a:lnTo>
                    <a:pt x="1173" y="1496"/>
                  </a:lnTo>
                  <a:lnTo>
                    <a:pt x="1180" y="1496"/>
                  </a:lnTo>
                  <a:lnTo>
                    <a:pt x="1198" y="1480"/>
                  </a:lnTo>
                  <a:lnTo>
                    <a:pt x="1218" y="1470"/>
                  </a:lnTo>
                  <a:lnTo>
                    <a:pt x="1240" y="1463"/>
                  </a:lnTo>
                  <a:lnTo>
                    <a:pt x="1263" y="1460"/>
                  </a:lnTo>
                  <a:lnTo>
                    <a:pt x="1286" y="1459"/>
                  </a:lnTo>
                  <a:lnTo>
                    <a:pt x="1308" y="1459"/>
                  </a:lnTo>
                  <a:lnTo>
                    <a:pt x="1333" y="1457"/>
                  </a:lnTo>
                  <a:lnTo>
                    <a:pt x="1357" y="1456"/>
                  </a:lnTo>
                  <a:lnTo>
                    <a:pt x="1367" y="1446"/>
                  </a:lnTo>
                  <a:lnTo>
                    <a:pt x="1374" y="1436"/>
                  </a:lnTo>
                  <a:lnTo>
                    <a:pt x="1381" y="1424"/>
                  </a:lnTo>
                  <a:lnTo>
                    <a:pt x="1387" y="1412"/>
                  </a:lnTo>
                  <a:lnTo>
                    <a:pt x="1390" y="1409"/>
                  </a:lnTo>
                  <a:lnTo>
                    <a:pt x="1393" y="1404"/>
                  </a:lnTo>
                  <a:lnTo>
                    <a:pt x="1397" y="1400"/>
                  </a:lnTo>
                  <a:lnTo>
                    <a:pt x="1403" y="1397"/>
                  </a:lnTo>
                  <a:lnTo>
                    <a:pt x="1414" y="1397"/>
                  </a:lnTo>
                  <a:lnTo>
                    <a:pt x="1420" y="1399"/>
                  </a:lnTo>
                  <a:lnTo>
                    <a:pt x="1426" y="1400"/>
                  </a:lnTo>
                  <a:lnTo>
                    <a:pt x="1430" y="1403"/>
                  </a:lnTo>
                  <a:lnTo>
                    <a:pt x="1433" y="1406"/>
                  </a:lnTo>
                  <a:lnTo>
                    <a:pt x="1439" y="1414"/>
                  </a:lnTo>
                  <a:lnTo>
                    <a:pt x="1444" y="1424"/>
                  </a:lnTo>
                  <a:lnTo>
                    <a:pt x="1450" y="1434"/>
                  </a:lnTo>
                  <a:lnTo>
                    <a:pt x="1454" y="1447"/>
                  </a:lnTo>
                  <a:lnTo>
                    <a:pt x="1456" y="1462"/>
                  </a:lnTo>
                  <a:lnTo>
                    <a:pt x="1454" y="1473"/>
                  </a:lnTo>
                  <a:lnTo>
                    <a:pt x="1450" y="1485"/>
                  </a:lnTo>
                  <a:lnTo>
                    <a:pt x="1447" y="1497"/>
                  </a:lnTo>
                  <a:lnTo>
                    <a:pt x="1441" y="1510"/>
                  </a:lnTo>
                  <a:lnTo>
                    <a:pt x="1433" y="1520"/>
                  </a:lnTo>
                  <a:lnTo>
                    <a:pt x="1424" y="1529"/>
                  </a:lnTo>
                  <a:lnTo>
                    <a:pt x="1416" y="1537"/>
                  </a:lnTo>
                  <a:lnTo>
                    <a:pt x="1406" y="1545"/>
                  </a:lnTo>
                  <a:lnTo>
                    <a:pt x="1396" y="1550"/>
                  </a:lnTo>
                  <a:lnTo>
                    <a:pt x="1386" y="1558"/>
                  </a:lnTo>
                  <a:lnTo>
                    <a:pt x="1374" y="1562"/>
                  </a:lnTo>
                  <a:lnTo>
                    <a:pt x="1360" y="1568"/>
                  </a:lnTo>
                  <a:lnTo>
                    <a:pt x="1346" y="1568"/>
                  </a:lnTo>
                  <a:lnTo>
                    <a:pt x="1333" y="1568"/>
                  </a:lnTo>
                  <a:lnTo>
                    <a:pt x="1318" y="1566"/>
                  </a:lnTo>
                  <a:lnTo>
                    <a:pt x="1306" y="1565"/>
                  </a:lnTo>
                  <a:lnTo>
                    <a:pt x="1291" y="1565"/>
                  </a:lnTo>
                  <a:lnTo>
                    <a:pt x="1277" y="1566"/>
                  </a:lnTo>
                  <a:lnTo>
                    <a:pt x="1263" y="1570"/>
                  </a:lnTo>
                  <a:lnTo>
                    <a:pt x="1248" y="1576"/>
                  </a:lnTo>
                  <a:lnTo>
                    <a:pt x="1234" y="1590"/>
                  </a:lnTo>
                  <a:lnTo>
                    <a:pt x="1220" y="1605"/>
                  </a:lnTo>
                  <a:lnTo>
                    <a:pt x="1207" y="1619"/>
                  </a:lnTo>
                  <a:lnTo>
                    <a:pt x="1195" y="1635"/>
                  </a:lnTo>
                  <a:lnTo>
                    <a:pt x="1183" y="1649"/>
                  </a:lnTo>
                  <a:lnTo>
                    <a:pt x="1168" y="1662"/>
                  </a:lnTo>
                  <a:lnTo>
                    <a:pt x="1153" y="1673"/>
                  </a:lnTo>
                  <a:lnTo>
                    <a:pt x="1135" y="1682"/>
                  </a:lnTo>
                  <a:lnTo>
                    <a:pt x="1130" y="1688"/>
                  </a:lnTo>
                  <a:lnTo>
                    <a:pt x="1124" y="1701"/>
                  </a:lnTo>
                  <a:lnTo>
                    <a:pt x="1118" y="1715"/>
                  </a:lnTo>
                  <a:lnTo>
                    <a:pt x="1117" y="1729"/>
                  </a:lnTo>
                  <a:lnTo>
                    <a:pt x="1120" y="1743"/>
                  </a:lnTo>
                  <a:lnTo>
                    <a:pt x="1131" y="1746"/>
                  </a:lnTo>
                  <a:lnTo>
                    <a:pt x="1141" y="1748"/>
                  </a:lnTo>
                  <a:lnTo>
                    <a:pt x="1153" y="1748"/>
                  </a:lnTo>
                  <a:lnTo>
                    <a:pt x="1164" y="1745"/>
                  </a:lnTo>
                  <a:lnTo>
                    <a:pt x="1174" y="1741"/>
                  </a:lnTo>
                  <a:lnTo>
                    <a:pt x="1185" y="1736"/>
                  </a:lnTo>
                  <a:lnTo>
                    <a:pt x="1195" y="1731"/>
                  </a:lnTo>
                  <a:lnTo>
                    <a:pt x="1205" y="1726"/>
                  </a:lnTo>
                  <a:lnTo>
                    <a:pt x="1220" y="1723"/>
                  </a:lnTo>
                  <a:lnTo>
                    <a:pt x="1234" y="1723"/>
                  </a:lnTo>
                  <a:lnTo>
                    <a:pt x="1248" y="1725"/>
                  </a:lnTo>
                  <a:lnTo>
                    <a:pt x="1261" y="1728"/>
                  </a:lnTo>
                  <a:lnTo>
                    <a:pt x="1276" y="1732"/>
                  </a:lnTo>
                  <a:lnTo>
                    <a:pt x="1290" y="1738"/>
                  </a:lnTo>
                  <a:lnTo>
                    <a:pt x="1303" y="1742"/>
                  </a:lnTo>
                  <a:lnTo>
                    <a:pt x="1317" y="1748"/>
                  </a:lnTo>
                  <a:lnTo>
                    <a:pt x="1328" y="1748"/>
                  </a:lnTo>
                  <a:lnTo>
                    <a:pt x="1340" y="1748"/>
                  </a:lnTo>
                  <a:lnTo>
                    <a:pt x="1351" y="1745"/>
                  </a:lnTo>
                  <a:lnTo>
                    <a:pt x="1363" y="1741"/>
                  </a:lnTo>
                  <a:lnTo>
                    <a:pt x="1374" y="1735"/>
                  </a:lnTo>
                  <a:lnTo>
                    <a:pt x="1384" y="1729"/>
                  </a:lnTo>
                  <a:lnTo>
                    <a:pt x="1394" y="1723"/>
                  </a:lnTo>
                  <a:lnTo>
                    <a:pt x="1403" y="1716"/>
                  </a:lnTo>
                  <a:lnTo>
                    <a:pt x="1409" y="1715"/>
                  </a:lnTo>
                  <a:lnTo>
                    <a:pt x="1414" y="1715"/>
                  </a:lnTo>
                  <a:lnTo>
                    <a:pt x="1420" y="1718"/>
                  </a:lnTo>
                  <a:lnTo>
                    <a:pt x="1427" y="1719"/>
                  </a:lnTo>
                  <a:lnTo>
                    <a:pt x="1433" y="1726"/>
                  </a:lnTo>
                  <a:lnTo>
                    <a:pt x="1439" y="1733"/>
                  </a:lnTo>
                  <a:lnTo>
                    <a:pt x="1443" y="1741"/>
                  </a:lnTo>
                  <a:lnTo>
                    <a:pt x="1449" y="1751"/>
                  </a:lnTo>
                  <a:lnTo>
                    <a:pt x="1449" y="1758"/>
                  </a:lnTo>
                  <a:lnTo>
                    <a:pt x="1447" y="1765"/>
                  </a:lnTo>
                  <a:lnTo>
                    <a:pt x="1446" y="1774"/>
                  </a:lnTo>
                  <a:lnTo>
                    <a:pt x="1444" y="1781"/>
                  </a:lnTo>
                  <a:lnTo>
                    <a:pt x="1439" y="1794"/>
                  </a:lnTo>
                  <a:lnTo>
                    <a:pt x="1433" y="1804"/>
                  </a:lnTo>
                  <a:lnTo>
                    <a:pt x="1426" y="1811"/>
                  </a:lnTo>
                  <a:lnTo>
                    <a:pt x="1416" y="1819"/>
                  </a:lnTo>
                  <a:lnTo>
                    <a:pt x="1406" y="1828"/>
                  </a:lnTo>
                  <a:lnTo>
                    <a:pt x="1386" y="1841"/>
                  </a:lnTo>
                  <a:lnTo>
                    <a:pt x="1366" y="1848"/>
                  </a:lnTo>
                  <a:lnTo>
                    <a:pt x="1343" y="1851"/>
                  </a:lnTo>
                  <a:lnTo>
                    <a:pt x="1318" y="1851"/>
                  </a:lnTo>
                  <a:lnTo>
                    <a:pt x="1294" y="1851"/>
                  </a:lnTo>
                  <a:lnTo>
                    <a:pt x="1270" y="1851"/>
                  </a:lnTo>
                  <a:lnTo>
                    <a:pt x="1246" y="1852"/>
                  </a:lnTo>
                  <a:lnTo>
                    <a:pt x="1223" y="1858"/>
                  </a:lnTo>
                  <a:lnTo>
                    <a:pt x="1211" y="1865"/>
                  </a:lnTo>
                  <a:lnTo>
                    <a:pt x="1203" y="1874"/>
                  </a:lnTo>
                  <a:lnTo>
                    <a:pt x="1195" y="1885"/>
                  </a:lnTo>
                  <a:lnTo>
                    <a:pt x="1190" y="1898"/>
                  </a:lnTo>
                  <a:lnTo>
                    <a:pt x="1184" y="1904"/>
                  </a:lnTo>
                  <a:lnTo>
                    <a:pt x="1180" y="1909"/>
                  </a:lnTo>
                  <a:lnTo>
                    <a:pt x="1174" y="1917"/>
                  </a:lnTo>
                  <a:lnTo>
                    <a:pt x="1170" y="1922"/>
                  </a:lnTo>
                  <a:lnTo>
                    <a:pt x="1164" y="1929"/>
                  </a:lnTo>
                  <a:lnTo>
                    <a:pt x="1158" y="1935"/>
                  </a:lnTo>
                  <a:lnTo>
                    <a:pt x="1151" y="1941"/>
                  </a:lnTo>
                  <a:lnTo>
                    <a:pt x="1144" y="1947"/>
                  </a:lnTo>
                  <a:lnTo>
                    <a:pt x="1140" y="1951"/>
                  </a:lnTo>
                  <a:lnTo>
                    <a:pt x="1138" y="1954"/>
                  </a:lnTo>
                  <a:lnTo>
                    <a:pt x="1135" y="1958"/>
                  </a:lnTo>
                  <a:lnTo>
                    <a:pt x="1133" y="1965"/>
                  </a:lnTo>
                  <a:lnTo>
                    <a:pt x="1141" y="1967"/>
                  </a:lnTo>
                  <a:lnTo>
                    <a:pt x="1150" y="1968"/>
                  </a:lnTo>
                  <a:lnTo>
                    <a:pt x="1158" y="1968"/>
                  </a:lnTo>
                  <a:lnTo>
                    <a:pt x="1168" y="1968"/>
                  </a:lnTo>
                  <a:lnTo>
                    <a:pt x="1178" y="1968"/>
                  </a:lnTo>
                  <a:lnTo>
                    <a:pt x="1188" y="1968"/>
                  </a:lnTo>
                  <a:lnTo>
                    <a:pt x="1198" y="1968"/>
                  </a:lnTo>
                  <a:lnTo>
                    <a:pt x="1208" y="1970"/>
                  </a:lnTo>
                  <a:lnTo>
                    <a:pt x="1247" y="1975"/>
                  </a:lnTo>
                  <a:lnTo>
                    <a:pt x="1286" y="1981"/>
                  </a:lnTo>
                  <a:lnTo>
                    <a:pt x="1324" y="1987"/>
                  </a:lnTo>
                  <a:lnTo>
                    <a:pt x="1361" y="1992"/>
                  </a:lnTo>
                  <a:lnTo>
                    <a:pt x="1400" y="1998"/>
                  </a:lnTo>
                  <a:lnTo>
                    <a:pt x="1437" y="2004"/>
                  </a:lnTo>
                  <a:lnTo>
                    <a:pt x="1476" y="2010"/>
                  </a:lnTo>
                  <a:lnTo>
                    <a:pt x="1513" y="2014"/>
                  </a:lnTo>
                  <a:lnTo>
                    <a:pt x="1550" y="2020"/>
                  </a:lnTo>
                  <a:lnTo>
                    <a:pt x="1587" y="2025"/>
                  </a:lnTo>
                  <a:lnTo>
                    <a:pt x="1626" y="2030"/>
                  </a:lnTo>
                  <a:lnTo>
                    <a:pt x="1663" y="2035"/>
                  </a:lnTo>
                  <a:lnTo>
                    <a:pt x="1700" y="2041"/>
                  </a:lnTo>
                  <a:lnTo>
                    <a:pt x="1738" y="2045"/>
                  </a:lnTo>
                  <a:lnTo>
                    <a:pt x="1775" y="2051"/>
                  </a:lnTo>
                  <a:lnTo>
                    <a:pt x="1812" y="2057"/>
                  </a:lnTo>
                  <a:lnTo>
                    <a:pt x="1828" y="2061"/>
                  </a:lnTo>
                  <a:lnTo>
                    <a:pt x="1842" y="2065"/>
                  </a:lnTo>
                  <a:lnTo>
                    <a:pt x="1858" y="2070"/>
                  </a:lnTo>
                  <a:lnTo>
                    <a:pt x="1872" y="2075"/>
                  </a:lnTo>
                  <a:lnTo>
                    <a:pt x="1888" y="2080"/>
                  </a:lnTo>
                  <a:lnTo>
                    <a:pt x="1903" y="2084"/>
                  </a:lnTo>
                  <a:lnTo>
                    <a:pt x="1918" y="2088"/>
                  </a:lnTo>
                  <a:lnTo>
                    <a:pt x="1934" y="2093"/>
                  </a:lnTo>
                  <a:lnTo>
                    <a:pt x="1949" y="2098"/>
                  </a:lnTo>
                  <a:lnTo>
                    <a:pt x="1965" y="2103"/>
                  </a:lnTo>
                  <a:lnTo>
                    <a:pt x="1981" y="2107"/>
                  </a:lnTo>
                  <a:lnTo>
                    <a:pt x="1996" y="2113"/>
                  </a:lnTo>
                  <a:lnTo>
                    <a:pt x="2012" y="2117"/>
                  </a:lnTo>
                  <a:lnTo>
                    <a:pt x="2028" y="2123"/>
                  </a:lnTo>
                  <a:lnTo>
                    <a:pt x="2044" y="2127"/>
                  </a:lnTo>
                  <a:lnTo>
                    <a:pt x="2059" y="2133"/>
                  </a:lnTo>
                  <a:lnTo>
                    <a:pt x="2062" y="2135"/>
                  </a:lnTo>
                  <a:lnTo>
                    <a:pt x="2064" y="2138"/>
                  </a:lnTo>
                  <a:lnTo>
                    <a:pt x="2065" y="2143"/>
                  </a:lnTo>
                  <a:lnTo>
                    <a:pt x="2064" y="2148"/>
                  </a:lnTo>
                  <a:lnTo>
                    <a:pt x="2061" y="2151"/>
                  </a:lnTo>
                  <a:lnTo>
                    <a:pt x="2057" y="2153"/>
                  </a:lnTo>
                  <a:lnTo>
                    <a:pt x="2049" y="2154"/>
                  </a:lnTo>
                  <a:lnTo>
                    <a:pt x="2044" y="2157"/>
                  </a:lnTo>
                  <a:lnTo>
                    <a:pt x="2005" y="2148"/>
                  </a:lnTo>
                  <a:lnTo>
                    <a:pt x="1966" y="2144"/>
                  </a:lnTo>
                  <a:lnTo>
                    <a:pt x="1928" y="2141"/>
                  </a:lnTo>
                  <a:lnTo>
                    <a:pt x="1891" y="2140"/>
                  </a:lnTo>
                  <a:lnTo>
                    <a:pt x="1852" y="2141"/>
                  </a:lnTo>
                  <a:lnTo>
                    <a:pt x="1813" y="2144"/>
                  </a:lnTo>
                  <a:lnTo>
                    <a:pt x="1775" y="2147"/>
                  </a:lnTo>
                  <a:lnTo>
                    <a:pt x="1738" y="2151"/>
                  </a:lnTo>
                  <a:lnTo>
                    <a:pt x="1699" y="2155"/>
                  </a:lnTo>
                  <a:lnTo>
                    <a:pt x="1660" y="2160"/>
                  </a:lnTo>
                  <a:lnTo>
                    <a:pt x="1622" y="2164"/>
                  </a:lnTo>
                  <a:lnTo>
                    <a:pt x="1585" y="2167"/>
                  </a:lnTo>
                  <a:lnTo>
                    <a:pt x="1546" y="2168"/>
                  </a:lnTo>
                  <a:lnTo>
                    <a:pt x="1506" y="2168"/>
                  </a:lnTo>
                  <a:lnTo>
                    <a:pt x="1467" y="2167"/>
                  </a:lnTo>
                  <a:lnTo>
                    <a:pt x="1429" y="2163"/>
                  </a:lnTo>
                  <a:lnTo>
                    <a:pt x="1420" y="2166"/>
                  </a:lnTo>
                  <a:lnTo>
                    <a:pt x="1413" y="2168"/>
                  </a:lnTo>
                  <a:lnTo>
                    <a:pt x="1406" y="2173"/>
                  </a:lnTo>
                  <a:lnTo>
                    <a:pt x="1399" y="2176"/>
                  </a:lnTo>
                  <a:lnTo>
                    <a:pt x="1390" y="2180"/>
                  </a:lnTo>
                  <a:lnTo>
                    <a:pt x="1383" y="2184"/>
                  </a:lnTo>
                  <a:lnTo>
                    <a:pt x="1376" y="2187"/>
                  </a:lnTo>
                  <a:lnTo>
                    <a:pt x="1367" y="2191"/>
                  </a:lnTo>
                  <a:lnTo>
                    <a:pt x="1340" y="2196"/>
                  </a:lnTo>
                  <a:lnTo>
                    <a:pt x="1313" y="2198"/>
                  </a:lnTo>
                  <a:lnTo>
                    <a:pt x="1286" y="2201"/>
                  </a:lnTo>
                  <a:lnTo>
                    <a:pt x="1257" y="2201"/>
                  </a:lnTo>
                  <a:lnTo>
                    <a:pt x="1230" y="2203"/>
                  </a:lnTo>
                  <a:lnTo>
                    <a:pt x="1203" y="2203"/>
                  </a:lnTo>
                  <a:lnTo>
                    <a:pt x="1174" y="2204"/>
                  </a:lnTo>
                  <a:lnTo>
                    <a:pt x="1147" y="2206"/>
                  </a:lnTo>
                  <a:lnTo>
                    <a:pt x="1131"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6" name="Freeform 13"/>
            <p:cNvSpPr>
              <a:spLocks/>
            </p:cNvSpPr>
            <p:nvPr/>
          </p:nvSpPr>
          <p:spPr bwMode="auto">
            <a:xfrm>
              <a:off x="1893" y="3578"/>
              <a:ext cx="1996" cy="225"/>
            </a:xfrm>
            <a:custGeom>
              <a:avLst/>
              <a:gdLst>
                <a:gd name="T0" fmla="*/ 1028 w 1996"/>
                <a:gd name="T1" fmla="*/ 223 h 225"/>
                <a:gd name="T2" fmla="*/ 904 w 1996"/>
                <a:gd name="T3" fmla="*/ 218 h 225"/>
                <a:gd name="T4" fmla="*/ 779 w 1996"/>
                <a:gd name="T5" fmla="*/ 206 h 225"/>
                <a:gd name="T6" fmla="*/ 653 w 1996"/>
                <a:gd name="T7" fmla="*/ 193 h 225"/>
                <a:gd name="T8" fmla="*/ 528 w 1996"/>
                <a:gd name="T9" fmla="*/ 178 h 225"/>
                <a:gd name="T10" fmla="*/ 403 w 1996"/>
                <a:gd name="T11" fmla="*/ 163 h 225"/>
                <a:gd name="T12" fmla="*/ 277 w 1996"/>
                <a:gd name="T13" fmla="*/ 153 h 225"/>
                <a:gd name="T14" fmla="*/ 154 w 1996"/>
                <a:gd name="T15" fmla="*/ 146 h 225"/>
                <a:gd name="T16" fmla="*/ 110 w 1996"/>
                <a:gd name="T17" fmla="*/ 136 h 225"/>
                <a:gd name="T18" fmla="*/ 68 w 1996"/>
                <a:gd name="T19" fmla="*/ 120 h 225"/>
                <a:gd name="T20" fmla="*/ 13 w 1996"/>
                <a:gd name="T21" fmla="*/ 113 h 225"/>
                <a:gd name="T22" fmla="*/ 60 w 1996"/>
                <a:gd name="T23" fmla="*/ 96 h 225"/>
                <a:gd name="T24" fmla="*/ 160 w 1996"/>
                <a:gd name="T25" fmla="*/ 85 h 225"/>
                <a:gd name="T26" fmla="*/ 259 w 1996"/>
                <a:gd name="T27" fmla="*/ 72 h 225"/>
                <a:gd name="T28" fmla="*/ 359 w 1996"/>
                <a:gd name="T29" fmla="*/ 50 h 225"/>
                <a:gd name="T30" fmla="*/ 460 w 1996"/>
                <a:gd name="T31" fmla="*/ 37 h 225"/>
                <a:gd name="T32" fmla="*/ 563 w 1996"/>
                <a:gd name="T33" fmla="*/ 30 h 225"/>
                <a:gd name="T34" fmla="*/ 666 w 1996"/>
                <a:gd name="T35" fmla="*/ 13 h 225"/>
                <a:gd name="T36" fmla="*/ 769 w 1996"/>
                <a:gd name="T37" fmla="*/ 0 h 225"/>
                <a:gd name="T38" fmla="*/ 842 w 1996"/>
                <a:gd name="T39" fmla="*/ 22 h 225"/>
                <a:gd name="T40" fmla="*/ 837 w 1996"/>
                <a:gd name="T41" fmla="*/ 67 h 225"/>
                <a:gd name="T42" fmla="*/ 785 w 1996"/>
                <a:gd name="T43" fmla="*/ 82 h 225"/>
                <a:gd name="T44" fmla="*/ 749 w 1996"/>
                <a:gd name="T45" fmla="*/ 100 h 225"/>
                <a:gd name="T46" fmla="*/ 772 w 1996"/>
                <a:gd name="T47" fmla="*/ 106 h 225"/>
                <a:gd name="T48" fmla="*/ 799 w 1996"/>
                <a:gd name="T49" fmla="*/ 93 h 225"/>
                <a:gd name="T50" fmla="*/ 848 w 1996"/>
                <a:gd name="T51" fmla="*/ 92 h 225"/>
                <a:gd name="T52" fmla="*/ 885 w 1996"/>
                <a:gd name="T53" fmla="*/ 108 h 225"/>
                <a:gd name="T54" fmla="*/ 942 w 1996"/>
                <a:gd name="T55" fmla="*/ 115 h 225"/>
                <a:gd name="T56" fmla="*/ 1034 w 1996"/>
                <a:gd name="T57" fmla="*/ 115 h 225"/>
                <a:gd name="T58" fmla="*/ 1108 w 1996"/>
                <a:gd name="T59" fmla="*/ 108 h 225"/>
                <a:gd name="T60" fmla="*/ 1135 w 1996"/>
                <a:gd name="T61" fmla="*/ 98 h 225"/>
                <a:gd name="T62" fmla="*/ 1190 w 1996"/>
                <a:gd name="T63" fmla="*/ 96 h 225"/>
                <a:gd name="T64" fmla="*/ 1244 w 1996"/>
                <a:gd name="T65" fmla="*/ 89 h 225"/>
                <a:gd name="T66" fmla="*/ 1184 w 1996"/>
                <a:gd name="T67" fmla="*/ 79 h 225"/>
                <a:gd name="T68" fmla="*/ 1120 w 1996"/>
                <a:gd name="T69" fmla="*/ 79 h 225"/>
                <a:gd name="T70" fmla="*/ 1101 w 1996"/>
                <a:gd name="T71" fmla="*/ 90 h 225"/>
                <a:gd name="T72" fmla="*/ 1095 w 1996"/>
                <a:gd name="T73" fmla="*/ 37 h 225"/>
                <a:gd name="T74" fmla="*/ 1226 w 1996"/>
                <a:gd name="T75" fmla="*/ 27 h 225"/>
                <a:gd name="T76" fmla="*/ 1394 w 1996"/>
                <a:gd name="T77" fmla="*/ 47 h 225"/>
                <a:gd name="T78" fmla="*/ 1563 w 1996"/>
                <a:gd name="T79" fmla="*/ 75 h 225"/>
                <a:gd name="T80" fmla="*/ 1732 w 1996"/>
                <a:gd name="T81" fmla="*/ 100 h 225"/>
                <a:gd name="T82" fmla="*/ 1858 w 1996"/>
                <a:gd name="T83" fmla="*/ 130 h 225"/>
                <a:gd name="T84" fmla="*/ 1969 w 1996"/>
                <a:gd name="T85" fmla="*/ 163 h 225"/>
                <a:gd name="T86" fmla="*/ 1974 w 1996"/>
                <a:gd name="T87" fmla="*/ 172 h 225"/>
                <a:gd name="T88" fmla="*/ 1922 w 1996"/>
                <a:gd name="T89" fmla="*/ 159 h 225"/>
                <a:gd name="T90" fmla="*/ 1849 w 1996"/>
                <a:gd name="T91" fmla="*/ 155 h 225"/>
                <a:gd name="T92" fmla="*/ 1776 w 1996"/>
                <a:gd name="T93" fmla="*/ 160 h 225"/>
                <a:gd name="T94" fmla="*/ 1703 w 1996"/>
                <a:gd name="T95" fmla="*/ 175 h 225"/>
                <a:gd name="T96" fmla="*/ 1595 w 1996"/>
                <a:gd name="T97" fmla="*/ 176 h 225"/>
                <a:gd name="T98" fmla="*/ 1459 w 1996"/>
                <a:gd name="T99" fmla="*/ 185 h 225"/>
                <a:gd name="T100" fmla="*/ 1329 w 1996"/>
                <a:gd name="T101" fmla="*/ 206 h 225"/>
                <a:gd name="T102" fmla="*/ 1197 w 1996"/>
                <a:gd name="T103" fmla="*/ 223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96"/>
                <a:gd name="T157" fmla="*/ 0 h 225"/>
                <a:gd name="T158" fmla="*/ 1996 w 1996"/>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96" h="225">
                  <a:moveTo>
                    <a:pt x="1121" y="225"/>
                  </a:moveTo>
                  <a:lnTo>
                    <a:pt x="1090" y="225"/>
                  </a:lnTo>
                  <a:lnTo>
                    <a:pt x="1060" y="225"/>
                  </a:lnTo>
                  <a:lnTo>
                    <a:pt x="1028" y="223"/>
                  </a:lnTo>
                  <a:lnTo>
                    <a:pt x="997" y="223"/>
                  </a:lnTo>
                  <a:lnTo>
                    <a:pt x="967" y="222"/>
                  </a:lnTo>
                  <a:lnTo>
                    <a:pt x="935" y="219"/>
                  </a:lnTo>
                  <a:lnTo>
                    <a:pt x="904" y="218"/>
                  </a:lnTo>
                  <a:lnTo>
                    <a:pt x="872" y="215"/>
                  </a:lnTo>
                  <a:lnTo>
                    <a:pt x="841" y="212"/>
                  </a:lnTo>
                  <a:lnTo>
                    <a:pt x="811" y="209"/>
                  </a:lnTo>
                  <a:lnTo>
                    <a:pt x="779" y="206"/>
                  </a:lnTo>
                  <a:lnTo>
                    <a:pt x="748" y="203"/>
                  </a:lnTo>
                  <a:lnTo>
                    <a:pt x="716" y="201"/>
                  </a:lnTo>
                  <a:lnTo>
                    <a:pt x="685" y="196"/>
                  </a:lnTo>
                  <a:lnTo>
                    <a:pt x="653" y="193"/>
                  </a:lnTo>
                  <a:lnTo>
                    <a:pt x="622" y="189"/>
                  </a:lnTo>
                  <a:lnTo>
                    <a:pt x="590" y="185"/>
                  </a:lnTo>
                  <a:lnTo>
                    <a:pt x="559" y="182"/>
                  </a:lnTo>
                  <a:lnTo>
                    <a:pt x="528" y="178"/>
                  </a:lnTo>
                  <a:lnTo>
                    <a:pt x="496" y="175"/>
                  </a:lnTo>
                  <a:lnTo>
                    <a:pt x="465" y="170"/>
                  </a:lnTo>
                  <a:lnTo>
                    <a:pt x="433" y="168"/>
                  </a:lnTo>
                  <a:lnTo>
                    <a:pt x="403" y="163"/>
                  </a:lnTo>
                  <a:lnTo>
                    <a:pt x="372" y="160"/>
                  </a:lnTo>
                  <a:lnTo>
                    <a:pt x="340" y="158"/>
                  </a:lnTo>
                  <a:lnTo>
                    <a:pt x="309" y="155"/>
                  </a:lnTo>
                  <a:lnTo>
                    <a:pt x="277" y="153"/>
                  </a:lnTo>
                  <a:lnTo>
                    <a:pt x="247" y="150"/>
                  </a:lnTo>
                  <a:lnTo>
                    <a:pt x="216" y="149"/>
                  </a:lnTo>
                  <a:lnTo>
                    <a:pt x="184" y="146"/>
                  </a:lnTo>
                  <a:lnTo>
                    <a:pt x="154" y="146"/>
                  </a:lnTo>
                  <a:lnTo>
                    <a:pt x="123" y="145"/>
                  </a:lnTo>
                  <a:lnTo>
                    <a:pt x="118" y="142"/>
                  </a:lnTo>
                  <a:lnTo>
                    <a:pt x="114" y="140"/>
                  </a:lnTo>
                  <a:lnTo>
                    <a:pt x="110" y="136"/>
                  </a:lnTo>
                  <a:lnTo>
                    <a:pt x="106" y="132"/>
                  </a:lnTo>
                  <a:lnTo>
                    <a:pt x="94" y="126"/>
                  </a:lnTo>
                  <a:lnTo>
                    <a:pt x="81" y="123"/>
                  </a:lnTo>
                  <a:lnTo>
                    <a:pt x="68" y="120"/>
                  </a:lnTo>
                  <a:lnTo>
                    <a:pt x="56" y="119"/>
                  </a:lnTo>
                  <a:lnTo>
                    <a:pt x="41" y="116"/>
                  </a:lnTo>
                  <a:lnTo>
                    <a:pt x="27" y="115"/>
                  </a:lnTo>
                  <a:lnTo>
                    <a:pt x="13" y="113"/>
                  </a:lnTo>
                  <a:lnTo>
                    <a:pt x="0" y="110"/>
                  </a:lnTo>
                  <a:lnTo>
                    <a:pt x="10" y="103"/>
                  </a:lnTo>
                  <a:lnTo>
                    <a:pt x="34" y="99"/>
                  </a:lnTo>
                  <a:lnTo>
                    <a:pt x="60" y="96"/>
                  </a:lnTo>
                  <a:lnTo>
                    <a:pt x="84" y="92"/>
                  </a:lnTo>
                  <a:lnTo>
                    <a:pt x="110" y="89"/>
                  </a:lnTo>
                  <a:lnTo>
                    <a:pt x="134" y="87"/>
                  </a:lnTo>
                  <a:lnTo>
                    <a:pt x="160" y="85"/>
                  </a:lnTo>
                  <a:lnTo>
                    <a:pt x="184" y="82"/>
                  </a:lnTo>
                  <a:lnTo>
                    <a:pt x="210" y="79"/>
                  </a:lnTo>
                  <a:lnTo>
                    <a:pt x="234" y="76"/>
                  </a:lnTo>
                  <a:lnTo>
                    <a:pt x="259" y="72"/>
                  </a:lnTo>
                  <a:lnTo>
                    <a:pt x="284" y="67"/>
                  </a:lnTo>
                  <a:lnTo>
                    <a:pt x="309" y="63"/>
                  </a:lnTo>
                  <a:lnTo>
                    <a:pt x="334" y="57"/>
                  </a:lnTo>
                  <a:lnTo>
                    <a:pt x="359" y="50"/>
                  </a:lnTo>
                  <a:lnTo>
                    <a:pt x="385" y="42"/>
                  </a:lnTo>
                  <a:lnTo>
                    <a:pt x="409" y="33"/>
                  </a:lnTo>
                  <a:lnTo>
                    <a:pt x="435" y="36"/>
                  </a:lnTo>
                  <a:lnTo>
                    <a:pt x="460" y="37"/>
                  </a:lnTo>
                  <a:lnTo>
                    <a:pt x="486" y="37"/>
                  </a:lnTo>
                  <a:lnTo>
                    <a:pt x="512" y="36"/>
                  </a:lnTo>
                  <a:lnTo>
                    <a:pt x="538" y="35"/>
                  </a:lnTo>
                  <a:lnTo>
                    <a:pt x="563" y="30"/>
                  </a:lnTo>
                  <a:lnTo>
                    <a:pt x="589" y="27"/>
                  </a:lnTo>
                  <a:lnTo>
                    <a:pt x="615" y="23"/>
                  </a:lnTo>
                  <a:lnTo>
                    <a:pt x="641" y="19"/>
                  </a:lnTo>
                  <a:lnTo>
                    <a:pt x="666" y="13"/>
                  </a:lnTo>
                  <a:lnTo>
                    <a:pt x="692" y="10"/>
                  </a:lnTo>
                  <a:lnTo>
                    <a:pt x="718" y="6"/>
                  </a:lnTo>
                  <a:lnTo>
                    <a:pt x="744" y="3"/>
                  </a:lnTo>
                  <a:lnTo>
                    <a:pt x="769" y="0"/>
                  </a:lnTo>
                  <a:lnTo>
                    <a:pt x="795" y="0"/>
                  </a:lnTo>
                  <a:lnTo>
                    <a:pt x="821" y="0"/>
                  </a:lnTo>
                  <a:lnTo>
                    <a:pt x="841" y="9"/>
                  </a:lnTo>
                  <a:lnTo>
                    <a:pt x="842" y="22"/>
                  </a:lnTo>
                  <a:lnTo>
                    <a:pt x="842" y="36"/>
                  </a:lnTo>
                  <a:lnTo>
                    <a:pt x="842" y="49"/>
                  </a:lnTo>
                  <a:lnTo>
                    <a:pt x="839" y="65"/>
                  </a:lnTo>
                  <a:lnTo>
                    <a:pt x="837" y="67"/>
                  </a:lnTo>
                  <a:lnTo>
                    <a:pt x="822" y="70"/>
                  </a:lnTo>
                  <a:lnTo>
                    <a:pt x="809" y="73"/>
                  </a:lnTo>
                  <a:lnTo>
                    <a:pt x="796" y="77"/>
                  </a:lnTo>
                  <a:lnTo>
                    <a:pt x="785" y="82"/>
                  </a:lnTo>
                  <a:lnTo>
                    <a:pt x="775" y="86"/>
                  </a:lnTo>
                  <a:lnTo>
                    <a:pt x="766" y="90"/>
                  </a:lnTo>
                  <a:lnTo>
                    <a:pt x="756" y="95"/>
                  </a:lnTo>
                  <a:lnTo>
                    <a:pt x="749" y="100"/>
                  </a:lnTo>
                  <a:lnTo>
                    <a:pt x="754" y="110"/>
                  </a:lnTo>
                  <a:lnTo>
                    <a:pt x="759" y="113"/>
                  </a:lnTo>
                  <a:lnTo>
                    <a:pt x="766" y="109"/>
                  </a:lnTo>
                  <a:lnTo>
                    <a:pt x="772" y="106"/>
                  </a:lnTo>
                  <a:lnTo>
                    <a:pt x="779" y="103"/>
                  </a:lnTo>
                  <a:lnTo>
                    <a:pt x="785" y="100"/>
                  </a:lnTo>
                  <a:lnTo>
                    <a:pt x="792" y="96"/>
                  </a:lnTo>
                  <a:lnTo>
                    <a:pt x="799" y="93"/>
                  </a:lnTo>
                  <a:lnTo>
                    <a:pt x="806" y="90"/>
                  </a:lnTo>
                  <a:lnTo>
                    <a:pt x="814" y="87"/>
                  </a:lnTo>
                  <a:lnTo>
                    <a:pt x="839" y="87"/>
                  </a:lnTo>
                  <a:lnTo>
                    <a:pt x="848" y="92"/>
                  </a:lnTo>
                  <a:lnTo>
                    <a:pt x="858" y="96"/>
                  </a:lnTo>
                  <a:lnTo>
                    <a:pt x="867" y="100"/>
                  </a:lnTo>
                  <a:lnTo>
                    <a:pt x="875" y="103"/>
                  </a:lnTo>
                  <a:lnTo>
                    <a:pt x="885" y="108"/>
                  </a:lnTo>
                  <a:lnTo>
                    <a:pt x="897" y="110"/>
                  </a:lnTo>
                  <a:lnTo>
                    <a:pt x="907" y="113"/>
                  </a:lnTo>
                  <a:lnTo>
                    <a:pt x="919" y="116"/>
                  </a:lnTo>
                  <a:lnTo>
                    <a:pt x="942" y="115"/>
                  </a:lnTo>
                  <a:lnTo>
                    <a:pt x="965" y="115"/>
                  </a:lnTo>
                  <a:lnTo>
                    <a:pt x="988" y="115"/>
                  </a:lnTo>
                  <a:lnTo>
                    <a:pt x="1011" y="115"/>
                  </a:lnTo>
                  <a:lnTo>
                    <a:pt x="1034" y="115"/>
                  </a:lnTo>
                  <a:lnTo>
                    <a:pt x="1057" y="115"/>
                  </a:lnTo>
                  <a:lnTo>
                    <a:pt x="1080" y="112"/>
                  </a:lnTo>
                  <a:lnTo>
                    <a:pt x="1104" y="109"/>
                  </a:lnTo>
                  <a:lnTo>
                    <a:pt x="1108" y="108"/>
                  </a:lnTo>
                  <a:lnTo>
                    <a:pt x="1113" y="105"/>
                  </a:lnTo>
                  <a:lnTo>
                    <a:pt x="1117" y="102"/>
                  </a:lnTo>
                  <a:lnTo>
                    <a:pt x="1121" y="99"/>
                  </a:lnTo>
                  <a:lnTo>
                    <a:pt x="1135" y="98"/>
                  </a:lnTo>
                  <a:lnTo>
                    <a:pt x="1148" y="96"/>
                  </a:lnTo>
                  <a:lnTo>
                    <a:pt x="1163" y="96"/>
                  </a:lnTo>
                  <a:lnTo>
                    <a:pt x="1177" y="96"/>
                  </a:lnTo>
                  <a:lnTo>
                    <a:pt x="1190" y="96"/>
                  </a:lnTo>
                  <a:lnTo>
                    <a:pt x="1204" y="98"/>
                  </a:lnTo>
                  <a:lnTo>
                    <a:pt x="1218" y="98"/>
                  </a:lnTo>
                  <a:lnTo>
                    <a:pt x="1233" y="98"/>
                  </a:lnTo>
                  <a:lnTo>
                    <a:pt x="1244" y="89"/>
                  </a:lnTo>
                  <a:lnTo>
                    <a:pt x="1231" y="83"/>
                  </a:lnTo>
                  <a:lnTo>
                    <a:pt x="1216" y="80"/>
                  </a:lnTo>
                  <a:lnTo>
                    <a:pt x="1201" y="79"/>
                  </a:lnTo>
                  <a:lnTo>
                    <a:pt x="1184" y="79"/>
                  </a:lnTo>
                  <a:lnTo>
                    <a:pt x="1168" y="79"/>
                  </a:lnTo>
                  <a:lnTo>
                    <a:pt x="1151" y="80"/>
                  </a:lnTo>
                  <a:lnTo>
                    <a:pt x="1135" y="80"/>
                  </a:lnTo>
                  <a:lnTo>
                    <a:pt x="1120" y="79"/>
                  </a:lnTo>
                  <a:lnTo>
                    <a:pt x="1115" y="82"/>
                  </a:lnTo>
                  <a:lnTo>
                    <a:pt x="1113" y="85"/>
                  </a:lnTo>
                  <a:lnTo>
                    <a:pt x="1107" y="87"/>
                  </a:lnTo>
                  <a:lnTo>
                    <a:pt x="1101" y="90"/>
                  </a:lnTo>
                  <a:lnTo>
                    <a:pt x="1095" y="86"/>
                  </a:lnTo>
                  <a:lnTo>
                    <a:pt x="1094" y="70"/>
                  </a:lnTo>
                  <a:lnTo>
                    <a:pt x="1094" y="53"/>
                  </a:lnTo>
                  <a:lnTo>
                    <a:pt x="1095" y="37"/>
                  </a:lnTo>
                  <a:lnTo>
                    <a:pt x="1101" y="22"/>
                  </a:lnTo>
                  <a:lnTo>
                    <a:pt x="1143" y="22"/>
                  </a:lnTo>
                  <a:lnTo>
                    <a:pt x="1184" y="25"/>
                  </a:lnTo>
                  <a:lnTo>
                    <a:pt x="1226" y="27"/>
                  </a:lnTo>
                  <a:lnTo>
                    <a:pt x="1268" y="32"/>
                  </a:lnTo>
                  <a:lnTo>
                    <a:pt x="1310" y="36"/>
                  </a:lnTo>
                  <a:lnTo>
                    <a:pt x="1351" y="42"/>
                  </a:lnTo>
                  <a:lnTo>
                    <a:pt x="1394" y="47"/>
                  </a:lnTo>
                  <a:lnTo>
                    <a:pt x="1436" y="55"/>
                  </a:lnTo>
                  <a:lnTo>
                    <a:pt x="1479" y="62"/>
                  </a:lnTo>
                  <a:lnTo>
                    <a:pt x="1520" y="69"/>
                  </a:lnTo>
                  <a:lnTo>
                    <a:pt x="1563" y="75"/>
                  </a:lnTo>
                  <a:lnTo>
                    <a:pt x="1605" y="82"/>
                  </a:lnTo>
                  <a:lnTo>
                    <a:pt x="1647" y="89"/>
                  </a:lnTo>
                  <a:lnTo>
                    <a:pt x="1689" y="95"/>
                  </a:lnTo>
                  <a:lnTo>
                    <a:pt x="1732" y="100"/>
                  </a:lnTo>
                  <a:lnTo>
                    <a:pt x="1773" y="105"/>
                  </a:lnTo>
                  <a:lnTo>
                    <a:pt x="1802" y="113"/>
                  </a:lnTo>
                  <a:lnTo>
                    <a:pt x="1829" y="122"/>
                  </a:lnTo>
                  <a:lnTo>
                    <a:pt x="1858" y="130"/>
                  </a:lnTo>
                  <a:lnTo>
                    <a:pt x="1885" y="138"/>
                  </a:lnTo>
                  <a:lnTo>
                    <a:pt x="1914" y="146"/>
                  </a:lnTo>
                  <a:lnTo>
                    <a:pt x="1941" y="155"/>
                  </a:lnTo>
                  <a:lnTo>
                    <a:pt x="1969" y="163"/>
                  </a:lnTo>
                  <a:lnTo>
                    <a:pt x="1996" y="172"/>
                  </a:lnTo>
                  <a:lnTo>
                    <a:pt x="1988" y="173"/>
                  </a:lnTo>
                  <a:lnTo>
                    <a:pt x="1981" y="173"/>
                  </a:lnTo>
                  <a:lnTo>
                    <a:pt x="1974" y="172"/>
                  </a:lnTo>
                  <a:lnTo>
                    <a:pt x="1966" y="169"/>
                  </a:lnTo>
                  <a:lnTo>
                    <a:pt x="1958" y="166"/>
                  </a:lnTo>
                  <a:lnTo>
                    <a:pt x="1939" y="162"/>
                  </a:lnTo>
                  <a:lnTo>
                    <a:pt x="1922" y="159"/>
                  </a:lnTo>
                  <a:lnTo>
                    <a:pt x="1904" y="158"/>
                  </a:lnTo>
                  <a:lnTo>
                    <a:pt x="1885" y="156"/>
                  </a:lnTo>
                  <a:lnTo>
                    <a:pt x="1866" y="156"/>
                  </a:lnTo>
                  <a:lnTo>
                    <a:pt x="1849" y="155"/>
                  </a:lnTo>
                  <a:lnTo>
                    <a:pt x="1831" y="156"/>
                  </a:lnTo>
                  <a:lnTo>
                    <a:pt x="1812" y="158"/>
                  </a:lnTo>
                  <a:lnTo>
                    <a:pt x="1793" y="159"/>
                  </a:lnTo>
                  <a:lnTo>
                    <a:pt x="1776" y="160"/>
                  </a:lnTo>
                  <a:lnTo>
                    <a:pt x="1758" y="163"/>
                  </a:lnTo>
                  <a:lnTo>
                    <a:pt x="1739" y="166"/>
                  </a:lnTo>
                  <a:lnTo>
                    <a:pt x="1722" y="170"/>
                  </a:lnTo>
                  <a:lnTo>
                    <a:pt x="1703" y="175"/>
                  </a:lnTo>
                  <a:lnTo>
                    <a:pt x="1686" y="179"/>
                  </a:lnTo>
                  <a:lnTo>
                    <a:pt x="1668" y="183"/>
                  </a:lnTo>
                  <a:lnTo>
                    <a:pt x="1630" y="179"/>
                  </a:lnTo>
                  <a:lnTo>
                    <a:pt x="1595" y="176"/>
                  </a:lnTo>
                  <a:lnTo>
                    <a:pt x="1560" y="176"/>
                  </a:lnTo>
                  <a:lnTo>
                    <a:pt x="1526" y="178"/>
                  </a:lnTo>
                  <a:lnTo>
                    <a:pt x="1492" y="180"/>
                  </a:lnTo>
                  <a:lnTo>
                    <a:pt x="1459" y="185"/>
                  </a:lnTo>
                  <a:lnTo>
                    <a:pt x="1426" y="189"/>
                  </a:lnTo>
                  <a:lnTo>
                    <a:pt x="1393" y="195"/>
                  </a:lnTo>
                  <a:lnTo>
                    <a:pt x="1360" y="201"/>
                  </a:lnTo>
                  <a:lnTo>
                    <a:pt x="1329" y="206"/>
                  </a:lnTo>
                  <a:lnTo>
                    <a:pt x="1296" y="212"/>
                  </a:lnTo>
                  <a:lnTo>
                    <a:pt x="1263" y="216"/>
                  </a:lnTo>
                  <a:lnTo>
                    <a:pt x="1230" y="221"/>
                  </a:lnTo>
                  <a:lnTo>
                    <a:pt x="1197" y="223"/>
                  </a:lnTo>
                  <a:lnTo>
                    <a:pt x="1163" y="225"/>
                  </a:lnTo>
                  <a:lnTo>
                    <a:pt x="1128" y="225"/>
                  </a:lnTo>
                  <a:lnTo>
                    <a:pt x="1121" y="22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7" name="Freeform 14"/>
            <p:cNvSpPr>
              <a:spLocks/>
            </p:cNvSpPr>
            <p:nvPr/>
          </p:nvSpPr>
          <p:spPr bwMode="auto">
            <a:xfrm>
              <a:off x="2665" y="1993"/>
              <a:ext cx="379" cy="1687"/>
            </a:xfrm>
            <a:custGeom>
              <a:avLst/>
              <a:gdLst>
                <a:gd name="T0" fmla="*/ 135 w 379"/>
                <a:gd name="T1" fmla="*/ 1498 h 1687"/>
                <a:gd name="T2" fmla="*/ 59 w 379"/>
                <a:gd name="T3" fmla="*/ 1392 h 1687"/>
                <a:gd name="T4" fmla="*/ 19 w 379"/>
                <a:gd name="T5" fmla="*/ 1352 h 1687"/>
                <a:gd name="T6" fmla="*/ 19 w 379"/>
                <a:gd name="T7" fmla="*/ 1316 h 1687"/>
                <a:gd name="T8" fmla="*/ 53 w 379"/>
                <a:gd name="T9" fmla="*/ 1362 h 1687"/>
                <a:gd name="T10" fmla="*/ 103 w 379"/>
                <a:gd name="T11" fmla="*/ 1394 h 1687"/>
                <a:gd name="T12" fmla="*/ 130 w 379"/>
                <a:gd name="T13" fmla="*/ 1262 h 1687"/>
                <a:gd name="T14" fmla="*/ 29 w 379"/>
                <a:gd name="T15" fmla="*/ 1085 h 1687"/>
                <a:gd name="T16" fmla="*/ 106 w 379"/>
                <a:gd name="T17" fmla="*/ 1159 h 1687"/>
                <a:gd name="T18" fmla="*/ 133 w 379"/>
                <a:gd name="T19" fmla="*/ 1203 h 1687"/>
                <a:gd name="T20" fmla="*/ 147 w 379"/>
                <a:gd name="T21" fmla="*/ 929 h 1687"/>
                <a:gd name="T22" fmla="*/ 93 w 379"/>
                <a:gd name="T23" fmla="*/ 813 h 1687"/>
                <a:gd name="T24" fmla="*/ 119 w 379"/>
                <a:gd name="T25" fmla="*/ 813 h 1687"/>
                <a:gd name="T26" fmla="*/ 160 w 379"/>
                <a:gd name="T27" fmla="*/ 831 h 1687"/>
                <a:gd name="T28" fmla="*/ 139 w 379"/>
                <a:gd name="T29" fmla="*/ 638 h 1687"/>
                <a:gd name="T30" fmla="*/ 103 w 379"/>
                <a:gd name="T31" fmla="*/ 562 h 1687"/>
                <a:gd name="T32" fmla="*/ 152 w 379"/>
                <a:gd name="T33" fmla="*/ 605 h 1687"/>
                <a:gd name="T34" fmla="*/ 180 w 379"/>
                <a:gd name="T35" fmla="*/ 567 h 1687"/>
                <a:gd name="T36" fmla="*/ 180 w 379"/>
                <a:gd name="T37" fmla="*/ 416 h 1687"/>
                <a:gd name="T38" fmla="*/ 122 w 379"/>
                <a:gd name="T39" fmla="*/ 315 h 1687"/>
                <a:gd name="T40" fmla="*/ 113 w 379"/>
                <a:gd name="T41" fmla="*/ 271 h 1687"/>
                <a:gd name="T42" fmla="*/ 172 w 379"/>
                <a:gd name="T43" fmla="*/ 326 h 1687"/>
                <a:gd name="T44" fmla="*/ 157 w 379"/>
                <a:gd name="T45" fmla="*/ 136 h 1687"/>
                <a:gd name="T46" fmla="*/ 157 w 379"/>
                <a:gd name="T47" fmla="*/ 115 h 1687"/>
                <a:gd name="T48" fmla="*/ 198 w 379"/>
                <a:gd name="T49" fmla="*/ 159 h 1687"/>
                <a:gd name="T50" fmla="*/ 226 w 379"/>
                <a:gd name="T51" fmla="*/ 127 h 1687"/>
                <a:gd name="T52" fmla="*/ 249 w 379"/>
                <a:gd name="T53" fmla="*/ 29 h 1687"/>
                <a:gd name="T54" fmla="*/ 255 w 379"/>
                <a:gd name="T55" fmla="*/ 146 h 1687"/>
                <a:gd name="T56" fmla="*/ 290 w 379"/>
                <a:gd name="T57" fmla="*/ 119 h 1687"/>
                <a:gd name="T58" fmla="*/ 258 w 379"/>
                <a:gd name="T59" fmla="*/ 202 h 1687"/>
                <a:gd name="T60" fmla="*/ 260 w 379"/>
                <a:gd name="T61" fmla="*/ 401 h 1687"/>
                <a:gd name="T62" fmla="*/ 316 w 379"/>
                <a:gd name="T63" fmla="*/ 358 h 1687"/>
                <a:gd name="T64" fmla="*/ 349 w 379"/>
                <a:gd name="T65" fmla="*/ 359 h 1687"/>
                <a:gd name="T66" fmla="*/ 301 w 379"/>
                <a:gd name="T67" fmla="*/ 391 h 1687"/>
                <a:gd name="T68" fmla="*/ 260 w 379"/>
                <a:gd name="T69" fmla="*/ 432 h 1687"/>
                <a:gd name="T70" fmla="*/ 245 w 379"/>
                <a:gd name="T71" fmla="*/ 611 h 1687"/>
                <a:gd name="T72" fmla="*/ 260 w 379"/>
                <a:gd name="T73" fmla="*/ 667 h 1687"/>
                <a:gd name="T74" fmla="*/ 306 w 379"/>
                <a:gd name="T75" fmla="*/ 650 h 1687"/>
                <a:gd name="T76" fmla="*/ 349 w 379"/>
                <a:gd name="T77" fmla="*/ 627 h 1687"/>
                <a:gd name="T78" fmla="*/ 311 w 379"/>
                <a:gd name="T79" fmla="*/ 665 h 1687"/>
                <a:gd name="T80" fmla="*/ 239 w 379"/>
                <a:gd name="T81" fmla="*/ 861 h 1687"/>
                <a:gd name="T82" fmla="*/ 275 w 379"/>
                <a:gd name="T83" fmla="*/ 1024 h 1687"/>
                <a:gd name="T84" fmla="*/ 315 w 379"/>
                <a:gd name="T85" fmla="*/ 989 h 1687"/>
                <a:gd name="T86" fmla="*/ 355 w 379"/>
                <a:gd name="T87" fmla="*/ 976 h 1687"/>
                <a:gd name="T88" fmla="*/ 238 w 379"/>
                <a:gd name="T89" fmla="*/ 1172 h 1687"/>
                <a:gd name="T90" fmla="*/ 268 w 379"/>
                <a:gd name="T91" fmla="*/ 1246 h 1687"/>
                <a:gd name="T92" fmla="*/ 341 w 379"/>
                <a:gd name="T93" fmla="*/ 1205 h 1687"/>
                <a:gd name="T94" fmla="*/ 296 w 379"/>
                <a:gd name="T95" fmla="*/ 1249 h 1687"/>
                <a:gd name="T96" fmla="*/ 225 w 379"/>
                <a:gd name="T97" fmla="*/ 1534 h 1687"/>
                <a:gd name="T98" fmla="*/ 266 w 379"/>
                <a:gd name="T99" fmla="*/ 1492 h 1687"/>
                <a:gd name="T100" fmla="*/ 313 w 379"/>
                <a:gd name="T101" fmla="*/ 1464 h 1687"/>
                <a:gd name="T102" fmla="*/ 361 w 379"/>
                <a:gd name="T103" fmla="*/ 1444 h 1687"/>
                <a:gd name="T104" fmla="*/ 288 w 379"/>
                <a:gd name="T105" fmla="*/ 1504 h 1687"/>
                <a:gd name="T106" fmla="*/ 249 w 379"/>
                <a:gd name="T107" fmla="*/ 1558 h 1687"/>
                <a:gd name="T108" fmla="*/ 210 w 379"/>
                <a:gd name="T109" fmla="*/ 1681 h 1687"/>
                <a:gd name="T110" fmla="*/ 160 w 379"/>
                <a:gd name="T111" fmla="*/ 1687 h 16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687"/>
                <a:gd name="T170" fmla="*/ 379 w 379"/>
                <a:gd name="T171" fmla="*/ 1687 h 16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687">
                  <a:moveTo>
                    <a:pt x="155" y="1687"/>
                  </a:moveTo>
                  <a:lnTo>
                    <a:pt x="156" y="1650"/>
                  </a:lnTo>
                  <a:lnTo>
                    <a:pt x="155" y="1611"/>
                  </a:lnTo>
                  <a:lnTo>
                    <a:pt x="152" y="1572"/>
                  </a:lnTo>
                  <a:lnTo>
                    <a:pt x="145" y="1535"/>
                  </a:lnTo>
                  <a:lnTo>
                    <a:pt x="135" y="1498"/>
                  </a:lnTo>
                  <a:lnTo>
                    <a:pt x="120" y="1464"/>
                  </a:lnTo>
                  <a:lnTo>
                    <a:pt x="100" y="1432"/>
                  </a:lnTo>
                  <a:lnTo>
                    <a:pt x="75" y="1405"/>
                  </a:lnTo>
                  <a:lnTo>
                    <a:pt x="69" y="1401"/>
                  </a:lnTo>
                  <a:lnTo>
                    <a:pt x="65" y="1396"/>
                  </a:lnTo>
                  <a:lnTo>
                    <a:pt x="59" y="1392"/>
                  </a:lnTo>
                  <a:lnTo>
                    <a:pt x="53" y="1388"/>
                  </a:lnTo>
                  <a:lnTo>
                    <a:pt x="46" y="1382"/>
                  </a:lnTo>
                  <a:lnTo>
                    <a:pt x="40" y="1378"/>
                  </a:lnTo>
                  <a:lnTo>
                    <a:pt x="33" y="1372"/>
                  </a:lnTo>
                  <a:lnTo>
                    <a:pt x="27" y="1366"/>
                  </a:lnTo>
                  <a:lnTo>
                    <a:pt x="19" y="1352"/>
                  </a:lnTo>
                  <a:lnTo>
                    <a:pt x="13" y="1333"/>
                  </a:lnTo>
                  <a:lnTo>
                    <a:pt x="7" y="1315"/>
                  </a:lnTo>
                  <a:lnTo>
                    <a:pt x="0" y="1298"/>
                  </a:lnTo>
                  <a:lnTo>
                    <a:pt x="9" y="1302"/>
                  </a:lnTo>
                  <a:lnTo>
                    <a:pt x="14" y="1309"/>
                  </a:lnTo>
                  <a:lnTo>
                    <a:pt x="19" y="1316"/>
                  </a:lnTo>
                  <a:lnTo>
                    <a:pt x="23" y="1325"/>
                  </a:lnTo>
                  <a:lnTo>
                    <a:pt x="27" y="1333"/>
                  </a:lnTo>
                  <a:lnTo>
                    <a:pt x="32" y="1341"/>
                  </a:lnTo>
                  <a:lnTo>
                    <a:pt x="37" y="1349"/>
                  </a:lnTo>
                  <a:lnTo>
                    <a:pt x="44" y="1356"/>
                  </a:lnTo>
                  <a:lnTo>
                    <a:pt x="53" y="1362"/>
                  </a:lnTo>
                  <a:lnTo>
                    <a:pt x="62" y="1366"/>
                  </a:lnTo>
                  <a:lnTo>
                    <a:pt x="70" y="1371"/>
                  </a:lnTo>
                  <a:lnTo>
                    <a:pt x="79" y="1376"/>
                  </a:lnTo>
                  <a:lnTo>
                    <a:pt x="87" y="1382"/>
                  </a:lnTo>
                  <a:lnTo>
                    <a:pt x="95" y="1388"/>
                  </a:lnTo>
                  <a:lnTo>
                    <a:pt x="103" y="1394"/>
                  </a:lnTo>
                  <a:lnTo>
                    <a:pt x="110" y="1401"/>
                  </a:lnTo>
                  <a:lnTo>
                    <a:pt x="119" y="1408"/>
                  </a:lnTo>
                  <a:lnTo>
                    <a:pt x="130" y="1404"/>
                  </a:lnTo>
                  <a:lnTo>
                    <a:pt x="140" y="1353"/>
                  </a:lnTo>
                  <a:lnTo>
                    <a:pt x="139" y="1306"/>
                  </a:lnTo>
                  <a:lnTo>
                    <a:pt x="130" y="1262"/>
                  </a:lnTo>
                  <a:lnTo>
                    <a:pt x="115" y="1220"/>
                  </a:lnTo>
                  <a:lnTo>
                    <a:pt x="95" y="1180"/>
                  </a:lnTo>
                  <a:lnTo>
                    <a:pt x="69" y="1142"/>
                  </a:lnTo>
                  <a:lnTo>
                    <a:pt x="42" y="1107"/>
                  </a:lnTo>
                  <a:lnTo>
                    <a:pt x="13" y="1073"/>
                  </a:lnTo>
                  <a:lnTo>
                    <a:pt x="29" y="1085"/>
                  </a:lnTo>
                  <a:lnTo>
                    <a:pt x="43" y="1096"/>
                  </a:lnTo>
                  <a:lnTo>
                    <a:pt x="57" y="1107"/>
                  </a:lnTo>
                  <a:lnTo>
                    <a:pt x="72" y="1117"/>
                  </a:lnTo>
                  <a:lnTo>
                    <a:pt x="83" y="1130"/>
                  </a:lnTo>
                  <a:lnTo>
                    <a:pt x="95" y="1143"/>
                  </a:lnTo>
                  <a:lnTo>
                    <a:pt x="106" y="1159"/>
                  </a:lnTo>
                  <a:lnTo>
                    <a:pt x="116" y="1176"/>
                  </a:lnTo>
                  <a:lnTo>
                    <a:pt x="119" y="1180"/>
                  </a:lnTo>
                  <a:lnTo>
                    <a:pt x="122" y="1188"/>
                  </a:lnTo>
                  <a:lnTo>
                    <a:pt x="123" y="1195"/>
                  </a:lnTo>
                  <a:lnTo>
                    <a:pt x="127" y="1200"/>
                  </a:lnTo>
                  <a:lnTo>
                    <a:pt x="133" y="1203"/>
                  </a:lnTo>
                  <a:lnTo>
                    <a:pt x="140" y="1202"/>
                  </a:lnTo>
                  <a:lnTo>
                    <a:pt x="147" y="1142"/>
                  </a:lnTo>
                  <a:lnTo>
                    <a:pt x="152" y="1077"/>
                  </a:lnTo>
                  <a:lnTo>
                    <a:pt x="155" y="1013"/>
                  </a:lnTo>
                  <a:lnTo>
                    <a:pt x="155" y="949"/>
                  </a:lnTo>
                  <a:lnTo>
                    <a:pt x="147" y="929"/>
                  </a:lnTo>
                  <a:lnTo>
                    <a:pt x="142" y="907"/>
                  </a:lnTo>
                  <a:lnTo>
                    <a:pt x="135" y="886"/>
                  </a:lnTo>
                  <a:lnTo>
                    <a:pt x="127" y="866"/>
                  </a:lnTo>
                  <a:lnTo>
                    <a:pt x="119" y="846"/>
                  </a:lnTo>
                  <a:lnTo>
                    <a:pt x="107" y="828"/>
                  </a:lnTo>
                  <a:lnTo>
                    <a:pt x="93" y="813"/>
                  </a:lnTo>
                  <a:lnTo>
                    <a:pt x="76" y="800"/>
                  </a:lnTo>
                  <a:lnTo>
                    <a:pt x="83" y="798"/>
                  </a:lnTo>
                  <a:lnTo>
                    <a:pt x="92" y="800"/>
                  </a:lnTo>
                  <a:lnTo>
                    <a:pt x="100" y="803"/>
                  </a:lnTo>
                  <a:lnTo>
                    <a:pt x="109" y="804"/>
                  </a:lnTo>
                  <a:lnTo>
                    <a:pt x="119" y="813"/>
                  </a:lnTo>
                  <a:lnTo>
                    <a:pt x="126" y="824"/>
                  </a:lnTo>
                  <a:lnTo>
                    <a:pt x="133" y="837"/>
                  </a:lnTo>
                  <a:lnTo>
                    <a:pt x="139" y="851"/>
                  </a:lnTo>
                  <a:lnTo>
                    <a:pt x="145" y="867"/>
                  </a:lnTo>
                  <a:lnTo>
                    <a:pt x="162" y="863"/>
                  </a:lnTo>
                  <a:lnTo>
                    <a:pt x="160" y="831"/>
                  </a:lnTo>
                  <a:lnTo>
                    <a:pt x="162" y="798"/>
                  </a:lnTo>
                  <a:lnTo>
                    <a:pt x="163" y="764"/>
                  </a:lnTo>
                  <a:lnTo>
                    <a:pt x="162" y="731"/>
                  </a:lnTo>
                  <a:lnTo>
                    <a:pt x="159" y="698"/>
                  </a:lnTo>
                  <a:lnTo>
                    <a:pt x="152" y="667"/>
                  </a:lnTo>
                  <a:lnTo>
                    <a:pt x="139" y="638"/>
                  </a:lnTo>
                  <a:lnTo>
                    <a:pt x="119" y="611"/>
                  </a:lnTo>
                  <a:lnTo>
                    <a:pt x="112" y="600"/>
                  </a:lnTo>
                  <a:lnTo>
                    <a:pt x="107" y="587"/>
                  </a:lnTo>
                  <a:lnTo>
                    <a:pt x="102" y="571"/>
                  </a:lnTo>
                  <a:lnTo>
                    <a:pt x="96" y="555"/>
                  </a:lnTo>
                  <a:lnTo>
                    <a:pt x="103" y="562"/>
                  </a:lnTo>
                  <a:lnTo>
                    <a:pt x="110" y="570"/>
                  </a:lnTo>
                  <a:lnTo>
                    <a:pt x="117" y="577"/>
                  </a:lnTo>
                  <a:lnTo>
                    <a:pt x="126" y="584"/>
                  </a:lnTo>
                  <a:lnTo>
                    <a:pt x="133" y="591"/>
                  </a:lnTo>
                  <a:lnTo>
                    <a:pt x="142" y="598"/>
                  </a:lnTo>
                  <a:lnTo>
                    <a:pt x="152" y="605"/>
                  </a:lnTo>
                  <a:lnTo>
                    <a:pt x="162" y="611"/>
                  </a:lnTo>
                  <a:lnTo>
                    <a:pt x="167" y="610"/>
                  </a:lnTo>
                  <a:lnTo>
                    <a:pt x="173" y="601"/>
                  </a:lnTo>
                  <a:lnTo>
                    <a:pt x="176" y="590"/>
                  </a:lnTo>
                  <a:lnTo>
                    <a:pt x="177" y="578"/>
                  </a:lnTo>
                  <a:lnTo>
                    <a:pt x="180" y="567"/>
                  </a:lnTo>
                  <a:lnTo>
                    <a:pt x="177" y="539"/>
                  </a:lnTo>
                  <a:lnTo>
                    <a:pt x="176" y="517"/>
                  </a:lnTo>
                  <a:lnTo>
                    <a:pt x="175" y="497"/>
                  </a:lnTo>
                  <a:lnTo>
                    <a:pt x="179" y="477"/>
                  </a:lnTo>
                  <a:lnTo>
                    <a:pt x="182" y="446"/>
                  </a:lnTo>
                  <a:lnTo>
                    <a:pt x="180" y="416"/>
                  </a:lnTo>
                  <a:lnTo>
                    <a:pt x="173" y="386"/>
                  </a:lnTo>
                  <a:lnTo>
                    <a:pt x="163" y="359"/>
                  </a:lnTo>
                  <a:lnTo>
                    <a:pt x="155" y="348"/>
                  </a:lnTo>
                  <a:lnTo>
                    <a:pt x="143" y="336"/>
                  </a:lnTo>
                  <a:lnTo>
                    <a:pt x="133" y="326"/>
                  </a:lnTo>
                  <a:lnTo>
                    <a:pt x="122" y="315"/>
                  </a:lnTo>
                  <a:lnTo>
                    <a:pt x="112" y="303"/>
                  </a:lnTo>
                  <a:lnTo>
                    <a:pt x="103" y="292"/>
                  </a:lnTo>
                  <a:lnTo>
                    <a:pt x="95" y="279"/>
                  </a:lnTo>
                  <a:lnTo>
                    <a:pt x="89" y="263"/>
                  </a:lnTo>
                  <a:lnTo>
                    <a:pt x="102" y="266"/>
                  </a:lnTo>
                  <a:lnTo>
                    <a:pt x="113" y="271"/>
                  </a:lnTo>
                  <a:lnTo>
                    <a:pt x="125" y="279"/>
                  </a:lnTo>
                  <a:lnTo>
                    <a:pt x="135" y="288"/>
                  </a:lnTo>
                  <a:lnTo>
                    <a:pt x="143" y="298"/>
                  </a:lnTo>
                  <a:lnTo>
                    <a:pt x="153" y="308"/>
                  </a:lnTo>
                  <a:lnTo>
                    <a:pt x="162" y="318"/>
                  </a:lnTo>
                  <a:lnTo>
                    <a:pt x="172" y="326"/>
                  </a:lnTo>
                  <a:lnTo>
                    <a:pt x="176" y="325"/>
                  </a:lnTo>
                  <a:lnTo>
                    <a:pt x="180" y="282"/>
                  </a:lnTo>
                  <a:lnTo>
                    <a:pt x="183" y="235"/>
                  </a:lnTo>
                  <a:lnTo>
                    <a:pt x="179" y="189"/>
                  </a:lnTo>
                  <a:lnTo>
                    <a:pt x="165" y="146"/>
                  </a:lnTo>
                  <a:lnTo>
                    <a:pt x="157" y="136"/>
                  </a:lnTo>
                  <a:lnTo>
                    <a:pt x="150" y="126"/>
                  </a:lnTo>
                  <a:lnTo>
                    <a:pt x="145" y="115"/>
                  </a:lnTo>
                  <a:lnTo>
                    <a:pt x="139" y="102"/>
                  </a:lnTo>
                  <a:lnTo>
                    <a:pt x="145" y="100"/>
                  </a:lnTo>
                  <a:lnTo>
                    <a:pt x="152" y="107"/>
                  </a:lnTo>
                  <a:lnTo>
                    <a:pt x="157" y="115"/>
                  </a:lnTo>
                  <a:lnTo>
                    <a:pt x="165" y="123"/>
                  </a:lnTo>
                  <a:lnTo>
                    <a:pt x="172" y="130"/>
                  </a:lnTo>
                  <a:lnTo>
                    <a:pt x="177" y="139"/>
                  </a:lnTo>
                  <a:lnTo>
                    <a:pt x="185" y="146"/>
                  </a:lnTo>
                  <a:lnTo>
                    <a:pt x="190" y="153"/>
                  </a:lnTo>
                  <a:lnTo>
                    <a:pt x="198" y="159"/>
                  </a:lnTo>
                  <a:lnTo>
                    <a:pt x="203" y="156"/>
                  </a:lnTo>
                  <a:lnTo>
                    <a:pt x="210" y="153"/>
                  </a:lnTo>
                  <a:lnTo>
                    <a:pt x="215" y="147"/>
                  </a:lnTo>
                  <a:lnTo>
                    <a:pt x="218" y="140"/>
                  </a:lnTo>
                  <a:lnTo>
                    <a:pt x="220" y="135"/>
                  </a:lnTo>
                  <a:lnTo>
                    <a:pt x="226" y="127"/>
                  </a:lnTo>
                  <a:lnTo>
                    <a:pt x="233" y="96"/>
                  </a:lnTo>
                  <a:lnTo>
                    <a:pt x="238" y="65"/>
                  </a:lnTo>
                  <a:lnTo>
                    <a:pt x="239" y="33"/>
                  </a:lnTo>
                  <a:lnTo>
                    <a:pt x="236" y="0"/>
                  </a:lnTo>
                  <a:lnTo>
                    <a:pt x="243" y="13"/>
                  </a:lnTo>
                  <a:lnTo>
                    <a:pt x="249" y="29"/>
                  </a:lnTo>
                  <a:lnTo>
                    <a:pt x="255" y="43"/>
                  </a:lnTo>
                  <a:lnTo>
                    <a:pt x="260" y="59"/>
                  </a:lnTo>
                  <a:lnTo>
                    <a:pt x="263" y="80"/>
                  </a:lnTo>
                  <a:lnTo>
                    <a:pt x="260" y="102"/>
                  </a:lnTo>
                  <a:lnTo>
                    <a:pt x="256" y="123"/>
                  </a:lnTo>
                  <a:lnTo>
                    <a:pt x="255" y="146"/>
                  </a:lnTo>
                  <a:lnTo>
                    <a:pt x="262" y="147"/>
                  </a:lnTo>
                  <a:lnTo>
                    <a:pt x="269" y="143"/>
                  </a:lnTo>
                  <a:lnTo>
                    <a:pt x="275" y="137"/>
                  </a:lnTo>
                  <a:lnTo>
                    <a:pt x="280" y="132"/>
                  </a:lnTo>
                  <a:lnTo>
                    <a:pt x="286" y="126"/>
                  </a:lnTo>
                  <a:lnTo>
                    <a:pt x="290" y="119"/>
                  </a:lnTo>
                  <a:lnTo>
                    <a:pt x="296" y="112"/>
                  </a:lnTo>
                  <a:lnTo>
                    <a:pt x="302" y="106"/>
                  </a:lnTo>
                  <a:lnTo>
                    <a:pt x="309" y="100"/>
                  </a:lnTo>
                  <a:lnTo>
                    <a:pt x="283" y="130"/>
                  </a:lnTo>
                  <a:lnTo>
                    <a:pt x="268" y="165"/>
                  </a:lnTo>
                  <a:lnTo>
                    <a:pt x="258" y="202"/>
                  </a:lnTo>
                  <a:lnTo>
                    <a:pt x="253" y="240"/>
                  </a:lnTo>
                  <a:lnTo>
                    <a:pt x="253" y="281"/>
                  </a:lnTo>
                  <a:lnTo>
                    <a:pt x="253" y="321"/>
                  </a:lnTo>
                  <a:lnTo>
                    <a:pt x="255" y="361"/>
                  </a:lnTo>
                  <a:lnTo>
                    <a:pt x="255" y="399"/>
                  </a:lnTo>
                  <a:lnTo>
                    <a:pt x="260" y="401"/>
                  </a:lnTo>
                  <a:lnTo>
                    <a:pt x="272" y="386"/>
                  </a:lnTo>
                  <a:lnTo>
                    <a:pt x="282" y="374"/>
                  </a:lnTo>
                  <a:lnTo>
                    <a:pt x="289" y="369"/>
                  </a:lnTo>
                  <a:lnTo>
                    <a:pt x="296" y="365"/>
                  </a:lnTo>
                  <a:lnTo>
                    <a:pt x="306" y="362"/>
                  </a:lnTo>
                  <a:lnTo>
                    <a:pt x="316" y="358"/>
                  </a:lnTo>
                  <a:lnTo>
                    <a:pt x="326" y="355"/>
                  </a:lnTo>
                  <a:lnTo>
                    <a:pt x="336" y="352"/>
                  </a:lnTo>
                  <a:lnTo>
                    <a:pt x="346" y="348"/>
                  </a:lnTo>
                  <a:lnTo>
                    <a:pt x="356" y="345"/>
                  </a:lnTo>
                  <a:lnTo>
                    <a:pt x="355" y="352"/>
                  </a:lnTo>
                  <a:lnTo>
                    <a:pt x="349" y="359"/>
                  </a:lnTo>
                  <a:lnTo>
                    <a:pt x="342" y="366"/>
                  </a:lnTo>
                  <a:lnTo>
                    <a:pt x="333" y="371"/>
                  </a:lnTo>
                  <a:lnTo>
                    <a:pt x="323" y="376"/>
                  </a:lnTo>
                  <a:lnTo>
                    <a:pt x="313" y="382"/>
                  </a:lnTo>
                  <a:lnTo>
                    <a:pt x="306" y="386"/>
                  </a:lnTo>
                  <a:lnTo>
                    <a:pt x="301" y="391"/>
                  </a:lnTo>
                  <a:lnTo>
                    <a:pt x="293" y="396"/>
                  </a:lnTo>
                  <a:lnTo>
                    <a:pt x="288" y="404"/>
                  </a:lnTo>
                  <a:lnTo>
                    <a:pt x="280" y="411"/>
                  </a:lnTo>
                  <a:lnTo>
                    <a:pt x="273" y="418"/>
                  </a:lnTo>
                  <a:lnTo>
                    <a:pt x="268" y="425"/>
                  </a:lnTo>
                  <a:lnTo>
                    <a:pt x="260" y="432"/>
                  </a:lnTo>
                  <a:lnTo>
                    <a:pt x="248" y="459"/>
                  </a:lnTo>
                  <a:lnTo>
                    <a:pt x="242" y="488"/>
                  </a:lnTo>
                  <a:lnTo>
                    <a:pt x="240" y="518"/>
                  </a:lnTo>
                  <a:lnTo>
                    <a:pt x="242" y="548"/>
                  </a:lnTo>
                  <a:lnTo>
                    <a:pt x="243" y="580"/>
                  </a:lnTo>
                  <a:lnTo>
                    <a:pt x="245" y="611"/>
                  </a:lnTo>
                  <a:lnTo>
                    <a:pt x="245" y="642"/>
                  </a:lnTo>
                  <a:lnTo>
                    <a:pt x="240" y="673"/>
                  </a:lnTo>
                  <a:lnTo>
                    <a:pt x="248" y="675"/>
                  </a:lnTo>
                  <a:lnTo>
                    <a:pt x="252" y="673"/>
                  </a:lnTo>
                  <a:lnTo>
                    <a:pt x="256" y="670"/>
                  </a:lnTo>
                  <a:lnTo>
                    <a:pt x="260" y="667"/>
                  </a:lnTo>
                  <a:lnTo>
                    <a:pt x="266" y="661"/>
                  </a:lnTo>
                  <a:lnTo>
                    <a:pt x="273" y="658"/>
                  </a:lnTo>
                  <a:lnTo>
                    <a:pt x="280" y="655"/>
                  </a:lnTo>
                  <a:lnTo>
                    <a:pt x="288" y="654"/>
                  </a:lnTo>
                  <a:lnTo>
                    <a:pt x="298" y="652"/>
                  </a:lnTo>
                  <a:lnTo>
                    <a:pt x="306" y="650"/>
                  </a:lnTo>
                  <a:lnTo>
                    <a:pt x="315" y="648"/>
                  </a:lnTo>
                  <a:lnTo>
                    <a:pt x="323" y="644"/>
                  </a:lnTo>
                  <a:lnTo>
                    <a:pt x="332" y="640"/>
                  </a:lnTo>
                  <a:lnTo>
                    <a:pt x="338" y="637"/>
                  </a:lnTo>
                  <a:lnTo>
                    <a:pt x="343" y="632"/>
                  </a:lnTo>
                  <a:lnTo>
                    <a:pt x="349" y="627"/>
                  </a:lnTo>
                  <a:lnTo>
                    <a:pt x="356" y="622"/>
                  </a:lnTo>
                  <a:lnTo>
                    <a:pt x="352" y="637"/>
                  </a:lnTo>
                  <a:lnTo>
                    <a:pt x="342" y="645"/>
                  </a:lnTo>
                  <a:lnTo>
                    <a:pt x="332" y="652"/>
                  </a:lnTo>
                  <a:lnTo>
                    <a:pt x="322" y="660"/>
                  </a:lnTo>
                  <a:lnTo>
                    <a:pt x="311" y="665"/>
                  </a:lnTo>
                  <a:lnTo>
                    <a:pt x="299" y="671"/>
                  </a:lnTo>
                  <a:lnTo>
                    <a:pt x="288" y="678"/>
                  </a:lnTo>
                  <a:lnTo>
                    <a:pt x="278" y="684"/>
                  </a:lnTo>
                  <a:lnTo>
                    <a:pt x="266" y="693"/>
                  </a:lnTo>
                  <a:lnTo>
                    <a:pt x="245" y="777"/>
                  </a:lnTo>
                  <a:lnTo>
                    <a:pt x="239" y="861"/>
                  </a:lnTo>
                  <a:lnTo>
                    <a:pt x="242" y="947"/>
                  </a:lnTo>
                  <a:lnTo>
                    <a:pt x="249" y="1030"/>
                  </a:lnTo>
                  <a:lnTo>
                    <a:pt x="259" y="1040"/>
                  </a:lnTo>
                  <a:lnTo>
                    <a:pt x="263" y="1039"/>
                  </a:lnTo>
                  <a:lnTo>
                    <a:pt x="269" y="1032"/>
                  </a:lnTo>
                  <a:lnTo>
                    <a:pt x="275" y="1024"/>
                  </a:lnTo>
                  <a:lnTo>
                    <a:pt x="280" y="1017"/>
                  </a:lnTo>
                  <a:lnTo>
                    <a:pt x="286" y="1009"/>
                  </a:lnTo>
                  <a:lnTo>
                    <a:pt x="293" y="1002"/>
                  </a:lnTo>
                  <a:lnTo>
                    <a:pt x="299" y="997"/>
                  </a:lnTo>
                  <a:lnTo>
                    <a:pt x="306" y="993"/>
                  </a:lnTo>
                  <a:lnTo>
                    <a:pt x="315" y="989"/>
                  </a:lnTo>
                  <a:lnTo>
                    <a:pt x="322" y="984"/>
                  </a:lnTo>
                  <a:lnTo>
                    <a:pt x="331" y="980"/>
                  </a:lnTo>
                  <a:lnTo>
                    <a:pt x="339" y="976"/>
                  </a:lnTo>
                  <a:lnTo>
                    <a:pt x="346" y="972"/>
                  </a:lnTo>
                  <a:lnTo>
                    <a:pt x="353" y="967"/>
                  </a:lnTo>
                  <a:lnTo>
                    <a:pt x="355" y="976"/>
                  </a:lnTo>
                  <a:lnTo>
                    <a:pt x="322" y="999"/>
                  </a:lnTo>
                  <a:lnTo>
                    <a:pt x="295" y="1027"/>
                  </a:lnTo>
                  <a:lnTo>
                    <a:pt x="272" y="1059"/>
                  </a:lnTo>
                  <a:lnTo>
                    <a:pt x="255" y="1095"/>
                  </a:lnTo>
                  <a:lnTo>
                    <a:pt x="243" y="1132"/>
                  </a:lnTo>
                  <a:lnTo>
                    <a:pt x="238" y="1172"/>
                  </a:lnTo>
                  <a:lnTo>
                    <a:pt x="238" y="1213"/>
                  </a:lnTo>
                  <a:lnTo>
                    <a:pt x="245" y="1256"/>
                  </a:lnTo>
                  <a:lnTo>
                    <a:pt x="255" y="1262"/>
                  </a:lnTo>
                  <a:lnTo>
                    <a:pt x="260" y="1259"/>
                  </a:lnTo>
                  <a:lnTo>
                    <a:pt x="263" y="1253"/>
                  </a:lnTo>
                  <a:lnTo>
                    <a:pt x="268" y="1246"/>
                  </a:lnTo>
                  <a:lnTo>
                    <a:pt x="276" y="1239"/>
                  </a:lnTo>
                  <a:lnTo>
                    <a:pt x="289" y="1233"/>
                  </a:lnTo>
                  <a:lnTo>
                    <a:pt x="302" y="1226"/>
                  </a:lnTo>
                  <a:lnTo>
                    <a:pt x="315" y="1219"/>
                  </a:lnTo>
                  <a:lnTo>
                    <a:pt x="328" y="1212"/>
                  </a:lnTo>
                  <a:lnTo>
                    <a:pt x="341" y="1205"/>
                  </a:lnTo>
                  <a:lnTo>
                    <a:pt x="353" y="1196"/>
                  </a:lnTo>
                  <a:lnTo>
                    <a:pt x="366" y="1188"/>
                  </a:lnTo>
                  <a:lnTo>
                    <a:pt x="379" y="1178"/>
                  </a:lnTo>
                  <a:lnTo>
                    <a:pt x="378" y="1193"/>
                  </a:lnTo>
                  <a:lnTo>
                    <a:pt x="333" y="1218"/>
                  </a:lnTo>
                  <a:lnTo>
                    <a:pt x="296" y="1249"/>
                  </a:lnTo>
                  <a:lnTo>
                    <a:pt x="268" y="1286"/>
                  </a:lnTo>
                  <a:lnTo>
                    <a:pt x="246" y="1331"/>
                  </a:lnTo>
                  <a:lnTo>
                    <a:pt x="230" y="1378"/>
                  </a:lnTo>
                  <a:lnTo>
                    <a:pt x="222" y="1428"/>
                  </a:lnTo>
                  <a:lnTo>
                    <a:pt x="220" y="1481"/>
                  </a:lnTo>
                  <a:lnTo>
                    <a:pt x="225" y="1534"/>
                  </a:lnTo>
                  <a:lnTo>
                    <a:pt x="238" y="1537"/>
                  </a:lnTo>
                  <a:lnTo>
                    <a:pt x="248" y="1525"/>
                  </a:lnTo>
                  <a:lnTo>
                    <a:pt x="250" y="1517"/>
                  </a:lnTo>
                  <a:lnTo>
                    <a:pt x="255" y="1508"/>
                  </a:lnTo>
                  <a:lnTo>
                    <a:pt x="260" y="1499"/>
                  </a:lnTo>
                  <a:lnTo>
                    <a:pt x="266" y="1492"/>
                  </a:lnTo>
                  <a:lnTo>
                    <a:pt x="272" y="1485"/>
                  </a:lnTo>
                  <a:lnTo>
                    <a:pt x="280" y="1479"/>
                  </a:lnTo>
                  <a:lnTo>
                    <a:pt x="289" y="1474"/>
                  </a:lnTo>
                  <a:lnTo>
                    <a:pt x="298" y="1469"/>
                  </a:lnTo>
                  <a:lnTo>
                    <a:pt x="306" y="1466"/>
                  </a:lnTo>
                  <a:lnTo>
                    <a:pt x="313" y="1464"/>
                  </a:lnTo>
                  <a:lnTo>
                    <a:pt x="321" y="1461"/>
                  </a:lnTo>
                  <a:lnTo>
                    <a:pt x="329" y="1456"/>
                  </a:lnTo>
                  <a:lnTo>
                    <a:pt x="336" y="1454"/>
                  </a:lnTo>
                  <a:lnTo>
                    <a:pt x="343" y="1451"/>
                  </a:lnTo>
                  <a:lnTo>
                    <a:pt x="352" y="1446"/>
                  </a:lnTo>
                  <a:lnTo>
                    <a:pt x="361" y="1444"/>
                  </a:lnTo>
                  <a:lnTo>
                    <a:pt x="352" y="1459"/>
                  </a:lnTo>
                  <a:lnTo>
                    <a:pt x="342" y="1471"/>
                  </a:lnTo>
                  <a:lnTo>
                    <a:pt x="329" y="1479"/>
                  </a:lnTo>
                  <a:lnTo>
                    <a:pt x="316" y="1488"/>
                  </a:lnTo>
                  <a:lnTo>
                    <a:pt x="302" y="1495"/>
                  </a:lnTo>
                  <a:lnTo>
                    <a:pt x="288" y="1504"/>
                  </a:lnTo>
                  <a:lnTo>
                    <a:pt x="275" y="1514"/>
                  </a:lnTo>
                  <a:lnTo>
                    <a:pt x="263" y="1527"/>
                  </a:lnTo>
                  <a:lnTo>
                    <a:pt x="260" y="1534"/>
                  </a:lnTo>
                  <a:lnTo>
                    <a:pt x="256" y="1539"/>
                  </a:lnTo>
                  <a:lnTo>
                    <a:pt x="252" y="1548"/>
                  </a:lnTo>
                  <a:lnTo>
                    <a:pt x="249" y="1558"/>
                  </a:lnTo>
                  <a:lnTo>
                    <a:pt x="242" y="1587"/>
                  </a:lnTo>
                  <a:lnTo>
                    <a:pt x="238" y="1618"/>
                  </a:lnTo>
                  <a:lnTo>
                    <a:pt x="232" y="1650"/>
                  </a:lnTo>
                  <a:lnTo>
                    <a:pt x="226" y="1681"/>
                  </a:lnTo>
                  <a:lnTo>
                    <a:pt x="219" y="1681"/>
                  </a:lnTo>
                  <a:lnTo>
                    <a:pt x="210" y="1681"/>
                  </a:lnTo>
                  <a:lnTo>
                    <a:pt x="203" y="1683"/>
                  </a:lnTo>
                  <a:lnTo>
                    <a:pt x="195" y="1683"/>
                  </a:lnTo>
                  <a:lnTo>
                    <a:pt x="186" y="1683"/>
                  </a:lnTo>
                  <a:lnTo>
                    <a:pt x="177" y="1684"/>
                  </a:lnTo>
                  <a:lnTo>
                    <a:pt x="169" y="1685"/>
                  </a:lnTo>
                  <a:lnTo>
                    <a:pt x="160" y="1687"/>
                  </a:lnTo>
                  <a:lnTo>
                    <a:pt x="155" y="1687"/>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8" name="Freeform 15"/>
            <p:cNvSpPr>
              <a:spLocks/>
            </p:cNvSpPr>
            <p:nvPr/>
          </p:nvSpPr>
          <p:spPr bwMode="auto">
            <a:xfrm>
              <a:off x="2456" y="1630"/>
              <a:ext cx="846" cy="2047"/>
            </a:xfrm>
            <a:custGeom>
              <a:avLst/>
              <a:gdLst>
                <a:gd name="T0" fmla="*/ 468 w 846"/>
                <a:gd name="T1" fmla="*/ 1840 h 2047"/>
                <a:gd name="T2" fmla="*/ 467 w 846"/>
                <a:gd name="T3" fmla="*/ 1586 h 2047"/>
                <a:gd name="T4" fmla="*/ 467 w 846"/>
                <a:gd name="T5" fmla="*/ 1246 h 2047"/>
                <a:gd name="T6" fmla="*/ 471 w 846"/>
                <a:gd name="T7" fmla="*/ 955 h 2047"/>
                <a:gd name="T8" fmla="*/ 489 w 846"/>
                <a:gd name="T9" fmla="*/ 718 h 2047"/>
                <a:gd name="T10" fmla="*/ 432 w 846"/>
                <a:gd name="T11" fmla="*/ 293 h 2047"/>
                <a:gd name="T12" fmla="*/ 331 w 846"/>
                <a:gd name="T13" fmla="*/ 621 h 2047"/>
                <a:gd name="T14" fmla="*/ 262 w 846"/>
                <a:gd name="T15" fmla="*/ 852 h 2047"/>
                <a:gd name="T16" fmla="*/ 266 w 846"/>
                <a:gd name="T17" fmla="*/ 1166 h 2047"/>
                <a:gd name="T18" fmla="*/ 188 w 846"/>
                <a:gd name="T19" fmla="*/ 1395 h 2047"/>
                <a:gd name="T20" fmla="*/ 178 w 846"/>
                <a:gd name="T21" fmla="*/ 1634 h 2047"/>
                <a:gd name="T22" fmla="*/ 299 w 846"/>
                <a:gd name="T23" fmla="*/ 1967 h 2047"/>
                <a:gd name="T24" fmla="*/ 192 w 846"/>
                <a:gd name="T25" fmla="*/ 1787 h 2047"/>
                <a:gd name="T26" fmla="*/ 133 w 846"/>
                <a:gd name="T27" fmla="*/ 1671 h 2047"/>
                <a:gd name="T28" fmla="*/ 9 w 846"/>
                <a:gd name="T29" fmla="*/ 1652 h 2047"/>
                <a:gd name="T30" fmla="*/ 274 w 846"/>
                <a:gd name="T31" fmla="*/ 1602 h 2047"/>
                <a:gd name="T32" fmla="*/ 166 w 846"/>
                <a:gd name="T33" fmla="*/ 1416 h 2047"/>
                <a:gd name="T34" fmla="*/ 58 w 846"/>
                <a:gd name="T35" fmla="*/ 1395 h 2047"/>
                <a:gd name="T36" fmla="*/ 116 w 846"/>
                <a:gd name="T37" fmla="*/ 1350 h 2047"/>
                <a:gd name="T38" fmla="*/ 258 w 846"/>
                <a:gd name="T39" fmla="*/ 1196 h 2047"/>
                <a:gd name="T40" fmla="*/ 155 w 846"/>
                <a:gd name="T41" fmla="*/ 1134 h 2047"/>
                <a:gd name="T42" fmla="*/ 69 w 846"/>
                <a:gd name="T43" fmla="*/ 1157 h 2047"/>
                <a:gd name="T44" fmla="*/ 109 w 846"/>
                <a:gd name="T45" fmla="*/ 1117 h 2047"/>
                <a:gd name="T46" fmla="*/ 324 w 846"/>
                <a:gd name="T47" fmla="*/ 1031 h 2047"/>
                <a:gd name="T48" fmla="*/ 226 w 846"/>
                <a:gd name="T49" fmla="*/ 860 h 2047"/>
                <a:gd name="T50" fmla="*/ 146 w 846"/>
                <a:gd name="T51" fmla="*/ 811 h 2047"/>
                <a:gd name="T52" fmla="*/ 75 w 846"/>
                <a:gd name="T53" fmla="*/ 706 h 2047"/>
                <a:gd name="T54" fmla="*/ 334 w 846"/>
                <a:gd name="T55" fmla="*/ 824 h 2047"/>
                <a:gd name="T56" fmla="*/ 256 w 846"/>
                <a:gd name="T57" fmla="*/ 656 h 2047"/>
                <a:gd name="T58" fmla="*/ 176 w 846"/>
                <a:gd name="T59" fmla="*/ 578 h 2047"/>
                <a:gd name="T60" fmla="*/ 112 w 846"/>
                <a:gd name="T61" fmla="*/ 410 h 2047"/>
                <a:gd name="T62" fmla="*/ 199 w 846"/>
                <a:gd name="T63" fmla="*/ 452 h 2047"/>
                <a:gd name="T64" fmla="*/ 278 w 846"/>
                <a:gd name="T65" fmla="*/ 420 h 2047"/>
                <a:gd name="T66" fmla="*/ 278 w 846"/>
                <a:gd name="T67" fmla="*/ 279 h 2047"/>
                <a:gd name="T68" fmla="*/ 232 w 846"/>
                <a:gd name="T69" fmla="*/ 144 h 2047"/>
                <a:gd name="T70" fmla="*/ 395 w 846"/>
                <a:gd name="T71" fmla="*/ 375 h 2047"/>
                <a:gd name="T72" fmla="*/ 428 w 846"/>
                <a:gd name="T73" fmla="*/ 220 h 2047"/>
                <a:gd name="T74" fmla="*/ 447 w 846"/>
                <a:gd name="T75" fmla="*/ 36 h 2047"/>
                <a:gd name="T76" fmla="*/ 478 w 846"/>
                <a:gd name="T77" fmla="*/ 149 h 2047"/>
                <a:gd name="T78" fmla="*/ 479 w 846"/>
                <a:gd name="T79" fmla="*/ 385 h 2047"/>
                <a:gd name="T80" fmla="*/ 695 w 846"/>
                <a:gd name="T81" fmla="*/ 164 h 2047"/>
                <a:gd name="T82" fmla="*/ 677 w 846"/>
                <a:gd name="T83" fmla="*/ 257 h 2047"/>
                <a:gd name="T84" fmla="*/ 628 w 846"/>
                <a:gd name="T85" fmla="*/ 412 h 2047"/>
                <a:gd name="T86" fmla="*/ 531 w 846"/>
                <a:gd name="T87" fmla="*/ 658 h 2047"/>
                <a:gd name="T88" fmla="*/ 786 w 846"/>
                <a:gd name="T89" fmla="*/ 479 h 2047"/>
                <a:gd name="T90" fmla="*/ 737 w 846"/>
                <a:gd name="T91" fmla="*/ 602 h 2047"/>
                <a:gd name="T92" fmla="*/ 627 w 846"/>
                <a:gd name="T93" fmla="*/ 668 h 2047"/>
                <a:gd name="T94" fmla="*/ 507 w 846"/>
                <a:gd name="T95" fmla="*/ 925 h 2047"/>
                <a:gd name="T96" fmla="*/ 715 w 846"/>
                <a:gd name="T97" fmla="*/ 828 h 2047"/>
                <a:gd name="T98" fmla="*/ 718 w 846"/>
                <a:gd name="T99" fmla="*/ 890 h 2047"/>
                <a:gd name="T100" fmla="*/ 615 w 846"/>
                <a:gd name="T101" fmla="*/ 1000 h 2047"/>
                <a:gd name="T102" fmla="*/ 520 w 846"/>
                <a:gd name="T103" fmla="*/ 1239 h 2047"/>
                <a:gd name="T104" fmla="*/ 747 w 846"/>
                <a:gd name="T105" fmla="*/ 1159 h 2047"/>
                <a:gd name="T106" fmla="*/ 761 w 846"/>
                <a:gd name="T107" fmla="*/ 1203 h 2047"/>
                <a:gd name="T108" fmla="*/ 657 w 846"/>
                <a:gd name="T109" fmla="*/ 1269 h 2047"/>
                <a:gd name="T110" fmla="*/ 585 w 846"/>
                <a:gd name="T111" fmla="*/ 1493 h 2047"/>
                <a:gd name="T112" fmla="*/ 844 w 846"/>
                <a:gd name="T113" fmla="*/ 1442 h 2047"/>
                <a:gd name="T114" fmla="*/ 734 w 846"/>
                <a:gd name="T115" fmla="*/ 1533 h 2047"/>
                <a:gd name="T116" fmla="*/ 650 w 846"/>
                <a:gd name="T117" fmla="*/ 1542 h 2047"/>
                <a:gd name="T118" fmla="*/ 512 w 846"/>
                <a:gd name="T119" fmla="*/ 1737 h 2047"/>
                <a:gd name="T120" fmla="*/ 821 w 846"/>
                <a:gd name="T121" fmla="*/ 1764 h 2047"/>
                <a:gd name="T122" fmla="*/ 723 w 846"/>
                <a:gd name="T123" fmla="*/ 1795 h 2047"/>
                <a:gd name="T124" fmla="*/ 604 w 846"/>
                <a:gd name="T125" fmla="*/ 1821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6"/>
                <a:gd name="T190" fmla="*/ 0 h 2047"/>
                <a:gd name="T191" fmla="*/ 846 w 846"/>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6" h="2047">
                  <a:moveTo>
                    <a:pt x="491" y="2047"/>
                  </a:moveTo>
                  <a:lnTo>
                    <a:pt x="485" y="2046"/>
                  </a:lnTo>
                  <a:lnTo>
                    <a:pt x="477" y="2046"/>
                  </a:lnTo>
                  <a:lnTo>
                    <a:pt x="469" y="2046"/>
                  </a:lnTo>
                  <a:lnTo>
                    <a:pt x="461" y="2046"/>
                  </a:lnTo>
                  <a:lnTo>
                    <a:pt x="457" y="2018"/>
                  </a:lnTo>
                  <a:lnTo>
                    <a:pt x="461" y="1991"/>
                  </a:lnTo>
                  <a:lnTo>
                    <a:pt x="467" y="1964"/>
                  </a:lnTo>
                  <a:lnTo>
                    <a:pt x="471" y="1935"/>
                  </a:lnTo>
                  <a:lnTo>
                    <a:pt x="474" y="1928"/>
                  </a:lnTo>
                  <a:lnTo>
                    <a:pt x="477" y="1921"/>
                  </a:lnTo>
                  <a:lnTo>
                    <a:pt x="481" y="1914"/>
                  </a:lnTo>
                  <a:lnTo>
                    <a:pt x="484" y="1905"/>
                  </a:lnTo>
                  <a:lnTo>
                    <a:pt x="489" y="1892"/>
                  </a:lnTo>
                  <a:lnTo>
                    <a:pt x="510" y="1881"/>
                  </a:lnTo>
                  <a:lnTo>
                    <a:pt x="528" y="1870"/>
                  </a:lnTo>
                  <a:lnTo>
                    <a:pt x="545" y="1855"/>
                  </a:lnTo>
                  <a:lnTo>
                    <a:pt x="562" y="1841"/>
                  </a:lnTo>
                  <a:lnTo>
                    <a:pt x="578" y="1825"/>
                  </a:lnTo>
                  <a:lnTo>
                    <a:pt x="594" y="1807"/>
                  </a:lnTo>
                  <a:lnTo>
                    <a:pt x="608" y="1788"/>
                  </a:lnTo>
                  <a:lnTo>
                    <a:pt x="621" y="1767"/>
                  </a:lnTo>
                  <a:lnTo>
                    <a:pt x="618" y="1761"/>
                  </a:lnTo>
                  <a:lnTo>
                    <a:pt x="612" y="1759"/>
                  </a:lnTo>
                  <a:lnTo>
                    <a:pt x="595" y="1774"/>
                  </a:lnTo>
                  <a:lnTo>
                    <a:pt x="575" y="1785"/>
                  </a:lnTo>
                  <a:lnTo>
                    <a:pt x="552" y="1795"/>
                  </a:lnTo>
                  <a:lnTo>
                    <a:pt x="531" y="1804"/>
                  </a:lnTo>
                  <a:lnTo>
                    <a:pt x="508" y="1814"/>
                  </a:lnTo>
                  <a:lnTo>
                    <a:pt x="487" y="1825"/>
                  </a:lnTo>
                  <a:lnTo>
                    <a:pt x="468" y="1840"/>
                  </a:lnTo>
                  <a:lnTo>
                    <a:pt x="452" y="1858"/>
                  </a:lnTo>
                  <a:lnTo>
                    <a:pt x="452" y="1812"/>
                  </a:lnTo>
                  <a:lnTo>
                    <a:pt x="454" y="1767"/>
                  </a:lnTo>
                  <a:lnTo>
                    <a:pt x="459" y="1721"/>
                  </a:lnTo>
                  <a:lnTo>
                    <a:pt x="472" y="1675"/>
                  </a:lnTo>
                  <a:lnTo>
                    <a:pt x="484" y="1658"/>
                  </a:lnTo>
                  <a:lnTo>
                    <a:pt x="497" y="1644"/>
                  </a:lnTo>
                  <a:lnTo>
                    <a:pt x="512" y="1631"/>
                  </a:lnTo>
                  <a:lnTo>
                    <a:pt x="528" y="1619"/>
                  </a:lnTo>
                  <a:lnTo>
                    <a:pt x="545" y="1608"/>
                  </a:lnTo>
                  <a:lnTo>
                    <a:pt x="562" y="1596"/>
                  </a:lnTo>
                  <a:lnTo>
                    <a:pt x="578" y="1585"/>
                  </a:lnTo>
                  <a:lnTo>
                    <a:pt x="594" y="1572"/>
                  </a:lnTo>
                  <a:lnTo>
                    <a:pt x="600" y="1562"/>
                  </a:lnTo>
                  <a:lnTo>
                    <a:pt x="605" y="1551"/>
                  </a:lnTo>
                  <a:lnTo>
                    <a:pt x="608" y="1536"/>
                  </a:lnTo>
                  <a:lnTo>
                    <a:pt x="612" y="1523"/>
                  </a:lnTo>
                  <a:lnTo>
                    <a:pt x="607" y="1513"/>
                  </a:lnTo>
                  <a:lnTo>
                    <a:pt x="600" y="1515"/>
                  </a:lnTo>
                  <a:lnTo>
                    <a:pt x="594" y="1518"/>
                  </a:lnTo>
                  <a:lnTo>
                    <a:pt x="588" y="1522"/>
                  </a:lnTo>
                  <a:lnTo>
                    <a:pt x="581" y="1525"/>
                  </a:lnTo>
                  <a:lnTo>
                    <a:pt x="570" y="1535"/>
                  </a:lnTo>
                  <a:lnTo>
                    <a:pt x="557" y="1545"/>
                  </a:lnTo>
                  <a:lnTo>
                    <a:pt x="544" y="1553"/>
                  </a:lnTo>
                  <a:lnTo>
                    <a:pt x="531" y="1561"/>
                  </a:lnTo>
                  <a:lnTo>
                    <a:pt x="515" y="1568"/>
                  </a:lnTo>
                  <a:lnTo>
                    <a:pt x="501" y="1575"/>
                  </a:lnTo>
                  <a:lnTo>
                    <a:pt x="487" y="1582"/>
                  </a:lnTo>
                  <a:lnTo>
                    <a:pt x="471" y="1589"/>
                  </a:lnTo>
                  <a:lnTo>
                    <a:pt x="467" y="1586"/>
                  </a:lnTo>
                  <a:lnTo>
                    <a:pt x="467" y="1546"/>
                  </a:lnTo>
                  <a:lnTo>
                    <a:pt x="469" y="1506"/>
                  </a:lnTo>
                  <a:lnTo>
                    <a:pt x="477" y="1468"/>
                  </a:lnTo>
                  <a:lnTo>
                    <a:pt x="492" y="1433"/>
                  </a:lnTo>
                  <a:lnTo>
                    <a:pt x="508" y="1415"/>
                  </a:lnTo>
                  <a:lnTo>
                    <a:pt x="524" y="1397"/>
                  </a:lnTo>
                  <a:lnTo>
                    <a:pt x="542" y="1379"/>
                  </a:lnTo>
                  <a:lnTo>
                    <a:pt x="560" y="1362"/>
                  </a:lnTo>
                  <a:lnTo>
                    <a:pt x="577" y="1343"/>
                  </a:lnTo>
                  <a:lnTo>
                    <a:pt x="592" y="1323"/>
                  </a:lnTo>
                  <a:lnTo>
                    <a:pt x="605" y="1302"/>
                  </a:lnTo>
                  <a:lnTo>
                    <a:pt x="615" y="1277"/>
                  </a:lnTo>
                  <a:lnTo>
                    <a:pt x="608" y="1266"/>
                  </a:lnTo>
                  <a:lnTo>
                    <a:pt x="604" y="1269"/>
                  </a:lnTo>
                  <a:lnTo>
                    <a:pt x="595" y="1282"/>
                  </a:lnTo>
                  <a:lnTo>
                    <a:pt x="584" y="1293"/>
                  </a:lnTo>
                  <a:lnTo>
                    <a:pt x="574" y="1302"/>
                  </a:lnTo>
                  <a:lnTo>
                    <a:pt x="561" y="1310"/>
                  </a:lnTo>
                  <a:lnTo>
                    <a:pt x="548" y="1319"/>
                  </a:lnTo>
                  <a:lnTo>
                    <a:pt x="535" y="1326"/>
                  </a:lnTo>
                  <a:lnTo>
                    <a:pt x="522" y="1333"/>
                  </a:lnTo>
                  <a:lnTo>
                    <a:pt x="508" y="1340"/>
                  </a:lnTo>
                  <a:lnTo>
                    <a:pt x="499" y="1345"/>
                  </a:lnTo>
                  <a:lnTo>
                    <a:pt x="491" y="1350"/>
                  </a:lnTo>
                  <a:lnTo>
                    <a:pt x="484" y="1357"/>
                  </a:lnTo>
                  <a:lnTo>
                    <a:pt x="478" y="1366"/>
                  </a:lnTo>
                  <a:lnTo>
                    <a:pt x="475" y="1350"/>
                  </a:lnTo>
                  <a:lnTo>
                    <a:pt x="472" y="1335"/>
                  </a:lnTo>
                  <a:lnTo>
                    <a:pt x="468" y="1319"/>
                  </a:lnTo>
                  <a:lnTo>
                    <a:pt x="461" y="1303"/>
                  </a:lnTo>
                  <a:lnTo>
                    <a:pt x="467" y="1246"/>
                  </a:lnTo>
                  <a:lnTo>
                    <a:pt x="467" y="1189"/>
                  </a:lnTo>
                  <a:lnTo>
                    <a:pt x="468" y="1131"/>
                  </a:lnTo>
                  <a:lnTo>
                    <a:pt x="479" y="1074"/>
                  </a:lnTo>
                  <a:lnTo>
                    <a:pt x="491" y="1064"/>
                  </a:lnTo>
                  <a:lnTo>
                    <a:pt x="504" y="1057"/>
                  </a:lnTo>
                  <a:lnTo>
                    <a:pt x="515" y="1050"/>
                  </a:lnTo>
                  <a:lnTo>
                    <a:pt x="530" y="1043"/>
                  </a:lnTo>
                  <a:lnTo>
                    <a:pt x="541" y="1036"/>
                  </a:lnTo>
                  <a:lnTo>
                    <a:pt x="554" y="1028"/>
                  </a:lnTo>
                  <a:lnTo>
                    <a:pt x="564" y="1018"/>
                  </a:lnTo>
                  <a:lnTo>
                    <a:pt x="574" y="1007"/>
                  </a:lnTo>
                  <a:lnTo>
                    <a:pt x="581" y="995"/>
                  </a:lnTo>
                  <a:lnTo>
                    <a:pt x="588" y="983"/>
                  </a:lnTo>
                  <a:lnTo>
                    <a:pt x="594" y="967"/>
                  </a:lnTo>
                  <a:lnTo>
                    <a:pt x="600" y="951"/>
                  </a:lnTo>
                  <a:lnTo>
                    <a:pt x="595" y="940"/>
                  </a:lnTo>
                  <a:lnTo>
                    <a:pt x="581" y="945"/>
                  </a:lnTo>
                  <a:lnTo>
                    <a:pt x="575" y="953"/>
                  </a:lnTo>
                  <a:lnTo>
                    <a:pt x="570" y="960"/>
                  </a:lnTo>
                  <a:lnTo>
                    <a:pt x="562" y="965"/>
                  </a:lnTo>
                  <a:lnTo>
                    <a:pt x="557" y="973"/>
                  </a:lnTo>
                  <a:lnTo>
                    <a:pt x="550" y="978"/>
                  </a:lnTo>
                  <a:lnTo>
                    <a:pt x="541" y="983"/>
                  </a:lnTo>
                  <a:lnTo>
                    <a:pt x="532" y="987"/>
                  </a:lnTo>
                  <a:lnTo>
                    <a:pt x="524" y="991"/>
                  </a:lnTo>
                  <a:lnTo>
                    <a:pt x="501" y="1001"/>
                  </a:lnTo>
                  <a:lnTo>
                    <a:pt x="494" y="1000"/>
                  </a:lnTo>
                  <a:lnTo>
                    <a:pt x="485" y="1000"/>
                  </a:lnTo>
                  <a:lnTo>
                    <a:pt x="478" y="1001"/>
                  </a:lnTo>
                  <a:lnTo>
                    <a:pt x="469" y="1004"/>
                  </a:lnTo>
                  <a:lnTo>
                    <a:pt x="471" y="955"/>
                  </a:lnTo>
                  <a:lnTo>
                    <a:pt x="467" y="907"/>
                  </a:lnTo>
                  <a:lnTo>
                    <a:pt x="468" y="858"/>
                  </a:lnTo>
                  <a:lnTo>
                    <a:pt x="479" y="809"/>
                  </a:lnTo>
                  <a:lnTo>
                    <a:pt x="488" y="799"/>
                  </a:lnTo>
                  <a:lnTo>
                    <a:pt x="497" y="789"/>
                  </a:lnTo>
                  <a:lnTo>
                    <a:pt x="505" y="781"/>
                  </a:lnTo>
                  <a:lnTo>
                    <a:pt x="515" y="772"/>
                  </a:lnTo>
                  <a:lnTo>
                    <a:pt x="525" y="764"/>
                  </a:lnTo>
                  <a:lnTo>
                    <a:pt x="537" y="757"/>
                  </a:lnTo>
                  <a:lnTo>
                    <a:pt x="547" y="751"/>
                  </a:lnTo>
                  <a:lnTo>
                    <a:pt x="558" y="745"/>
                  </a:lnTo>
                  <a:lnTo>
                    <a:pt x="565" y="737"/>
                  </a:lnTo>
                  <a:lnTo>
                    <a:pt x="572" y="729"/>
                  </a:lnTo>
                  <a:lnTo>
                    <a:pt x="580" y="721"/>
                  </a:lnTo>
                  <a:lnTo>
                    <a:pt x="585" y="714"/>
                  </a:lnTo>
                  <a:lnTo>
                    <a:pt x="591" y="705"/>
                  </a:lnTo>
                  <a:lnTo>
                    <a:pt x="595" y="696"/>
                  </a:lnTo>
                  <a:lnTo>
                    <a:pt x="601" y="686"/>
                  </a:lnTo>
                  <a:lnTo>
                    <a:pt x="605" y="676"/>
                  </a:lnTo>
                  <a:lnTo>
                    <a:pt x="597" y="665"/>
                  </a:lnTo>
                  <a:lnTo>
                    <a:pt x="587" y="671"/>
                  </a:lnTo>
                  <a:lnTo>
                    <a:pt x="575" y="679"/>
                  </a:lnTo>
                  <a:lnTo>
                    <a:pt x="565" y="688"/>
                  </a:lnTo>
                  <a:lnTo>
                    <a:pt x="555" y="695"/>
                  </a:lnTo>
                  <a:lnTo>
                    <a:pt x="545" y="696"/>
                  </a:lnTo>
                  <a:lnTo>
                    <a:pt x="537" y="699"/>
                  </a:lnTo>
                  <a:lnTo>
                    <a:pt x="527" y="702"/>
                  </a:lnTo>
                  <a:lnTo>
                    <a:pt x="517" y="705"/>
                  </a:lnTo>
                  <a:lnTo>
                    <a:pt x="507" y="709"/>
                  </a:lnTo>
                  <a:lnTo>
                    <a:pt x="498" y="714"/>
                  </a:lnTo>
                  <a:lnTo>
                    <a:pt x="489" y="718"/>
                  </a:lnTo>
                  <a:lnTo>
                    <a:pt x="481" y="724"/>
                  </a:lnTo>
                  <a:lnTo>
                    <a:pt x="475" y="679"/>
                  </a:lnTo>
                  <a:lnTo>
                    <a:pt x="475" y="636"/>
                  </a:lnTo>
                  <a:lnTo>
                    <a:pt x="479" y="595"/>
                  </a:lnTo>
                  <a:lnTo>
                    <a:pt x="489" y="555"/>
                  </a:lnTo>
                  <a:lnTo>
                    <a:pt x="504" y="516"/>
                  </a:lnTo>
                  <a:lnTo>
                    <a:pt x="524" y="480"/>
                  </a:lnTo>
                  <a:lnTo>
                    <a:pt x="550" y="446"/>
                  </a:lnTo>
                  <a:lnTo>
                    <a:pt x="580" y="415"/>
                  </a:lnTo>
                  <a:lnTo>
                    <a:pt x="570" y="407"/>
                  </a:lnTo>
                  <a:lnTo>
                    <a:pt x="560" y="416"/>
                  </a:lnTo>
                  <a:lnTo>
                    <a:pt x="550" y="423"/>
                  </a:lnTo>
                  <a:lnTo>
                    <a:pt x="540" y="430"/>
                  </a:lnTo>
                  <a:lnTo>
                    <a:pt x="530" y="438"/>
                  </a:lnTo>
                  <a:lnTo>
                    <a:pt x="518" y="445"/>
                  </a:lnTo>
                  <a:lnTo>
                    <a:pt x="508" y="452"/>
                  </a:lnTo>
                  <a:lnTo>
                    <a:pt x="497" y="462"/>
                  </a:lnTo>
                  <a:lnTo>
                    <a:pt x="487" y="472"/>
                  </a:lnTo>
                  <a:lnTo>
                    <a:pt x="487" y="443"/>
                  </a:lnTo>
                  <a:lnTo>
                    <a:pt x="481" y="413"/>
                  </a:lnTo>
                  <a:lnTo>
                    <a:pt x="471" y="383"/>
                  </a:lnTo>
                  <a:lnTo>
                    <a:pt x="459" y="356"/>
                  </a:lnTo>
                  <a:lnTo>
                    <a:pt x="457" y="335"/>
                  </a:lnTo>
                  <a:lnTo>
                    <a:pt x="457" y="315"/>
                  </a:lnTo>
                  <a:lnTo>
                    <a:pt x="458" y="293"/>
                  </a:lnTo>
                  <a:lnTo>
                    <a:pt x="461" y="270"/>
                  </a:lnTo>
                  <a:lnTo>
                    <a:pt x="454" y="264"/>
                  </a:lnTo>
                  <a:lnTo>
                    <a:pt x="441" y="272"/>
                  </a:lnTo>
                  <a:lnTo>
                    <a:pt x="439" y="279"/>
                  </a:lnTo>
                  <a:lnTo>
                    <a:pt x="437" y="286"/>
                  </a:lnTo>
                  <a:lnTo>
                    <a:pt x="432" y="293"/>
                  </a:lnTo>
                  <a:lnTo>
                    <a:pt x="428" y="302"/>
                  </a:lnTo>
                  <a:lnTo>
                    <a:pt x="428" y="350"/>
                  </a:lnTo>
                  <a:lnTo>
                    <a:pt x="431" y="400"/>
                  </a:lnTo>
                  <a:lnTo>
                    <a:pt x="427" y="449"/>
                  </a:lnTo>
                  <a:lnTo>
                    <a:pt x="411" y="499"/>
                  </a:lnTo>
                  <a:lnTo>
                    <a:pt x="402" y="493"/>
                  </a:lnTo>
                  <a:lnTo>
                    <a:pt x="395" y="485"/>
                  </a:lnTo>
                  <a:lnTo>
                    <a:pt x="388" y="476"/>
                  </a:lnTo>
                  <a:lnTo>
                    <a:pt x="381" y="469"/>
                  </a:lnTo>
                  <a:lnTo>
                    <a:pt x="374" y="460"/>
                  </a:lnTo>
                  <a:lnTo>
                    <a:pt x="365" y="453"/>
                  </a:lnTo>
                  <a:lnTo>
                    <a:pt x="356" y="446"/>
                  </a:lnTo>
                  <a:lnTo>
                    <a:pt x="348" y="439"/>
                  </a:lnTo>
                  <a:lnTo>
                    <a:pt x="338" y="432"/>
                  </a:lnTo>
                  <a:lnTo>
                    <a:pt x="329" y="422"/>
                  </a:lnTo>
                  <a:lnTo>
                    <a:pt x="319" y="429"/>
                  </a:lnTo>
                  <a:lnTo>
                    <a:pt x="321" y="446"/>
                  </a:lnTo>
                  <a:lnTo>
                    <a:pt x="325" y="463"/>
                  </a:lnTo>
                  <a:lnTo>
                    <a:pt x="332" y="478"/>
                  </a:lnTo>
                  <a:lnTo>
                    <a:pt x="341" y="492"/>
                  </a:lnTo>
                  <a:lnTo>
                    <a:pt x="349" y="506"/>
                  </a:lnTo>
                  <a:lnTo>
                    <a:pt x="358" y="521"/>
                  </a:lnTo>
                  <a:lnTo>
                    <a:pt x="366" y="535"/>
                  </a:lnTo>
                  <a:lnTo>
                    <a:pt x="372" y="552"/>
                  </a:lnTo>
                  <a:lnTo>
                    <a:pt x="375" y="576"/>
                  </a:lnTo>
                  <a:lnTo>
                    <a:pt x="374" y="601"/>
                  </a:lnTo>
                  <a:lnTo>
                    <a:pt x="371" y="625"/>
                  </a:lnTo>
                  <a:lnTo>
                    <a:pt x="374" y="651"/>
                  </a:lnTo>
                  <a:lnTo>
                    <a:pt x="358" y="641"/>
                  </a:lnTo>
                  <a:lnTo>
                    <a:pt x="344" y="631"/>
                  </a:lnTo>
                  <a:lnTo>
                    <a:pt x="331" y="621"/>
                  </a:lnTo>
                  <a:lnTo>
                    <a:pt x="318" y="611"/>
                  </a:lnTo>
                  <a:lnTo>
                    <a:pt x="305" y="601"/>
                  </a:lnTo>
                  <a:lnTo>
                    <a:pt x="291" y="589"/>
                  </a:lnTo>
                  <a:lnTo>
                    <a:pt x="276" y="578"/>
                  </a:lnTo>
                  <a:lnTo>
                    <a:pt x="262" y="565"/>
                  </a:lnTo>
                  <a:lnTo>
                    <a:pt x="258" y="569"/>
                  </a:lnTo>
                  <a:lnTo>
                    <a:pt x="261" y="589"/>
                  </a:lnTo>
                  <a:lnTo>
                    <a:pt x="269" y="606"/>
                  </a:lnTo>
                  <a:lnTo>
                    <a:pt x="279" y="624"/>
                  </a:lnTo>
                  <a:lnTo>
                    <a:pt x="285" y="644"/>
                  </a:lnTo>
                  <a:lnTo>
                    <a:pt x="292" y="659"/>
                  </a:lnTo>
                  <a:lnTo>
                    <a:pt x="302" y="672"/>
                  </a:lnTo>
                  <a:lnTo>
                    <a:pt x="315" y="685"/>
                  </a:lnTo>
                  <a:lnTo>
                    <a:pt x="328" y="696"/>
                  </a:lnTo>
                  <a:lnTo>
                    <a:pt x="341" y="709"/>
                  </a:lnTo>
                  <a:lnTo>
                    <a:pt x="352" y="724"/>
                  </a:lnTo>
                  <a:lnTo>
                    <a:pt x="361" y="738"/>
                  </a:lnTo>
                  <a:lnTo>
                    <a:pt x="366" y="757"/>
                  </a:lnTo>
                  <a:lnTo>
                    <a:pt x="369" y="808"/>
                  </a:lnTo>
                  <a:lnTo>
                    <a:pt x="369" y="857"/>
                  </a:lnTo>
                  <a:lnTo>
                    <a:pt x="368" y="904"/>
                  </a:lnTo>
                  <a:lnTo>
                    <a:pt x="366" y="951"/>
                  </a:lnTo>
                  <a:lnTo>
                    <a:pt x="354" y="941"/>
                  </a:lnTo>
                  <a:lnTo>
                    <a:pt x="344" y="931"/>
                  </a:lnTo>
                  <a:lnTo>
                    <a:pt x="332" y="918"/>
                  </a:lnTo>
                  <a:lnTo>
                    <a:pt x="322" y="907"/>
                  </a:lnTo>
                  <a:lnTo>
                    <a:pt x="312" y="894"/>
                  </a:lnTo>
                  <a:lnTo>
                    <a:pt x="301" y="881"/>
                  </a:lnTo>
                  <a:lnTo>
                    <a:pt x="289" y="870"/>
                  </a:lnTo>
                  <a:lnTo>
                    <a:pt x="276" y="860"/>
                  </a:lnTo>
                  <a:lnTo>
                    <a:pt x="262" y="852"/>
                  </a:lnTo>
                  <a:lnTo>
                    <a:pt x="252" y="861"/>
                  </a:lnTo>
                  <a:lnTo>
                    <a:pt x="263" y="877"/>
                  </a:lnTo>
                  <a:lnTo>
                    <a:pt x="274" y="894"/>
                  </a:lnTo>
                  <a:lnTo>
                    <a:pt x="282" y="912"/>
                  </a:lnTo>
                  <a:lnTo>
                    <a:pt x="289" y="933"/>
                  </a:lnTo>
                  <a:lnTo>
                    <a:pt x="296" y="951"/>
                  </a:lnTo>
                  <a:lnTo>
                    <a:pt x="305" y="968"/>
                  </a:lnTo>
                  <a:lnTo>
                    <a:pt x="315" y="985"/>
                  </a:lnTo>
                  <a:lnTo>
                    <a:pt x="328" y="1000"/>
                  </a:lnTo>
                  <a:lnTo>
                    <a:pt x="334" y="1007"/>
                  </a:lnTo>
                  <a:lnTo>
                    <a:pt x="338" y="1015"/>
                  </a:lnTo>
                  <a:lnTo>
                    <a:pt x="342" y="1027"/>
                  </a:lnTo>
                  <a:lnTo>
                    <a:pt x="348" y="1037"/>
                  </a:lnTo>
                  <a:lnTo>
                    <a:pt x="351" y="1070"/>
                  </a:lnTo>
                  <a:lnTo>
                    <a:pt x="354" y="1104"/>
                  </a:lnTo>
                  <a:lnTo>
                    <a:pt x="354" y="1139"/>
                  </a:lnTo>
                  <a:lnTo>
                    <a:pt x="349" y="1174"/>
                  </a:lnTo>
                  <a:lnTo>
                    <a:pt x="342" y="1161"/>
                  </a:lnTo>
                  <a:lnTo>
                    <a:pt x="334" y="1157"/>
                  </a:lnTo>
                  <a:lnTo>
                    <a:pt x="324" y="1153"/>
                  </a:lnTo>
                  <a:lnTo>
                    <a:pt x="312" y="1149"/>
                  </a:lnTo>
                  <a:lnTo>
                    <a:pt x="301" y="1144"/>
                  </a:lnTo>
                  <a:lnTo>
                    <a:pt x="289" y="1140"/>
                  </a:lnTo>
                  <a:lnTo>
                    <a:pt x="278" y="1134"/>
                  </a:lnTo>
                  <a:lnTo>
                    <a:pt x="268" y="1130"/>
                  </a:lnTo>
                  <a:lnTo>
                    <a:pt x="258" y="1124"/>
                  </a:lnTo>
                  <a:lnTo>
                    <a:pt x="252" y="1134"/>
                  </a:lnTo>
                  <a:lnTo>
                    <a:pt x="255" y="1144"/>
                  </a:lnTo>
                  <a:lnTo>
                    <a:pt x="259" y="1150"/>
                  </a:lnTo>
                  <a:lnTo>
                    <a:pt x="263" y="1157"/>
                  </a:lnTo>
                  <a:lnTo>
                    <a:pt x="266" y="1166"/>
                  </a:lnTo>
                  <a:lnTo>
                    <a:pt x="274" y="1176"/>
                  </a:lnTo>
                  <a:lnTo>
                    <a:pt x="284" y="1184"/>
                  </a:lnTo>
                  <a:lnTo>
                    <a:pt x="294" y="1193"/>
                  </a:lnTo>
                  <a:lnTo>
                    <a:pt x="304" y="1201"/>
                  </a:lnTo>
                  <a:lnTo>
                    <a:pt x="314" y="1217"/>
                  </a:lnTo>
                  <a:lnTo>
                    <a:pt x="321" y="1234"/>
                  </a:lnTo>
                  <a:lnTo>
                    <a:pt x="326" y="1254"/>
                  </a:lnTo>
                  <a:lnTo>
                    <a:pt x="334" y="1276"/>
                  </a:lnTo>
                  <a:lnTo>
                    <a:pt x="334" y="1287"/>
                  </a:lnTo>
                  <a:lnTo>
                    <a:pt x="336" y="1297"/>
                  </a:lnTo>
                  <a:lnTo>
                    <a:pt x="341" y="1309"/>
                  </a:lnTo>
                  <a:lnTo>
                    <a:pt x="344" y="1320"/>
                  </a:lnTo>
                  <a:lnTo>
                    <a:pt x="348" y="1332"/>
                  </a:lnTo>
                  <a:lnTo>
                    <a:pt x="348" y="1379"/>
                  </a:lnTo>
                  <a:lnTo>
                    <a:pt x="346" y="1427"/>
                  </a:lnTo>
                  <a:lnTo>
                    <a:pt x="344" y="1478"/>
                  </a:lnTo>
                  <a:lnTo>
                    <a:pt x="339" y="1526"/>
                  </a:lnTo>
                  <a:lnTo>
                    <a:pt x="332" y="1518"/>
                  </a:lnTo>
                  <a:lnTo>
                    <a:pt x="326" y="1509"/>
                  </a:lnTo>
                  <a:lnTo>
                    <a:pt x="319" y="1498"/>
                  </a:lnTo>
                  <a:lnTo>
                    <a:pt x="312" y="1488"/>
                  </a:lnTo>
                  <a:lnTo>
                    <a:pt x="296" y="1475"/>
                  </a:lnTo>
                  <a:lnTo>
                    <a:pt x="281" y="1462"/>
                  </a:lnTo>
                  <a:lnTo>
                    <a:pt x="266" y="1448"/>
                  </a:lnTo>
                  <a:lnTo>
                    <a:pt x="251" y="1433"/>
                  </a:lnTo>
                  <a:lnTo>
                    <a:pt x="236" y="1419"/>
                  </a:lnTo>
                  <a:lnTo>
                    <a:pt x="223" y="1405"/>
                  </a:lnTo>
                  <a:lnTo>
                    <a:pt x="209" y="1390"/>
                  </a:lnTo>
                  <a:lnTo>
                    <a:pt x="196" y="1376"/>
                  </a:lnTo>
                  <a:lnTo>
                    <a:pt x="186" y="1382"/>
                  </a:lnTo>
                  <a:lnTo>
                    <a:pt x="188" y="1395"/>
                  </a:lnTo>
                  <a:lnTo>
                    <a:pt x="192" y="1402"/>
                  </a:lnTo>
                  <a:lnTo>
                    <a:pt x="196" y="1409"/>
                  </a:lnTo>
                  <a:lnTo>
                    <a:pt x="201" y="1417"/>
                  </a:lnTo>
                  <a:lnTo>
                    <a:pt x="203" y="1426"/>
                  </a:lnTo>
                  <a:lnTo>
                    <a:pt x="203" y="1438"/>
                  </a:lnTo>
                  <a:lnTo>
                    <a:pt x="228" y="1470"/>
                  </a:lnTo>
                  <a:lnTo>
                    <a:pt x="253" y="1503"/>
                  </a:lnTo>
                  <a:lnTo>
                    <a:pt x="278" y="1536"/>
                  </a:lnTo>
                  <a:lnTo>
                    <a:pt x="301" y="1572"/>
                  </a:lnTo>
                  <a:lnTo>
                    <a:pt x="318" y="1609"/>
                  </a:lnTo>
                  <a:lnTo>
                    <a:pt x="329" y="1649"/>
                  </a:lnTo>
                  <a:lnTo>
                    <a:pt x="332" y="1694"/>
                  </a:lnTo>
                  <a:lnTo>
                    <a:pt x="324" y="1741"/>
                  </a:lnTo>
                  <a:lnTo>
                    <a:pt x="316" y="1739"/>
                  </a:lnTo>
                  <a:lnTo>
                    <a:pt x="309" y="1735"/>
                  </a:lnTo>
                  <a:lnTo>
                    <a:pt x="304" y="1729"/>
                  </a:lnTo>
                  <a:lnTo>
                    <a:pt x="298" y="1724"/>
                  </a:lnTo>
                  <a:lnTo>
                    <a:pt x="292" y="1719"/>
                  </a:lnTo>
                  <a:lnTo>
                    <a:pt x="285" y="1716"/>
                  </a:lnTo>
                  <a:lnTo>
                    <a:pt x="276" y="1712"/>
                  </a:lnTo>
                  <a:lnTo>
                    <a:pt x="268" y="1709"/>
                  </a:lnTo>
                  <a:lnTo>
                    <a:pt x="261" y="1702"/>
                  </a:lnTo>
                  <a:lnTo>
                    <a:pt x="252" y="1688"/>
                  </a:lnTo>
                  <a:lnTo>
                    <a:pt x="243" y="1672"/>
                  </a:lnTo>
                  <a:lnTo>
                    <a:pt x="233" y="1656"/>
                  </a:lnTo>
                  <a:lnTo>
                    <a:pt x="219" y="1642"/>
                  </a:lnTo>
                  <a:lnTo>
                    <a:pt x="209" y="1636"/>
                  </a:lnTo>
                  <a:lnTo>
                    <a:pt x="202" y="1635"/>
                  </a:lnTo>
                  <a:lnTo>
                    <a:pt x="193" y="1635"/>
                  </a:lnTo>
                  <a:lnTo>
                    <a:pt x="186" y="1634"/>
                  </a:lnTo>
                  <a:lnTo>
                    <a:pt x="178" y="1634"/>
                  </a:lnTo>
                  <a:lnTo>
                    <a:pt x="173" y="1639"/>
                  </a:lnTo>
                  <a:lnTo>
                    <a:pt x="185" y="1659"/>
                  </a:lnTo>
                  <a:lnTo>
                    <a:pt x="196" y="1678"/>
                  </a:lnTo>
                  <a:lnTo>
                    <a:pt x="206" y="1699"/>
                  </a:lnTo>
                  <a:lnTo>
                    <a:pt x="213" y="1725"/>
                  </a:lnTo>
                  <a:lnTo>
                    <a:pt x="222" y="1737"/>
                  </a:lnTo>
                  <a:lnTo>
                    <a:pt x="232" y="1747"/>
                  </a:lnTo>
                  <a:lnTo>
                    <a:pt x="242" y="1757"/>
                  </a:lnTo>
                  <a:lnTo>
                    <a:pt x="253" y="1765"/>
                  </a:lnTo>
                  <a:lnTo>
                    <a:pt x="265" y="1774"/>
                  </a:lnTo>
                  <a:lnTo>
                    <a:pt x="276" y="1784"/>
                  </a:lnTo>
                  <a:lnTo>
                    <a:pt x="288" y="1794"/>
                  </a:lnTo>
                  <a:lnTo>
                    <a:pt x="298" y="1805"/>
                  </a:lnTo>
                  <a:lnTo>
                    <a:pt x="314" y="1834"/>
                  </a:lnTo>
                  <a:lnTo>
                    <a:pt x="326" y="1862"/>
                  </a:lnTo>
                  <a:lnTo>
                    <a:pt x="335" y="1892"/>
                  </a:lnTo>
                  <a:lnTo>
                    <a:pt x="342" y="1922"/>
                  </a:lnTo>
                  <a:lnTo>
                    <a:pt x="346" y="1953"/>
                  </a:lnTo>
                  <a:lnTo>
                    <a:pt x="348" y="1983"/>
                  </a:lnTo>
                  <a:lnTo>
                    <a:pt x="348" y="2013"/>
                  </a:lnTo>
                  <a:lnTo>
                    <a:pt x="346" y="2043"/>
                  </a:lnTo>
                  <a:lnTo>
                    <a:pt x="341" y="2041"/>
                  </a:lnTo>
                  <a:lnTo>
                    <a:pt x="334" y="2041"/>
                  </a:lnTo>
                  <a:lnTo>
                    <a:pt x="328" y="2040"/>
                  </a:lnTo>
                  <a:lnTo>
                    <a:pt x="321" y="2037"/>
                  </a:lnTo>
                  <a:lnTo>
                    <a:pt x="315" y="2034"/>
                  </a:lnTo>
                  <a:lnTo>
                    <a:pt x="309" y="2031"/>
                  </a:lnTo>
                  <a:lnTo>
                    <a:pt x="304" y="2028"/>
                  </a:lnTo>
                  <a:lnTo>
                    <a:pt x="298" y="2024"/>
                  </a:lnTo>
                  <a:lnTo>
                    <a:pt x="298" y="1995"/>
                  </a:lnTo>
                  <a:lnTo>
                    <a:pt x="299" y="1967"/>
                  </a:lnTo>
                  <a:lnTo>
                    <a:pt x="298" y="1938"/>
                  </a:lnTo>
                  <a:lnTo>
                    <a:pt x="286" y="1910"/>
                  </a:lnTo>
                  <a:lnTo>
                    <a:pt x="285" y="1885"/>
                  </a:lnTo>
                  <a:lnTo>
                    <a:pt x="272" y="1880"/>
                  </a:lnTo>
                  <a:lnTo>
                    <a:pt x="269" y="1874"/>
                  </a:lnTo>
                  <a:lnTo>
                    <a:pt x="268" y="1865"/>
                  </a:lnTo>
                  <a:lnTo>
                    <a:pt x="268" y="1858"/>
                  </a:lnTo>
                  <a:lnTo>
                    <a:pt x="268" y="1850"/>
                  </a:lnTo>
                  <a:lnTo>
                    <a:pt x="263" y="1842"/>
                  </a:lnTo>
                  <a:lnTo>
                    <a:pt x="258" y="1842"/>
                  </a:lnTo>
                  <a:lnTo>
                    <a:pt x="253" y="1847"/>
                  </a:lnTo>
                  <a:lnTo>
                    <a:pt x="248" y="1850"/>
                  </a:lnTo>
                  <a:lnTo>
                    <a:pt x="246" y="1844"/>
                  </a:lnTo>
                  <a:lnTo>
                    <a:pt x="246" y="1838"/>
                  </a:lnTo>
                  <a:lnTo>
                    <a:pt x="245" y="1832"/>
                  </a:lnTo>
                  <a:lnTo>
                    <a:pt x="243" y="1825"/>
                  </a:lnTo>
                  <a:lnTo>
                    <a:pt x="228" y="1817"/>
                  </a:lnTo>
                  <a:lnTo>
                    <a:pt x="228" y="1811"/>
                  </a:lnTo>
                  <a:lnTo>
                    <a:pt x="226" y="1804"/>
                  </a:lnTo>
                  <a:lnTo>
                    <a:pt x="223" y="1799"/>
                  </a:lnTo>
                  <a:lnTo>
                    <a:pt x="216" y="1798"/>
                  </a:lnTo>
                  <a:lnTo>
                    <a:pt x="216" y="1817"/>
                  </a:lnTo>
                  <a:lnTo>
                    <a:pt x="208" y="1817"/>
                  </a:lnTo>
                  <a:lnTo>
                    <a:pt x="205" y="1807"/>
                  </a:lnTo>
                  <a:lnTo>
                    <a:pt x="206" y="1794"/>
                  </a:lnTo>
                  <a:lnTo>
                    <a:pt x="206" y="1779"/>
                  </a:lnTo>
                  <a:lnTo>
                    <a:pt x="203" y="1765"/>
                  </a:lnTo>
                  <a:lnTo>
                    <a:pt x="198" y="1768"/>
                  </a:lnTo>
                  <a:lnTo>
                    <a:pt x="193" y="1772"/>
                  </a:lnTo>
                  <a:lnTo>
                    <a:pt x="191" y="1778"/>
                  </a:lnTo>
                  <a:lnTo>
                    <a:pt x="192" y="1787"/>
                  </a:lnTo>
                  <a:lnTo>
                    <a:pt x="188" y="1784"/>
                  </a:lnTo>
                  <a:lnTo>
                    <a:pt x="186" y="1779"/>
                  </a:lnTo>
                  <a:lnTo>
                    <a:pt x="183" y="1775"/>
                  </a:lnTo>
                  <a:lnTo>
                    <a:pt x="181" y="1769"/>
                  </a:lnTo>
                  <a:lnTo>
                    <a:pt x="186" y="1761"/>
                  </a:lnTo>
                  <a:lnTo>
                    <a:pt x="189" y="1752"/>
                  </a:lnTo>
                  <a:lnTo>
                    <a:pt x="189" y="1744"/>
                  </a:lnTo>
                  <a:lnTo>
                    <a:pt x="191" y="1734"/>
                  </a:lnTo>
                  <a:lnTo>
                    <a:pt x="191" y="1724"/>
                  </a:lnTo>
                  <a:lnTo>
                    <a:pt x="185" y="1716"/>
                  </a:lnTo>
                  <a:lnTo>
                    <a:pt x="182" y="1719"/>
                  </a:lnTo>
                  <a:lnTo>
                    <a:pt x="181" y="1725"/>
                  </a:lnTo>
                  <a:lnTo>
                    <a:pt x="176" y="1729"/>
                  </a:lnTo>
                  <a:lnTo>
                    <a:pt x="172" y="1721"/>
                  </a:lnTo>
                  <a:lnTo>
                    <a:pt x="173" y="1712"/>
                  </a:lnTo>
                  <a:lnTo>
                    <a:pt x="176" y="1704"/>
                  </a:lnTo>
                  <a:lnTo>
                    <a:pt x="178" y="1695"/>
                  </a:lnTo>
                  <a:lnTo>
                    <a:pt x="176" y="1684"/>
                  </a:lnTo>
                  <a:lnTo>
                    <a:pt x="173" y="1681"/>
                  </a:lnTo>
                  <a:lnTo>
                    <a:pt x="169" y="1682"/>
                  </a:lnTo>
                  <a:lnTo>
                    <a:pt x="165" y="1685"/>
                  </a:lnTo>
                  <a:lnTo>
                    <a:pt x="163" y="1688"/>
                  </a:lnTo>
                  <a:lnTo>
                    <a:pt x="153" y="1684"/>
                  </a:lnTo>
                  <a:lnTo>
                    <a:pt x="152" y="1678"/>
                  </a:lnTo>
                  <a:lnTo>
                    <a:pt x="149" y="1672"/>
                  </a:lnTo>
                  <a:lnTo>
                    <a:pt x="148" y="1666"/>
                  </a:lnTo>
                  <a:lnTo>
                    <a:pt x="148" y="1659"/>
                  </a:lnTo>
                  <a:lnTo>
                    <a:pt x="140" y="1658"/>
                  </a:lnTo>
                  <a:lnTo>
                    <a:pt x="138" y="1661"/>
                  </a:lnTo>
                  <a:lnTo>
                    <a:pt x="136" y="1666"/>
                  </a:lnTo>
                  <a:lnTo>
                    <a:pt x="133" y="1671"/>
                  </a:lnTo>
                  <a:lnTo>
                    <a:pt x="130" y="1675"/>
                  </a:lnTo>
                  <a:lnTo>
                    <a:pt x="125" y="1672"/>
                  </a:lnTo>
                  <a:lnTo>
                    <a:pt x="122" y="1666"/>
                  </a:lnTo>
                  <a:lnTo>
                    <a:pt x="119" y="1659"/>
                  </a:lnTo>
                  <a:lnTo>
                    <a:pt x="110" y="1656"/>
                  </a:lnTo>
                  <a:lnTo>
                    <a:pt x="106" y="1671"/>
                  </a:lnTo>
                  <a:lnTo>
                    <a:pt x="98" y="1672"/>
                  </a:lnTo>
                  <a:lnTo>
                    <a:pt x="93" y="1665"/>
                  </a:lnTo>
                  <a:lnTo>
                    <a:pt x="88" y="1656"/>
                  </a:lnTo>
                  <a:lnTo>
                    <a:pt x="79" y="1656"/>
                  </a:lnTo>
                  <a:lnTo>
                    <a:pt x="78" y="1662"/>
                  </a:lnTo>
                  <a:lnTo>
                    <a:pt x="79" y="1666"/>
                  </a:lnTo>
                  <a:lnTo>
                    <a:pt x="79" y="1672"/>
                  </a:lnTo>
                  <a:lnTo>
                    <a:pt x="78" y="1678"/>
                  </a:lnTo>
                  <a:lnTo>
                    <a:pt x="70" y="1675"/>
                  </a:lnTo>
                  <a:lnTo>
                    <a:pt x="68" y="1668"/>
                  </a:lnTo>
                  <a:lnTo>
                    <a:pt x="65" y="1661"/>
                  </a:lnTo>
                  <a:lnTo>
                    <a:pt x="58" y="1656"/>
                  </a:lnTo>
                  <a:lnTo>
                    <a:pt x="52" y="1658"/>
                  </a:lnTo>
                  <a:lnTo>
                    <a:pt x="52" y="1664"/>
                  </a:lnTo>
                  <a:lnTo>
                    <a:pt x="53" y="1669"/>
                  </a:lnTo>
                  <a:lnTo>
                    <a:pt x="55" y="1676"/>
                  </a:lnTo>
                  <a:lnTo>
                    <a:pt x="48" y="1676"/>
                  </a:lnTo>
                  <a:lnTo>
                    <a:pt x="42" y="1675"/>
                  </a:lnTo>
                  <a:lnTo>
                    <a:pt x="36" y="1672"/>
                  </a:lnTo>
                  <a:lnTo>
                    <a:pt x="32" y="1669"/>
                  </a:lnTo>
                  <a:lnTo>
                    <a:pt x="26" y="1666"/>
                  </a:lnTo>
                  <a:lnTo>
                    <a:pt x="22" y="1664"/>
                  </a:lnTo>
                  <a:lnTo>
                    <a:pt x="16" y="1659"/>
                  </a:lnTo>
                  <a:lnTo>
                    <a:pt x="12" y="1656"/>
                  </a:lnTo>
                  <a:lnTo>
                    <a:pt x="9" y="1652"/>
                  </a:lnTo>
                  <a:lnTo>
                    <a:pt x="6" y="1648"/>
                  </a:lnTo>
                  <a:lnTo>
                    <a:pt x="3" y="1644"/>
                  </a:lnTo>
                  <a:lnTo>
                    <a:pt x="0" y="1636"/>
                  </a:lnTo>
                  <a:lnTo>
                    <a:pt x="3" y="1625"/>
                  </a:lnTo>
                  <a:lnTo>
                    <a:pt x="6" y="1622"/>
                  </a:lnTo>
                  <a:lnTo>
                    <a:pt x="9" y="1619"/>
                  </a:lnTo>
                  <a:lnTo>
                    <a:pt x="13" y="1616"/>
                  </a:lnTo>
                  <a:lnTo>
                    <a:pt x="19" y="1615"/>
                  </a:lnTo>
                  <a:lnTo>
                    <a:pt x="36" y="1613"/>
                  </a:lnTo>
                  <a:lnTo>
                    <a:pt x="52" y="1609"/>
                  </a:lnTo>
                  <a:lnTo>
                    <a:pt x="68" y="1603"/>
                  </a:lnTo>
                  <a:lnTo>
                    <a:pt x="82" y="1596"/>
                  </a:lnTo>
                  <a:lnTo>
                    <a:pt x="98" y="1589"/>
                  </a:lnTo>
                  <a:lnTo>
                    <a:pt x="113" y="1583"/>
                  </a:lnTo>
                  <a:lnTo>
                    <a:pt x="129" y="1581"/>
                  </a:lnTo>
                  <a:lnTo>
                    <a:pt x="148" y="1581"/>
                  </a:lnTo>
                  <a:lnTo>
                    <a:pt x="161" y="1583"/>
                  </a:lnTo>
                  <a:lnTo>
                    <a:pt x="171" y="1588"/>
                  </a:lnTo>
                  <a:lnTo>
                    <a:pt x="181" y="1593"/>
                  </a:lnTo>
                  <a:lnTo>
                    <a:pt x="191" y="1599"/>
                  </a:lnTo>
                  <a:lnTo>
                    <a:pt x="201" y="1605"/>
                  </a:lnTo>
                  <a:lnTo>
                    <a:pt x="211" y="1611"/>
                  </a:lnTo>
                  <a:lnTo>
                    <a:pt x="221" y="1616"/>
                  </a:lnTo>
                  <a:lnTo>
                    <a:pt x="233" y="1621"/>
                  </a:lnTo>
                  <a:lnTo>
                    <a:pt x="245" y="1621"/>
                  </a:lnTo>
                  <a:lnTo>
                    <a:pt x="252" y="1619"/>
                  </a:lnTo>
                  <a:lnTo>
                    <a:pt x="258" y="1616"/>
                  </a:lnTo>
                  <a:lnTo>
                    <a:pt x="265" y="1613"/>
                  </a:lnTo>
                  <a:lnTo>
                    <a:pt x="271" y="1609"/>
                  </a:lnTo>
                  <a:lnTo>
                    <a:pt x="272" y="1606"/>
                  </a:lnTo>
                  <a:lnTo>
                    <a:pt x="274" y="1602"/>
                  </a:lnTo>
                  <a:lnTo>
                    <a:pt x="276" y="1596"/>
                  </a:lnTo>
                  <a:lnTo>
                    <a:pt x="279" y="1591"/>
                  </a:lnTo>
                  <a:lnTo>
                    <a:pt x="275" y="1576"/>
                  </a:lnTo>
                  <a:lnTo>
                    <a:pt x="274" y="1559"/>
                  </a:lnTo>
                  <a:lnTo>
                    <a:pt x="271" y="1543"/>
                  </a:lnTo>
                  <a:lnTo>
                    <a:pt x="263" y="1529"/>
                  </a:lnTo>
                  <a:lnTo>
                    <a:pt x="253" y="1533"/>
                  </a:lnTo>
                  <a:lnTo>
                    <a:pt x="252" y="1529"/>
                  </a:lnTo>
                  <a:lnTo>
                    <a:pt x="251" y="1525"/>
                  </a:lnTo>
                  <a:lnTo>
                    <a:pt x="248" y="1520"/>
                  </a:lnTo>
                  <a:lnTo>
                    <a:pt x="246" y="1515"/>
                  </a:lnTo>
                  <a:lnTo>
                    <a:pt x="243" y="1512"/>
                  </a:lnTo>
                  <a:lnTo>
                    <a:pt x="239" y="1509"/>
                  </a:lnTo>
                  <a:lnTo>
                    <a:pt x="236" y="1508"/>
                  </a:lnTo>
                  <a:lnTo>
                    <a:pt x="232" y="1510"/>
                  </a:lnTo>
                  <a:lnTo>
                    <a:pt x="226" y="1498"/>
                  </a:lnTo>
                  <a:lnTo>
                    <a:pt x="223" y="1495"/>
                  </a:lnTo>
                  <a:lnTo>
                    <a:pt x="219" y="1492"/>
                  </a:lnTo>
                  <a:lnTo>
                    <a:pt x="215" y="1492"/>
                  </a:lnTo>
                  <a:lnTo>
                    <a:pt x="212" y="1498"/>
                  </a:lnTo>
                  <a:lnTo>
                    <a:pt x="209" y="1490"/>
                  </a:lnTo>
                  <a:lnTo>
                    <a:pt x="208" y="1483"/>
                  </a:lnTo>
                  <a:lnTo>
                    <a:pt x="208" y="1475"/>
                  </a:lnTo>
                  <a:lnTo>
                    <a:pt x="202" y="1469"/>
                  </a:lnTo>
                  <a:lnTo>
                    <a:pt x="193" y="1475"/>
                  </a:lnTo>
                  <a:lnTo>
                    <a:pt x="188" y="1470"/>
                  </a:lnTo>
                  <a:lnTo>
                    <a:pt x="188" y="1460"/>
                  </a:lnTo>
                  <a:lnTo>
                    <a:pt x="188" y="1449"/>
                  </a:lnTo>
                  <a:lnTo>
                    <a:pt x="186" y="1439"/>
                  </a:lnTo>
                  <a:lnTo>
                    <a:pt x="166" y="1435"/>
                  </a:lnTo>
                  <a:lnTo>
                    <a:pt x="166" y="1416"/>
                  </a:lnTo>
                  <a:lnTo>
                    <a:pt x="159" y="1412"/>
                  </a:lnTo>
                  <a:lnTo>
                    <a:pt x="155" y="1413"/>
                  </a:lnTo>
                  <a:lnTo>
                    <a:pt x="150" y="1419"/>
                  </a:lnTo>
                  <a:lnTo>
                    <a:pt x="152" y="1426"/>
                  </a:lnTo>
                  <a:lnTo>
                    <a:pt x="148" y="1419"/>
                  </a:lnTo>
                  <a:lnTo>
                    <a:pt x="146" y="1410"/>
                  </a:lnTo>
                  <a:lnTo>
                    <a:pt x="143" y="1403"/>
                  </a:lnTo>
                  <a:lnTo>
                    <a:pt x="133" y="1399"/>
                  </a:lnTo>
                  <a:lnTo>
                    <a:pt x="129" y="1403"/>
                  </a:lnTo>
                  <a:lnTo>
                    <a:pt x="130" y="1407"/>
                  </a:lnTo>
                  <a:lnTo>
                    <a:pt x="130" y="1413"/>
                  </a:lnTo>
                  <a:lnTo>
                    <a:pt x="130" y="1419"/>
                  </a:lnTo>
                  <a:lnTo>
                    <a:pt x="132" y="1425"/>
                  </a:lnTo>
                  <a:lnTo>
                    <a:pt x="123" y="1422"/>
                  </a:lnTo>
                  <a:lnTo>
                    <a:pt x="119" y="1415"/>
                  </a:lnTo>
                  <a:lnTo>
                    <a:pt x="116" y="1406"/>
                  </a:lnTo>
                  <a:lnTo>
                    <a:pt x="110" y="1399"/>
                  </a:lnTo>
                  <a:lnTo>
                    <a:pt x="105" y="1402"/>
                  </a:lnTo>
                  <a:lnTo>
                    <a:pt x="103" y="1409"/>
                  </a:lnTo>
                  <a:lnTo>
                    <a:pt x="105" y="1417"/>
                  </a:lnTo>
                  <a:lnTo>
                    <a:pt x="105" y="1425"/>
                  </a:lnTo>
                  <a:lnTo>
                    <a:pt x="99" y="1422"/>
                  </a:lnTo>
                  <a:lnTo>
                    <a:pt x="98" y="1416"/>
                  </a:lnTo>
                  <a:lnTo>
                    <a:pt x="96" y="1409"/>
                  </a:lnTo>
                  <a:lnTo>
                    <a:pt x="90" y="1403"/>
                  </a:lnTo>
                  <a:lnTo>
                    <a:pt x="83" y="1420"/>
                  </a:lnTo>
                  <a:lnTo>
                    <a:pt x="78" y="1413"/>
                  </a:lnTo>
                  <a:lnTo>
                    <a:pt x="73" y="1407"/>
                  </a:lnTo>
                  <a:lnTo>
                    <a:pt x="70" y="1400"/>
                  </a:lnTo>
                  <a:lnTo>
                    <a:pt x="68" y="1395"/>
                  </a:lnTo>
                  <a:lnTo>
                    <a:pt x="58" y="1395"/>
                  </a:lnTo>
                  <a:lnTo>
                    <a:pt x="56" y="1402"/>
                  </a:lnTo>
                  <a:lnTo>
                    <a:pt x="59" y="1410"/>
                  </a:lnTo>
                  <a:lnTo>
                    <a:pt x="60" y="1419"/>
                  </a:lnTo>
                  <a:lnTo>
                    <a:pt x="59" y="1427"/>
                  </a:lnTo>
                  <a:lnTo>
                    <a:pt x="52" y="1419"/>
                  </a:lnTo>
                  <a:lnTo>
                    <a:pt x="50" y="1413"/>
                  </a:lnTo>
                  <a:lnTo>
                    <a:pt x="48" y="1407"/>
                  </a:lnTo>
                  <a:lnTo>
                    <a:pt x="46" y="1400"/>
                  </a:lnTo>
                  <a:lnTo>
                    <a:pt x="42" y="1395"/>
                  </a:lnTo>
                  <a:lnTo>
                    <a:pt x="36" y="1392"/>
                  </a:lnTo>
                  <a:lnTo>
                    <a:pt x="33" y="1395"/>
                  </a:lnTo>
                  <a:lnTo>
                    <a:pt x="32" y="1400"/>
                  </a:lnTo>
                  <a:lnTo>
                    <a:pt x="32" y="1406"/>
                  </a:lnTo>
                  <a:lnTo>
                    <a:pt x="33" y="1412"/>
                  </a:lnTo>
                  <a:lnTo>
                    <a:pt x="22" y="1407"/>
                  </a:lnTo>
                  <a:lnTo>
                    <a:pt x="15" y="1400"/>
                  </a:lnTo>
                  <a:lnTo>
                    <a:pt x="12" y="1397"/>
                  </a:lnTo>
                  <a:lnTo>
                    <a:pt x="10" y="1393"/>
                  </a:lnTo>
                  <a:lnTo>
                    <a:pt x="7" y="1389"/>
                  </a:lnTo>
                  <a:lnTo>
                    <a:pt x="6" y="1383"/>
                  </a:lnTo>
                  <a:lnTo>
                    <a:pt x="6" y="1370"/>
                  </a:lnTo>
                  <a:lnTo>
                    <a:pt x="9" y="1366"/>
                  </a:lnTo>
                  <a:lnTo>
                    <a:pt x="15" y="1363"/>
                  </a:lnTo>
                  <a:lnTo>
                    <a:pt x="20" y="1360"/>
                  </a:lnTo>
                  <a:lnTo>
                    <a:pt x="27" y="1357"/>
                  </a:lnTo>
                  <a:lnTo>
                    <a:pt x="42" y="1360"/>
                  </a:lnTo>
                  <a:lnTo>
                    <a:pt x="58" y="1360"/>
                  </a:lnTo>
                  <a:lnTo>
                    <a:pt x="72" y="1360"/>
                  </a:lnTo>
                  <a:lnTo>
                    <a:pt x="86" y="1357"/>
                  </a:lnTo>
                  <a:lnTo>
                    <a:pt x="102" y="1355"/>
                  </a:lnTo>
                  <a:lnTo>
                    <a:pt x="116" y="1350"/>
                  </a:lnTo>
                  <a:lnTo>
                    <a:pt x="130" y="1346"/>
                  </a:lnTo>
                  <a:lnTo>
                    <a:pt x="145" y="1340"/>
                  </a:lnTo>
                  <a:lnTo>
                    <a:pt x="171" y="1340"/>
                  </a:lnTo>
                  <a:lnTo>
                    <a:pt x="183" y="1345"/>
                  </a:lnTo>
                  <a:lnTo>
                    <a:pt x="195" y="1350"/>
                  </a:lnTo>
                  <a:lnTo>
                    <a:pt x="206" y="1357"/>
                  </a:lnTo>
                  <a:lnTo>
                    <a:pt x="218" y="1365"/>
                  </a:lnTo>
                  <a:lnTo>
                    <a:pt x="228" y="1372"/>
                  </a:lnTo>
                  <a:lnTo>
                    <a:pt x="241" y="1379"/>
                  </a:lnTo>
                  <a:lnTo>
                    <a:pt x="253" y="1386"/>
                  </a:lnTo>
                  <a:lnTo>
                    <a:pt x="268" y="1392"/>
                  </a:lnTo>
                  <a:lnTo>
                    <a:pt x="275" y="1392"/>
                  </a:lnTo>
                  <a:lnTo>
                    <a:pt x="284" y="1392"/>
                  </a:lnTo>
                  <a:lnTo>
                    <a:pt x="291" y="1389"/>
                  </a:lnTo>
                  <a:lnTo>
                    <a:pt x="298" y="1385"/>
                  </a:lnTo>
                  <a:lnTo>
                    <a:pt x="301" y="1380"/>
                  </a:lnTo>
                  <a:lnTo>
                    <a:pt x="305" y="1375"/>
                  </a:lnTo>
                  <a:lnTo>
                    <a:pt x="308" y="1369"/>
                  </a:lnTo>
                  <a:lnTo>
                    <a:pt x="311" y="1360"/>
                  </a:lnTo>
                  <a:lnTo>
                    <a:pt x="309" y="1324"/>
                  </a:lnTo>
                  <a:lnTo>
                    <a:pt x="311" y="1286"/>
                  </a:lnTo>
                  <a:lnTo>
                    <a:pt x="308" y="1249"/>
                  </a:lnTo>
                  <a:lnTo>
                    <a:pt x="295" y="1214"/>
                  </a:lnTo>
                  <a:lnTo>
                    <a:pt x="288" y="1216"/>
                  </a:lnTo>
                  <a:lnTo>
                    <a:pt x="281" y="1210"/>
                  </a:lnTo>
                  <a:lnTo>
                    <a:pt x="279" y="1206"/>
                  </a:lnTo>
                  <a:lnTo>
                    <a:pt x="278" y="1201"/>
                  </a:lnTo>
                  <a:lnTo>
                    <a:pt x="275" y="1197"/>
                  </a:lnTo>
                  <a:lnTo>
                    <a:pt x="274" y="1191"/>
                  </a:lnTo>
                  <a:lnTo>
                    <a:pt x="263" y="1199"/>
                  </a:lnTo>
                  <a:lnTo>
                    <a:pt x="258" y="1196"/>
                  </a:lnTo>
                  <a:lnTo>
                    <a:pt x="256" y="1190"/>
                  </a:lnTo>
                  <a:lnTo>
                    <a:pt x="253" y="1183"/>
                  </a:lnTo>
                  <a:lnTo>
                    <a:pt x="248" y="1179"/>
                  </a:lnTo>
                  <a:lnTo>
                    <a:pt x="239" y="1183"/>
                  </a:lnTo>
                  <a:lnTo>
                    <a:pt x="235" y="1179"/>
                  </a:lnTo>
                  <a:lnTo>
                    <a:pt x="235" y="1170"/>
                  </a:lnTo>
                  <a:lnTo>
                    <a:pt x="233" y="1163"/>
                  </a:lnTo>
                  <a:lnTo>
                    <a:pt x="228" y="1159"/>
                  </a:lnTo>
                  <a:lnTo>
                    <a:pt x="222" y="1166"/>
                  </a:lnTo>
                  <a:lnTo>
                    <a:pt x="218" y="1163"/>
                  </a:lnTo>
                  <a:lnTo>
                    <a:pt x="216" y="1157"/>
                  </a:lnTo>
                  <a:lnTo>
                    <a:pt x="215" y="1150"/>
                  </a:lnTo>
                  <a:lnTo>
                    <a:pt x="213" y="1143"/>
                  </a:lnTo>
                  <a:lnTo>
                    <a:pt x="206" y="1139"/>
                  </a:lnTo>
                  <a:lnTo>
                    <a:pt x="203" y="1141"/>
                  </a:lnTo>
                  <a:lnTo>
                    <a:pt x="202" y="1147"/>
                  </a:lnTo>
                  <a:lnTo>
                    <a:pt x="195" y="1150"/>
                  </a:lnTo>
                  <a:lnTo>
                    <a:pt x="195" y="1144"/>
                  </a:lnTo>
                  <a:lnTo>
                    <a:pt x="193" y="1137"/>
                  </a:lnTo>
                  <a:lnTo>
                    <a:pt x="192" y="1131"/>
                  </a:lnTo>
                  <a:lnTo>
                    <a:pt x="188" y="1126"/>
                  </a:lnTo>
                  <a:lnTo>
                    <a:pt x="179" y="1127"/>
                  </a:lnTo>
                  <a:lnTo>
                    <a:pt x="179" y="1133"/>
                  </a:lnTo>
                  <a:lnTo>
                    <a:pt x="179" y="1140"/>
                  </a:lnTo>
                  <a:lnTo>
                    <a:pt x="175" y="1146"/>
                  </a:lnTo>
                  <a:lnTo>
                    <a:pt x="172" y="1140"/>
                  </a:lnTo>
                  <a:lnTo>
                    <a:pt x="171" y="1133"/>
                  </a:lnTo>
                  <a:lnTo>
                    <a:pt x="168" y="1127"/>
                  </a:lnTo>
                  <a:lnTo>
                    <a:pt x="159" y="1124"/>
                  </a:lnTo>
                  <a:lnTo>
                    <a:pt x="156" y="1130"/>
                  </a:lnTo>
                  <a:lnTo>
                    <a:pt x="155" y="1134"/>
                  </a:lnTo>
                  <a:lnTo>
                    <a:pt x="155" y="1141"/>
                  </a:lnTo>
                  <a:lnTo>
                    <a:pt x="158" y="1149"/>
                  </a:lnTo>
                  <a:lnTo>
                    <a:pt x="150" y="1149"/>
                  </a:lnTo>
                  <a:lnTo>
                    <a:pt x="148" y="1144"/>
                  </a:lnTo>
                  <a:lnTo>
                    <a:pt x="146" y="1137"/>
                  </a:lnTo>
                  <a:lnTo>
                    <a:pt x="142" y="1131"/>
                  </a:lnTo>
                  <a:lnTo>
                    <a:pt x="132" y="1136"/>
                  </a:lnTo>
                  <a:lnTo>
                    <a:pt x="132" y="1141"/>
                  </a:lnTo>
                  <a:lnTo>
                    <a:pt x="135" y="1149"/>
                  </a:lnTo>
                  <a:lnTo>
                    <a:pt x="136" y="1156"/>
                  </a:lnTo>
                  <a:lnTo>
                    <a:pt x="133" y="1161"/>
                  </a:lnTo>
                  <a:lnTo>
                    <a:pt x="132" y="1157"/>
                  </a:lnTo>
                  <a:lnTo>
                    <a:pt x="130" y="1153"/>
                  </a:lnTo>
                  <a:lnTo>
                    <a:pt x="128" y="1149"/>
                  </a:lnTo>
                  <a:lnTo>
                    <a:pt x="125" y="1144"/>
                  </a:lnTo>
                  <a:lnTo>
                    <a:pt x="115" y="1147"/>
                  </a:lnTo>
                  <a:lnTo>
                    <a:pt x="115" y="1153"/>
                  </a:lnTo>
                  <a:lnTo>
                    <a:pt x="116" y="1161"/>
                  </a:lnTo>
                  <a:lnTo>
                    <a:pt x="112" y="1170"/>
                  </a:lnTo>
                  <a:lnTo>
                    <a:pt x="106" y="1167"/>
                  </a:lnTo>
                  <a:lnTo>
                    <a:pt x="103" y="1161"/>
                  </a:lnTo>
                  <a:lnTo>
                    <a:pt x="100" y="1154"/>
                  </a:lnTo>
                  <a:lnTo>
                    <a:pt x="95" y="1150"/>
                  </a:lnTo>
                  <a:lnTo>
                    <a:pt x="86" y="1153"/>
                  </a:lnTo>
                  <a:lnTo>
                    <a:pt x="89" y="1161"/>
                  </a:lnTo>
                  <a:lnTo>
                    <a:pt x="90" y="1169"/>
                  </a:lnTo>
                  <a:lnTo>
                    <a:pt x="83" y="1173"/>
                  </a:lnTo>
                  <a:lnTo>
                    <a:pt x="78" y="1171"/>
                  </a:lnTo>
                  <a:lnTo>
                    <a:pt x="75" y="1167"/>
                  </a:lnTo>
                  <a:lnTo>
                    <a:pt x="73" y="1161"/>
                  </a:lnTo>
                  <a:lnTo>
                    <a:pt x="69" y="1157"/>
                  </a:lnTo>
                  <a:lnTo>
                    <a:pt x="59" y="1174"/>
                  </a:lnTo>
                  <a:lnTo>
                    <a:pt x="53" y="1173"/>
                  </a:lnTo>
                  <a:lnTo>
                    <a:pt x="49" y="1167"/>
                  </a:lnTo>
                  <a:lnTo>
                    <a:pt x="45" y="1163"/>
                  </a:lnTo>
                  <a:lnTo>
                    <a:pt x="36" y="1160"/>
                  </a:lnTo>
                  <a:lnTo>
                    <a:pt x="35" y="1164"/>
                  </a:lnTo>
                  <a:lnTo>
                    <a:pt x="35" y="1169"/>
                  </a:lnTo>
                  <a:lnTo>
                    <a:pt x="36" y="1173"/>
                  </a:lnTo>
                  <a:lnTo>
                    <a:pt x="39" y="1179"/>
                  </a:lnTo>
                  <a:lnTo>
                    <a:pt x="32" y="1166"/>
                  </a:lnTo>
                  <a:lnTo>
                    <a:pt x="19" y="1160"/>
                  </a:lnTo>
                  <a:lnTo>
                    <a:pt x="15" y="1164"/>
                  </a:lnTo>
                  <a:lnTo>
                    <a:pt x="16" y="1170"/>
                  </a:lnTo>
                  <a:lnTo>
                    <a:pt x="19" y="1176"/>
                  </a:lnTo>
                  <a:lnTo>
                    <a:pt x="17" y="1183"/>
                  </a:lnTo>
                  <a:lnTo>
                    <a:pt x="7" y="1177"/>
                  </a:lnTo>
                  <a:lnTo>
                    <a:pt x="3" y="1170"/>
                  </a:lnTo>
                  <a:lnTo>
                    <a:pt x="2" y="1160"/>
                  </a:lnTo>
                  <a:lnTo>
                    <a:pt x="2" y="1150"/>
                  </a:lnTo>
                  <a:lnTo>
                    <a:pt x="5" y="1140"/>
                  </a:lnTo>
                  <a:lnTo>
                    <a:pt x="10" y="1136"/>
                  </a:lnTo>
                  <a:lnTo>
                    <a:pt x="17" y="1131"/>
                  </a:lnTo>
                  <a:lnTo>
                    <a:pt x="25" y="1127"/>
                  </a:lnTo>
                  <a:lnTo>
                    <a:pt x="35" y="1123"/>
                  </a:lnTo>
                  <a:lnTo>
                    <a:pt x="46" y="1121"/>
                  </a:lnTo>
                  <a:lnTo>
                    <a:pt x="56" y="1121"/>
                  </a:lnTo>
                  <a:lnTo>
                    <a:pt x="68" y="1121"/>
                  </a:lnTo>
                  <a:lnTo>
                    <a:pt x="78" y="1120"/>
                  </a:lnTo>
                  <a:lnTo>
                    <a:pt x="88" y="1120"/>
                  </a:lnTo>
                  <a:lnTo>
                    <a:pt x="99" y="1118"/>
                  </a:lnTo>
                  <a:lnTo>
                    <a:pt x="109" y="1117"/>
                  </a:lnTo>
                  <a:lnTo>
                    <a:pt x="120" y="1114"/>
                  </a:lnTo>
                  <a:lnTo>
                    <a:pt x="126" y="1111"/>
                  </a:lnTo>
                  <a:lnTo>
                    <a:pt x="132" y="1107"/>
                  </a:lnTo>
                  <a:lnTo>
                    <a:pt x="139" y="1104"/>
                  </a:lnTo>
                  <a:lnTo>
                    <a:pt x="146" y="1100"/>
                  </a:lnTo>
                  <a:lnTo>
                    <a:pt x="152" y="1094"/>
                  </a:lnTo>
                  <a:lnTo>
                    <a:pt x="159" y="1093"/>
                  </a:lnTo>
                  <a:lnTo>
                    <a:pt x="166" y="1090"/>
                  </a:lnTo>
                  <a:lnTo>
                    <a:pt x="175" y="1086"/>
                  </a:lnTo>
                  <a:lnTo>
                    <a:pt x="183" y="1083"/>
                  </a:lnTo>
                  <a:lnTo>
                    <a:pt x="195" y="1084"/>
                  </a:lnTo>
                  <a:lnTo>
                    <a:pt x="205" y="1087"/>
                  </a:lnTo>
                  <a:lnTo>
                    <a:pt x="213" y="1091"/>
                  </a:lnTo>
                  <a:lnTo>
                    <a:pt x="222" y="1096"/>
                  </a:lnTo>
                  <a:lnTo>
                    <a:pt x="231" y="1101"/>
                  </a:lnTo>
                  <a:lnTo>
                    <a:pt x="239" y="1107"/>
                  </a:lnTo>
                  <a:lnTo>
                    <a:pt x="251" y="1111"/>
                  </a:lnTo>
                  <a:lnTo>
                    <a:pt x="262" y="1114"/>
                  </a:lnTo>
                  <a:lnTo>
                    <a:pt x="286" y="1114"/>
                  </a:lnTo>
                  <a:lnTo>
                    <a:pt x="292" y="1111"/>
                  </a:lnTo>
                  <a:lnTo>
                    <a:pt x="299" y="1108"/>
                  </a:lnTo>
                  <a:lnTo>
                    <a:pt x="305" y="1104"/>
                  </a:lnTo>
                  <a:lnTo>
                    <a:pt x="311" y="1098"/>
                  </a:lnTo>
                  <a:lnTo>
                    <a:pt x="314" y="1094"/>
                  </a:lnTo>
                  <a:lnTo>
                    <a:pt x="316" y="1091"/>
                  </a:lnTo>
                  <a:lnTo>
                    <a:pt x="319" y="1087"/>
                  </a:lnTo>
                  <a:lnTo>
                    <a:pt x="322" y="1081"/>
                  </a:lnTo>
                  <a:lnTo>
                    <a:pt x="321" y="1068"/>
                  </a:lnTo>
                  <a:lnTo>
                    <a:pt x="324" y="1056"/>
                  </a:lnTo>
                  <a:lnTo>
                    <a:pt x="325" y="1044"/>
                  </a:lnTo>
                  <a:lnTo>
                    <a:pt x="324" y="1031"/>
                  </a:lnTo>
                  <a:lnTo>
                    <a:pt x="315" y="1027"/>
                  </a:lnTo>
                  <a:lnTo>
                    <a:pt x="311" y="1017"/>
                  </a:lnTo>
                  <a:lnTo>
                    <a:pt x="306" y="1007"/>
                  </a:lnTo>
                  <a:lnTo>
                    <a:pt x="299" y="1000"/>
                  </a:lnTo>
                  <a:lnTo>
                    <a:pt x="285" y="997"/>
                  </a:lnTo>
                  <a:lnTo>
                    <a:pt x="286" y="991"/>
                  </a:lnTo>
                  <a:lnTo>
                    <a:pt x="286" y="983"/>
                  </a:lnTo>
                  <a:lnTo>
                    <a:pt x="285" y="977"/>
                  </a:lnTo>
                  <a:lnTo>
                    <a:pt x="279" y="974"/>
                  </a:lnTo>
                  <a:lnTo>
                    <a:pt x="271" y="983"/>
                  </a:lnTo>
                  <a:lnTo>
                    <a:pt x="269" y="975"/>
                  </a:lnTo>
                  <a:lnTo>
                    <a:pt x="269" y="968"/>
                  </a:lnTo>
                  <a:lnTo>
                    <a:pt x="269" y="961"/>
                  </a:lnTo>
                  <a:lnTo>
                    <a:pt x="268" y="954"/>
                  </a:lnTo>
                  <a:lnTo>
                    <a:pt x="263" y="953"/>
                  </a:lnTo>
                  <a:lnTo>
                    <a:pt x="261" y="955"/>
                  </a:lnTo>
                  <a:lnTo>
                    <a:pt x="256" y="960"/>
                  </a:lnTo>
                  <a:lnTo>
                    <a:pt x="252" y="964"/>
                  </a:lnTo>
                  <a:lnTo>
                    <a:pt x="251" y="957"/>
                  </a:lnTo>
                  <a:lnTo>
                    <a:pt x="251" y="950"/>
                  </a:lnTo>
                  <a:lnTo>
                    <a:pt x="252" y="941"/>
                  </a:lnTo>
                  <a:lnTo>
                    <a:pt x="253" y="934"/>
                  </a:lnTo>
                  <a:lnTo>
                    <a:pt x="239" y="925"/>
                  </a:lnTo>
                  <a:lnTo>
                    <a:pt x="245" y="901"/>
                  </a:lnTo>
                  <a:lnTo>
                    <a:pt x="239" y="891"/>
                  </a:lnTo>
                  <a:lnTo>
                    <a:pt x="233" y="885"/>
                  </a:lnTo>
                  <a:lnTo>
                    <a:pt x="235" y="880"/>
                  </a:lnTo>
                  <a:lnTo>
                    <a:pt x="236" y="872"/>
                  </a:lnTo>
                  <a:lnTo>
                    <a:pt x="238" y="862"/>
                  </a:lnTo>
                  <a:lnTo>
                    <a:pt x="228" y="857"/>
                  </a:lnTo>
                  <a:lnTo>
                    <a:pt x="226" y="860"/>
                  </a:lnTo>
                  <a:lnTo>
                    <a:pt x="225" y="864"/>
                  </a:lnTo>
                  <a:lnTo>
                    <a:pt x="222" y="870"/>
                  </a:lnTo>
                  <a:lnTo>
                    <a:pt x="219" y="874"/>
                  </a:lnTo>
                  <a:lnTo>
                    <a:pt x="216" y="867"/>
                  </a:lnTo>
                  <a:lnTo>
                    <a:pt x="218" y="857"/>
                  </a:lnTo>
                  <a:lnTo>
                    <a:pt x="219" y="847"/>
                  </a:lnTo>
                  <a:lnTo>
                    <a:pt x="218" y="837"/>
                  </a:lnTo>
                  <a:lnTo>
                    <a:pt x="215" y="832"/>
                  </a:lnTo>
                  <a:lnTo>
                    <a:pt x="209" y="835"/>
                  </a:lnTo>
                  <a:lnTo>
                    <a:pt x="206" y="841"/>
                  </a:lnTo>
                  <a:lnTo>
                    <a:pt x="205" y="847"/>
                  </a:lnTo>
                  <a:lnTo>
                    <a:pt x="202" y="852"/>
                  </a:lnTo>
                  <a:lnTo>
                    <a:pt x="196" y="847"/>
                  </a:lnTo>
                  <a:lnTo>
                    <a:pt x="196" y="837"/>
                  </a:lnTo>
                  <a:lnTo>
                    <a:pt x="196" y="827"/>
                  </a:lnTo>
                  <a:lnTo>
                    <a:pt x="189" y="820"/>
                  </a:lnTo>
                  <a:lnTo>
                    <a:pt x="185" y="822"/>
                  </a:lnTo>
                  <a:lnTo>
                    <a:pt x="182" y="828"/>
                  </a:lnTo>
                  <a:lnTo>
                    <a:pt x="182" y="835"/>
                  </a:lnTo>
                  <a:lnTo>
                    <a:pt x="179" y="841"/>
                  </a:lnTo>
                  <a:lnTo>
                    <a:pt x="175" y="835"/>
                  </a:lnTo>
                  <a:lnTo>
                    <a:pt x="175" y="825"/>
                  </a:lnTo>
                  <a:lnTo>
                    <a:pt x="173" y="817"/>
                  </a:lnTo>
                  <a:lnTo>
                    <a:pt x="169" y="811"/>
                  </a:lnTo>
                  <a:lnTo>
                    <a:pt x="163" y="812"/>
                  </a:lnTo>
                  <a:lnTo>
                    <a:pt x="161" y="818"/>
                  </a:lnTo>
                  <a:lnTo>
                    <a:pt x="159" y="824"/>
                  </a:lnTo>
                  <a:lnTo>
                    <a:pt x="159" y="831"/>
                  </a:lnTo>
                  <a:lnTo>
                    <a:pt x="148" y="825"/>
                  </a:lnTo>
                  <a:lnTo>
                    <a:pt x="146" y="820"/>
                  </a:lnTo>
                  <a:lnTo>
                    <a:pt x="146" y="811"/>
                  </a:lnTo>
                  <a:lnTo>
                    <a:pt x="145" y="805"/>
                  </a:lnTo>
                  <a:lnTo>
                    <a:pt x="136" y="802"/>
                  </a:lnTo>
                  <a:lnTo>
                    <a:pt x="132" y="822"/>
                  </a:lnTo>
                  <a:lnTo>
                    <a:pt x="125" y="824"/>
                  </a:lnTo>
                  <a:lnTo>
                    <a:pt x="119" y="820"/>
                  </a:lnTo>
                  <a:lnTo>
                    <a:pt x="118" y="814"/>
                  </a:lnTo>
                  <a:lnTo>
                    <a:pt x="118" y="808"/>
                  </a:lnTo>
                  <a:lnTo>
                    <a:pt x="118" y="801"/>
                  </a:lnTo>
                  <a:lnTo>
                    <a:pt x="116" y="795"/>
                  </a:lnTo>
                  <a:lnTo>
                    <a:pt x="109" y="792"/>
                  </a:lnTo>
                  <a:lnTo>
                    <a:pt x="106" y="795"/>
                  </a:lnTo>
                  <a:lnTo>
                    <a:pt x="105" y="801"/>
                  </a:lnTo>
                  <a:lnTo>
                    <a:pt x="103" y="807"/>
                  </a:lnTo>
                  <a:lnTo>
                    <a:pt x="102" y="811"/>
                  </a:lnTo>
                  <a:lnTo>
                    <a:pt x="96" y="807"/>
                  </a:lnTo>
                  <a:lnTo>
                    <a:pt x="95" y="801"/>
                  </a:lnTo>
                  <a:lnTo>
                    <a:pt x="96" y="792"/>
                  </a:lnTo>
                  <a:lnTo>
                    <a:pt x="95" y="785"/>
                  </a:lnTo>
                  <a:lnTo>
                    <a:pt x="76" y="781"/>
                  </a:lnTo>
                  <a:lnTo>
                    <a:pt x="76" y="774"/>
                  </a:lnTo>
                  <a:lnTo>
                    <a:pt x="76" y="765"/>
                  </a:lnTo>
                  <a:lnTo>
                    <a:pt x="75" y="758"/>
                  </a:lnTo>
                  <a:lnTo>
                    <a:pt x="66" y="757"/>
                  </a:lnTo>
                  <a:lnTo>
                    <a:pt x="60" y="767"/>
                  </a:lnTo>
                  <a:lnTo>
                    <a:pt x="55" y="759"/>
                  </a:lnTo>
                  <a:lnTo>
                    <a:pt x="53" y="734"/>
                  </a:lnTo>
                  <a:lnTo>
                    <a:pt x="56" y="728"/>
                  </a:lnTo>
                  <a:lnTo>
                    <a:pt x="59" y="722"/>
                  </a:lnTo>
                  <a:lnTo>
                    <a:pt x="63" y="715"/>
                  </a:lnTo>
                  <a:lnTo>
                    <a:pt x="69" y="709"/>
                  </a:lnTo>
                  <a:lnTo>
                    <a:pt x="75" y="706"/>
                  </a:lnTo>
                  <a:lnTo>
                    <a:pt x="88" y="711"/>
                  </a:lnTo>
                  <a:lnTo>
                    <a:pt x="93" y="717"/>
                  </a:lnTo>
                  <a:lnTo>
                    <a:pt x="98" y="722"/>
                  </a:lnTo>
                  <a:lnTo>
                    <a:pt x="103" y="728"/>
                  </a:lnTo>
                  <a:lnTo>
                    <a:pt x="108" y="732"/>
                  </a:lnTo>
                  <a:lnTo>
                    <a:pt x="113" y="738"/>
                  </a:lnTo>
                  <a:lnTo>
                    <a:pt x="119" y="744"/>
                  </a:lnTo>
                  <a:lnTo>
                    <a:pt x="125" y="749"/>
                  </a:lnTo>
                  <a:lnTo>
                    <a:pt x="132" y="755"/>
                  </a:lnTo>
                  <a:lnTo>
                    <a:pt x="148" y="758"/>
                  </a:lnTo>
                  <a:lnTo>
                    <a:pt x="166" y="762"/>
                  </a:lnTo>
                  <a:lnTo>
                    <a:pt x="183" y="765"/>
                  </a:lnTo>
                  <a:lnTo>
                    <a:pt x="201" y="769"/>
                  </a:lnTo>
                  <a:lnTo>
                    <a:pt x="218" y="777"/>
                  </a:lnTo>
                  <a:lnTo>
                    <a:pt x="231" y="787"/>
                  </a:lnTo>
                  <a:lnTo>
                    <a:pt x="242" y="798"/>
                  </a:lnTo>
                  <a:lnTo>
                    <a:pt x="251" y="815"/>
                  </a:lnTo>
                  <a:lnTo>
                    <a:pt x="262" y="828"/>
                  </a:lnTo>
                  <a:lnTo>
                    <a:pt x="266" y="831"/>
                  </a:lnTo>
                  <a:lnTo>
                    <a:pt x="271" y="834"/>
                  </a:lnTo>
                  <a:lnTo>
                    <a:pt x="275" y="835"/>
                  </a:lnTo>
                  <a:lnTo>
                    <a:pt x="281" y="838"/>
                  </a:lnTo>
                  <a:lnTo>
                    <a:pt x="288" y="840"/>
                  </a:lnTo>
                  <a:lnTo>
                    <a:pt x="294" y="842"/>
                  </a:lnTo>
                  <a:lnTo>
                    <a:pt x="299" y="844"/>
                  </a:lnTo>
                  <a:lnTo>
                    <a:pt x="306" y="845"/>
                  </a:lnTo>
                  <a:lnTo>
                    <a:pt x="312" y="845"/>
                  </a:lnTo>
                  <a:lnTo>
                    <a:pt x="318" y="844"/>
                  </a:lnTo>
                  <a:lnTo>
                    <a:pt x="325" y="841"/>
                  </a:lnTo>
                  <a:lnTo>
                    <a:pt x="331" y="838"/>
                  </a:lnTo>
                  <a:lnTo>
                    <a:pt x="334" y="824"/>
                  </a:lnTo>
                  <a:lnTo>
                    <a:pt x="335" y="809"/>
                  </a:lnTo>
                  <a:lnTo>
                    <a:pt x="334" y="795"/>
                  </a:lnTo>
                  <a:lnTo>
                    <a:pt x="334" y="782"/>
                  </a:lnTo>
                  <a:lnTo>
                    <a:pt x="332" y="777"/>
                  </a:lnTo>
                  <a:lnTo>
                    <a:pt x="331" y="771"/>
                  </a:lnTo>
                  <a:lnTo>
                    <a:pt x="328" y="764"/>
                  </a:lnTo>
                  <a:lnTo>
                    <a:pt x="325" y="758"/>
                  </a:lnTo>
                  <a:lnTo>
                    <a:pt x="324" y="751"/>
                  </a:lnTo>
                  <a:lnTo>
                    <a:pt x="325" y="742"/>
                  </a:lnTo>
                  <a:lnTo>
                    <a:pt x="326" y="735"/>
                  </a:lnTo>
                  <a:lnTo>
                    <a:pt x="325" y="727"/>
                  </a:lnTo>
                  <a:lnTo>
                    <a:pt x="312" y="721"/>
                  </a:lnTo>
                  <a:lnTo>
                    <a:pt x="312" y="698"/>
                  </a:lnTo>
                  <a:lnTo>
                    <a:pt x="298" y="698"/>
                  </a:lnTo>
                  <a:lnTo>
                    <a:pt x="299" y="692"/>
                  </a:lnTo>
                  <a:lnTo>
                    <a:pt x="301" y="685"/>
                  </a:lnTo>
                  <a:lnTo>
                    <a:pt x="299" y="676"/>
                  </a:lnTo>
                  <a:lnTo>
                    <a:pt x="298" y="669"/>
                  </a:lnTo>
                  <a:lnTo>
                    <a:pt x="291" y="666"/>
                  </a:lnTo>
                  <a:lnTo>
                    <a:pt x="288" y="671"/>
                  </a:lnTo>
                  <a:lnTo>
                    <a:pt x="285" y="676"/>
                  </a:lnTo>
                  <a:lnTo>
                    <a:pt x="281" y="682"/>
                  </a:lnTo>
                  <a:lnTo>
                    <a:pt x="281" y="675"/>
                  </a:lnTo>
                  <a:lnTo>
                    <a:pt x="281" y="669"/>
                  </a:lnTo>
                  <a:lnTo>
                    <a:pt x="279" y="662"/>
                  </a:lnTo>
                  <a:lnTo>
                    <a:pt x="279" y="655"/>
                  </a:lnTo>
                  <a:lnTo>
                    <a:pt x="271" y="651"/>
                  </a:lnTo>
                  <a:lnTo>
                    <a:pt x="268" y="654"/>
                  </a:lnTo>
                  <a:lnTo>
                    <a:pt x="265" y="659"/>
                  </a:lnTo>
                  <a:lnTo>
                    <a:pt x="261" y="665"/>
                  </a:lnTo>
                  <a:lnTo>
                    <a:pt x="256" y="656"/>
                  </a:lnTo>
                  <a:lnTo>
                    <a:pt x="256" y="648"/>
                  </a:lnTo>
                  <a:lnTo>
                    <a:pt x="255" y="641"/>
                  </a:lnTo>
                  <a:lnTo>
                    <a:pt x="248" y="636"/>
                  </a:lnTo>
                  <a:lnTo>
                    <a:pt x="243" y="644"/>
                  </a:lnTo>
                  <a:lnTo>
                    <a:pt x="236" y="638"/>
                  </a:lnTo>
                  <a:lnTo>
                    <a:pt x="238" y="626"/>
                  </a:lnTo>
                  <a:lnTo>
                    <a:pt x="236" y="616"/>
                  </a:lnTo>
                  <a:lnTo>
                    <a:pt x="226" y="611"/>
                  </a:lnTo>
                  <a:lnTo>
                    <a:pt x="223" y="613"/>
                  </a:lnTo>
                  <a:lnTo>
                    <a:pt x="221" y="619"/>
                  </a:lnTo>
                  <a:lnTo>
                    <a:pt x="221" y="625"/>
                  </a:lnTo>
                  <a:lnTo>
                    <a:pt x="219" y="631"/>
                  </a:lnTo>
                  <a:lnTo>
                    <a:pt x="209" y="619"/>
                  </a:lnTo>
                  <a:lnTo>
                    <a:pt x="211" y="613"/>
                  </a:lnTo>
                  <a:lnTo>
                    <a:pt x="212" y="608"/>
                  </a:lnTo>
                  <a:lnTo>
                    <a:pt x="212" y="602"/>
                  </a:lnTo>
                  <a:lnTo>
                    <a:pt x="213" y="595"/>
                  </a:lnTo>
                  <a:lnTo>
                    <a:pt x="209" y="591"/>
                  </a:lnTo>
                  <a:lnTo>
                    <a:pt x="203" y="592"/>
                  </a:lnTo>
                  <a:lnTo>
                    <a:pt x="201" y="596"/>
                  </a:lnTo>
                  <a:lnTo>
                    <a:pt x="198" y="602"/>
                  </a:lnTo>
                  <a:lnTo>
                    <a:pt x="193" y="609"/>
                  </a:lnTo>
                  <a:lnTo>
                    <a:pt x="191" y="599"/>
                  </a:lnTo>
                  <a:lnTo>
                    <a:pt x="192" y="588"/>
                  </a:lnTo>
                  <a:lnTo>
                    <a:pt x="193" y="576"/>
                  </a:lnTo>
                  <a:lnTo>
                    <a:pt x="186" y="571"/>
                  </a:lnTo>
                  <a:lnTo>
                    <a:pt x="182" y="572"/>
                  </a:lnTo>
                  <a:lnTo>
                    <a:pt x="181" y="578"/>
                  </a:lnTo>
                  <a:lnTo>
                    <a:pt x="179" y="582"/>
                  </a:lnTo>
                  <a:lnTo>
                    <a:pt x="175" y="585"/>
                  </a:lnTo>
                  <a:lnTo>
                    <a:pt x="176" y="578"/>
                  </a:lnTo>
                  <a:lnTo>
                    <a:pt x="178" y="571"/>
                  </a:lnTo>
                  <a:lnTo>
                    <a:pt x="179" y="563"/>
                  </a:lnTo>
                  <a:lnTo>
                    <a:pt x="181" y="556"/>
                  </a:lnTo>
                  <a:lnTo>
                    <a:pt x="166" y="548"/>
                  </a:lnTo>
                  <a:lnTo>
                    <a:pt x="169" y="543"/>
                  </a:lnTo>
                  <a:lnTo>
                    <a:pt x="171" y="536"/>
                  </a:lnTo>
                  <a:lnTo>
                    <a:pt x="173" y="531"/>
                  </a:lnTo>
                  <a:lnTo>
                    <a:pt x="176" y="525"/>
                  </a:lnTo>
                  <a:lnTo>
                    <a:pt x="168" y="516"/>
                  </a:lnTo>
                  <a:lnTo>
                    <a:pt x="166" y="508"/>
                  </a:lnTo>
                  <a:lnTo>
                    <a:pt x="166" y="502"/>
                  </a:lnTo>
                  <a:lnTo>
                    <a:pt x="168" y="499"/>
                  </a:lnTo>
                  <a:lnTo>
                    <a:pt x="171" y="495"/>
                  </a:lnTo>
                  <a:lnTo>
                    <a:pt x="173" y="488"/>
                  </a:lnTo>
                  <a:lnTo>
                    <a:pt x="161" y="473"/>
                  </a:lnTo>
                  <a:lnTo>
                    <a:pt x="162" y="469"/>
                  </a:lnTo>
                  <a:lnTo>
                    <a:pt x="163" y="463"/>
                  </a:lnTo>
                  <a:lnTo>
                    <a:pt x="166" y="459"/>
                  </a:lnTo>
                  <a:lnTo>
                    <a:pt x="169" y="455"/>
                  </a:lnTo>
                  <a:lnTo>
                    <a:pt x="166" y="449"/>
                  </a:lnTo>
                  <a:lnTo>
                    <a:pt x="149" y="450"/>
                  </a:lnTo>
                  <a:lnTo>
                    <a:pt x="145" y="429"/>
                  </a:lnTo>
                  <a:lnTo>
                    <a:pt x="135" y="438"/>
                  </a:lnTo>
                  <a:lnTo>
                    <a:pt x="132" y="435"/>
                  </a:lnTo>
                  <a:lnTo>
                    <a:pt x="133" y="428"/>
                  </a:lnTo>
                  <a:lnTo>
                    <a:pt x="133" y="422"/>
                  </a:lnTo>
                  <a:lnTo>
                    <a:pt x="128" y="418"/>
                  </a:lnTo>
                  <a:lnTo>
                    <a:pt x="112" y="429"/>
                  </a:lnTo>
                  <a:lnTo>
                    <a:pt x="109" y="423"/>
                  </a:lnTo>
                  <a:lnTo>
                    <a:pt x="110" y="416"/>
                  </a:lnTo>
                  <a:lnTo>
                    <a:pt x="112" y="410"/>
                  </a:lnTo>
                  <a:lnTo>
                    <a:pt x="109" y="403"/>
                  </a:lnTo>
                  <a:lnTo>
                    <a:pt x="98" y="415"/>
                  </a:lnTo>
                  <a:lnTo>
                    <a:pt x="92" y="406"/>
                  </a:lnTo>
                  <a:lnTo>
                    <a:pt x="88" y="399"/>
                  </a:lnTo>
                  <a:lnTo>
                    <a:pt x="83" y="390"/>
                  </a:lnTo>
                  <a:lnTo>
                    <a:pt x="73" y="385"/>
                  </a:lnTo>
                  <a:lnTo>
                    <a:pt x="72" y="379"/>
                  </a:lnTo>
                  <a:lnTo>
                    <a:pt x="69" y="373"/>
                  </a:lnTo>
                  <a:lnTo>
                    <a:pt x="68" y="367"/>
                  </a:lnTo>
                  <a:lnTo>
                    <a:pt x="69" y="360"/>
                  </a:lnTo>
                  <a:lnTo>
                    <a:pt x="70" y="356"/>
                  </a:lnTo>
                  <a:lnTo>
                    <a:pt x="70" y="350"/>
                  </a:lnTo>
                  <a:lnTo>
                    <a:pt x="73" y="346"/>
                  </a:lnTo>
                  <a:lnTo>
                    <a:pt x="76" y="342"/>
                  </a:lnTo>
                  <a:lnTo>
                    <a:pt x="90" y="335"/>
                  </a:lnTo>
                  <a:lnTo>
                    <a:pt x="96" y="339"/>
                  </a:lnTo>
                  <a:lnTo>
                    <a:pt x="102" y="352"/>
                  </a:lnTo>
                  <a:lnTo>
                    <a:pt x="106" y="363"/>
                  </a:lnTo>
                  <a:lnTo>
                    <a:pt x="115" y="376"/>
                  </a:lnTo>
                  <a:lnTo>
                    <a:pt x="125" y="389"/>
                  </a:lnTo>
                  <a:lnTo>
                    <a:pt x="129" y="392"/>
                  </a:lnTo>
                  <a:lnTo>
                    <a:pt x="133" y="393"/>
                  </a:lnTo>
                  <a:lnTo>
                    <a:pt x="138" y="396"/>
                  </a:lnTo>
                  <a:lnTo>
                    <a:pt x="143" y="397"/>
                  </a:lnTo>
                  <a:lnTo>
                    <a:pt x="150" y="399"/>
                  </a:lnTo>
                  <a:lnTo>
                    <a:pt x="156" y="402"/>
                  </a:lnTo>
                  <a:lnTo>
                    <a:pt x="162" y="403"/>
                  </a:lnTo>
                  <a:lnTo>
                    <a:pt x="169" y="406"/>
                  </a:lnTo>
                  <a:lnTo>
                    <a:pt x="181" y="419"/>
                  </a:lnTo>
                  <a:lnTo>
                    <a:pt x="191" y="435"/>
                  </a:lnTo>
                  <a:lnTo>
                    <a:pt x="199" y="452"/>
                  </a:lnTo>
                  <a:lnTo>
                    <a:pt x="206" y="472"/>
                  </a:lnTo>
                  <a:lnTo>
                    <a:pt x="213" y="492"/>
                  </a:lnTo>
                  <a:lnTo>
                    <a:pt x="222" y="508"/>
                  </a:lnTo>
                  <a:lnTo>
                    <a:pt x="233" y="522"/>
                  </a:lnTo>
                  <a:lnTo>
                    <a:pt x="246" y="536"/>
                  </a:lnTo>
                  <a:lnTo>
                    <a:pt x="249" y="539"/>
                  </a:lnTo>
                  <a:lnTo>
                    <a:pt x="253" y="542"/>
                  </a:lnTo>
                  <a:lnTo>
                    <a:pt x="259" y="542"/>
                  </a:lnTo>
                  <a:lnTo>
                    <a:pt x="265" y="543"/>
                  </a:lnTo>
                  <a:lnTo>
                    <a:pt x="278" y="543"/>
                  </a:lnTo>
                  <a:lnTo>
                    <a:pt x="289" y="536"/>
                  </a:lnTo>
                  <a:lnTo>
                    <a:pt x="292" y="532"/>
                  </a:lnTo>
                  <a:lnTo>
                    <a:pt x="296" y="526"/>
                  </a:lnTo>
                  <a:lnTo>
                    <a:pt x="299" y="519"/>
                  </a:lnTo>
                  <a:lnTo>
                    <a:pt x="302" y="510"/>
                  </a:lnTo>
                  <a:lnTo>
                    <a:pt x="299" y="498"/>
                  </a:lnTo>
                  <a:lnTo>
                    <a:pt x="301" y="485"/>
                  </a:lnTo>
                  <a:lnTo>
                    <a:pt x="302" y="470"/>
                  </a:lnTo>
                  <a:lnTo>
                    <a:pt x="302" y="456"/>
                  </a:lnTo>
                  <a:lnTo>
                    <a:pt x="294" y="453"/>
                  </a:lnTo>
                  <a:lnTo>
                    <a:pt x="292" y="445"/>
                  </a:lnTo>
                  <a:lnTo>
                    <a:pt x="292" y="436"/>
                  </a:lnTo>
                  <a:lnTo>
                    <a:pt x="282" y="433"/>
                  </a:lnTo>
                  <a:lnTo>
                    <a:pt x="281" y="438"/>
                  </a:lnTo>
                  <a:lnTo>
                    <a:pt x="281" y="443"/>
                  </a:lnTo>
                  <a:lnTo>
                    <a:pt x="278" y="448"/>
                  </a:lnTo>
                  <a:lnTo>
                    <a:pt x="275" y="450"/>
                  </a:lnTo>
                  <a:lnTo>
                    <a:pt x="271" y="448"/>
                  </a:lnTo>
                  <a:lnTo>
                    <a:pt x="272" y="439"/>
                  </a:lnTo>
                  <a:lnTo>
                    <a:pt x="276" y="430"/>
                  </a:lnTo>
                  <a:lnTo>
                    <a:pt x="278" y="420"/>
                  </a:lnTo>
                  <a:lnTo>
                    <a:pt x="278" y="410"/>
                  </a:lnTo>
                  <a:lnTo>
                    <a:pt x="271" y="406"/>
                  </a:lnTo>
                  <a:lnTo>
                    <a:pt x="268" y="410"/>
                  </a:lnTo>
                  <a:lnTo>
                    <a:pt x="266" y="418"/>
                  </a:lnTo>
                  <a:lnTo>
                    <a:pt x="261" y="422"/>
                  </a:lnTo>
                  <a:lnTo>
                    <a:pt x="259" y="413"/>
                  </a:lnTo>
                  <a:lnTo>
                    <a:pt x="263" y="405"/>
                  </a:lnTo>
                  <a:lnTo>
                    <a:pt x="269" y="396"/>
                  </a:lnTo>
                  <a:lnTo>
                    <a:pt x="274" y="386"/>
                  </a:lnTo>
                  <a:lnTo>
                    <a:pt x="278" y="376"/>
                  </a:lnTo>
                  <a:lnTo>
                    <a:pt x="269" y="367"/>
                  </a:lnTo>
                  <a:lnTo>
                    <a:pt x="272" y="362"/>
                  </a:lnTo>
                  <a:lnTo>
                    <a:pt x="276" y="356"/>
                  </a:lnTo>
                  <a:lnTo>
                    <a:pt x="281" y="350"/>
                  </a:lnTo>
                  <a:lnTo>
                    <a:pt x="286" y="345"/>
                  </a:lnTo>
                  <a:lnTo>
                    <a:pt x="289" y="340"/>
                  </a:lnTo>
                  <a:lnTo>
                    <a:pt x="292" y="337"/>
                  </a:lnTo>
                  <a:lnTo>
                    <a:pt x="295" y="332"/>
                  </a:lnTo>
                  <a:lnTo>
                    <a:pt x="298" y="326"/>
                  </a:lnTo>
                  <a:lnTo>
                    <a:pt x="286" y="320"/>
                  </a:lnTo>
                  <a:lnTo>
                    <a:pt x="279" y="330"/>
                  </a:lnTo>
                  <a:lnTo>
                    <a:pt x="279" y="322"/>
                  </a:lnTo>
                  <a:lnTo>
                    <a:pt x="284" y="316"/>
                  </a:lnTo>
                  <a:lnTo>
                    <a:pt x="288" y="309"/>
                  </a:lnTo>
                  <a:lnTo>
                    <a:pt x="292" y="300"/>
                  </a:lnTo>
                  <a:lnTo>
                    <a:pt x="296" y="292"/>
                  </a:lnTo>
                  <a:lnTo>
                    <a:pt x="291" y="282"/>
                  </a:lnTo>
                  <a:lnTo>
                    <a:pt x="279" y="294"/>
                  </a:lnTo>
                  <a:lnTo>
                    <a:pt x="274" y="287"/>
                  </a:lnTo>
                  <a:lnTo>
                    <a:pt x="275" y="282"/>
                  </a:lnTo>
                  <a:lnTo>
                    <a:pt x="278" y="279"/>
                  </a:lnTo>
                  <a:lnTo>
                    <a:pt x="281" y="274"/>
                  </a:lnTo>
                  <a:lnTo>
                    <a:pt x="282" y="269"/>
                  </a:lnTo>
                  <a:lnTo>
                    <a:pt x="284" y="259"/>
                  </a:lnTo>
                  <a:lnTo>
                    <a:pt x="278" y="257"/>
                  </a:lnTo>
                  <a:lnTo>
                    <a:pt x="271" y="260"/>
                  </a:lnTo>
                  <a:lnTo>
                    <a:pt x="265" y="264"/>
                  </a:lnTo>
                  <a:lnTo>
                    <a:pt x="262" y="256"/>
                  </a:lnTo>
                  <a:lnTo>
                    <a:pt x="266" y="247"/>
                  </a:lnTo>
                  <a:lnTo>
                    <a:pt x="268" y="239"/>
                  </a:lnTo>
                  <a:lnTo>
                    <a:pt x="262" y="233"/>
                  </a:lnTo>
                  <a:lnTo>
                    <a:pt x="246" y="244"/>
                  </a:lnTo>
                  <a:lnTo>
                    <a:pt x="249" y="237"/>
                  </a:lnTo>
                  <a:lnTo>
                    <a:pt x="251" y="230"/>
                  </a:lnTo>
                  <a:lnTo>
                    <a:pt x="249" y="223"/>
                  </a:lnTo>
                  <a:lnTo>
                    <a:pt x="246" y="216"/>
                  </a:lnTo>
                  <a:lnTo>
                    <a:pt x="236" y="220"/>
                  </a:lnTo>
                  <a:lnTo>
                    <a:pt x="236" y="212"/>
                  </a:lnTo>
                  <a:lnTo>
                    <a:pt x="238" y="207"/>
                  </a:lnTo>
                  <a:lnTo>
                    <a:pt x="239" y="203"/>
                  </a:lnTo>
                  <a:lnTo>
                    <a:pt x="243" y="200"/>
                  </a:lnTo>
                  <a:lnTo>
                    <a:pt x="246" y="196"/>
                  </a:lnTo>
                  <a:lnTo>
                    <a:pt x="236" y="183"/>
                  </a:lnTo>
                  <a:lnTo>
                    <a:pt x="228" y="193"/>
                  </a:lnTo>
                  <a:lnTo>
                    <a:pt x="222" y="177"/>
                  </a:lnTo>
                  <a:lnTo>
                    <a:pt x="231" y="173"/>
                  </a:lnTo>
                  <a:lnTo>
                    <a:pt x="232" y="169"/>
                  </a:lnTo>
                  <a:lnTo>
                    <a:pt x="238" y="166"/>
                  </a:lnTo>
                  <a:lnTo>
                    <a:pt x="242" y="160"/>
                  </a:lnTo>
                  <a:lnTo>
                    <a:pt x="243" y="154"/>
                  </a:lnTo>
                  <a:lnTo>
                    <a:pt x="229" y="150"/>
                  </a:lnTo>
                  <a:lnTo>
                    <a:pt x="232" y="144"/>
                  </a:lnTo>
                  <a:lnTo>
                    <a:pt x="238" y="140"/>
                  </a:lnTo>
                  <a:lnTo>
                    <a:pt x="245" y="134"/>
                  </a:lnTo>
                  <a:lnTo>
                    <a:pt x="252" y="130"/>
                  </a:lnTo>
                  <a:lnTo>
                    <a:pt x="263" y="131"/>
                  </a:lnTo>
                  <a:lnTo>
                    <a:pt x="271" y="143"/>
                  </a:lnTo>
                  <a:lnTo>
                    <a:pt x="274" y="159"/>
                  </a:lnTo>
                  <a:lnTo>
                    <a:pt x="274" y="176"/>
                  </a:lnTo>
                  <a:lnTo>
                    <a:pt x="278" y="193"/>
                  </a:lnTo>
                  <a:lnTo>
                    <a:pt x="284" y="204"/>
                  </a:lnTo>
                  <a:lnTo>
                    <a:pt x="288" y="212"/>
                  </a:lnTo>
                  <a:lnTo>
                    <a:pt x="294" y="217"/>
                  </a:lnTo>
                  <a:lnTo>
                    <a:pt x="299" y="224"/>
                  </a:lnTo>
                  <a:lnTo>
                    <a:pt x="305" y="232"/>
                  </a:lnTo>
                  <a:lnTo>
                    <a:pt x="312" y="237"/>
                  </a:lnTo>
                  <a:lnTo>
                    <a:pt x="318" y="244"/>
                  </a:lnTo>
                  <a:lnTo>
                    <a:pt x="324" y="252"/>
                  </a:lnTo>
                  <a:lnTo>
                    <a:pt x="328" y="259"/>
                  </a:lnTo>
                  <a:lnTo>
                    <a:pt x="332" y="287"/>
                  </a:lnTo>
                  <a:lnTo>
                    <a:pt x="331" y="319"/>
                  </a:lnTo>
                  <a:lnTo>
                    <a:pt x="329" y="350"/>
                  </a:lnTo>
                  <a:lnTo>
                    <a:pt x="334" y="382"/>
                  </a:lnTo>
                  <a:lnTo>
                    <a:pt x="338" y="389"/>
                  </a:lnTo>
                  <a:lnTo>
                    <a:pt x="344" y="399"/>
                  </a:lnTo>
                  <a:lnTo>
                    <a:pt x="352" y="406"/>
                  </a:lnTo>
                  <a:lnTo>
                    <a:pt x="362" y="412"/>
                  </a:lnTo>
                  <a:lnTo>
                    <a:pt x="381" y="406"/>
                  </a:lnTo>
                  <a:lnTo>
                    <a:pt x="386" y="400"/>
                  </a:lnTo>
                  <a:lnTo>
                    <a:pt x="389" y="393"/>
                  </a:lnTo>
                  <a:lnTo>
                    <a:pt x="392" y="387"/>
                  </a:lnTo>
                  <a:lnTo>
                    <a:pt x="398" y="380"/>
                  </a:lnTo>
                  <a:lnTo>
                    <a:pt x="395" y="375"/>
                  </a:lnTo>
                  <a:lnTo>
                    <a:pt x="397" y="369"/>
                  </a:lnTo>
                  <a:lnTo>
                    <a:pt x="398" y="362"/>
                  </a:lnTo>
                  <a:lnTo>
                    <a:pt x="397" y="355"/>
                  </a:lnTo>
                  <a:lnTo>
                    <a:pt x="398" y="350"/>
                  </a:lnTo>
                  <a:lnTo>
                    <a:pt x="399" y="347"/>
                  </a:lnTo>
                  <a:lnTo>
                    <a:pt x="402" y="343"/>
                  </a:lnTo>
                  <a:lnTo>
                    <a:pt x="405" y="337"/>
                  </a:lnTo>
                  <a:lnTo>
                    <a:pt x="398" y="317"/>
                  </a:lnTo>
                  <a:lnTo>
                    <a:pt x="404" y="313"/>
                  </a:lnTo>
                  <a:lnTo>
                    <a:pt x="411" y="309"/>
                  </a:lnTo>
                  <a:lnTo>
                    <a:pt x="417" y="303"/>
                  </a:lnTo>
                  <a:lnTo>
                    <a:pt x="419" y="296"/>
                  </a:lnTo>
                  <a:lnTo>
                    <a:pt x="417" y="286"/>
                  </a:lnTo>
                  <a:lnTo>
                    <a:pt x="412" y="287"/>
                  </a:lnTo>
                  <a:lnTo>
                    <a:pt x="407" y="293"/>
                  </a:lnTo>
                  <a:lnTo>
                    <a:pt x="398" y="296"/>
                  </a:lnTo>
                  <a:lnTo>
                    <a:pt x="397" y="287"/>
                  </a:lnTo>
                  <a:lnTo>
                    <a:pt x="404" y="280"/>
                  </a:lnTo>
                  <a:lnTo>
                    <a:pt x="412" y="274"/>
                  </a:lnTo>
                  <a:lnTo>
                    <a:pt x="421" y="267"/>
                  </a:lnTo>
                  <a:lnTo>
                    <a:pt x="431" y="262"/>
                  </a:lnTo>
                  <a:lnTo>
                    <a:pt x="414" y="256"/>
                  </a:lnTo>
                  <a:lnTo>
                    <a:pt x="415" y="244"/>
                  </a:lnTo>
                  <a:lnTo>
                    <a:pt x="421" y="242"/>
                  </a:lnTo>
                  <a:lnTo>
                    <a:pt x="427" y="237"/>
                  </a:lnTo>
                  <a:lnTo>
                    <a:pt x="432" y="233"/>
                  </a:lnTo>
                  <a:lnTo>
                    <a:pt x="438" y="227"/>
                  </a:lnTo>
                  <a:lnTo>
                    <a:pt x="439" y="223"/>
                  </a:lnTo>
                  <a:lnTo>
                    <a:pt x="438" y="217"/>
                  </a:lnTo>
                  <a:lnTo>
                    <a:pt x="434" y="216"/>
                  </a:lnTo>
                  <a:lnTo>
                    <a:pt x="428" y="220"/>
                  </a:lnTo>
                  <a:lnTo>
                    <a:pt x="427" y="212"/>
                  </a:lnTo>
                  <a:lnTo>
                    <a:pt x="427" y="204"/>
                  </a:lnTo>
                  <a:lnTo>
                    <a:pt x="431" y="199"/>
                  </a:lnTo>
                  <a:lnTo>
                    <a:pt x="437" y="193"/>
                  </a:lnTo>
                  <a:lnTo>
                    <a:pt x="439" y="187"/>
                  </a:lnTo>
                  <a:lnTo>
                    <a:pt x="425" y="179"/>
                  </a:lnTo>
                  <a:lnTo>
                    <a:pt x="427" y="167"/>
                  </a:lnTo>
                  <a:lnTo>
                    <a:pt x="431" y="164"/>
                  </a:lnTo>
                  <a:lnTo>
                    <a:pt x="435" y="160"/>
                  </a:lnTo>
                  <a:lnTo>
                    <a:pt x="439" y="154"/>
                  </a:lnTo>
                  <a:lnTo>
                    <a:pt x="444" y="150"/>
                  </a:lnTo>
                  <a:lnTo>
                    <a:pt x="428" y="146"/>
                  </a:lnTo>
                  <a:lnTo>
                    <a:pt x="429" y="139"/>
                  </a:lnTo>
                  <a:lnTo>
                    <a:pt x="432" y="133"/>
                  </a:lnTo>
                  <a:lnTo>
                    <a:pt x="437" y="126"/>
                  </a:lnTo>
                  <a:lnTo>
                    <a:pt x="441" y="117"/>
                  </a:lnTo>
                  <a:lnTo>
                    <a:pt x="427" y="117"/>
                  </a:lnTo>
                  <a:lnTo>
                    <a:pt x="425" y="111"/>
                  </a:lnTo>
                  <a:lnTo>
                    <a:pt x="428" y="107"/>
                  </a:lnTo>
                  <a:lnTo>
                    <a:pt x="432" y="100"/>
                  </a:lnTo>
                  <a:lnTo>
                    <a:pt x="438" y="94"/>
                  </a:lnTo>
                  <a:lnTo>
                    <a:pt x="442" y="88"/>
                  </a:lnTo>
                  <a:lnTo>
                    <a:pt x="428" y="84"/>
                  </a:lnTo>
                  <a:lnTo>
                    <a:pt x="431" y="76"/>
                  </a:lnTo>
                  <a:lnTo>
                    <a:pt x="437" y="70"/>
                  </a:lnTo>
                  <a:lnTo>
                    <a:pt x="444" y="66"/>
                  </a:lnTo>
                  <a:lnTo>
                    <a:pt x="447" y="58"/>
                  </a:lnTo>
                  <a:lnTo>
                    <a:pt x="437" y="47"/>
                  </a:lnTo>
                  <a:lnTo>
                    <a:pt x="438" y="41"/>
                  </a:lnTo>
                  <a:lnTo>
                    <a:pt x="442" y="38"/>
                  </a:lnTo>
                  <a:lnTo>
                    <a:pt x="447" y="36"/>
                  </a:lnTo>
                  <a:lnTo>
                    <a:pt x="452" y="33"/>
                  </a:lnTo>
                  <a:lnTo>
                    <a:pt x="461" y="13"/>
                  </a:lnTo>
                  <a:lnTo>
                    <a:pt x="468" y="6"/>
                  </a:lnTo>
                  <a:lnTo>
                    <a:pt x="472" y="3"/>
                  </a:lnTo>
                  <a:lnTo>
                    <a:pt x="479" y="0"/>
                  </a:lnTo>
                  <a:lnTo>
                    <a:pt x="487" y="0"/>
                  </a:lnTo>
                  <a:lnTo>
                    <a:pt x="492" y="1"/>
                  </a:lnTo>
                  <a:lnTo>
                    <a:pt x="497" y="13"/>
                  </a:lnTo>
                  <a:lnTo>
                    <a:pt x="507" y="20"/>
                  </a:lnTo>
                  <a:lnTo>
                    <a:pt x="508" y="26"/>
                  </a:lnTo>
                  <a:lnTo>
                    <a:pt x="505" y="30"/>
                  </a:lnTo>
                  <a:lnTo>
                    <a:pt x="501" y="34"/>
                  </a:lnTo>
                  <a:lnTo>
                    <a:pt x="498" y="41"/>
                  </a:lnTo>
                  <a:lnTo>
                    <a:pt x="512" y="53"/>
                  </a:lnTo>
                  <a:lnTo>
                    <a:pt x="508" y="57"/>
                  </a:lnTo>
                  <a:lnTo>
                    <a:pt x="504" y="61"/>
                  </a:lnTo>
                  <a:lnTo>
                    <a:pt x="499" y="66"/>
                  </a:lnTo>
                  <a:lnTo>
                    <a:pt x="497" y="71"/>
                  </a:lnTo>
                  <a:lnTo>
                    <a:pt x="510" y="73"/>
                  </a:lnTo>
                  <a:lnTo>
                    <a:pt x="508" y="83"/>
                  </a:lnTo>
                  <a:lnTo>
                    <a:pt x="501" y="91"/>
                  </a:lnTo>
                  <a:lnTo>
                    <a:pt x="494" y="97"/>
                  </a:lnTo>
                  <a:lnTo>
                    <a:pt x="488" y="106"/>
                  </a:lnTo>
                  <a:lnTo>
                    <a:pt x="494" y="113"/>
                  </a:lnTo>
                  <a:lnTo>
                    <a:pt x="499" y="107"/>
                  </a:lnTo>
                  <a:lnTo>
                    <a:pt x="504" y="113"/>
                  </a:lnTo>
                  <a:lnTo>
                    <a:pt x="499" y="121"/>
                  </a:lnTo>
                  <a:lnTo>
                    <a:pt x="491" y="127"/>
                  </a:lnTo>
                  <a:lnTo>
                    <a:pt x="482" y="133"/>
                  </a:lnTo>
                  <a:lnTo>
                    <a:pt x="477" y="143"/>
                  </a:lnTo>
                  <a:lnTo>
                    <a:pt x="478" y="149"/>
                  </a:lnTo>
                  <a:lnTo>
                    <a:pt x="489" y="156"/>
                  </a:lnTo>
                  <a:lnTo>
                    <a:pt x="485" y="160"/>
                  </a:lnTo>
                  <a:lnTo>
                    <a:pt x="479" y="163"/>
                  </a:lnTo>
                  <a:lnTo>
                    <a:pt x="474" y="169"/>
                  </a:lnTo>
                  <a:lnTo>
                    <a:pt x="469" y="174"/>
                  </a:lnTo>
                  <a:lnTo>
                    <a:pt x="481" y="181"/>
                  </a:lnTo>
                  <a:lnTo>
                    <a:pt x="479" y="191"/>
                  </a:lnTo>
                  <a:lnTo>
                    <a:pt x="474" y="199"/>
                  </a:lnTo>
                  <a:lnTo>
                    <a:pt x="467" y="207"/>
                  </a:lnTo>
                  <a:lnTo>
                    <a:pt x="462" y="217"/>
                  </a:lnTo>
                  <a:lnTo>
                    <a:pt x="472" y="219"/>
                  </a:lnTo>
                  <a:lnTo>
                    <a:pt x="472" y="227"/>
                  </a:lnTo>
                  <a:lnTo>
                    <a:pt x="471" y="232"/>
                  </a:lnTo>
                  <a:lnTo>
                    <a:pt x="468" y="236"/>
                  </a:lnTo>
                  <a:lnTo>
                    <a:pt x="465" y="240"/>
                  </a:lnTo>
                  <a:lnTo>
                    <a:pt x="461" y="246"/>
                  </a:lnTo>
                  <a:lnTo>
                    <a:pt x="475" y="259"/>
                  </a:lnTo>
                  <a:lnTo>
                    <a:pt x="475" y="264"/>
                  </a:lnTo>
                  <a:lnTo>
                    <a:pt x="474" y="270"/>
                  </a:lnTo>
                  <a:lnTo>
                    <a:pt x="472" y="276"/>
                  </a:lnTo>
                  <a:lnTo>
                    <a:pt x="469" y="283"/>
                  </a:lnTo>
                  <a:lnTo>
                    <a:pt x="475" y="292"/>
                  </a:lnTo>
                  <a:lnTo>
                    <a:pt x="472" y="294"/>
                  </a:lnTo>
                  <a:lnTo>
                    <a:pt x="471" y="300"/>
                  </a:lnTo>
                  <a:lnTo>
                    <a:pt x="468" y="306"/>
                  </a:lnTo>
                  <a:lnTo>
                    <a:pt x="467" y="313"/>
                  </a:lnTo>
                  <a:lnTo>
                    <a:pt x="471" y="319"/>
                  </a:lnTo>
                  <a:lnTo>
                    <a:pt x="472" y="335"/>
                  </a:lnTo>
                  <a:lnTo>
                    <a:pt x="474" y="350"/>
                  </a:lnTo>
                  <a:lnTo>
                    <a:pt x="475" y="367"/>
                  </a:lnTo>
                  <a:lnTo>
                    <a:pt x="479" y="385"/>
                  </a:lnTo>
                  <a:lnTo>
                    <a:pt x="489" y="396"/>
                  </a:lnTo>
                  <a:lnTo>
                    <a:pt x="492" y="399"/>
                  </a:lnTo>
                  <a:lnTo>
                    <a:pt x="497" y="400"/>
                  </a:lnTo>
                  <a:lnTo>
                    <a:pt x="502" y="402"/>
                  </a:lnTo>
                  <a:lnTo>
                    <a:pt x="508" y="405"/>
                  </a:lnTo>
                  <a:lnTo>
                    <a:pt x="522" y="400"/>
                  </a:lnTo>
                  <a:lnTo>
                    <a:pt x="534" y="393"/>
                  </a:lnTo>
                  <a:lnTo>
                    <a:pt x="544" y="385"/>
                  </a:lnTo>
                  <a:lnTo>
                    <a:pt x="552" y="373"/>
                  </a:lnTo>
                  <a:lnTo>
                    <a:pt x="560" y="362"/>
                  </a:lnTo>
                  <a:lnTo>
                    <a:pt x="567" y="349"/>
                  </a:lnTo>
                  <a:lnTo>
                    <a:pt x="574" y="336"/>
                  </a:lnTo>
                  <a:lnTo>
                    <a:pt x="580" y="323"/>
                  </a:lnTo>
                  <a:lnTo>
                    <a:pt x="582" y="310"/>
                  </a:lnTo>
                  <a:lnTo>
                    <a:pt x="585" y="296"/>
                  </a:lnTo>
                  <a:lnTo>
                    <a:pt x="590" y="282"/>
                  </a:lnTo>
                  <a:lnTo>
                    <a:pt x="595" y="267"/>
                  </a:lnTo>
                  <a:lnTo>
                    <a:pt x="600" y="260"/>
                  </a:lnTo>
                  <a:lnTo>
                    <a:pt x="604" y="254"/>
                  </a:lnTo>
                  <a:lnTo>
                    <a:pt x="610" y="249"/>
                  </a:lnTo>
                  <a:lnTo>
                    <a:pt x="615" y="243"/>
                  </a:lnTo>
                  <a:lnTo>
                    <a:pt x="622" y="239"/>
                  </a:lnTo>
                  <a:lnTo>
                    <a:pt x="630" y="233"/>
                  </a:lnTo>
                  <a:lnTo>
                    <a:pt x="637" y="229"/>
                  </a:lnTo>
                  <a:lnTo>
                    <a:pt x="645" y="224"/>
                  </a:lnTo>
                  <a:lnTo>
                    <a:pt x="654" y="220"/>
                  </a:lnTo>
                  <a:lnTo>
                    <a:pt x="663" y="212"/>
                  </a:lnTo>
                  <a:lnTo>
                    <a:pt x="673" y="203"/>
                  </a:lnTo>
                  <a:lnTo>
                    <a:pt x="683" y="193"/>
                  </a:lnTo>
                  <a:lnTo>
                    <a:pt x="690" y="180"/>
                  </a:lnTo>
                  <a:lnTo>
                    <a:pt x="695" y="164"/>
                  </a:lnTo>
                  <a:lnTo>
                    <a:pt x="701" y="147"/>
                  </a:lnTo>
                  <a:lnTo>
                    <a:pt x="708" y="130"/>
                  </a:lnTo>
                  <a:lnTo>
                    <a:pt x="720" y="121"/>
                  </a:lnTo>
                  <a:lnTo>
                    <a:pt x="740" y="123"/>
                  </a:lnTo>
                  <a:lnTo>
                    <a:pt x="746" y="130"/>
                  </a:lnTo>
                  <a:lnTo>
                    <a:pt x="751" y="140"/>
                  </a:lnTo>
                  <a:lnTo>
                    <a:pt x="754" y="153"/>
                  </a:lnTo>
                  <a:lnTo>
                    <a:pt x="754" y="166"/>
                  </a:lnTo>
                  <a:lnTo>
                    <a:pt x="751" y="179"/>
                  </a:lnTo>
                  <a:lnTo>
                    <a:pt x="737" y="190"/>
                  </a:lnTo>
                  <a:lnTo>
                    <a:pt x="737" y="207"/>
                  </a:lnTo>
                  <a:lnTo>
                    <a:pt x="730" y="220"/>
                  </a:lnTo>
                  <a:lnTo>
                    <a:pt x="725" y="217"/>
                  </a:lnTo>
                  <a:lnTo>
                    <a:pt x="724" y="213"/>
                  </a:lnTo>
                  <a:lnTo>
                    <a:pt x="721" y="209"/>
                  </a:lnTo>
                  <a:lnTo>
                    <a:pt x="715" y="206"/>
                  </a:lnTo>
                  <a:lnTo>
                    <a:pt x="710" y="216"/>
                  </a:lnTo>
                  <a:lnTo>
                    <a:pt x="711" y="222"/>
                  </a:lnTo>
                  <a:lnTo>
                    <a:pt x="711" y="227"/>
                  </a:lnTo>
                  <a:lnTo>
                    <a:pt x="711" y="234"/>
                  </a:lnTo>
                  <a:lnTo>
                    <a:pt x="710" y="240"/>
                  </a:lnTo>
                  <a:lnTo>
                    <a:pt x="704" y="243"/>
                  </a:lnTo>
                  <a:lnTo>
                    <a:pt x="701" y="236"/>
                  </a:lnTo>
                  <a:lnTo>
                    <a:pt x="697" y="229"/>
                  </a:lnTo>
                  <a:lnTo>
                    <a:pt x="691" y="227"/>
                  </a:lnTo>
                  <a:lnTo>
                    <a:pt x="684" y="237"/>
                  </a:lnTo>
                  <a:lnTo>
                    <a:pt x="685" y="243"/>
                  </a:lnTo>
                  <a:lnTo>
                    <a:pt x="685" y="249"/>
                  </a:lnTo>
                  <a:lnTo>
                    <a:pt x="684" y="256"/>
                  </a:lnTo>
                  <a:lnTo>
                    <a:pt x="681" y="260"/>
                  </a:lnTo>
                  <a:lnTo>
                    <a:pt x="677" y="257"/>
                  </a:lnTo>
                  <a:lnTo>
                    <a:pt x="670" y="252"/>
                  </a:lnTo>
                  <a:lnTo>
                    <a:pt x="664" y="250"/>
                  </a:lnTo>
                  <a:lnTo>
                    <a:pt x="658" y="256"/>
                  </a:lnTo>
                  <a:lnTo>
                    <a:pt x="660" y="263"/>
                  </a:lnTo>
                  <a:lnTo>
                    <a:pt x="663" y="270"/>
                  </a:lnTo>
                  <a:lnTo>
                    <a:pt x="663" y="277"/>
                  </a:lnTo>
                  <a:lnTo>
                    <a:pt x="660" y="286"/>
                  </a:lnTo>
                  <a:lnTo>
                    <a:pt x="648" y="286"/>
                  </a:lnTo>
                  <a:lnTo>
                    <a:pt x="643" y="296"/>
                  </a:lnTo>
                  <a:lnTo>
                    <a:pt x="644" y="300"/>
                  </a:lnTo>
                  <a:lnTo>
                    <a:pt x="645" y="307"/>
                  </a:lnTo>
                  <a:lnTo>
                    <a:pt x="648" y="313"/>
                  </a:lnTo>
                  <a:lnTo>
                    <a:pt x="651" y="320"/>
                  </a:lnTo>
                  <a:lnTo>
                    <a:pt x="651" y="343"/>
                  </a:lnTo>
                  <a:lnTo>
                    <a:pt x="641" y="329"/>
                  </a:lnTo>
                  <a:lnTo>
                    <a:pt x="633" y="335"/>
                  </a:lnTo>
                  <a:lnTo>
                    <a:pt x="634" y="345"/>
                  </a:lnTo>
                  <a:lnTo>
                    <a:pt x="637" y="356"/>
                  </a:lnTo>
                  <a:lnTo>
                    <a:pt x="641" y="366"/>
                  </a:lnTo>
                  <a:lnTo>
                    <a:pt x="644" y="379"/>
                  </a:lnTo>
                  <a:lnTo>
                    <a:pt x="641" y="386"/>
                  </a:lnTo>
                  <a:lnTo>
                    <a:pt x="638" y="383"/>
                  </a:lnTo>
                  <a:lnTo>
                    <a:pt x="635" y="376"/>
                  </a:lnTo>
                  <a:lnTo>
                    <a:pt x="633" y="370"/>
                  </a:lnTo>
                  <a:lnTo>
                    <a:pt x="625" y="367"/>
                  </a:lnTo>
                  <a:lnTo>
                    <a:pt x="620" y="373"/>
                  </a:lnTo>
                  <a:lnTo>
                    <a:pt x="622" y="382"/>
                  </a:lnTo>
                  <a:lnTo>
                    <a:pt x="625" y="389"/>
                  </a:lnTo>
                  <a:lnTo>
                    <a:pt x="627" y="396"/>
                  </a:lnTo>
                  <a:lnTo>
                    <a:pt x="630" y="405"/>
                  </a:lnTo>
                  <a:lnTo>
                    <a:pt x="628" y="412"/>
                  </a:lnTo>
                  <a:lnTo>
                    <a:pt x="627" y="410"/>
                  </a:lnTo>
                  <a:lnTo>
                    <a:pt x="622" y="407"/>
                  </a:lnTo>
                  <a:lnTo>
                    <a:pt x="620" y="405"/>
                  </a:lnTo>
                  <a:lnTo>
                    <a:pt x="611" y="412"/>
                  </a:lnTo>
                  <a:lnTo>
                    <a:pt x="611" y="423"/>
                  </a:lnTo>
                  <a:lnTo>
                    <a:pt x="611" y="436"/>
                  </a:lnTo>
                  <a:lnTo>
                    <a:pt x="604" y="445"/>
                  </a:lnTo>
                  <a:lnTo>
                    <a:pt x="587" y="440"/>
                  </a:lnTo>
                  <a:lnTo>
                    <a:pt x="585" y="460"/>
                  </a:lnTo>
                  <a:lnTo>
                    <a:pt x="581" y="463"/>
                  </a:lnTo>
                  <a:lnTo>
                    <a:pt x="575" y="460"/>
                  </a:lnTo>
                  <a:lnTo>
                    <a:pt x="568" y="459"/>
                  </a:lnTo>
                  <a:lnTo>
                    <a:pt x="562" y="462"/>
                  </a:lnTo>
                  <a:lnTo>
                    <a:pt x="555" y="476"/>
                  </a:lnTo>
                  <a:lnTo>
                    <a:pt x="548" y="480"/>
                  </a:lnTo>
                  <a:lnTo>
                    <a:pt x="541" y="483"/>
                  </a:lnTo>
                  <a:lnTo>
                    <a:pt x="532" y="488"/>
                  </a:lnTo>
                  <a:lnTo>
                    <a:pt x="525" y="493"/>
                  </a:lnTo>
                  <a:lnTo>
                    <a:pt x="517" y="505"/>
                  </a:lnTo>
                  <a:lnTo>
                    <a:pt x="510" y="516"/>
                  </a:lnTo>
                  <a:lnTo>
                    <a:pt x="501" y="529"/>
                  </a:lnTo>
                  <a:lnTo>
                    <a:pt x="495" y="543"/>
                  </a:lnTo>
                  <a:lnTo>
                    <a:pt x="495" y="565"/>
                  </a:lnTo>
                  <a:lnTo>
                    <a:pt x="499" y="588"/>
                  </a:lnTo>
                  <a:lnTo>
                    <a:pt x="504" y="612"/>
                  </a:lnTo>
                  <a:lnTo>
                    <a:pt x="505" y="636"/>
                  </a:lnTo>
                  <a:lnTo>
                    <a:pt x="514" y="648"/>
                  </a:lnTo>
                  <a:lnTo>
                    <a:pt x="518" y="651"/>
                  </a:lnTo>
                  <a:lnTo>
                    <a:pt x="521" y="654"/>
                  </a:lnTo>
                  <a:lnTo>
                    <a:pt x="525" y="656"/>
                  </a:lnTo>
                  <a:lnTo>
                    <a:pt x="531" y="658"/>
                  </a:lnTo>
                  <a:lnTo>
                    <a:pt x="544" y="658"/>
                  </a:lnTo>
                  <a:lnTo>
                    <a:pt x="548" y="658"/>
                  </a:lnTo>
                  <a:lnTo>
                    <a:pt x="552" y="655"/>
                  </a:lnTo>
                  <a:lnTo>
                    <a:pt x="557" y="654"/>
                  </a:lnTo>
                  <a:lnTo>
                    <a:pt x="562" y="652"/>
                  </a:lnTo>
                  <a:lnTo>
                    <a:pt x="567" y="649"/>
                  </a:lnTo>
                  <a:lnTo>
                    <a:pt x="571" y="645"/>
                  </a:lnTo>
                  <a:lnTo>
                    <a:pt x="575" y="641"/>
                  </a:lnTo>
                  <a:lnTo>
                    <a:pt x="581" y="635"/>
                  </a:lnTo>
                  <a:lnTo>
                    <a:pt x="585" y="628"/>
                  </a:lnTo>
                  <a:lnTo>
                    <a:pt x="590" y="619"/>
                  </a:lnTo>
                  <a:lnTo>
                    <a:pt x="594" y="609"/>
                  </a:lnTo>
                  <a:lnTo>
                    <a:pt x="598" y="599"/>
                  </a:lnTo>
                  <a:lnTo>
                    <a:pt x="601" y="593"/>
                  </a:lnTo>
                  <a:lnTo>
                    <a:pt x="607" y="588"/>
                  </a:lnTo>
                  <a:lnTo>
                    <a:pt x="612" y="581"/>
                  </a:lnTo>
                  <a:lnTo>
                    <a:pt x="618" y="575"/>
                  </a:lnTo>
                  <a:lnTo>
                    <a:pt x="634" y="573"/>
                  </a:lnTo>
                  <a:lnTo>
                    <a:pt x="651" y="571"/>
                  </a:lnTo>
                  <a:lnTo>
                    <a:pt x="668" y="568"/>
                  </a:lnTo>
                  <a:lnTo>
                    <a:pt x="685" y="565"/>
                  </a:lnTo>
                  <a:lnTo>
                    <a:pt x="703" y="559"/>
                  </a:lnTo>
                  <a:lnTo>
                    <a:pt x="717" y="552"/>
                  </a:lnTo>
                  <a:lnTo>
                    <a:pt x="730" y="543"/>
                  </a:lnTo>
                  <a:lnTo>
                    <a:pt x="738" y="531"/>
                  </a:lnTo>
                  <a:lnTo>
                    <a:pt x="744" y="519"/>
                  </a:lnTo>
                  <a:lnTo>
                    <a:pt x="750" y="506"/>
                  </a:lnTo>
                  <a:lnTo>
                    <a:pt x="754" y="493"/>
                  </a:lnTo>
                  <a:lnTo>
                    <a:pt x="761" y="480"/>
                  </a:lnTo>
                  <a:lnTo>
                    <a:pt x="774" y="473"/>
                  </a:lnTo>
                  <a:lnTo>
                    <a:pt x="786" y="479"/>
                  </a:lnTo>
                  <a:lnTo>
                    <a:pt x="790" y="483"/>
                  </a:lnTo>
                  <a:lnTo>
                    <a:pt x="793" y="486"/>
                  </a:lnTo>
                  <a:lnTo>
                    <a:pt x="796" y="490"/>
                  </a:lnTo>
                  <a:lnTo>
                    <a:pt x="798" y="498"/>
                  </a:lnTo>
                  <a:lnTo>
                    <a:pt x="800" y="506"/>
                  </a:lnTo>
                  <a:lnTo>
                    <a:pt x="794" y="509"/>
                  </a:lnTo>
                  <a:lnTo>
                    <a:pt x="788" y="513"/>
                  </a:lnTo>
                  <a:lnTo>
                    <a:pt x="786" y="522"/>
                  </a:lnTo>
                  <a:lnTo>
                    <a:pt x="793" y="535"/>
                  </a:lnTo>
                  <a:lnTo>
                    <a:pt x="780" y="535"/>
                  </a:lnTo>
                  <a:lnTo>
                    <a:pt x="777" y="541"/>
                  </a:lnTo>
                  <a:lnTo>
                    <a:pt x="776" y="549"/>
                  </a:lnTo>
                  <a:lnTo>
                    <a:pt x="778" y="558"/>
                  </a:lnTo>
                  <a:lnTo>
                    <a:pt x="780" y="568"/>
                  </a:lnTo>
                  <a:lnTo>
                    <a:pt x="777" y="575"/>
                  </a:lnTo>
                  <a:lnTo>
                    <a:pt x="771" y="562"/>
                  </a:lnTo>
                  <a:lnTo>
                    <a:pt x="758" y="562"/>
                  </a:lnTo>
                  <a:lnTo>
                    <a:pt x="761" y="578"/>
                  </a:lnTo>
                  <a:lnTo>
                    <a:pt x="761" y="588"/>
                  </a:lnTo>
                  <a:lnTo>
                    <a:pt x="757" y="595"/>
                  </a:lnTo>
                  <a:lnTo>
                    <a:pt x="753" y="601"/>
                  </a:lnTo>
                  <a:lnTo>
                    <a:pt x="751" y="595"/>
                  </a:lnTo>
                  <a:lnTo>
                    <a:pt x="748" y="591"/>
                  </a:lnTo>
                  <a:lnTo>
                    <a:pt x="746" y="585"/>
                  </a:lnTo>
                  <a:lnTo>
                    <a:pt x="743" y="578"/>
                  </a:lnTo>
                  <a:lnTo>
                    <a:pt x="738" y="573"/>
                  </a:lnTo>
                  <a:lnTo>
                    <a:pt x="734" y="578"/>
                  </a:lnTo>
                  <a:lnTo>
                    <a:pt x="733" y="582"/>
                  </a:lnTo>
                  <a:lnTo>
                    <a:pt x="733" y="589"/>
                  </a:lnTo>
                  <a:lnTo>
                    <a:pt x="734" y="595"/>
                  </a:lnTo>
                  <a:lnTo>
                    <a:pt x="737" y="602"/>
                  </a:lnTo>
                  <a:lnTo>
                    <a:pt x="735" y="608"/>
                  </a:lnTo>
                  <a:lnTo>
                    <a:pt x="730" y="612"/>
                  </a:lnTo>
                  <a:lnTo>
                    <a:pt x="723" y="612"/>
                  </a:lnTo>
                  <a:lnTo>
                    <a:pt x="715" y="609"/>
                  </a:lnTo>
                  <a:lnTo>
                    <a:pt x="714" y="605"/>
                  </a:lnTo>
                  <a:lnTo>
                    <a:pt x="713" y="599"/>
                  </a:lnTo>
                  <a:lnTo>
                    <a:pt x="710" y="595"/>
                  </a:lnTo>
                  <a:lnTo>
                    <a:pt x="705" y="593"/>
                  </a:lnTo>
                  <a:lnTo>
                    <a:pt x="698" y="598"/>
                  </a:lnTo>
                  <a:lnTo>
                    <a:pt x="700" y="608"/>
                  </a:lnTo>
                  <a:lnTo>
                    <a:pt x="700" y="618"/>
                  </a:lnTo>
                  <a:lnTo>
                    <a:pt x="691" y="625"/>
                  </a:lnTo>
                  <a:lnTo>
                    <a:pt x="687" y="622"/>
                  </a:lnTo>
                  <a:lnTo>
                    <a:pt x="685" y="616"/>
                  </a:lnTo>
                  <a:lnTo>
                    <a:pt x="684" y="611"/>
                  </a:lnTo>
                  <a:lnTo>
                    <a:pt x="681" y="608"/>
                  </a:lnTo>
                  <a:lnTo>
                    <a:pt x="675" y="605"/>
                  </a:lnTo>
                  <a:lnTo>
                    <a:pt x="668" y="613"/>
                  </a:lnTo>
                  <a:lnTo>
                    <a:pt x="673" y="626"/>
                  </a:lnTo>
                  <a:lnTo>
                    <a:pt x="667" y="636"/>
                  </a:lnTo>
                  <a:lnTo>
                    <a:pt x="661" y="635"/>
                  </a:lnTo>
                  <a:lnTo>
                    <a:pt x="657" y="631"/>
                  </a:lnTo>
                  <a:lnTo>
                    <a:pt x="653" y="629"/>
                  </a:lnTo>
                  <a:lnTo>
                    <a:pt x="647" y="629"/>
                  </a:lnTo>
                  <a:lnTo>
                    <a:pt x="645" y="636"/>
                  </a:lnTo>
                  <a:lnTo>
                    <a:pt x="647" y="645"/>
                  </a:lnTo>
                  <a:lnTo>
                    <a:pt x="648" y="654"/>
                  </a:lnTo>
                  <a:lnTo>
                    <a:pt x="647" y="661"/>
                  </a:lnTo>
                  <a:lnTo>
                    <a:pt x="633" y="655"/>
                  </a:lnTo>
                  <a:lnTo>
                    <a:pt x="628" y="661"/>
                  </a:lnTo>
                  <a:lnTo>
                    <a:pt x="627" y="668"/>
                  </a:lnTo>
                  <a:lnTo>
                    <a:pt x="630" y="676"/>
                  </a:lnTo>
                  <a:lnTo>
                    <a:pt x="633" y="684"/>
                  </a:lnTo>
                  <a:lnTo>
                    <a:pt x="631" y="692"/>
                  </a:lnTo>
                  <a:lnTo>
                    <a:pt x="615" y="692"/>
                  </a:lnTo>
                  <a:lnTo>
                    <a:pt x="617" y="717"/>
                  </a:lnTo>
                  <a:lnTo>
                    <a:pt x="610" y="715"/>
                  </a:lnTo>
                  <a:lnTo>
                    <a:pt x="604" y="718"/>
                  </a:lnTo>
                  <a:lnTo>
                    <a:pt x="600" y="725"/>
                  </a:lnTo>
                  <a:lnTo>
                    <a:pt x="598" y="734"/>
                  </a:lnTo>
                  <a:lnTo>
                    <a:pt x="588" y="737"/>
                  </a:lnTo>
                  <a:lnTo>
                    <a:pt x="581" y="741"/>
                  </a:lnTo>
                  <a:lnTo>
                    <a:pt x="574" y="747"/>
                  </a:lnTo>
                  <a:lnTo>
                    <a:pt x="570" y="755"/>
                  </a:lnTo>
                  <a:lnTo>
                    <a:pt x="551" y="755"/>
                  </a:lnTo>
                  <a:lnTo>
                    <a:pt x="540" y="774"/>
                  </a:lnTo>
                  <a:lnTo>
                    <a:pt x="521" y="771"/>
                  </a:lnTo>
                  <a:lnTo>
                    <a:pt x="522" y="784"/>
                  </a:lnTo>
                  <a:lnTo>
                    <a:pt x="520" y="788"/>
                  </a:lnTo>
                  <a:lnTo>
                    <a:pt x="515" y="789"/>
                  </a:lnTo>
                  <a:lnTo>
                    <a:pt x="511" y="792"/>
                  </a:lnTo>
                  <a:lnTo>
                    <a:pt x="507" y="797"/>
                  </a:lnTo>
                  <a:lnTo>
                    <a:pt x="508" y="807"/>
                  </a:lnTo>
                  <a:lnTo>
                    <a:pt x="505" y="815"/>
                  </a:lnTo>
                  <a:lnTo>
                    <a:pt x="501" y="824"/>
                  </a:lnTo>
                  <a:lnTo>
                    <a:pt x="495" y="832"/>
                  </a:lnTo>
                  <a:lnTo>
                    <a:pt x="488" y="850"/>
                  </a:lnTo>
                  <a:lnTo>
                    <a:pt x="487" y="864"/>
                  </a:lnTo>
                  <a:lnTo>
                    <a:pt x="487" y="880"/>
                  </a:lnTo>
                  <a:lnTo>
                    <a:pt x="489" y="895"/>
                  </a:lnTo>
                  <a:lnTo>
                    <a:pt x="494" y="911"/>
                  </a:lnTo>
                  <a:lnTo>
                    <a:pt x="507" y="925"/>
                  </a:lnTo>
                  <a:lnTo>
                    <a:pt x="510" y="927"/>
                  </a:lnTo>
                  <a:lnTo>
                    <a:pt x="515" y="930"/>
                  </a:lnTo>
                  <a:lnTo>
                    <a:pt x="522" y="931"/>
                  </a:lnTo>
                  <a:lnTo>
                    <a:pt x="531" y="934"/>
                  </a:lnTo>
                  <a:lnTo>
                    <a:pt x="537" y="933"/>
                  </a:lnTo>
                  <a:lnTo>
                    <a:pt x="544" y="933"/>
                  </a:lnTo>
                  <a:lnTo>
                    <a:pt x="550" y="931"/>
                  </a:lnTo>
                  <a:lnTo>
                    <a:pt x="557" y="930"/>
                  </a:lnTo>
                  <a:lnTo>
                    <a:pt x="564" y="927"/>
                  </a:lnTo>
                  <a:lnTo>
                    <a:pt x="570" y="925"/>
                  </a:lnTo>
                  <a:lnTo>
                    <a:pt x="575" y="923"/>
                  </a:lnTo>
                  <a:lnTo>
                    <a:pt x="580" y="918"/>
                  </a:lnTo>
                  <a:lnTo>
                    <a:pt x="590" y="907"/>
                  </a:lnTo>
                  <a:lnTo>
                    <a:pt x="600" y="894"/>
                  </a:lnTo>
                  <a:lnTo>
                    <a:pt x="608" y="881"/>
                  </a:lnTo>
                  <a:lnTo>
                    <a:pt x="618" y="870"/>
                  </a:lnTo>
                  <a:lnTo>
                    <a:pt x="621" y="867"/>
                  </a:lnTo>
                  <a:lnTo>
                    <a:pt x="627" y="865"/>
                  </a:lnTo>
                  <a:lnTo>
                    <a:pt x="633" y="862"/>
                  </a:lnTo>
                  <a:lnTo>
                    <a:pt x="637" y="858"/>
                  </a:lnTo>
                  <a:lnTo>
                    <a:pt x="645" y="858"/>
                  </a:lnTo>
                  <a:lnTo>
                    <a:pt x="655" y="855"/>
                  </a:lnTo>
                  <a:lnTo>
                    <a:pt x="664" y="854"/>
                  </a:lnTo>
                  <a:lnTo>
                    <a:pt x="674" y="854"/>
                  </a:lnTo>
                  <a:lnTo>
                    <a:pt x="678" y="854"/>
                  </a:lnTo>
                  <a:lnTo>
                    <a:pt x="683" y="851"/>
                  </a:lnTo>
                  <a:lnTo>
                    <a:pt x="687" y="850"/>
                  </a:lnTo>
                  <a:lnTo>
                    <a:pt x="693" y="848"/>
                  </a:lnTo>
                  <a:lnTo>
                    <a:pt x="701" y="842"/>
                  </a:lnTo>
                  <a:lnTo>
                    <a:pt x="708" y="835"/>
                  </a:lnTo>
                  <a:lnTo>
                    <a:pt x="715" y="828"/>
                  </a:lnTo>
                  <a:lnTo>
                    <a:pt x="721" y="820"/>
                  </a:lnTo>
                  <a:lnTo>
                    <a:pt x="727" y="811"/>
                  </a:lnTo>
                  <a:lnTo>
                    <a:pt x="733" y="802"/>
                  </a:lnTo>
                  <a:lnTo>
                    <a:pt x="740" y="794"/>
                  </a:lnTo>
                  <a:lnTo>
                    <a:pt x="747" y="785"/>
                  </a:lnTo>
                  <a:lnTo>
                    <a:pt x="760" y="782"/>
                  </a:lnTo>
                  <a:lnTo>
                    <a:pt x="764" y="784"/>
                  </a:lnTo>
                  <a:lnTo>
                    <a:pt x="770" y="784"/>
                  </a:lnTo>
                  <a:lnTo>
                    <a:pt x="774" y="785"/>
                  </a:lnTo>
                  <a:lnTo>
                    <a:pt x="778" y="788"/>
                  </a:lnTo>
                  <a:lnTo>
                    <a:pt x="781" y="792"/>
                  </a:lnTo>
                  <a:lnTo>
                    <a:pt x="781" y="798"/>
                  </a:lnTo>
                  <a:lnTo>
                    <a:pt x="781" y="805"/>
                  </a:lnTo>
                  <a:lnTo>
                    <a:pt x="783" y="814"/>
                  </a:lnTo>
                  <a:lnTo>
                    <a:pt x="774" y="820"/>
                  </a:lnTo>
                  <a:lnTo>
                    <a:pt x="776" y="827"/>
                  </a:lnTo>
                  <a:lnTo>
                    <a:pt x="777" y="835"/>
                  </a:lnTo>
                  <a:lnTo>
                    <a:pt x="776" y="844"/>
                  </a:lnTo>
                  <a:lnTo>
                    <a:pt x="760" y="854"/>
                  </a:lnTo>
                  <a:lnTo>
                    <a:pt x="760" y="860"/>
                  </a:lnTo>
                  <a:lnTo>
                    <a:pt x="758" y="865"/>
                  </a:lnTo>
                  <a:lnTo>
                    <a:pt x="757" y="871"/>
                  </a:lnTo>
                  <a:lnTo>
                    <a:pt x="753" y="877"/>
                  </a:lnTo>
                  <a:lnTo>
                    <a:pt x="743" y="865"/>
                  </a:lnTo>
                  <a:lnTo>
                    <a:pt x="733" y="871"/>
                  </a:lnTo>
                  <a:lnTo>
                    <a:pt x="734" y="882"/>
                  </a:lnTo>
                  <a:lnTo>
                    <a:pt x="734" y="895"/>
                  </a:lnTo>
                  <a:lnTo>
                    <a:pt x="724" y="901"/>
                  </a:lnTo>
                  <a:lnTo>
                    <a:pt x="721" y="898"/>
                  </a:lnTo>
                  <a:lnTo>
                    <a:pt x="720" y="894"/>
                  </a:lnTo>
                  <a:lnTo>
                    <a:pt x="718" y="890"/>
                  </a:lnTo>
                  <a:lnTo>
                    <a:pt x="715" y="884"/>
                  </a:lnTo>
                  <a:lnTo>
                    <a:pt x="703" y="885"/>
                  </a:lnTo>
                  <a:lnTo>
                    <a:pt x="701" y="890"/>
                  </a:lnTo>
                  <a:lnTo>
                    <a:pt x="703" y="894"/>
                  </a:lnTo>
                  <a:lnTo>
                    <a:pt x="704" y="898"/>
                  </a:lnTo>
                  <a:lnTo>
                    <a:pt x="705" y="902"/>
                  </a:lnTo>
                  <a:lnTo>
                    <a:pt x="704" y="907"/>
                  </a:lnTo>
                  <a:lnTo>
                    <a:pt x="703" y="911"/>
                  </a:lnTo>
                  <a:lnTo>
                    <a:pt x="698" y="914"/>
                  </a:lnTo>
                  <a:lnTo>
                    <a:pt x="693" y="917"/>
                  </a:lnTo>
                  <a:lnTo>
                    <a:pt x="690" y="911"/>
                  </a:lnTo>
                  <a:lnTo>
                    <a:pt x="688" y="905"/>
                  </a:lnTo>
                  <a:lnTo>
                    <a:pt x="685" y="900"/>
                  </a:lnTo>
                  <a:lnTo>
                    <a:pt x="683" y="895"/>
                  </a:lnTo>
                  <a:lnTo>
                    <a:pt x="673" y="900"/>
                  </a:lnTo>
                  <a:lnTo>
                    <a:pt x="674" y="924"/>
                  </a:lnTo>
                  <a:lnTo>
                    <a:pt x="664" y="930"/>
                  </a:lnTo>
                  <a:lnTo>
                    <a:pt x="650" y="912"/>
                  </a:lnTo>
                  <a:lnTo>
                    <a:pt x="644" y="920"/>
                  </a:lnTo>
                  <a:lnTo>
                    <a:pt x="645" y="927"/>
                  </a:lnTo>
                  <a:lnTo>
                    <a:pt x="648" y="937"/>
                  </a:lnTo>
                  <a:lnTo>
                    <a:pt x="647" y="947"/>
                  </a:lnTo>
                  <a:lnTo>
                    <a:pt x="627" y="947"/>
                  </a:lnTo>
                  <a:lnTo>
                    <a:pt x="628" y="957"/>
                  </a:lnTo>
                  <a:lnTo>
                    <a:pt x="630" y="967"/>
                  </a:lnTo>
                  <a:lnTo>
                    <a:pt x="630" y="978"/>
                  </a:lnTo>
                  <a:lnTo>
                    <a:pt x="627" y="990"/>
                  </a:lnTo>
                  <a:lnTo>
                    <a:pt x="622" y="980"/>
                  </a:lnTo>
                  <a:lnTo>
                    <a:pt x="612" y="985"/>
                  </a:lnTo>
                  <a:lnTo>
                    <a:pt x="614" y="991"/>
                  </a:lnTo>
                  <a:lnTo>
                    <a:pt x="615" y="1000"/>
                  </a:lnTo>
                  <a:lnTo>
                    <a:pt x="615" y="1007"/>
                  </a:lnTo>
                  <a:lnTo>
                    <a:pt x="617" y="1015"/>
                  </a:lnTo>
                  <a:lnTo>
                    <a:pt x="608" y="1023"/>
                  </a:lnTo>
                  <a:lnTo>
                    <a:pt x="605" y="1018"/>
                  </a:lnTo>
                  <a:lnTo>
                    <a:pt x="604" y="1013"/>
                  </a:lnTo>
                  <a:lnTo>
                    <a:pt x="601" y="1008"/>
                  </a:lnTo>
                  <a:lnTo>
                    <a:pt x="595" y="1005"/>
                  </a:lnTo>
                  <a:lnTo>
                    <a:pt x="590" y="1011"/>
                  </a:lnTo>
                  <a:lnTo>
                    <a:pt x="590" y="1020"/>
                  </a:lnTo>
                  <a:lnTo>
                    <a:pt x="591" y="1027"/>
                  </a:lnTo>
                  <a:lnTo>
                    <a:pt x="588" y="1036"/>
                  </a:lnTo>
                  <a:lnTo>
                    <a:pt x="572" y="1033"/>
                  </a:lnTo>
                  <a:lnTo>
                    <a:pt x="567" y="1036"/>
                  </a:lnTo>
                  <a:lnTo>
                    <a:pt x="564" y="1043"/>
                  </a:lnTo>
                  <a:lnTo>
                    <a:pt x="561" y="1048"/>
                  </a:lnTo>
                  <a:lnTo>
                    <a:pt x="555" y="1053"/>
                  </a:lnTo>
                  <a:lnTo>
                    <a:pt x="537" y="1043"/>
                  </a:lnTo>
                  <a:lnTo>
                    <a:pt x="535" y="1048"/>
                  </a:lnTo>
                  <a:lnTo>
                    <a:pt x="535" y="1056"/>
                  </a:lnTo>
                  <a:lnTo>
                    <a:pt x="535" y="1061"/>
                  </a:lnTo>
                  <a:lnTo>
                    <a:pt x="531" y="1064"/>
                  </a:lnTo>
                  <a:lnTo>
                    <a:pt x="510" y="1068"/>
                  </a:lnTo>
                  <a:lnTo>
                    <a:pt x="508" y="1083"/>
                  </a:lnTo>
                  <a:lnTo>
                    <a:pt x="505" y="1096"/>
                  </a:lnTo>
                  <a:lnTo>
                    <a:pt x="499" y="1110"/>
                  </a:lnTo>
                  <a:lnTo>
                    <a:pt x="495" y="1124"/>
                  </a:lnTo>
                  <a:lnTo>
                    <a:pt x="507" y="1150"/>
                  </a:lnTo>
                  <a:lnTo>
                    <a:pt x="514" y="1177"/>
                  </a:lnTo>
                  <a:lnTo>
                    <a:pt x="518" y="1206"/>
                  </a:lnTo>
                  <a:lnTo>
                    <a:pt x="518" y="1234"/>
                  </a:lnTo>
                  <a:lnTo>
                    <a:pt x="520" y="1239"/>
                  </a:lnTo>
                  <a:lnTo>
                    <a:pt x="524" y="1244"/>
                  </a:lnTo>
                  <a:lnTo>
                    <a:pt x="530" y="1249"/>
                  </a:lnTo>
                  <a:lnTo>
                    <a:pt x="535" y="1254"/>
                  </a:lnTo>
                  <a:lnTo>
                    <a:pt x="540" y="1257"/>
                  </a:lnTo>
                  <a:lnTo>
                    <a:pt x="545" y="1259"/>
                  </a:lnTo>
                  <a:lnTo>
                    <a:pt x="551" y="1259"/>
                  </a:lnTo>
                  <a:lnTo>
                    <a:pt x="557" y="1257"/>
                  </a:lnTo>
                  <a:lnTo>
                    <a:pt x="561" y="1256"/>
                  </a:lnTo>
                  <a:lnTo>
                    <a:pt x="567" y="1254"/>
                  </a:lnTo>
                  <a:lnTo>
                    <a:pt x="572" y="1253"/>
                  </a:lnTo>
                  <a:lnTo>
                    <a:pt x="578" y="1250"/>
                  </a:lnTo>
                  <a:lnTo>
                    <a:pt x="582" y="1247"/>
                  </a:lnTo>
                  <a:lnTo>
                    <a:pt x="587" y="1244"/>
                  </a:lnTo>
                  <a:lnTo>
                    <a:pt x="591" y="1240"/>
                  </a:lnTo>
                  <a:lnTo>
                    <a:pt x="597" y="1236"/>
                  </a:lnTo>
                  <a:lnTo>
                    <a:pt x="604" y="1224"/>
                  </a:lnTo>
                  <a:lnTo>
                    <a:pt x="612" y="1213"/>
                  </a:lnTo>
                  <a:lnTo>
                    <a:pt x="621" y="1203"/>
                  </a:lnTo>
                  <a:lnTo>
                    <a:pt x="631" y="1191"/>
                  </a:lnTo>
                  <a:lnTo>
                    <a:pt x="634" y="1189"/>
                  </a:lnTo>
                  <a:lnTo>
                    <a:pt x="640" y="1186"/>
                  </a:lnTo>
                  <a:lnTo>
                    <a:pt x="647" y="1184"/>
                  </a:lnTo>
                  <a:lnTo>
                    <a:pt x="655" y="1180"/>
                  </a:lnTo>
                  <a:lnTo>
                    <a:pt x="667" y="1180"/>
                  </a:lnTo>
                  <a:lnTo>
                    <a:pt x="684" y="1187"/>
                  </a:lnTo>
                  <a:lnTo>
                    <a:pt x="697" y="1186"/>
                  </a:lnTo>
                  <a:lnTo>
                    <a:pt x="708" y="1183"/>
                  </a:lnTo>
                  <a:lnTo>
                    <a:pt x="720" y="1179"/>
                  </a:lnTo>
                  <a:lnTo>
                    <a:pt x="730" y="1173"/>
                  </a:lnTo>
                  <a:lnTo>
                    <a:pt x="738" y="1166"/>
                  </a:lnTo>
                  <a:lnTo>
                    <a:pt x="747" y="1159"/>
                  </a:lnTo>
                  <a:lnTo>
                    <a:pt x="756" y="1149"/>
                  </a:lnTo>
                  <a:lnTo>
                    <a:pt x="761" y="1137"/>
                  </a:lnTo>
                  <a:lnTo>
                    <a:pt x="767" y="1129"/>
                  </a:lnTo>
                  <a:lnTo>
                    <a:pt x="773" y="1117"/>
                  </a:lnTo>
                  <a:lnTo>
                    <a:pt x="778" y="1106"/>
                  </a:lnTo>
                  <a:lnTo>
                    <a:pt x="784" y="1093"/>
                  </a:lnTo>
                  <a:lnTo>
                    <a:pt x="788" y="1091"/>
                  </a:lnTo>
                  <a:lnTo>
                    <a:pt x="791" y="1088"/>
                  </a:lnTo>
                  <a:lnTo>
                    <a:pt x="797" y="1086"/>
                  </a:lnTo>
                  <a:lnTo>
                    <a:pt x="803" y="1083"/>
                  </a:lnTo>
                  <a:lnTo>
                    <a:pt x="814" y="1087"/>
                  </a:lnTo>
                  <a:lnTo>
                    <a:pt x="816" y="1091"/>
                  </a:lnTo>
                  <a:lnTo>
                    <a:pt x="818" y="1096"/>
                  </a:lnTo>
                  <a:lnTo>
                    <a:pt x="820" y="1101"/>
                  </a:lnTo>
                  <a:lnTo>
                    <a:pt x="818" y="1107"/>
                  </a:lnTo>
                  <a:lnTo>
                    <a:pt x="813" y="1110"/>
                  </a:lnTo>
                  <a:lnTo>
                    <a:pt x="810" y="1126"/>
                  </a:lnTo>
                  <a:lnTo>
                    <a:pt x="820" y="1136"/>
                  </a:lnTo>
                  <a:lnTo>
                    <a:pt x="806" y="1141"/>
                  </a:lnTo>
                  <a:lnTo>
                    <a:pt x="804" y="1149"/>
                  </a:lnTo>
                  <a:lnTo>
                    <a:pt x="806" y="1157"/>
                  </a:lnTo>
                  <a:lnTo>
                    <a:pt x="808" y="1166"/>
                  </a:lnTo>
                  <a:lnTo>
                    <a:pt x="806" y="1176"/>
                  </a:lnTo>
                  <a:lnTo>
                    <a:pt x="787" y="1174"/>
                  </a:lnTo>
                  <a:lnTo>
                    <a:pt x="793" y="1191"/>
                  </a:lnTo>
                  <a:lnTo>
                    <a:pt x="784" y="1209"/>
                  </a:lnTo>
                  <a:lnTo>
                    <a:pt x="780" y="1207"/>
                  </a:lnTo>
                  <a:lnTo>
                    <a:pt x="777" y="1204"/>
                  </a:lnTo>
                  <a:lnTo>
                    <a:pt x="773" y="1201"/>
                  </a:lnTo>
                  <a:lnTo>
                    <a:pt x="767" y="1199"/>
                  </a:lnTo>
                  <a:lnTo>
                    <a:pt x="761" y="1203"/>
                  </a:lnTo>
                  <a:lnTo>
                    <a:pt x="761" y="1210"/>
                  </a:lnTo>
                  <a:lnTo>
                    <a:pt x="764" y="1217"/>
                  </a:lnTo>
                  <a:lnTo>
                    <a:pt x="763" y="1226"/>
                  </a:lnTo>
                  <a:lnTo>
                    <a:pt x="758" y="1227"/>
                  </a:lnTo>
                  <a:lnTo>
                    <a:pt x="756" y="1230"/>
                  </a:lnTo>
                  <a:lnTo>
                    <a:pt x="750" y="1234"/>
                  </a:lnTo>
                  <a:lnTo>
                    <a:pt x="744" y="1236"/>
                  </a:lnTo>
                  <a:lnTo>
                    <a:pt x="733" y="1219"/>
                  </a:lnTo>
                  <a:lnTo>
                    <a:pt x="727" y="1221"/>
                  </a:lnTo>
                  <a:lnTo>
                    <a:pt x="724" y="1227"/>
                  </a:lnTo>
                  <a:lnTo>
                    <a:pt x="725" y="1234"/>
                  </a:lnTo>
                  <a:lnTo>
                    <a:pt x="727" y="1240"/>
                  </a:lnTo>
                  <a:lnTo>
                    <a:pt x="718" y="1244"/>
                  </a:lnTo>
                  <a:lnTo>
                    <a:pt x="711" y="1243"/>
                  </a:lnTo>
                  <a:lnTo>
                    <a:pt x="708" y="1237"/>
                  </a:lnTo>
                  <a:lnTo>
                    <a:pt x="705" y="1232"/>
                  </a:lnTo>
                  <a:lnTo>
                    <a:pt x="701" y="1227"/>
                  </a:lnTo>
                  <a:lnTo>
                    <a:pt x="691" y="1232"/>
                  </a:lnTo>
                  <a:lnTo>
                    <a:pt x="694" y="1237"/>
                  </a:lnTo>
                  <a:lnTo>
                    <a:pt x="693" y="1243"/>
                  </a:lnTo>
                  <a:lnTo>
                    <a:pt x="688" y="1249"/>
                  </a:lnTo>
                  <a:lnTo>
                    <a:pt x="683" y="1252"/>
                  </a:lnTo>
                  <a:lnTo>
                    <a:pt x="677" y="1249"/>
                  </a:lnTo>
                  <a:lnTo>
                    <a:pt x="674" y="1244"/>
                  </a:lnTo>
                  <a:lnTo>
                    <a:pt x="671" y="1242"/>
                  </a:lnTo>
                  <a:lnTo>
                    <a:pt x="665" y="1239"/>
                  </a:lnTo>
                  <a:lnTo>
                    <a:pt x="661" y="1242"/>
                  </a:lnTo>
                  <a:lnTo>
                    <a:pt x="660" y="1247"/>
                  </a:lnTo>
                  <a:lnTo>
                    <a:pt x="660" y="1254"/>
                  </a:lnTo>
                  <a:lnTo>
                    <a:pt x="661" y="1262"/>
                  </a:lnTo>
                  <a:lnTo>
                    <a:pt x="657" y="1269"/>
                  </a:lnTo>
                  <a:lnTo>
                    <a:pt x="650" y="1267"/>
                  </a:lnTo>
                  <a:lnTo>
                    <a:pt x="643" y="1266"/>
                  </a:lnTo>
                  <a:lnTo>
                    <a:pt x="634" y="1270"/>
                  </a:lnTo>
                  <a:lnTo>
                    <a:pt x="635" y="1293"/>
                  </a:lnTo>
                  <a:lnTo>
                    <a:pt x="622" y="1294"/>
                  </a:lnTo>
                  <a:lnTo>
                    <a:pt x="625" y="1313"/>
                  </a:lnTo>
                  <a:lnTo>
                    <a:pt x="620" y="1319"/>
                  </a:lnTo>
                  <a:lnTo>
                    <a:pt x="615" y="1324"/>
                  </a:lnTo>
                  <a:lnTo>
                    <a:pt x="615" y="1333"/>
                  </a:lnTo>
                  <a:lnTo>
                    <a:pt x="614" y="1342"/>
                  </a:lnTo>
                  <a:lnTo>
                    <a:pt x="604" y="1345"/>
                  </a:lnTo>
                  <a:lnTo>
                    <a:pt x="595" y="1352"/>
                  </a:lnTo>
                  <a:lnTo>
                    <a:pt x="585" y="1359"/>
                  </a:lnTo>
                  <a:lnTo>
                    <a:pt x="574" y="1366"/>
                  </a:lnTo>
                  <a:lnTo>
                    <a:pt x="571" y="1370"/>
                  </a:lnTo>
                  <a:lnTo>
                    <a:pt x="567" y="1375"/>
                  </a:lnTo>
                  <a:lnTo>
                    <a:pt x="562" y="1379"/>
                  </a:lnTo>
                  <a:lnTo>
                    <a:pt x="555" y="1383"/>
                  </a:lnTo>
                  <a:lnTo>
                    <a:pt x="550" y="1392"/>
                  </a:lnTo>
                  <a:lnTo>
                    <a:pt x="544" y="1403"/>
                  </a:lnTo>
                  <a:lnTo>
                    <a:pt x="540" y="1415"/>
                  </a:lnTo>
                  <a:lnTo>
                    <a:pt x="535" y="1427"/>
                  </a:lnTo>
                  <a:lnTo>
                    <a:pt x="535" y="1440"/>
                  </a:lnTo>
                  <a:lnTo>
                    <a:pt x="538" y="1455"/>
                  </a:lnTo>
                  <a:lnTo>
                    <a:pt x="542" y="1469"/>
                  </a:lnTo>
                  <a:lnTo>
                    <a:pt x="548" y="1482"/>
                  </a:lnTo>
                  <a:lnTo>
                    <a:pt x="554" y="1486"/>
                  </a:lnTo>
                  <a:lnTo>
                    <a:pt x="561" y="1489"/>
                  </a:lnTo>
                  <a:lnTo>
                    <a:pt x="570" y="1492"/>
                  </a:lnTo>
                  <a:lnTo>
                    <a:pt x="578" y="1495"/>
                  </a:lnTo>
                  <a:lnTo>
                    <a:pt x="585" y="1493"/>
                  </a:lnTo>
                  <a:lnTo>
                    <a:pt x="594" y="1490"/>
                  </a:lnTo>
                  <a:lnTo>
                    <a:pt x="601" y="1489"/>
                  </a:lnTo>
                  <a:lnTo>
                    <a:pt x="610" y="1486"/>
                  </a:lnTo>
                  <a:lnTo>
                    <a:pt x="617" y="1480"/>
                  </a:lnTo>
                  <a:lnTo>
                    <a:pt x="625" y="1475"/>
                  </a:lnTo>
                  <a:lnTo>
                    <a:pt x="634" y="1469"/>
                  </a:lnTo>
                  <a:lnTo>
                    <a:pt x="643" y="1463"/>
                  </a:lnTo>
                  <a:lnTo>
                    <a:pt x="651" y="1458"/>
                  </a:lnTo>
                  <a:lnTo>
                    <a:pt x="661" y="1453"/>
                  </a:lnTo>
                  <a:lnTo>
                    <a:pt x="671" y="1450"/>
                  </a:lnTo>
                  <a:lnTo>
                    <a:pt x="683" y="1448"/>
                  </a:lnTo>
                  <a:lnTo>
                    <a:pt x="693" y="1452"/>
                  </a:lnTo>
                  <a:lnTo>
                    <a:pt x="703" y="1456"/>
                  </a:lnTo>
                  <a:lnTo>
                    <a:pt x="713" y="1459"/>
                  </a:lnTo>
                  <a:lnTo>
                    <a:pt x="724" y="1460"/>
                  </a:lnTo>
                  <a:lnTo>
                    <a:pt x="735" y="1462"/>
                  </a:lnTo>
                  <a:lnTo>
                    <a:pt x="747" y="1460"/>
                  </a:lnTo>
                  <a:lnTo>
                    <a:pt x="758" y="1458"/>
                  </a:lnTo>
                  <a:lnTo>
                    <a:pt x="770" y="1453"/>
                  </a:lnTo>
                  <a:lnTo>
                    <a:pt x="781" y="1445"/>
                  </a:lnTo>
                  <a:lnTo>
                    <a:pt x="790" y="1435"/>
                  </a:lnTo>
                  <a:lnTo>
                    <a:pt x="797" y="1423"/>
                  </a:lnTo>
                  <a:lnTo>
                    <a:pt x="804" y="1412"/>
                  </a:lnTo>
                  <a:lnTo>
                    <a:pt x="811" y="1400"/>
                  </a:lnTo>
                  <a:lnTo>
                    <a:pt x="823" y="1395"/>
                  </a:lnTo>
                  <a:lnTo>
                    <a:pt x="833" y="1403"/>
                  </a:lnTo>
                  <a:lnTo>
                    <a:pt x="836" y="1407"/>
                  </a:lnTo>
                  <a:lnTo>
                    <a:pt x="840" y="1413"/>
                  </a:lnTo>
                  <a:lnTo>
                    <a:pt x="843" y="1420"/>
                  </a:lnTo>
                  <a:lnTo>
                    <a:pt x="846" y="1427"/>
                  </a:lnTo>
                  <a:lnTo>
                    <a:pt x="844" y="1442"/>
                  </a:lnTo>
                  <a:lnTo>
                    <a:pt x="843" y="1455"/>
                  </a:lnTo>
                  <a:lnTo>
                    <a:pt x="840" y="1469"/>
                  </a:lnTo>
                  <a:lnTo>
                    <a:pt x="838" y="1482"/>
                  </a:lnTo>
                  <a:lnTo>
                    <a:pt x="821" y="1482"/>
                  </a:lnTo>
                  <a:lnTo>
                    <a:pt x="820" y="1489"/>
                  </a:lnTo>
                  <a:lnTo>
                    <a:pt x="818" y="1496"/>
                  </a:lnTo>
                  <a:lnTo>
                    <a:pt x="817" y="1505"/>
                  </a:lnTo>
                  <a:lnTo>
                    <a:pt x="811" y="1510"/>
                  </a:lnTo>
                  <a:lnTo>
                    <a:pt x="804" y="1496"/>
                  </a:lnTo>
                  <a:lnTo>
                    <a:pt x="797" y="1499"/>
                  </a:lnTo>
                  <a:lnTo>
                    <a:pt x="797" y="1503"/>
                  </a:lnTo>
                  <a:lnTo>
                    <a:pt x="794" y="1508"/>
                  </a:lnTo>
                  <a:lnTo>
                    <a:pt x="793" y="1513"/>
                  </a:lnTo>
                  <a:lnTo>
                    <a:pt x="791" y="1518"/>
                  </a:lnTo>
                  <a:lnTo>
                    <a:pt x="787" y="1522"/>
                  </a:lnTo>
                  <a:lnTo>
                    <a:pt x="786" y="1516"/>
                  </a:lnTo>
                  <a:lnTo>
                    <a:pt x="784" y="1509"/>
                  </a:lnTo>
                  <a:lnTo>
                    <a:pt x="780" y="1505"/>
                  </a:lnTo>
                  <a:lnTo>
                    <a:pt x="771" y="1505"/>
                  </a:lnTo>
                  <a:lnTo>
                    <a:pt x="768" y="1510"/>
                  </a:lnTo>
                  <a:lnTo>
                    <a:pt x="767" y="1518"/>
                  </a:lnTo>
                  <a:lnTo>
                    <a:pt x="767" y="1525"/>
                  </a:lnTo>
                  <a:lnTo>
                    <a:pt x="761" y="1532"/>
                  </a:lnTo>
                  <a:lnTo>
                    <a:pt x="757" y="1526"/>
                  </a:lnTo>
                  <a:lnTo>
                    <a:pt x="757" y="1519"/>
                  </a:lnTo>
                  <a:lnTo>
                    <a:pt x="756" y="1512"/>
                  </a:lnTo>
                  <a:lnTo>
                    <a:pt x="751" y="1505"/>
                  </a:lnTo>
                  <a:lnTo>
                    <a:pt x="746" y="1510"/>
                  </a:lnTo>
                  <a:lnTo>
                    <a:pt x="743" y="1518"/>
                  </a:lnTo>
                  <a:lnTo>
                    <a:pt x="740" y="1526"/>
                  </a:lnTo>
                  <a:lnTo>
                    <a:pt x="734" y="1533"/>
                  </a:lnTo>
                  <a:lnTo>
                    <a:pt x="730" y="1526"/>
                  </a:lnTo>
                  <a:lnTo>
                    <a:pt x="731" y="1518"/>
                  </a:lnTo>
                  <a:lnTo>
                    <a:pt x="733" y="1509"/>
                  </a:lnTo>
                  <a:lnTo>
                    <a:pt x="730" y="1500"/>
                  </a:lnTo>
                  <a:lnTo>
                    <a:pt x="721" y="1500"/>
                  </a:lnTo>
                  <a:lnTo>
                    <a:pt x="720" y="1506"/>
                  </a:lnTo>
                  <a:lnTo>
                    <a:pt x="718" y="1512"/>
                  </a:lnTo>
                  <a:lnTo>
                    <a:pt x="717" y="1519"/>
                  </a:lnTo>
                  <a:lnTo>
                    <a:pt x="715" y="1525"/>
                  </a:lnTo>
                  <a:lnTo>
                    <a:pt x="710" y="1532"/>
                  </a:lnTo>
                  <a:lnTo>
                    <a:pt x="708" y="1526"/>
                  </a:lnTo>
                  <a:lnTo>
                    <a:pt x="708" y="1519"/>
                  </a:lnTo>
                  <a:lnTo>
                    <a:pt x="707" y="1512"/>
                  </a:lnTo>
                  <a:lnTo>
                    <a:pt x="707" y="1505"/>
                  </a:lnTo>
                  <a:lnTo>
                    <a:pt x="695" y="1502"/>
                  </a:lnTo>
                  <a:lnTo>
                    <a:pt x="694" y="1509"/>
                  </a:lnTo>
                  <a:lnTo>
                    <a:pt x="693" y="1515"/>
                  </a:lnTo>
                  <a:lnTo>
                    <a:pt x="690" y="1522"/>
                  </a:lnTo>
                  <a:lnTo>
                    <a:pt x="690" y="1531"/>
                  </a:lnTo>
                  <a:lnTo>
                    <a:pt x="678" y="1532"/>
                  </a:lnTo>
                  <a:lnTo>
                    <a:pt x="677" y="1526"/>
                  </a:lnTo>
                  <a:lnTo>
                    <a:pt x="675" y="1519"/>
                  </a:lnTo>
                  <a:lnTo>
                    <a:pt x="673" y="1513"/>
                  </a:lnTo>
                  <a:lnTo>
                    <a:pt x="668" y="1510"/>
                  </a:lnTo>
                  <a:lnTo>
                    <a:pt x="664" y="1512"/>
                  </a:lnTo>
                  <a:lnTo>
                    <a:pt x="663" y="1518"/>
                  </a:lnTo>
                  <a:lnTo>
                    <a:pt x="660" y="1522"/>
                  </a:lnTo>
                  <a:lnTo>
                    <a:pt x="658" y="1529"/>
                  </a:lnTo>
                  <a:lnTo>
                    <a:pt x="658" y="1536"/>
                  </a:lnTo>
                  <a:lnTo>
                    <a:pt x="653" y="1546"/>
                  </a:lnTo>
                  <a:lnTo>
                    <a:pt x="650" y="1542"/>
                  </a:lnTo>
                  <a:lnTo>
                    <a:pt x="645" y="1535"/>
                  </a:lnTo>
                  <a:lnTo>
                    <a:pt x="640" y="1531"/>
                  </a:lnTo>
                  <a:lnTo>
                    <a:pt x="634" y="1539"/>
                  </a:lnTo>
                  <a:lnTo>
                    <a:pt x="633" y="1551"/>
                  </a:lnTo>
                  <a:lnTo>
                    <a:pt x="631" y="1561"/>
                  </a:lnTo>
                  <a:lnTo>
                    <a:pt x="622" y="1568"/>
                  </a:lnTo>
                  <a:lnTo>
                    <a:pt x="614" y="1563"/>
                  </a:lnTo>
                  <a:lnTo>
                    <a:pt x="607" y="1569"/>
                  </a:lnTo>
                  <a:lnTo>
                    <a:pt x="605" y="1581"/>
                  </a:lnTo>
                  <a:lnTo>
                    <a:pt x="604" y="1592"/>
                  </a:lnTo>
                  <a:lnTo>
                    <a:pt x="600" y="1601"/>
                  </a:lnTo>
                  <a:lnTo>
                    <a:pt x="590" y="1592"/>
                  </a:lnTo>
                  <a:lnTo>
                    <a:pt x="582" y="1596"/>
                  </a:lnTo>
                  <a:lnTo>
                    <a:pt x="581" y="1603"/>
                  </a:lnTo>
                  <a:lnTo>
                    <a:pt x="580" y="1611"/>
                  </a:lnTo>
                  <a:lnTo>
                    <a:pt x="578" y="1618"/>
                  </a:lnTo>
                  <a:lnTo>
                    <a:pt x="572" y="1623"/>
                  </a:lnTo>
                  <a:lnTo>
                    <a:pt x="564" y="1609"/>
                  </a:lnTo>
                  <a:lnTo>
                    <a:pt x="555" y="1628"/>
                  </a:lnTo>
                  <a:lnTo>
                    <a:pt x="547" y="1641"/>
                  </a:lnTo>
                  <a:lnTo>
                    <a:pt x="541" y="1623"/>
                  </a:lnTo>
                  <a:lnTo>
                    <a:pt x="532" y="1631"/>
                  </a:lnTo>
                  <a:lnTo>
                    <a:pt x="531" y="1638"/>
                  </a:lnTo>
                  <a:lnTo>
                    <a:pt x="531" y="1645"/>
                  </a:lnTo>
                  <a:lnTo>
                    <a:pt x="530" y="1654"/>
                  </a:lnTo>
                  <a:lnTo>
                    <a:pt x="527" y="1661"/>
                  </a:lnTo>
                  <a:lnTo>
                    <a:pt x="512" y="1656"/>
                  </a:lnTo>
                  <a:lnTo>
                    <a:pt x="508" y="1675"/>
                  </a:lnTo>
                  <a:lnTo>
                    <a:pt x="508" y="1694"/>
                  </a:lnTo>
                  <a:lnTo>
                    <a:pt x="511" y="1715"/>
                  </a:lnTo>
                  <a:lnTo>
                    <a:pt x="512" y="1737"/>
                  </a:lnTo>
                  <a:lnTo>
                    <a:pt x="518" y="1742"/>
                  </a:lnTo>
                  <a:lnTo>
                    <a:pt x="522" y="1742"/>
                  </a:lnTo>
                  <a:lnTo>
                    <a:pt x="527" y="1744"/>
                  </a:lnTo>
                  <a:lnTo>
                    <a:pt x="531" y="1745"/>
                  </a:lnTo>
                  <a:lnTo>
                    <a:pt x="537" y="1747"/>
                  </a:lnTo>
                  <a:lnTo>
                    <a:pt x="561" y="1742"/>
                  </a:lnTo>
                  <a:lnTo>
                    <a:pt x="584" y="1737"/>
                  </a:lnTo>
                  <a:lnTo>
                    <a:pt x="607" y="1732"/>
                  </a:lnTo>
                  <a:lnTo>
                    <a:pt x="630" y="1728"/>
                  </a:lnTo>
                  <a:lnTo>
                    <a:pt x="653" y="1726"/>
                  </a:lnTo>
                  <a:lnTo>
                    <a:pt x="675" y="1729"/>
                  </a:lnTo>
                  <a:lnTo>
                    <a:pt x="698" y="1735"/>
                  </a:lnTo>
                  <a:lnTo>
                    <a:pt x="721" y="1747"/>
                  </a:lnTo>
                  <a:lnTo>
                    <a:pt x="734" y="1747"/>
                  </a:lnTo>
                  <a:lnTo>
                    <a:pt x="747" y="1745"/>
                  </a:lnTo>
                  <a:lnTo>
                    <a:pt x="758" y="1742"/>
                  </a:lnTo>
                  <a:lnTo>
                    <a:pt x="770" y="1738"/>
                  </a:lnTo>
                  <a:lnTo>
                    <a:pt x="781" y="1734"/>
                  </a:lnTo>
                  <a:lnTo>
                    <a:pt x="793" y="1728"/>
                  </a:lnTo>
                  <a:lnTo>
                    <a:pt x="804" y="1722"/>
                  </a:lnTo>
                  <a:lnTo>
                    <a:pt x="814" y="1716"/>
                  </a:lnTo>
                  <a:lnTo>
                    <a:pt x="827" y="1719"/>
                  </a:lnTo>
                  <a:lnTo>
                    <a:pt x="830" y="1722"/>
                  </a:lnTo>
                  <a:lnTo>
                    <a:pt x="833" y="1726"/>
                  </a:lnTo>
                  <a:lnTo>
                    <a:pt x="834" y="1732"/>
                  </a:lnTo>
                  <a:lnTo>
                    <a:pt x="837" y="1738"/>
                  </a:lnTo>
                  <a:lnTo>
                    <a:pt x="836" y="1744"/>
                  </a:lnTo>
                  <a:lnTo>
                    <a:pt x="831" y="1748"/>
                  </a:lnTo>
                  <a:lnTo>
                    <a:pt x="830" y="1755"/>
                  </a:lnTo>
                  <a:lnTo>
                    <a:pt x="833" y="1764"/>
                  </a:lnTo>
                  <a:lnTo>
                    <a:pt x="821" y="1764"/>
                  </a:lnTo>
                  <a:lnTo>
                    <a:pt x="816" y="1769"/>
                  </a:lnTo>
                  <a:lnTo>
                    <a:pt x="814" y="1774"/>
                  </a:lnTo>
                  <a:lnTo>
                    <a:pt x="814" y="1779"/>
                  </a:lnTo>
                  <a:lnTo>
                    <a:pt x="813" y="1785"/>
                  </a:lnTo>
                  <a:lnTo>
                    <a:pt x="811" y="1791"/>
                  </a:lnTo>
                  <a:lnTo>
                    <a:pt x="796" y="1784"/>
                  </a:lnTo>
                  <a:lnTo>
                    <a:pt x="791" y="1788"/>
                  </a:lnTo>
                  <a:lnTo>
                    <a:pt x="790" y="1795"/>
                  </a:lnTo>
                  <a:lnTo>
                    <a:pt x="787" y="1802"/>
                  </a:lnTo>
                  <a:lnTo>
                    <a:pt x="781" y="1808"/>
                  </a:lnTo>
                  <a:lnTo>
                    <a:pt x="778" y="1805"/>
                  </a:lnTo>
                  <a:lnTo>
                    <a:pt x="776" y="1799"/>
                  </a:lnTo>
                  <a:lnTo>
                    <a:pt x="771" y="1795"/>
                  </a:lnTo>
                  <a:lnTo>
                    <a:pt x="766" y="1792"/>
                  </a:lnTo>
                  <a:lnTo>
                    <a:pt x="764" y="1798"/>
                  </a:lnTo>
                  <a:lnTo>
                    <a:pt x="763" y="1804"/>
                  </a:lnTo>
                  <a:lnTo>
                    <a:pt x="760" y="1809"/>
                  </a:lnTo>
                  <a:lnTo>
                    <a:pt x="757" y="1815"/>
                  </a:lnTo>
                  <a:lnTo>
                    <a:pt x="751" y="1817"/>
                  </a:lnTo>
                  <a:lnTo>
                    <a:pt x="748" y="1809"/>
                  </a:lnTo>
                  <a:lnTo>
                    <a:pt x="750" y="1804"/>
                  </a:lnTo>
                  <a:lnTo>
                    <a:pt x="750" y="1797"/>
                  </a:lnTo>
                  <a:lnTo>
                    <a:pt x="747" y="1791"/>
                  </a:lnTo>
                  <a:lnTo>
                    <a:pt x="741" y="1788"/>
                  </a:lnTo>
                  <a:lnTo>
                    <a:pt x="737" y="1794"/>
                  </a:lnTo>
                  <a:lnTo>
                    <a:pt x="734" y="1802"/>
                  </a:lnTo>
                  <a:lnTo>
                    <a:pt x="731" y="1812"/>
                  </a:lnTo>
                  <a:lnTo>
                    <a:pt x="725" y="1819"/>
                  </a:lnTo>
                  <a:lnTo>
                    <a:pt x="721" y="1812"/>
                  </a:lnTo>
                  <a:lnTo>
                    <a:pt x="723" y="1804"/>
                  </a:lnTo>
                  <a:lnTo>
                    <a:pt x="723" y="1795"/>
                  </a:lnTo>
                  <a:lnTo>
                    <a:pt x="718" y="1788"/>
                  </a:lnTo>
                  <a:lnTo>
                    <a:pt x="710" y="1791"/>
                  </a:lnTo>
                  <a:lnTo>
                    <a:pt x="707" y="1798"/>
                  </a:lnTo>
                  <a:lnTo>
                    <a:pt x="707" y="1807"/>
                  </a:lnTo>
                  <a:lnTo>
                    <a:pt x="703" y="1815"/>
                  </a:lnTo>
                  <a:lnTo>
                    <a:pt x="698" y="1811"/>
                  </a:lnTo>
                  <a:lnTo>
                    <a:pt x="698" y="1804"/>
                  </a:lnTo>
                  <a:lnTo>
                    <a:pt x="697" y="1795"/>
                  </a:lnTo>
                  <a:lnTo>
                    <a:pt x="693" y="1789"/>
                  </a:lnTo>
                  <a:lnTo>
                    <a:pt x="685" y="1791"/>
                  </a:lnTo>
                  <a:lnTo>
                    <a:pt x="683" y="1797"/>
                  </a:lnTo>
                  <a:lnTo>
                    <a:pt x="683" y="1802"/>
                  </a:lnTo>
                  <a:lnTo>
                    <a:pt x="684" y="1809"/>
                  </a:lnTo>
                  <a:lnTo>
                    <a:pt x="668" y="1812"/>
                  </a:lnTo>
                  <a:lnTo>
                    <a:pt x="667" y="1808"/>
                  </a:lnTo>
                  <a:lnTo>
                    <a:pt x="667" y="1804"/>
                  </a:lnTo>
                  <a:lnTo>
                    <a:pt x="664" y="1799"/>
                  </a:lnTo>
                  <a:lnTo>
                    <a:pt x="661" y="1795"/>
                  </a:lnTo>
                  <a:lnTo>
                    <a:pt x="653" y="1798"/>
                  </a:lnTo>
                  <a:lnTo>
                    <a:pt x="650" y="1805"/>
                  </a:lnTo>
                  <a:lnTo>
                    <a:pt x="648" y="1812"/>
                  </a:lnTo>
                  <a:lnTo>
                    <a:pt x="644" y="1817"/>
                  </a:lnTo>
                  <a:lnTo>
                    <a:pt x="641" y="1814"/>
                  </a:lnTo>
                  <a:lnTo>
                    <a:pt x="638" y="1809"/>
                  </a:lnTo>
                  <a:lnTo>
                    <a:pt x="635" y="1807"/>
                  </a:lnTo>
                  <a:lnTo>
                    <a:pt x="631" y="1802"/>
                  </a:lnTo>
                  <a:lnTo>
                    <a:pt x="625" y="1807"/>
                  </a:lnTo>
                  <a:lnTo>
                    <a:pt x="624" y="1814"/>
                  </a:lnTo>
                  <a:lnTo>
                    <a:pt x="622" y="1821"/>
                  </a:lnTo>
                  <a:lnTo>
                    <a:pt x="617" y="1828"/>
                  </a:lnTo>
                  <a:lnTo>
                    <a:pt x="604" y="1821"/>
                  </a:lnTo>
                  <a:lnTo>
                    <a:pt x="597" y="1831"/>
                  </a:lnTo>
                  <a:lnTo>
                    <a:pt x="598" y="1835"/>
                  </a:lnTo>
                  <a:lnTo>
                    <a:pt x="598" y="1841"/>
                  </a:lnTo>
                  <a:lnTo>
                    <a:pt x="597" y="1845"/>
                  </a:lnTo>
                  <a:lnTo>
                    <a:pt x="592" y="1850"/>
                  </a:lnTo>
                  <a:lnTo>
                    <a:pt x="575" y="1850"/>
                  </a:lnTo>
                  <a:lnTo>
                    <a:pt x="574" y="1857"/>
                  </a:lnTo>
                  <a:lnTo>
                    <a:pt x="574" y="1865"/>
                  </a:lnTo>
                  <a:lnTo>
                    <a:pt x="574" y="1872"/>
                  </a:lnTo>
                  <a:lnTo>
                    <a:pt x="572" y="1881"/>
                  </a:lnTo>
                  <a:lnTo>
                    <a:pt x="562" y="1867"/>
                  </a:lnTo>
                  <a:lnTo>
                    <a:pt x="557" y="1874"/>
                  </a:lnTo>
                  <a:lnTo>
                    <a:pt x="557" y="1882"/>
                  </a:lnTo>
                  <a:lnTo>
                    <a:pt x="557" y="1891"/>
                  </a:lnTo>
                  <a:lnTo>
                    <a:pt x="552" y="1900"/>
                  </a:lnTo>
                  <a:lnTo>
                    <a:pt x="537" y="1902"/>
                  </a:lnTo>
                  <a:lnTo>
                    <a:pt x="535" y="1912"/>
                  </a:lnTo>
                  <a:lnTo>
                    <a:pt x="531" y="1918"/>
                  </a:lnTo>
                  <a:lnTo>
                    <a:pt x="525" y="1924"/>
                  </a:lnTo>
                  <a:lnTo>
                    <a:pt x="515" y="1931"/>
                  </a:lnTo>
                  <a:lnTo>
                    <a:pt x="515" y="1958"/>
                  </a:lnTo>
                  <a:lnTo>
                    <a:pt x="514" y="1987"/>
                  </a:lnTo>
                  <a:lnTo>
                    <a:pt x="512" y="2014"/>
                  </a:lnTo>
                  <a:lnTo>
                    <a:pt x="511" y="2043"/>
                  </a:lnTo>
                  <a:lnTo>
                    <a:pt x="491" y="2047"/>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9" name="Freeform 18"/>
            <p:cNvSpPr>
              <a:spLocks/>
            </p:cNvSpPr>
            <p:nvPr/>
          </p:nvSpPr>
          <p:spPr bwMode="auto">
            <a:xfrm>
              <a:off x="2016" y="3441"/>
              <a:ext cx="495" cy="60"/>
            </a:xfrm>
            <a:custGeom>
              <a:avLst/>
              <a:gdLst>
                <a:gd name="T0" fmla="*/ 0 w 495"/>
                <a:gd name="T1" fmla="*/ 56 h 60"/>
                <a:gd name="T2" fmla="*/ 13 w 495"/>
                <a:gd name="T3" fmla="*/ 44 h 60"/>
                <a:gd name="T4" fmla="*/ 27 w 495"/>
                <a:gd name="T5" fmla="*/ 37 h 60"/>
                <a:gd name="T6" fmla="*/ 44 w 495"/>
                <a:gd name="T7" fmla="*/ 26 h 60"/>
                <a:gd name="T8" fmla="*/ 66 w 495"/>
                <a:gd name="T9" fmla="*/ 13 h 60"/>
                <a:gd name="T10" fmla="*/ 86 w 495"/>
                <a:gd name="T11" fmla="*/ 4 h 60"/>
                <a:gd name="T12" fmla="*/ 104 w 495"/>
                <a:gd name="T13" fmla="*/ 1 h 60"/>
                <a:gd name="T14" fmla="*/ 120 w 495"/>
                <a:gd name="T15" fmla="*/ 4 h 60"/>
                <a:gd name="T16" fmla="*/ 133 w 495"/>
                <a:gd name="T17" fmla="*/ 8 h 60"/>
                <a:gd name="T18" fmla="*/ 146 w 495"/>
                <a:gd name="T19" fmla="*/ 13 h 60"/>
                <a:gd name="T20" fmla="*/ 159 w 495"/>
                <a:gd name="T21" fmla="*/ 20 h 60"/>
                <a:gd name="T22" fmla="*/ 170 w 495"/>
                <a:gd name="T23" fmla="*/ 24 h 60"/>
                <a:gd name="T24" fmla="*/ 180 w 495"/>
                <a:gd name="T25" fmla="*/ 24 h 60"/>
                <a:gd name="T26" fmla="*/ 190 w 495"/>
                <a:gd name="T27" fmla="*/ 23 h 60"/>
                <a:gd name="T28" fmla="*/ 201 w 495"/>
                <a:gd name="T29" fmla="*/ 18 h 60"/>
                <a:gd name="T30" fmla="*/ 213 w 495"/>
                <a:gd name="T31" fmla="*/ 10 h 60"/>
                <a:gd name="T32" fmla="*/ 254 w 495"/>
                <a:gd name="T33" fmla="*/ 0 h 60"/>
                <a:gd name="T34" fmla="*/ 296 w 495"/>
                <a:gd name="T35" fmla="*/ 7 h 60"/>
                <a:gd name="T36" fmla="*/ 337 w 495"/>
                <a:gd name="T37" fmla="*/ 14 h 60"/>
                <a:gd name="T38" fmla="*/ 379 w 495"/>
                <a:gd name="T39" fmla="*/ 4 h 60"/>
                <a:gd name="T40" fmla="*/ 407 w 495"/>
                <a:gd name="T41" fmla="*/ 7 h 60"/>
                <a:gd name="T42" fmla="*/ 435 w 495"/>
                <a:gd name="T43" fmla="*/ 16 h 60"/>
                <a:gd name="T44" fmla="*/ 462 w 495"/>
                <a:gd name="T45" fmla="*/ 24 h 60"/>
                <a:gd name="T46" fmla="*/ 490 w 495"/>
                <a:gd name="T47" fmla="*/ 26 h 60"/>
                <a:gd name="T48" fmla="*/ 489 w 495"/>
                <a:gd name="T49" fmla="*/ 37 h 60"/>
                <a:gd name="T50" fmla="*/ 479 w 495"/>
                <a:gd name="T51" fmla="*/ 37 h 60"/>
                <a:gd name="T52" fmla="*/ 469 w 495"/>
                <a:gd name="T53" fmla="*/ 34 h 60"/>
                <a:gd name="T54" fmla="*/ 457 w 495"/>
                <a:gd name="T55" fmla="*/ 34 h 60"/>
                <a:gd name="T56" fmla="*/ 445 w 495"/>
                <a:gd name="T57" fmla="*/ 33 h 60"/>
                <a:gd name="T58" fmla="*/ 429 w 495"/>
                <a:gd name="T59" fmla="*/ 29 h 60"/>
                <a:gd name="T60" fmla="*/ 413 w 495"/>
                <a:gd name="T61" fmla="*/ 24 h 60"/>
                <a:gd name="T62" fmla="*/ 397 w 495"/>
                <a:gd name="T63" fmla="*/ 20 h 60"/>
                <a:gd name="T64" fmla="*/ 383 w 495"/>
                <a:gd name="T65" fmla="*/ 17 h 60"/>
                <a:gd name="T66" fmla="*/ 372 w 495"/>
                <a:gd name="T67" fmla="*/ 18 h 60"/>
                <a:gd name="T68" fmla="*/ 360 w 495"/>
                <a:gd name="T69" fmla="*/ 23 h 60"/>
                <a:gd name="T70" fmla="*/ 347 w 495"/>
                <a:gd name="T71" fmla="*/ 27 h 60"/>
                <a:gd name="T72" fmla="*/ 314 w 495"/>
                <a:gd name="T73" fmla="*/ 27 h 60"/>
                <a:gd name="T74" fmla="*/ 297 w 495"/>
                <a:gd name="T75" fmla="*/ 23 h 60"/>
                <a:gd name="T76" fmla="*/ 279 w 495"/>
                <a:gd name="T77" fmla="*/ 17 h 60"/>
                <a:gd name="T78" fmla="*/ 260 w 495"/>
                <a:gd name="T79" fmla="*/ 13 h 60"/>
                <a:gd name="T80" fmla="*/ 242 w 495"/>
                <a:gd name="T81" fmla="*/ 11 h 60"/>
                <a:gd name="T82" fmla="*/ 227 w 495"/>
                <a:gd name="T83" fmla="*/ 16 h 60"/>
                <a:gd name="T84" fmla="*/ 214 w 495"/>
                <a:gd name="T85" fmla="*/ 23 h 60"/>
                <a:gd name="T86" fmla="*/ 201 w 495"/>
                <a:gd name="T87" fmla="*/ 30 h 60"/>
                <a:gd name="T88" fmla="*/ 187 w 495"/>
                <a:gd name="T89" fmla="*/ 37 h 60"/>
                <a:gd name="T90" fmla="*/ 161 w 495"/>
                <a:gd name="T91" fmla="*/ 36 h 60"/>
                <a:gd name="T92" fmla="*/ 149 w 495"/>
                <a:gd name="T93" fmla="*/ 30 h 60"/>
                <a:gd name="T94" fmla="*/ 137 w 495"/>
                <a:gd name="T95" fmla="*/ 24 h 60"/>
                <a:gd name="T96" fmla="*/ 124 w 495"/>
                <a:gd name="T97" fmla="*/ 17 h 60"/>
                <a:gd name="T98" fmla="*/ 108 w 495"/>
                <a:gd name="T99" fmla="*/ 14 h 60"/>
                <a:gd name="T100" fmla="*/ 88 w 495"/>
                <a:gd name="T101" fmla="*/ 17 h 60"/>
                <a:gd name="T102" fmla="*/ 70 w 495"/>
                <a:gd name="T103" fmla="*/ 24 h 60"/>
                <a:gd name="T104" fmla="*/ 53 w 495"/>
                <a:gd name="T105" fmla="*/ 36 h 60"/>
                <a:gd name="T106" fmla="*/ 37 w 495"/>
                <a:gd name="T107" fmla="*/ 47 h 60"/>
                <a:gd name="T108" fmla="*/ 18 w 495"/>
                <a:gd name="T109" fmla="*/ 56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5"/>
                <a:gd name="T166" fmla="*/ 0 h 60"/>
                <a:gd name="T167" fmla="*/ 495 w 495"/>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5" h="60">
                  <a:moveTo>
                    <a:pt x="7" y="60"/>
                  </a:moveTo>
                  <a:lnTo>
                    <a:pt x="0" y="56"/>
                  </a:lnTo>
                  <a:lnTo>
                    <a:pt x="6" y="47"/>
                  </a:lnTo>
                  <a:lnTo>
                    <a:pt x="13" y="44"/>
                  </a:lnTo>
                  <a:lnTo>
                    <a:pt x="20" y="41"/>
                  </a:lnTo>
                  <a:lnTo>
                    <a:pt x="27" y="37"/>
                  </a:lnTo>
                  <a:lnTo>
                    <a:pt x="36" y="34"/>
                  </a:lnTo>
                  <a:lnTo>
                    <a:pt x="44" y="26"/>
                  </a:lnTo>
                  <a:lnTo>
                    <a:pt x="54" y="18"/>
                  </a:lnTo>
                  <a:lnTo>
                    <a:pt x="66" y="13"/>
                  </a:lnTo>
                  <a:lnTo>
                    <a:pt x="77" y="4"/>
                  </a:lnTo>
                  <a:lnTo>
                    <a:pt x="86" y="4"/>
                  </a:lnTo>
                  <a:lnTo>
                    <a:pt x="96" y="3"/>
                  </a:lnTo>
                  <a:lnTo>
                    <a:pt x="104" y="1"/>
                  </a:lnTo>
                  <a:lnTo>
                    <a:pt x="114" y="1"/>
                  </a:lnTo>
                  <a:lnTo>
                    <a:pt x="120" y="4"/>
                  </a:lnTo>
                  <a:lnTo>
                    <a:pt x="126" y="6"/>
                  </a:lnTo>
                  <a:lnTo>
                    <a:pt x="133" y="8"/>
                  </a:lnTo>
                  <a:lnTo>
                    <a:pt x="139" y="10"/>
                  </a:lnTo>
                  <a:lnTo>
                    <a:pt x="146" y="13"/>
                  </a:lnTo>
                  <a:lnTo>
                    <a:pt x="151" y="16"/>
                  </a:lnTo>
                  <a:lnTo>
                    <a:pt x="159" y="20"/>
                  </a:lnTo>
                  <a:lnTo>
                    <a:pt x="164" y="23"/>
                  </a:lnTo>
                  <a:lnTo>
                    <a:pt x="170" y="24"/>
                  </a:lnTo>
                  <a:lnTo>
                    <a:pt x="174" y="24"/>
                  </a:lnTo>
                  <a:lnTo>
                    <a:pt x="180" y="24"/>
                  </a:lnTo>
                  <a:lnTo>
                    <a:pt x="186" y="23"/>
                  </a:lnTo>
                  <a:lnTo>
                    <a:pt x="190" y="23"/>
                  </a:lnTo>
                  <a:lnTo>
                    <a:pt x="196" y="20"/>
                  </a:lnTo>
                  <a:lnTo>
                    <a:pt x="201" y="18"/>
                  </a:lnTo>
                  <a:lnTo>
                    <a:pt x="207" y="16"/>
                  </a:lnTo>
                  <a:lnTo>
                    <a:pt x="213" y="10"/>
                  </a:lnTo>
                  <a:lnTo>
                    <a:pt x="233" y="1"/>
                  </a:lnTo>
                  <a:lnTo>
                    <a:pt x="254" y="0"/>
                  </a:lnTo>
                  <a:lnTo>
                    <a:pt x="274" y="3"/>
                  </a:lnTo>
                  <a:lnTo>
                    <a:pt x="296" y="7"/>
                  </a:lnTo>
                  <a:lnTo>
                    <a:pt x="316" y="13"/>
                  </a:lnTo>
                  <a:lnTo>
                    <a:pt x="337" y="14"/>
                  </a:lnTo>
                  <a:lnTo>
                    <a:pt x="357" y="13"/>
                  </a:lnTo>
                  <a:lnTo>
                    <a:pt x="379" y="4"/>
                  </a:lnTo>
                  <a:lnTo>
                    <a:pt x="393" y="4"/>
                  </a:lnTo>
                  <a:lnTo>
                    <a:pt x="407" y="7"/>
                  </a:lnTo>
                  <a:lnTo>
                    <a:pt x="420" y="11"/>
                  </a:lnTo>
                  <a:lnTo>
                    <a:pt x="435" y="16"/>
                  </a:lnTo>
                  <a:lnTo>
                    <a:pt x="449" y="20"/>
                  </a:lnTo>
                  <a:lnTo>
                    <a:pt x="462" y="24"/>
                  </a:lnTo>
                  <a:lnTo>
                    <a:pt x="476" y="26"/>
                  </a:lnTo>
                  <a:lnTo>
                    <a:pt x="490" y="26"/>
                  </a:lnTo>
                  <a:lnTo>
                    <a:pt x="495" y="36"/>
                  </a:lnTo>
                  <a:lnTo>
                    <a:pt x="489" y="37"/>
                  </a:lnTo>
                  <a:lnTo>
                    <a:pt x="485" y="37"/>
                  </a:lnTo>
                  <a:lnTo>
                    <a:pt x="479" y="37"/>
                  </a:lnTo>
                  <a:lnTo>
                    <a:pt x="475" y="36"/>
                  </a:lnTo>
                  <a:lnTo>
                    <a:pt x="469" y="34"/>
                  </a:lnTo>
                  <a:lnTo>
                    <a:pt x="463" y="34"/>
                  </a:lnTo>
                  <a:lnTo>
                    <a:pt x="457" y="34"/>
                  </a:lnTo>
                  <a:lnTo>
                    <a:pt x="452" y="36"/>
                  </a:lnTo>
                  <a:lnTo>
                    <a:pt x="445" y="33"/>
                  </a:lnTo>
                  <a:lnTo>
                    <a:pt x="436" y="31"/>
                  </a:lnTo>
                  <a:lnTo>
                    <a:pt x="429" y="29"/>
                  </a:lnTo>
                  <a:lnTo>
                    <a:pt x="422" y="26"/>
                  </a:lnTo>
                  <a:lnTo>
                    <a:pt x="413" y="24"/>
                  </a:lnTo>
                  <a:lnTo>
                    <a:pt x="406" y="21"/>
                  </a:lnTo>
                  <a:lnTo>
                    <a:pt x="397" y="20"/>
                  </a:lnTo>
                  <a:lnTo>
                    <a:pt x="389" y="17"/>
                  </a:lnTo>
                  <a:lnTo>
                    <a:pt x="383" y="17"/>
                  </a:lnTo>
                  <a:lnTo>
                    <a:pt x="377" y="18"/>
                  </a:lnTo>
                  <a:lnTo>
                    <a:pt x="372" y="18"/>
                  </a:lnTo>
                  <a:lnTo>
                    <a:pt x="366" y="20"/>
                  </a:lnTo>
                  <a:lnTo>
                    <a:pt x="360" y="23"/>
                  </a:lnTo>
                  <a:lnTo>
                    <a:pt x="353" y="24"/>
                  </a:lnTo>
                  <a:lnTo>
                    <a:pt x="347" y="27"/>
                  </a:lnTo>
                  <a:lnTo>
                    <a:pt x="340" y="29"/>
                  </a:lnTo>
                  <a:lnTo>
                    <a:pt x="314" y="27"/>
                  </a:lnTo>
                  <a:lnTo>
                    <a:pt x="306" y="24"/>
                  </a:lnTo>
                  <a:lnTo>
                    <a:pt x="297" y="23"/>
                  </a:lnTo>
                  <a:lnTo>
                    <a:pt x="289" y="20"/>
                  </a:lnTo>
                  <a:lnTo>
                    <a:pt x="279" y="17"/>
                  </a:lnTo>
                  <a:lnTo>
                    <a:pt x="270" y="14"/>
                  </a:lnTo>
                  <a:lnTo>
                    <a:pt x="260" y="13"/>
                  </a:lnTo>
                  <a:lnTo>
                    <a:pt x="250" y="11"/>
                  </a:lnTo>
                  <a:lnTo>
                    <a:pt x="242" y="11"/>
                  </a:lnTo>
                  <a:lnTo>
                    <a:pt x="234" y="13"/>
                  </a:lnTo>
                  <a:lnTo>
                    <a:pt x="227" y="16"/>
                  </a:lnTo>
                  <a:lnTo>
                    <a:pt x="220" y="20"/>
                  </a:lnTo>
                  <a:lnTo>
                    <a:pt x="214" y="23"/>
                  </a:lnTo>
                  <a:lnTo>
                    <a:pt x="209" y="27"/>
                  </a:lnTo>
                  <a:lnTo>
                    <a:pt x="201" y="30"/>
                  </a:lnTo>
                  <a:lnTo>
                    <a:pt x="194" y="34"/>
                  </a:lnTo>
                  <a:lnTo>
                    <a:pt x="187" y="37"/>
                  </a:lnTo>
                  <a:lnTo>
                    <a:pt x="169" y="37"/>
                  </a:lnTo>
                  <a:lnTo>
                    <a:pt x="161" y="36"/>
                  </a:lnTo>
                  <a:lnTo>
                    <a:pt x="156" y="33"/>
                  </a:lnTo>
                  <a:lnTo>
                    <a:pt x="149" y="30"/>
                  </a:lnTo>
                  <a:lnTo>
                    <a:pt x="143" y="27"/>
                  </a:lnTo>
                  <a:lnTo>
                    <a:pt x="137" y="24"/>
                  </a:lnTo>
                  <a:lnTo>
                    <a:pt x="131" y="21"/>
                  </a:lnTo>
                  <a:lnTo>
                    <a:pt x="124" y="17"/>
                  </a:lnTo>
                  <a:lnTo>
                    <a:pt x="118" y="14"/>
                  </a:lnTo>
                  <a:lnTo>
                    <a:pt x="108" y="14"/>
                  </a:lnTo>
                  <a:lnTo>
                    <a:pt x="98" y="14"/>
                  </a:lnTo>
                  <a:lnTo>
                    <a:pt x="88" y="17"/>
                  </a:lnTo>
                  <a:lnTo>
                    <a:pt x="78" y="20"/>
                  </a:lnTo>
                  <a:lnTo>
                    <a:pt x="70" y="24"/>
                  </a:lnTo>
                  <a:lnTo>
                    <a:pt x="61" y="30"/>
                  </a:lnTo>
                  <a:lnTo>
                    <a:pt x="53" y="36"/>
                  </a:lnTo>
                  <a:lnTo>
                    <a:pt x="46" y="43"/>
                  </a:lnTo>
                  <a:lnTo>
                    <a:pt x="37" y="47"/>
                  </a:lnTo>
                  <a:lnTo>
                    <a:pt x="27" y="51"/>
                  </a:lnTo>
                  <a:lnTo>
                    <a:pt x="18" y="56"/>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0" name="Freeform 19"/>
            <p:cNvSpPr>
              <a:spLocks/>
            </p:cNvSpPr>
            <p:nvPr/>
          </p:nvSpPr>
          <p:spPr bwMode="auto">
            <a:xfrm>
              <a:off x="1737" y="3109"/>
              <a:ext cx="47" cy="21"/>
            </a:xfrm>
            <a:custGeom>
              <a:avLst/>
              <a:gdLst>
                <a:gd name="T0" fmla="*/ 0 w 47"/>
                <a:gd name="T1" fmla="*/ 13 h 21"/>
                <a:gd name="T2" fmla="*/ 13 w 47"/>
                <a:gd name="T3" fmla="*/ 0 h 21"/>
                <a:gd name="T4" fmla="*/ 21 w 47"/>
                <a:gd name="T5" fmla="*/ 1 h 21"/>
                <a:gd name="T6" fmla="*/ 30 w 47"/>
                <a:gd name="T7" fmla="*/ 6 h 21"/>
                <a:gd name="T8" fmla="*/ 38 w 47"/>
                <a:gd name="T9" fmla="*/ 10 h 21"/>
                <a:gd name="T10" fmla="*/ 47 w 47"/>
                <a:gd name="T11" fmla="*/ 14 h 21"/>
                <a:gd name="T12" fmla="*/ 38 w 47"/>
                <a:gd name="T13" fmla="*/ 21 h 21"/>
                <a:gd name="T14" fmla="*/ 30 w 47"/>
                <a:gd name="T15" fmla="*/ 20 h 21"/>
                <a:gd name="T16" fmla="*/ 21 w 47"/>
                <a:gd name="T17" fmla="*/ 17 h 21"/>
                <a:gd name="T18" fmla="*/ 10 w 47"/>
                <a:gd name="T19" fmla="*/ 16 h 21"/>
                <a:gd name="T20" fmla="*/ 0 w 47"/>
                <a:gd name="T21" fmla="*/ 13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1"/>
                <a:gd name="T35" fmla="*/ 47 w 4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1">
                  <a:moveTo>
                    <a:pt x="0" y="13"/>
                  </a:moveTo>
                  <a:lnTo>
                    <a:pt x="13" y="0"/>
                  </a:lnTo>
                  <a:lnTo>
                    <a:pt x="21" y="1"/>
                  </a:lnTo>
                  <a:lnTo>
                    <a:pt x="30" y="6"/>
                  </a:lnTo>
                  <a:lnTo>
                    <a:pt x="38" y="10"/>
                  </a:lnTo>
                  <a:lnTo>
                    <a:pt x="47" y="14"/>
                  </a:lnTo>
                  <a:lnTo>
                    <a:pt x="38" y="21"/>
                  </a:lnTo>
                  <a:lnTo>
                    <a:pt x="30" y="20"/>
                  </a:lnTo>
                  <a:lnTo>
                    <a:pt x="21" y="17"/>
                  </a:lnTo>
                  <a:lnTo>
                    <a:pt x="10" y="16"/>
                  </a:lnTo>
                  <a:lnTo>
                    <a:pt x="0" y="1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1" name="Freeform 20"/>
            <p:cNvSpPr>
              <a:spLocks/>
            </p:cNvSpPr>
            <p:nvPr/>
          </p:nvSpPr>
          <p:spPr bwMode="auto">
            <a:xfrm>
              <a:off x="1764" y="3080"/>
              <a:ext cx="52" cy="35"/>
            </a:xfrm>
            <a:custGeom>
              <a:avLst/>
              <a:gdLst>
                <a:gd name="T0" fmla="*/ 34 w 52"/>
                <a:gd name="T1" fmla="*/ 35 h 35"/>
                <a:gd name="T2" fmla="*/ 32 w 52"/>
                <a:gd name="T3" fmla="*/ 30 h 35"/>
                <a:gd name="T4" fmla="*/ 24 w 52"/>
                <a:gd name="T5" fmla="*/ 26 h 35"/>
                <a:gd name="T6" fmla="*/ 17 w 52"/>
                <a:gd name="T7" fmla="*/ 23 h 35"/>
                <a:gd name="T8" fmla="*/ 9 w 52"/>
                <a:gd name="T9" fmla="*/ 20 h 35"/>
                <a:gd name="T10" fmla="*/ 0 w 52"/>
                <a:gd name="T11" fmla="*/ 18 h 35"/>
                <a:gd name="T12" fmla="*/ 4 w 52"/>
                <a:gd name="T13" fmla="*/ 15 h 35"/>
                <a:gd name="T14" fmla="*/ 9 w 52"/>
                <a:gd name="T15" fmla="*/ 9 h 35"/>
                <a:gd name="T16" fmla="*/ 14 w 52"/>
                <a:gd name="T17" fmla="*/ 3 h 35"/>
                <a:gd name="T18" fmla="*/ 22 w 52"/>
                <a:gd name="T19" fmla="*/ 0 h 35"/>
                <a:gd name="T20" fmla="*/ 29 w 52"/>
                <a:gd name="T21" fmla="*/ 5 h 35"/>
                <a:gd name="T22" fmla="*/ 36 w 52"/>
                <a:gd name="T23" fmla="*/ 10 h 35"/>
                <a:gd name="T24" fmla="*/ 43 w 52"/>
                <a:gd name="T25" fmla="*/ 16 h 35"/>
                <a:gd name="T26" fmla="*/ 52 w 52"/>
                <a:gd name="T27" fmla="*/ 23 h 35"/>
                <a:gd name="T28" fmla="*/ 34 w 52"/>
                <a:gd name="T29" fmla="*/ 3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5"/>
                <a:gd name="T47" fmla="*/ 52 w 5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5">
                  <a:moveTo>
                    <a:pt x="34" y="35"/>
                  </a:moveTo>
                  <a:lnTo>
                    <a:pt x="32" y="30"/>
                  </a:lnTo>
                  <a:lnTo>
                    <a:pt x="24" y="26"/>
                  </a:lnTo>
                  <a:lnTo>
                    <a:pt x="17" y="23"/>
                  </a:lnTo>
                  <a:lnTo>
                    <a:pt x="9" y="20"/>
                  </a:lnTo>
                  <a:lnTo>
                    <a:pt x="0" y="18"/>
                  </a:lnTo>
                  <a:lnTo>
                    <a:pt x="4" y="15"/>
                  </a:lnTo>
                  <a:lnTo>
                    <a:pt x="9" y="9"/>
                  </a:lnTo>
                  <a:lnTo>
                    <a:pt x="14" y="3"/>
                  </a:lnTo>
                  <a:lnTo>
                    <a:pt x="22" y="0"/>
                  </a:lnTo>
                  <a:lnTo>
                    <a:pt x="29" y="5"/>
                  </a:lnTo>
                  <a:lnTo>
                    <a:pt x="36" y="10"/>
                  </a:lnTo>
                  <a:lnTo>
                    <a:pt x="43" y="16"/>
                  </a:lnTo>
                  <a:lnTo>
                    <a:pt x="52" y="23"/>
                  </a:lnTo>
                  <a:lnTo>
                    <a:pt x="34" y="3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2" name="Freeform 21"/>
            <p:cNvSpPr>
              <a:spLocks/>
            </p:cNvSpPr>
            <p:nvPr/>
          </p:nvSpPr>
          <p:spPr bwMode="auto">
            <a:xfrm>
              <a:off x="1803" y="3057"/>
              <a:ext cx="40" cy="36"/>
            </a:xfrm>
            <a:custGeom>
              <a:avLst/>
              <a:gdLst>
                <a:gd name="T0" fmla="*/ 21 w 40"/>
                <a:gd name="T1" fmla="*/ 33 h 36"/>
                <a:gd name="T2" fmla="*/ 15 w 40"/>
                <a:gd name="T3" fmla="*/ 28 h 36"/>
                <a:gd name="T4" fmla="*/ 8 w 40"/>
                <a:gd name="T5" fmla="*/ 23 h 36"/>
                <a:gd name="T6" fmla="*/ 3 w 40"/>
                <a:gd name="T7" fmla="*/ 18 h 36"/>
                <a:gd name="T8" fmla="*/ 0 w 40"/>
                <a:gd name="T9" fmla="*/ 11 h 36"/>
                <a:gd name="T10" fmla="*/ 3 w 40"/>
                <a:gd name="T11" fmla="*/ 8 h 36"/>
                <a:gd name="T12" fmla="*/ 7 w 40"/>
                <a:gd name="T13" fmla="*/ 5 h 36"/>
                <a:gd name="T14" fmla="*/ 13 w 40"/>
                <a:gd name="T15" fmla="*/ 3 h 36"/>
                <a:gd name="T16" fmla="*/ 17 w 40"/>
                <a:gd name="T17" fmla="*/ 0 h 36"/>
                <a:gd name="T18" fmla="*/ 25 w 40"/>
                <a:gd name="T19" fmla="*/ 9 h 36"/>
                <a:gd name="T20" fmla="*/ 30 w 40"/>
                <a:gd name="T21" fmla="*/ 15 h 36"/>
                <a:gd name="T22" fmla="*/ 33 w 40"/>
                <a:gd name="T23" fmla="*/ 21 h 36"/>
                <a:gd name="T24" fmla="*/ 37 w 40"/>
                <a:gd name="T25" fmla="*/ 28 h 36"/>
                <a:gd name="T26" fmla="*/ 40 w 40"/>
                <a:gd name="T27" fmla="*/ 36 h 36"/>
                <a:gd name="T28" fmla="*/ 21 w 40"/>
                <a:gd name="T29" fmla="*/ 3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6"/>
                <a:gd name="T47" fmla="*/ 40 w 4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6">
                  <a:moveTo>
                    <a:pt x="21" y="33"/>
                  </a:moveTo>
                  <a:lnTo>
                    <a:pt x="15" y="28"/>
                  </a:lnTo>
                  <a:lnTo>
                    <a:pt x="8" y="23"/>
                  </a:lnTo>
                  <a:lnTo>
                    <a:pt x="3" y="18"/>
                  </a:lnTo>
                  <a:lnTo>
                    <a:pt x="0" y="11"/>
                  </a:lnTo>
                  <a:lnTo>
                    <a:pt x="3" y="8"/>
                  </a:lnTo>
                  <a:lnTo>
                    <a:pt x="7" y="5"/>
                  </a:lnTo>
                  <a:lnTo>
                    <a:pt x="13" y="3"/>
                  </a:lnTo>
                  <a:lnTo>
                    <a:pt x="17" y="0"/>
                  </a:lnTo>
                  <a:lnTo>
                    <a:pt x="25" y="9"/>
                  </a:lnTo>
                  <a:lnTo>
                    <a:pt x="30" y="15"/>
                  </a:lnTo>
                  <a:lnTo>
                    <a:pt x="33" y="21"/>
                  </a:lnTo>
                  <a:lnTo>
                    <a:pt x="37" y="28"/>
                  </a:lnTo>
                  <a:lnTo>
                    <a:pt x="40" y="36"/>
                  </a:lnTo>
                  <a:lnTo>
                    <a:pt x="21" y="3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3" name="Freeform 22"/>
            <p:cNvSpPr>
              <a:spLocks/>
            </p:cNvSpPr>
            <p:nvPr/>
          </p:nvSpPr>
          <p:spPr bwMode="auto">
            <a:xfrm>
              <a:off x="1840" y="3043"/>
              <a:ext cx="31" cy="45"/>
            </a:xfrm>
            <a:custGeom>
              <a:avLst/>
              <a:gdLst>
                <a:gd name="T0" fmla="*/ 21 w 31"/>
                <a:gd name="T1" fmla="*/ 45 h 45"/>
                <a:gd name="T2" fmla="*/ 14 w 31"/>
                <a:gd name="T3" fmla="*/ 36 h 45"/>
                <a:gd name="T4" fmla="*/ 11 w 31"/>
                <a:gd name="T5" fmla="*/ 27 h 45"/>
                <a:gd name="T6" fmla="*/ 7 w 31"/>
                <a:gd name="T7" fmla="*/ 19 h 45"/>
                <a:gd name="T8" fmla="*/ 0 w 31"/>
                <a:gd name="T9" fmla="*/ 9 h 45"/>
                <a:gd name="T10" fmla="*/ 1 w 31"/>
                <a:gd name="T11" fmla="*/ 2 h 45"/>
                <a:gd name="T12" fmla="*/ 8 w 31"/>
                <a:gd name="T13" fmla="*/ 0 h 45"/>
                <a:gd name="T14" fmla="*/ 16 w 31"/>
                <a:gd name="T15" fmla="*/ 7 h 45"/>
                <a:gd name="T16" fmla="*/ 21 w 31"/>
                <a:gd name="T17" fmla="*/ 16 h 45"/>
                <a:gd name="T18" fmla="*/ 26 w 31"/>
                <a:gd name="T19" fmla="*/ 26 h 45"/>
                <a:gd name="T20" fmla="*/ 31 w 31"/>
                <a:gd name="T21" fmla="*/ 35 h 45"/>
                <a:gd name="T22" fmla="*/ 21 w 31"/>
                <a:gd name="T23" fmla="*/ 4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45"/>
                <a:gd name="T38" fmla="*/ 31 w 3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45">
                  <a:moveTo>
                    <a:pt x="21" y="45"/>
                  </a:moveTo>
                  <a:lnTo>
                    <a:pt x="14" y="36"/>
                  </a:lnTo>
                  <a:lnTo>
                    <a:pt x="11" y="27"/>
                  </a:lnTo>
                  <a:lnTo>
                    <a:pt x="7" y="19"/>
                  </a:lnTo>
                  <a:lnTo>
                    <a:pt x="0" y="9"/>
                  </a:lnTo>
                  <a:lnTo>
                    <a:pt x="1" y="2"/>
                  </a:lnTo>
                  <a:lnTo>
                    <a:pt x="8" y="0"/>
                  </a:lnTo>
                  <a:lnTo>
                    <a:pt x="16" y="7"/>
                  </a:lnTo>
                  <a:lnTo>
                    <a:pt x="21" y="16"/>
                  </a:lnTo>
                  <a:lnTo>
                    <a:pt x="26" y="26"/>
                  </a:lnTo>
                  <a:lnTo>
                    <a:pt x="31" y="35"/>
                  </a:lnTo>
                  <a:lnTo>
                    <a:pt x="21"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4" name="Freeform 23"/>
            <p:cNvSpPr>
              <a:spLocks/>
            </p:cNvSpPr>
            <p:nvPr/>
          </p:nvSpPr>
          <p:spPr bwMode="auto">
            <a:xfrm>
              <a:off x="1873" y="3035"/>
              <a:ext cx="31" cy="45"/>
            </a:xfrm>
            <a:custGeom>
              <a:avLst/>
              <a:gdLst>
                <a:gd name="T0" fmla="*/ 14 w 31"/>
                <a:gd name="T1" fmla="*/ 45 h 45"/>
                <a:gd name="T2" fmla="*/ 11 w 31"/>
                <a:gd name="T3" fmla="*/ 35 h 45"/>
                <a:gd name="T4" fmla="*/ 7 w 31"/>
                <a:gd name="T5" fmla="*/ 25 h 45"/>
                <a:gd name="T6" fmla="*/ 1 w 31"/>
                <a:gd name="T7" fmla="*/ 15 h 45"/>
                <a:gd name="T8" fmla="*/ 0 w 31"/>
                <a:gd name="T9" fmla="*/ 4 h 45"/>
                <a:gd name="T10" fmla="*/ 13 w 31"/>
                <a:gd name="T11" fmla="*/ 0 h 45"/>
                <a:gd name="T12" fmla="*/ 21 w 31"/>
                <a:gd name="T13" fmla="*/ 8 h 45"/>
                <a:gd name="T14" fmla="*/ 24 w 31"/>
                <a:gd name="T15" fmla="*/ 15 h 45"/>
                <a:gd name="T16" fmla="*/ 25 w 31"/>
                <a:gd name="T17" fmla="*/ 22 h 45"/>
                <a:gd name="T18" fmla="*/ 27 w 31"/>
                <a:gd name="T19" fmla="*/ 31 h 45"/>
                <a:gd name="T20" fmla="*/ 31 w 31"/>
                <a:gd name="T21" fmla="*/ 38 h 45"/>
                <a:gd name="T22" fmla="*/ 28 w 31"/>
                <a:gd name="T23" fmla="*/ 43 h 45"/>
                <a:gd name="T24" fmla="*/ 25 w 31"/>
                <a:gd name="T25" fmla="*/ 44 h 45"/>
                <a:gd name="T26" fmla="*/ 20 w 31"/>
                <a:gd name="T27" fmla="*/ 44 h 45"/>
                <a:gd name="T28" fmla="*/ 14 w 31"/>
                <a:gd name="T29" fmla="*/ 45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45"/>
                <a:gd name="T47" fmla="*/ 31 w 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45">
                  <a:moveTo>
                    <a:pt x="14" y="45"/>
                  </a:moveTo>
                  <a:lnTo>
                    <a:pt x="11" y="35"/>
                  </a:lnTo>
                  <a:lnTo>
                    <a:pt x="7" y="25"/>
                  </a:lnTo>
                  <a:lnTo>
                    <a:pt x="1" y="15"/>
                  </a:lnTo>
                  <a:lnTo>
                    <a:pt x="0" y="4"/>
                  </a:lnTo>
                  <a:lnTo>
                    <a:pt x="13" y="0"/>
                  </a:lnTo>
                  <a:lnTo>
                    <a:pt x="21" y="8"/>
                  </a:lnTo>
                  <a:lnTo>
                    <a:pt x="24" y="15"/>
                  </a:lnTo>
                  <a:lnTo>
                    <a:pt x="25" y="22"/>
                  </a:lnTo>
                  <a:lnTo>
                    <a:pt x="27" y="31"/>
                  </a:lnTo>
                  <a:lnTo>
                    <a:pt x="31" y="38"/>
                  </a:lnTo>
                  <a:lnTo>
                    <a:pt x="28" y="43"/>
                  </a:lnTo>
                  <a:lnTo>
                    <a:pt x="25" y="44"/>
                  </a:lnTo>
                  <a:lnTo>
                    <a:pt x="20" y="44"/>
                  </a:lnTo>
                  <a:lnTo>
                    <a:pt x="14" y="4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5" name="Freeform 24"/>
            <p:cNvSpPr>
              <a:spLocks/>
            </p:cNvSpPr>
            <p:nvPr/>
          </p:nvSpPr>
          <p:spPr bwMode="auto">
            <a:xfrm>
              <a:off x="1909" y="3037"/>
              <a:ext cx="64" cy="39"/>
            </a:xfrm>
            <a:custGeom>
              <a:avLst/>
              <a:gdLst>
                <a:gd name="T0" fmla="*/ 14 w 64"/>
                <a:gd name="T1" fmla="*/ 38 h 39"/>
                <a:gd name="T2" fmla="*/ 10 w 64"/>
                <a:gd name="T3" fmla="*/ 31 h 39"/>
                <a:gd name="T4" fmla="*/ 7 w 64"/>
                <a:gd name="T5" fmla="*/ 22 h 39"/>
                <a:gd name="T6" fmla="*/ 4 w 64"/>
                <a:gd name="T7" fmla="*/ 13 h 39"/>
                <a:gd name="T8" fmla="*/ 0 w 64"/>
                <a:gd name="T9" fmla="*/ 2 h 39"/>
                <a:gd name="T10" fmla="*/ 7 w 64"/>
                <a:gd name="T11" fmla="*/ 0 h 39"/>
                <a:gd name="T12" fmla="*/ 14 w 64"/>
                <a:gd name="T13" fmla="*/ 0 h 39"/>
                <a:gd name="T14" fmla="*/ 22 w 64"/>
                <a:gd name="T15" fmla="*/ 0 h 39"/>
                <a:gd name="T16" fmla="*/ 32 w 64"/>
                <a:gd name="T17" fmla="*/ 3 h 39"/>
                <a:gd name="T18" fmla="*/ 41 w 64"/>
                <a:gd name="T19" fmla="*/ 6 h 39"/>
                <a:gd name="T20" fmla="*/ 50 w 64"/>
                <a:gd name="T21" fmla="*/ 9 h 39"/>
                <a:gd name="T22" fmla="*/ 57 w 64"/>
                <a:gd name="T23" fmla="*/ 13 h 39"/>
                <a:gd name="T24" fmla="*/ 64 w 64"/>
                <a:gd name="T25" fmla="*/ 18 h 39"/>
                <a:gd name="T26" fmla="*/ 64 w 64"/>
                <a:gd name="T27" fmla="*/ 23 h 39"/>
                <a:gd name="T28" fmla="*/ 64 w 64"/>
                <a:gd name="T29" fmla="*/ 28 h 39"/>
                <a:gd name="T30" fmla="*/ 62 w 64"/>
                <a:gd name="T31" fmla="*/ 33 h 39"/>
                <a:gd name="T32" fmla="*/ 55 w 64"/>
                <a:gd name="T33" fmla="*/ 39 h 39"/>
                <a:gd name="T34" fmla="*/ 50 w 64"/>
                <a:gd name="T35" fmla="*/ 32 h 39"/>
                <a:gd name="T36" fmla="*/ 48 w 64"/>
                <a:gd name="T37" fmla="*/ 25 h 39"/>
                <a:gd name="T38" fmla="*/ 47 w 64"/>
                <a:gd name="T39" fmla="*/ 16 h 39"/>
                <a:gd name="T40" fmla="*/ 41 w 64"/>
                <a:gd name="T41" fmla="*/ 9 h 39"/>
                <a:gd name="T42" fmla="*/ 31 w 64"/>
                <a:gd name="T43" fmla="*/ 9 h 39"/>
                <a:gd name="T44" fmla="*/ 28 w 64"/>
                <a:gd name="T45" fmla="*/ 15 h 39"/>
                <a:gd name="T46" fmla="*/ 28 w 64"/>
                <a:gd name="T47" fmla="*/ 20 h 39"/>
                <a:gd name="T48" fmla="*/ 30 w 64"/>
                <a:gd name="T49" fmla="*/ 26 h 39"/>
                <a:gd name="T50" fmla="*/ 28 w 64"/>
                <a:gd name="T51" fmla="*/ 35 h 39"/>
                <a:gd name="T52" fmla="*/ 14 w 64"/>
                <a:gd name="T53" fmla="*/ 38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
                <a:gd name="T82" fmla="*/ 0 h 39"/>
                <a:gd name="T83" fmla="*/ 64 w 64"/>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 h="39">
                  <a:moveTo>
                    <a:pt x="14" y="38"/>
                  </a:moveTo>
                  <a:lnTo>
                    <a:pt x="10" y="31"/>
                  </a:lnTo>
                  <a:lnTo>
                    <a:pt x="7" y="22"/>
                  </a:lnTo>
                  <a:lnTo>
                    <a:pt x="4" y="13"/>
                  </a:lnTo>
                  <a:lnTo>
                    <a:pt x="0" y="2"/>
                  </a:lnTo>
                  <a:lnTo>
                    <a:pt x="7" y="0"/>
                  </a:lnTo>
                  <a:lnTo>
                    <a:pt x="14" y="0"/>
                  </a:lnTo>
                  <a:lnTo>
                    <a:pt x="22" y="0"/>
                  </a:lnTo>
                  <a:lnTo>
                    <a:pt x="32" y="3"/>
                  </a:lnTo>
                  <a:lnTo>
                    <a:pt x="41" y="6"/>
                  </a:lnTo>
                  <a:lnTo>
                    <a:pt x="50" y="9"/>
                  </a:lnTo>
                  <a:lnTo>
                    <a:pt x="57" y="13"/>
                  </a:lnTo>
                  <a:lnTo>
                    <a:pt x="64" y="18"/>
                  </a:lnTo>
                  <a:lnTo>
                    <a:pt x="64" y="23"/>
                  </a:lnTo>
                  <a:lnTo>
                    <a:pt x="64" y="28"/>
                  </a:lnTo>
                  <a:lnTo>
                    <a:pt x="62" y="33"/>
                  </a:lnTo>
                  <a:lnTo>
                    <a:pt x="55" y="39"/>
                  </a:lnTo>
                  <a:lnTo>
                    <a:pt x="50" y="32"/>
                  </a:lnTo>
                  <a:lnTo>
                    <a:pt x="48" y="25"/>
                  </a:lnTo>
                  <a:lnTo>
                    <a:pt x="47" y="16"/>
                  </a:lnTo>
                  <a:lnTo>
                    <a:pt x="41" y="9"/>
                  </a:lnTo>
                  <a:lnTo>
                    <a:pt x="31" y="9"/>
                  </a:lnTo>
                  <a:lnTo>
                    <a:pt x="28" y="15"/>
                  </a:lnTo>
                  <a:lnTo>
                    <a:pt x="28" y="20"/>
                  </a:lnTo>
                  <a:lnTo>
                    <a:pt x="30" y="26"/>
                  </a:lnTo>
                  <a:lnTo>
                    <a:pt x="28" y="35"/>
                  </a:lnTo>
                  <a:lnTo>
                    <a:pt x="14" y="3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6" name="Freeform 26"/>
            <p:cNvSpPr>
              <a:spLocks/>
            </p:cNvSpPr>
            <p:nvPr/>
          </p:nvSpPr>
          <p:spPr bwMode="auto">
            <a:xfrm>
              <a:off x="2022" y="3052"/>
              <a:ext cx="34" cy="27"/>
            </a:xfrm>
            <a:custGeom>
              <a:avLst/>
              <a:gdLst>
                <a:gd name="T0" fmla="*/ 5 w 34"/>
                <a:gd name="T1" fmla="*/ 23 h 27"/>
                <a:gd name="T2" fmla="*/ 0 w 34"/>
                <a:gd name="T3" fmla="*/ 7 h 27"/>
                <a:gd name="T4" fmla="*/ 10 w 34"/>
                <a:gd name="T5" fmla="*/ 0 h 27"/>
                <a:gd name="T6" fmla="*/ 15 w 34"/>
                <a:gd name="T7" fmla="*/ 4 h 27"/>
                <a:gd name="T8" fmla="*/ 22 w 34"/>
                <a:gd name="T9" fmla="*/ 8 h 27"/>
                <a:gd name="T10" fmla="*/ 30 w 34"/>
                <a:gd name="T11" fmla="*/ 14 h 27"/>
                <a:gd name="T12" fmla="*/ 34 w 34"/>
                <a:gd name="T13" fmla="*/ 21 h 27"/>
                <a:gd name="T14" fmla="*/ 30 w 34"/>
                <a:gd name="T15" fmla="*/ 26 h 27"/>
                <a:gd name="T16" fmla="*/ 25 w 34"/>
                <a:gd name="T17" fmla="*/ 27 h 27"/>
                <a:gd name="T18" fmla="*/ 18 w 34"/>
                <a:gd name="T19" fmla="*/ 27 h 27"/>
                <a:gd name="T20" fmla="*/ 12 w 34"/>
                <a:gd name="T21" fmla="*/ 26 h 27"/>
                <a:gd name="T22" fmla="*/ 5 w 34"/>
                <a:gd name="T23" fmla="*/ 23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7"/>
                <a:gd name="T38" fmla="*/ 34 w 34"/>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7">
                  <a:moveTo>
                    <a:pt x="5" y="23"/>
                  </a:moveTo>
                  <a:lnTo>
                    <a:pt x="0" y="7"/>
                  </a:lnTo>
                  <a:lnTo>
                    <a:pt x="10" y="0"/>
                  </a:lnTo>
                  <a:lnTo>
                    <a:pt x="15" y="4"/>
                  </a:lnTo>
                  <a:lnTo>
                    <a:pt x="22" y="8"/>
                  </a:lnTo>
                  <a:lnTo>
                    <a:pt x="30" y="14"/>
                  </a:lnTo>
                  <a:lnTo>
                    <a:pt x="34" y="21"/>
                  </a:lnTo>
                  <a:lnTo>
                    <a:pt x="30" y="26"/>
                  </a:lnTo>
                  <a:lnTo>
                    <a:pt x="25" y="27"/>
                  </a:lnTo>
                  <a:lnTo>
                    <a:pt x="18" y="27"/>
                  </a:lnTo>
                  <a:lnTo>
                    <a:pt x="12" y="26"/>
                  </a:lnTo>
                  <a:lnTo>
                    <a:pt x="5" y="23"/>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7" name="Freeform 27"/>
            <p:cNvSpPr>
              <a:spLocks/>
            </p:cNvSpPr>
            <p:nvPr/>
          </p:nvSpPr>
          <p:spPr bwMode="auto">
            <a:xfrm>
              <a:off x="2059" y="3040"/>
              <a:ext cx="41" cy="28"/>
            </a:xfrm>
            <a:custGeom>
              <a:avLst/>
              <a:gdLst>
                <a:gd name="T0" fmla="*/ 17 w 41"/>
                <a:gd name="T1" fmla="*/ 28 h 28"/>
                <a:gd name="T2" fmla="*/ 13 w 41"/>
                <a:gd name="T3" fmla="*/ 23 h 28"/>
                <a:gd name="T4" fmla="*/ 8 w 41"/>
                <a:gd name="T5" fmla="*/ 19 h 28"/>
                <a:gd name="T6" fmla="*/ 5 w 41"/>
                <a:gd name="T7" fmla="*/ 13 h 28"/>
                <a:gd name="T8" fmla="*/ 0 w 41"/>
                <a:gd name="T9" fmla="*/ 7 h 28"/>
                <a:gd name="T10" fmla="*/ 7 w 41"/>
                <a:gd name="T11" fmla="*/ 0 h 28"/>
                <a:gd name="T12" fmla="*/ 15 w 41"/>
                <a:gd name="T13" fmla="*/ 3 h 28"/>
                <a:gd name="T14" fmla="*/ 25 w 41"/>
                <a:gd name="T15" fmla="*/ 7 h 28"/>
                <a:gd name="T16" fmla="*/ 34 w 41"/>
                <a:gd name="T17" fmla="*/ 12 h 28"/>
                <a:gd name="T18" fmla="*/ 41 w 41"/>
                <a:gd name="T19" fmla="*/ 19 h 28"/>
                <a:gd name="T20" fmla="*/ 31 w 41"/>
                <a:gd name="T21" fmla="*/ 28 h 28"/>
                <a:gd name="T22" fmla="*/ 17 w 41"/>
                <a:gd name="T23" fmla="*/ 28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8"/>
                <a:gd name="T38" fmla="*/ 41 w 41"/>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8">
                  <a:moveTo>
                    <a:pt x="17" y="28"/>
                  </a:moveTo>
                  <a:lnTo>
                    <a:pt x="13" y="23"/>
                  </a:lnTo>
                  <a:lnTo>
                    <a:pt x="8" y="19"/>
                  </a:lnTo>
                  <a:lnTo>
                    <a:pt x="5" y="13"/>
                  </a:lnTo>
                  <a:lnTo>
                    <a:pt x="0" y="7"/>
                  </a:lnTo>
                  <a:lnTo>
                    <a:pt x="7" y="0"/>
                  </a:lnTo>
                  <a:lnTo>
                    <a:pt x="15" y="3"/>
                  </a:lnTo>
                  <a:lnTo>
                    <a:pt x="25" y="7"/>
                  </a:lnTo>
                  <a:lnTo>
                    <a:pt x="34" y="12"/>
                  </a:lnTo>
                  <a:lnTo>
                    <a:pt x="41" y="19"/>
                  </a:lnTo>
                  <a:lnTo>
                    <a:pt x="31" y="28"/>
                  </a:lnTo>
                  <a:lnTo>
                    <a:pt x="17" y="28"/>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8" name="Freeform 29"/>
            <p:cNvSpPr>
              <a:spLocks/>
            </p:cNvSpPr>
            <p:nvPr/>
          </p:nvSpPr>
          <p:spPr bwMode="auto">
            <a:xfrm>
              <a:off x="2096" y="2987"/>
              <a:ext cx="30" cy="16"/>
            </a:xfrm>
            <a:custGeom>
              <a:avLst/>
              <a:gdLst>
                <a:gd name="T0" fmla="*/ 0 w 30"/>
                <a:gd name="T1" fmla="*/ 10 h 16"/>
                <a:gd name="T2" fmla="*/ 0 w 30"/>
                <a:gd name="T3" fmla="*/ 3 h 16"/>
                <a:gd name="T4" fmla="*/ 7 w 30"/>
                <a:gd name="T5" fmla="*/ 0 h 16"/>
                <a:gd name="T6" fmla="*/ 13 w 30"/>
                <a:gd name="T7" fmla="*/ 0 h 16"/>
                <a:gd name="T8" fmla="*/ 17 w 30"/>
                <a:gd name="T9" fmla="*/ 0 h 16"/>
                <a:gd name="T10" fmla="*/ 23 w 30"/>
                <a:gd name="T11" fmla="*/ 0 h 16"/>
                <a:gd name="T12" fmla="*/ 28 w 30"/>
                <a:gd name="T13" fmla="*/ 0 h 16"/>
                <a:gd name="T14" fmla="*/ 30 w 30"/>
                <a:gd name="T15" fmla="*/ 13 h 16"/>
                <a:gd name="T16" fmla="*/ 23 w 30"/>
                <a:gd name="T17" fmla="*/ 16 h 16"/>
                <a:gd name="T18" fmla="*/ 16 w 30"/>
                <a:gd name="T19" fmla="*/ 15 h 16"/>
                <a:gd name="T20" fmla="*/ 8 w 30"/>
                <a:gd name="T21" fmla="*/ 12 h 16"/>
                <a:gd name="T22" fmla="*/ 0 w 30"/>
                <a:gd name="T23" fmla="*/ 1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
                <a:gd name="T38" fmla="*/ 30 w 3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
                  <a:moveTo>
                    <a:pt x="0" y="10"/>
                  </a:moveTo>
                  <a:lnTo>
                    <a:pt x="0" y="3"/>
                  </a:lnTo>
                  <a:lnTo>
                    <a:pt x="7" y="0"/>
                  </a:lnTo>
                  <a:lnTo>
                    <a:pt x="13" y="0"/>
                  </a:lnTo>
                  <a:lnTo>
                    <a:pt x="17" y="0"/>
                  </a:lnTo>
                  <a:lnTo>
                    <a:pt x="23" y="0"/>
                  </a:lnTo>
                  <a:lnTo>
                    <a:pt x="28" y="0"/>
                  </a:lnTo>
                  <a:lnTo>
                    <a:pt x="30" y="13"/>
                  </a:lnTo>
                  <a:lnTo>
                    <a:pt x="23" y="16"/>
                  </a:lnTo>
                  <a:lnTo>
                    <a:pt x="16" y="15"/>
                  </a:lnTo>
                  <a:lnTo>
                    <a:pt x="8" y="12"/>
                  </a:lnTo>
                  <a:lnTo>
                    <a:pt x="0" y="1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9" name="Freeform 31"/>
            <p:cNvSpPr>
              <a:spLocks/>
            </p:cNvSpPr>
            <p:nvPr/>
          </p:nvSpPr>
          <p:spPr bwMode="auto">
            <a:xfrm>
              <a:off x="2096" y="2916"/>
              <a:ext cx="51" cy="21"/>
            </a:xfrm>
            <a:custGeom>
              <a:avLst/>
              <a:gdLst>
                <a:gd name="T0" fmla="*/ 0 w 51"/>
                <a:gd name="T1" fmla="*/ 20 h 21"/>
                <a:gd name="T2" fmla="*/ 1 w 51"/>
                <a:gd name="T3" fmla="*/ 16 h 21"/>
                <a:gd name="T4" fmla="*/ 3 w 51"/>
                <a:gd name="T5" fmla="*/ 11 h 21"/>
                <a:gd name="T6" fmla="*/ 3 w 51"/>
                <a:gd name="T7" fmla="*/ 7 h 21"/>
                <a:gd name="T8" fmla="*/ 3 w 51"/>
                <a:gd name="T9" fmla="*/ 0 h 21"/>
                <a:gd name="T10" fmla="*/ 7 w 51"/>
                <a:gd name="T11" fmla="*/ 0 h 21"/>
                <a:gd name="T12" fmla="*/ 13 w 51"/>
                <a:gd name="T13" fmla="*/ 0 h 21"/>
                <a:gd name="T14" fmla="*/ 20 w 51"/>
                <a:gd name="T15" fmla="*/ 1 h 21"/>
                <a:gd name="T16" fmla="*/ 26 w 51"/>
                <a:gd name="T17" fmla="*/ 1 h 21"/>
                <a:gd name="T18" fmla="*/ 33 w 51"/>
                <a:gd name="T19" fmla="*/ 3 h 21"/>
                <a:gd name="T20" fmla="*/ 40 w 51"/>
                <a:gd name="T21" fmla="*/ 4 h 21"/>
                <a:gd name="T22" fmla="*/ 46 w 51"/>
                <a:gd name="T23" fmla="*/ 6 h 21"/>
                <a:gd name="T24" fmla="*/ 51 w 51"/>
                <a:gd name="T25" fmla="*/ 10 h 21"/>
                <a:gd name="T26" fmla="*/ 47 w 51"/>
                <a:gd name="T27" fmla="*/ 20 h 21"/>
                <a:gd name="T28" fmla="*/ 36 w 51"/>
                <a:gd name="T29" fmla="*/ 21 h 21"/>
                <a:gd name="T30" fmla="*/ 27 w 51"/>
                <a:gd name="T31" fmla="*/ 21 h 21"/>
                <a:gd name="T32" fmla="*/ 20 w 51"/>
                <a:gd name="T33" fmla="*/ 20 h 21"/>
                <a:gd name="T34" fmla="*/ 10 w 51"/>
                <a:gd name="T35" fmla="*/ 20 h 21"/>
                <a:gd name="T36" fmla="*/ 0 w 51"/>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
                <a:gd name="T58" fmla="*/ 0 h 21"/>
                <a:gd name="T59" fmla="*/ 51 w 5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 h="21">
                  <a:moveTo>
                    <a:pt x="0" y="20"/>
                  </a:moveTo>
                  <a:lnTo>
                    <a:pt x="1" y="16"/>
                  </a:lnTo>
                  <a:lnTo>
                    <a:pt x="3" y="11"/>
                  </a:lnTo>
                  <a:lnTo>
                    <a:pt x="3" y="7"/>
                  </a:lnTo>
                  <a:lnTo>
                    <a:pt x="3" y="0"/>
                  </a:lnTo>
                  <a:lnTo>
                    <a:pt x="7" y="0"/>
                  </a:lnTo>
                  <a:lnTo>
                    <a:pt x="13" y="0"/>
                  </a:lnTo>
                  <a:lnTo>
                    <a:pt x="20" y="1"/>
                  </a:lnTo>
                  <a:lnTo>
                    <a:pt x="26" y="1"/>
                  </a:lnTo>
                  <a:lnTo>
                    <a:pt x="33" y="3"/>
                  </a:lnTo>
                  <a:lnTo>
                    <a:pt x="40" y="4"/>
                  </a:lnTo>
                  <a:lnTo>
                    <a:pt x="46" y="6"/>
                  </a:lnTo>
                  <a:lnTo>
                    <a:pt x="51" y="10"/>
                  </a:lnTo>
                  <a:lnTo>
                    <a:pt x="47" y="20"/>
                  </a:lnTo>
                  <a:lnTo>
                    <a:pt x="36" y="21"/>
                  </a:lnTo>
                  <a:lnTo>
                    <a:pt x="27" y="21"/>
                  </a:lnTo>
                  <a:lnTo>
                    <a:pt x="20" y="20"/>
                  </a:lnTo>
                  <a:lnTo>
                    <a:pt x="10" y="20"/>
                  </a:lnTo>
                  <a:lnTo>
                    <a:pt x="0" y="20"/>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0" name="Freeform 32"/>
            <p:cNvSpPr>
              <a:spLocks/>
            </p:cNvSpPr>
            <p:nvPr/>
          </p:nvSpPr>
          <p:spPr bwMode="auto">
            <a:xfrm>
              <a:off x="2106" y="2882"/>
              <a:ext cx="63" cy="22"/>
            </a:xfrm>
            <a:custGeom>
              <a:avLst/>
              <a:gdLst>
                <a:gd name="T0" fmla="*/ 0 w 63"/>
                <a:gd name="T1" fmla="*/ 15 h 22"/>
                <a:gd name="T2" fmla="*/ 7 w 63"/>
                <a:gd name="T3" fmla="*/ 0 h 22"/>
                <a:gd name="T4" fmla="*/ 14 w 63"/>
                <a:gd name="T5" fmla="*/ 1 h 22"/>
                <a:gd name="T6" fmla="*/ 21 w 63"/>
                <a:gd name="T7" fmla="*/ 2 h 22"/>
                <a:gd name="T8" fmla="*/ 28 w 63"/>
                <a:gd name="T9" fmla="*/ 5 h 22"/>
                <a:gd name="T10" fmla="*/ 36 w 63"/>
                <a:gd name="T11" fmla="*/ 7 h 22"/>
                <a:gd name="T12" fmla="*/ 41 w 63"/>
                <a:gd name="T13" fmla="*/ 8 h 22"/>
                <a:gd name="T14" fmla="*/ 49 w 63"/>
                <a:gd name="T15" fmla="*/ 11 h 22"/>
                <a:gd name="T16" fmla="*/ 56 w 63"/>
                <a:gd name="T17" fmla="*/ 12 h 22"/>
                <a:gd name="T18" fmla="*/ 63 w 63"/>
                <a:gd name="T19" fmla="*/ 14 h 22"/>
                <a:gd name="T20" fmla="*/ 59 w 63"/>
                <a:gd name="T21" fmla="*/ 22 h 22"/>
                <a:gd name="T22" fmla="*/ 51 w 63"/>
                <a:gd name="T23" fmla="*/ 22 h 22"/>
                <a:gd name="T24" fmla="*/ 46 w 63"/>
                <a:gd name="T25" fmla="*/ 22 h 22"/>
                <a:gd name="T26" fmla="*/ 39 w 63"/>
                <a:gd name="T27" fmla="*/ 21 h 22"/>
                <a:gd name="T28" fmla="*/ 31 w 63"/>
                <a:gd name="T29" fmla="*/ 20 h 22"/>
                <a:gd name="T30" fmla="*/ 24 w 63"/>
                <a:gd name="T31" fmla="*/ 18 h 22"/>
                <a:gd name="T32" fmla="*/ 16 w 63"/>
                <a:gd name="T33" fmla="*/ 17 h 22"/>
                <a:gd name="T34" fmla="*/ 8 w 63"/>
                <a:gd name="T35" fmla="*/ 15 h 22"/>
                <a:gd name="T36" fmla="*/ 0 w 63"/>
                <a:gd name="T37" fmla="*/ 15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22"/>
                <a:gd name="T59" fmla="*/ 63 w 6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22">
                  <a:moveTo>
                    <a:pt x="0" y="15"/>
                  </a:moveTo>
                  <a:lnTo>
                    <a:pt x="7" y="0"/>
                  </a:lnTo>
                  <a:lnTo>
                    <a:pt x="14" y="1"/>
                  </a:lnTo>
                  <a:lnTo>
                    <a:pt x="21" y="2"/>
                  </a:lnTo>
                  <a:lnTo>
                    <a:pt x="28" y="5"/>
                  </a:lnTo>
                  <a:lnTo>
                    <a:pt x="36" y="7"/>
                  </a:lnTo>
                  <a:lnTo>
                    <a:pt x="41" y="8"/>
                  </a:lnTo>
                  <a:lnTo>
                    <a:pt x="49" y="11"/>
                  </a:lnTo>
                  <a:lnTo>
                    <a:pt x="56" y="12"/>
                  </a:lnTo>
                  <a:lnTo>
                    <a:pt x="63" y="14"/>
                  </a:lnTo>
                  <a:lnTo>
                    <a:pt x="59" y="22"/>
                  </a:lnTo>
                  <a:lnTo>
                    <a:pt x="51" y="22"/>
                  </a:lnTo>
                  <a:lnTo>
                    <a:pt x="46" y="22"/>
                  </a:lnTo>
                  <a:lnTo>
                    <a:pt x="39" y="21"/>
                  </a:lnTo>
                  <a:lnTo>
                    <a:pt x="31" y="20"/>
                  </a:lnTo>
                  <a:lnTo>
                    <a:pt x="24" y="18"/>
                  </a:lnTo>
                  <a:lnTo>
                    <a:pt x="16" y="17"/>
                  </a:lnTo>
                  <a:lnTo>
                    <a:pt x="8" y="15"/>
                  </a:lnTo>
                  <a:lnTo>
                    <a:pt x="0" y="1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1" name="Freeform 33"/>
            <p:cNvSpPr>
              <a:spLocks/>
            </p:cNvSpPr>
            <p:nvPr/>
          </p:nvSpPr>
          <p:spPr bwMode="auto">
            <a:xfrm>
              <a:off x="2136" y="2859"/>
              <a:ext cx="64" cy="31"/>
            </a:xfrm>
            <a:custGeom>
              <a:avLst/>
              <a:gdLst>
                <a:gd name="T0" fmla="*/ 46 w 64"/>
                <a:gd name="T1" fmla="*/ 31 h 31"/>
                <a:gd name="T2" fmla="*/ 40 w 64"/>
                <a:gd name="T3" fmla="*/ 20 h 31"/>
                <a:gd name="T4" fmla="*/ 30 w 64"/>
                <a:gd name="T5" fmla="*/ 17 h 31"/>
                <a:gd name="T6" fmla="*/ 20 w 64"/>
                <a:gd name="T7" fmla="*/ 15 h 31"/>
                <a:gd name="T8" fmla="*/ 9 w 64"/>
                <a:gd name="T9" fmla="*/ 14 h 31"/>
                <a:gd name="T10" fmla="*/ 0 w 64"/>
                <a:gd name="T11" fmla="*/ 7 h 31"/>
                <a:gd name="T12" fmla="*/ 11 w 64"/>
                <a:gd name="T13" fmla="*/ 0 h 31"/>
                <a:gd name="T14" fmla="*/ 17 w 64"/>
                <a:gd name="T15" fmla="*/ 0 h 31"/>
                <a:gd name="T16" fmla="*/ 23 w 64"/>
                <a:gd name="T17" fmla="*/ 1 h 31"/>
                <a:gd name="T18" fmla="*/ 30 w 64"/>
                <a:gd name="T19" fmla="*/ 3 h 31"/>
                <a:gd name="T20" fmla="*/ 36 w 64"/>
                <a:gd name="T21" fmla="*/ 5 h 31"/>
                <a:gd name="T22" fmla="*/ 43 w 64"/>
                <a:gd name="T23" fmla="*/ 10 h 31"/>
                <a:gd name="T24" fmla="*/ 50 w 64"/>
                <a:gd name="T25" fmla="*/ 13 h 31"/>
                <a:gd name="T26" fmla="*/ 56 w 64"/>
                <a:gd name="T27" fmla="*/ 15 h 31"/>
                <a:gd name="T28" fmla="*/ 63 w 64"/>
                <a:gd name="T29" fmla="*/ 17 h 31"/>
                <a:gd name="T30" fmla="*/ 64 w 64"/>
                <a:gd name="T31" fmla="*/ 23 h 31"/>
                <a:gd name="T32" fmla="*/ 60 w 64"/>
                <a:gd name="T33" fmla="*/ 25 h 31"/>
                <a:gd name="T34" fmla="*/ 53 w 64"/>
                <a:gd name="T35" fmla="*/ 28 h 31"/>
                <a:gd name="T36" fmla="*/ 46 w 64"/>
                <a:gd name="T37" fmla="*/ 3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1"/>
                <a:gd name="T59" fmla="*/ 64 w 6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1">
                  <a:moveTo>
                    <a:pt x="46" y="31"/>
                  </a:moveTo>
                  <a:lnTo>
                    <a:pt x="40" y="20"/>
                  </a:lnTo>
                  <a:lnTo>
                    <a:pt x="30" y="17"/>
                  </a:lnTo>
                  <a:lnTo>
                    <a:pt x="20" y="15"/>
                  </a:lnTo>
                  <a:lnTo>
                    <a:pt x="9" y="14"/>
                  </a:lnTo>
                  <a:lnTo>
                    <a:pt x="0" y="7"/>
                  </a:lnTo>
                  <a:lnTo>
                    <a:pt x="11" y="0"/>
                  </a:lnTo>
                  <a:lnTo>
                    <a:pt x="17" y="0"/>
                  </a:lnTo>
                  <a:lnTo>
                    <a:pt x="23" y="1"/>
                  </a:lnTo>
                  <a:lnTo>
                    <a:pt x="30" y="3"/>
                  </a:lnTo>
                  <a:lnTo>
                    <a:pt x="36" y="5"/>
                  </a:lnTo>
                  <a:lnTo>
                    <a:pt x="43" y="10"/>
                  </a:lnTo>
                  <a:lnTo>
                    <a:pt x="50" y="13"/>
                  </a:lnTo>
                  <a:lnTo>
                    <a:pt x="56" y="15"/>
                  </a:lnTo>
                  <a:lnTo>
                    <a:pt x="63" y="17"/>
                  </a:lnTo>
                  <a:lnTo>
                    <a:pt x="64" y="23"/>
                  </a:lnTo>
                  <a:lnTo>
                    <a:pt x="60" y="25"/>
                  </a:lnTo>
                  <a:lnTo>
                    <a:pt x="53" y="28"/>
                  </a:lnTo>
                  <a:lnTo>
                    <a:pt x="46" y="31"/>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2" name="Freeform 34"/>
            <p:cNvSpPr>
              <a:spLocks/>
            </p:cNvSpPr>
            <p:nvPr/>
          </p:nvSpPr>
          <p:spPr bwMode="auto">
            <a:xfrm>
              <a:off x="2385" y="2965"/>
              <a:ext cx="36" cy="8"/>
            </a:xfrm>
            <a:custGeom>
              <a:avLst/>
              <a:gdLst>
                <a:gd name="T0" fmla="*/ 0 w 36"/>
                <a:gd name="T1" fmla="*/ 5 h 8"/>
                <a:gd name="T2" fmla="*/ 7 w 36"/>
                <a:gd name="T3" fmla="*/ 4 h 8"/>
                <a:gd name="T4" fmla="*/ 14 w 36"/>
                <a:gd name="T5" fmla="*/ 2 h 8"/>
                <a:gd name="T6" fmla="*/ 21 w 36"/>
                <a:gd name="T7" fmla="*/ 1 h 8"/>
                <a:gd name="T8" fmla="*/ 28 w 36"/>
                <a:gd name="T9" fmla="*/ 0 h 8"/>
                <a:gd name="T10" fmla="*/ 36 w 36"/>
                <a:gd name="T11" fmla="*/ 4 h 8"/>
                <a:gd name="T12" fmla="*/ 28 w 36"/>
                <a:gd name="T13" fmla="*/ 8 h 8"/>
                <a:gd name="T14" fmla="*/ 21 w 36"/>
                <a:gd name="T15" fmla="*/ 7 h 8"/>
                <a:gd name="T16" fmla="*/ 14 w 36"/>
                <a:gd name="T17" fmla="*/ 7 h 8"/>
                <a:gd name="T18" fmla="*/ 8 w 36"/>
                <a:gd name="T19" fmla="*/ 8 h 8"/>
                <a:gd name="T20" fmla="*/ 0 w 36"/>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8"/>
                <a:gd name="T35" fmla="*/ 36 w 3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8">
                  <a:moveTo>
                    <a:pt x="0" y="5"/>
                  </a:moveTo>
                  <a:lnTo>
                    <a:pt x="7" y="4"/>
                  </a:lnTo>
                  <a:lnTo>
                    <a:pt x="14" y="2"/>
                  </a:lnTo>
                  <a:lnTo>
                    <a:pt x="21" y="1"/>
                  </a:lnTo>
                  <a:lnTo>
                    <a:pt x="28" y="0"/>
                  </a:lnTo>
                  <a:lnTo>
                    <a:pt x="36" y="4"/>
                  </a:lnTo>
                  <a:lnTo>
                    <a:pt x="28" y="8"/>
                  </a:lnTo>
                  <a:lnTo>
                    <a:pt x="21" y="7"/>
                  </a:lnTo>
                  <a:lnTo>
                    <a:pt x="14" y="7"/>
                  </a:lnTo>
                  <a:lnTo>
                    <a:pt x="8" y="8"/>
                  </a:lnTo>
                  <a:lnTo>
                    <a:pt x="0" y="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3" name="Freeform 35"/>
            <p:cNvSpPr>
              <a:spLocks/>
            </p:cNvSpPr>
            <p:nvPr/>
          </p:nvSpPr>
          <p:spPr bwMode="auto">
            <a:xfrm>
              <a:off x="2280" y="2892"/>
              <a:ext cx="49" cy="30"/>
            </a:xfrm>
            <a:custGeom>
              <a:avLst/>
              <a:gdLst>
                <a:gd name="T0" fmla="*/ 9 w 49"/>
                <a:gd name="T1" fmla="*/ 24 h 30"/>
                <a:gd name="T2" fmla="*/ 3 w 49"/>
                <a:gd name="T3" fmla="*/ 20 h 30"/>
                <a:gd name="T4" fmla="*/ 0 w 49"/>
                <a:gd name="T5" fmla="*/ 14 h 30"/>
                <a:gd name="T6" fmla="*/ 0 w 49"/>
                <a:gd name="T7" fmla="*/ 7 h 30"/>
                <a:gd name="T8" fmla="*/ 5 w 49"/>
                <a:gd name="T9" fmla="*/ 0 h 30"/>
                <a:gd name="T10" fmla="*/ 18 w 49"/>
                <a:gd name="T11" fmla="*/ 17 h 30"/>
                <a:gd name="T12" fmla="*/ 25 w 49"/>
                <a:gd name="T13" fmla="*/ 20 h 30"/>
                <a:gd name="T14" fmla="*/ 32 w 49"/>
                <a:gd name="T15" fmla="*/ 24 h 30"/>
                <a:gd name="T16" fmla="*/ 40 w 49"/>
                <a:gd name="T17" fmla="*/ 24 h 30"/>
                <a:gd name="T18" fmla="*/ 49 w 49"/>
                <a:gd name="T19" fmla="*/ 18 h 30"/>
                <a:gd name="T20" fmla="*/ 43 w 49"/>
                <a:gd name="T21" fmla="*/ 25 h 30"/>
                <a:gd name="T22" fmla="*/ 39 w 49"/>
                <a:gd name="T23" fmla="*/ 28 h 30"/>
                <a:gd name="T24" fmla="*/ 33 w 49"/>
                <a:gd name="T25" fmla="*/ 28 h 30"/>
                <a:gd name="T26" fmla="*/ 26 w 49"/>
                <a:gd name="T27" fmla="*/ 28 h 30"/>
                <a:gd name="T28" fmla="*/ 22 w 49"/>
                <a:gd name="T29" fmla="*/ 30 h 30"/>
                <a:gd name="T30" fmla="*/ 9 w 49"/>
                <a:gd name="T31" fmla="*/ 2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30"/>
                <a:gd name="T50" fmla="*/ 49 w 49"/>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30">
                  <a:moveTo>
                    <a:pt x="9" y="24"/>
                  </a:moveTo>
                  <a:lnTo>
                    <a:pt x="3" y="20"/>
                  </a:lnTo>
                  <a:lnTo>
                    <a:pt x="0" y="14"/>
                  </a:lnTo>
                  <a:lnTo>
                    <a:pt x="0" y="7"/>
                  </a:lnTo>
                  <a:lnTo>
                    <a:pt x="5" y="0"/>
                  </a:lnTo>
                  <a:lnTo>
                    <a:pt x="18" y="17"/>
                  </a:lnTo>
                  <a:lnTo>
                    <a:pt x="25" y="20"/>
                  </a:lnTo>
                  <a:lnTo>
                    <a:pt x="32" y="24"/>
                  </a:lnTo>
                  <a:lnTo>
                    <a:pt x="40" y="24"/>
                  </a:lnTo>
                  <a:lnTo>
                    <a:pt x="49" y="18"/>
                  </a:lnTo>
                  <a:lnTo>
                    <a:pt x="43" y="25"/>
                  </a:lnTo>
                  <a:lnTo>
                    <a:pt x="39" y="28"/>
                  </a:lnTo>
                  <a:lnTo>
                    <a:pt x="33" y="28"/>
                  </a:lnTo>
                  <a:lnTo>
                    <a:pt x="26" y="28"/>
                  </a:lnTo>
                  <a:lnTo>
                    <a:pt x="22" y="30"/>
                  </a:lnTo>
                  <a:lnTo>
                    <a:pt x="9" y="2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4" name="Freeform 36"/>
            <p:cNvSpPr>
              <a:spLocks/>
            </p:cNvSpPr>
            <p:nvPr/>
          </p:nvSpPr>
          <p:spPr bwMode="auto">
            <a:xfrm>
              <a:off x="2379" y="2902"/>
              <a:ext cx="32" cy="25"/>
            </a:xfrm>
            <a:custGeom>
              <a:avLst/>
              <a:gdLst>
                <a:gd name="T0" fmla="*/ 0 w 32"/>
                <a:gd name="T1" fmla="*/ 25 h 25"/>
                <a:gd name="T2" fmla="*/ 6 w 32"/>
                <a:gd name="T3" fmla="*/ 18 h 25"/>
                <a:gd name="T4" fmla="*/ 12 w 32"/>
                <a:gd name="T5" fmla="*/ 11 h 25"/>
                <a:gd name="T6" fmla="*/ 19 w 32"/>
                <a:gd name="T7" fmla="*/ 5 h 25"/>
                <a:gd name="T8" fmla="*/ 27 w 32"/>
                <a:gd name="T9" fmla="*/ 0 h 25"/>
                <a:gd name="T10" fmla="*/ 32 w 32"/>
                <a:gd name="T11" fmla="*/ 7 h 25"/>
                <a:gd name="T12" fmla="*/ 27 w 32"/>
                <a:gd name="T13" fmla="*/ 10 h 25"/>
                <a:gd name="T14" fmla="*/ 22 w 32"/>
                <a:gd name="T15" fmla="*/ 14 h 25"/>
                <a:gd name="T16" fmla="*/ 14 w 32"/>
                <a:gd name="T17" fmla="*/ 18 h 25"/>
                <a:gd name="T18" fmla="*/ 7 w 32"/>
                <a:gd name="T19" fmla="*/ 21 h 25"/>
                <a:gd name="T20" fmla="*/ 0 w 32"/>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
                <a:gd name="T35" fmla="*/ 32 w 32"/>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
                  <a:moveTo>
                    <a:pt x="0" y="25"/>
                  </a:moveTo>
                  <a:lnTo>
                    <a:pt x="6" y="18"/>
                  </a:lnTo>
                  <a:lnTo>
                    <a:pt x="12" y="11"/>
                  </a:lnTo>
                  <a:lnTo>
                    <a:pt x="19" y="5"/>
                  </a:lnTo>
                  <a:lnTo>
                    <a:pt x="27" y="0"/>
                  </a:lnTo>
                  <a:lnTo>
                    <a:pt x="32" y="7"/>
                  </a:lnTo>
                  <a:lnTo>
                    <a:pt x="27" y="10"/>
                  </a:lnTo>
                  <a:lnTo>
                    <a:pt x="22" y="14"/>
                  </a:lnTo>
                  <a:lnTo>
                    <a:pt x="14" y="18"/>
                  </a:lnTo>
                  <a:lnTo>
                    <a:pt x="7" y="21"/>
                  </a:lnTo>
                  <a:lnTo>
                    <a:pt x="0" y="25"/>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5" name="Freeform 37"/>
            <p:cNvSpPr>
              <a:spLocks/>
            </p:cNvSpPr>
            <p:nvPr/>
          </p:nvSpPr>
          <p:spPr bwMode="auto">
            <a:xfrm>
              <a:off x="3375" y="3003"/>
              <a:ext cx="466" cy="62"/>
            </a:xfrm>
            <a:custGeom>
              <a:avLst/>
              <a:gdLst>
                <a:gd name="T0" fmla="*/ 0 w 466"/>
                <a:gd name="T1" fmla="*/ 54 h 62"/>
                <a:gd name="T2" fmla="*/ 27 w 466"/>
                <a:gd name="T3" fmla="*/ 36 h 62"/>
                <a:gd name="T4" fmla="*/ 58 w 466"/>
                <a:gd name="T5" fmla="*/ 19 h 62"/>
                <a:gd name="T6" fmla="*/ 94 w 466"/>
                <a:gd name="T7" fmla="*/ 9 h 62"/>
                <a:gd name="T8" fmla="*/ 133 w 466"/>
                <a:gd name="T9" fmla="*/ 10 h 62"/>
                <a:gd name="T10" fmla="*/ 144 w 466"/>
                <a:gd name="T11" fmla="*/ 16 h 62"/>
                <a:gd name="T12" fmla="*/ 157 w 466"/>
                <a:gd name="T13" fmla="*/ 23 h 62"/>
                <a:gd name="T14" fmla="*/ 170 w 466"/>
                <a:gd name="T15" fmla="*/ 29 h 62"/>
                <a:gd name="T16" fmla="*/ 183 w 466"/>
                <a:gd name="T17" fmla="*/ 36 h 62"/>
                <a:gd name="T18" fmla="*/ 200 w 466"/>
                <a:gd name="T19" fmla="*/ 36 h 62"/>
                <a:gd name="T20" fmla="*/ 220 w 466"/>
                <a:gd name="T21" fmla="*/ 37 h 62"/>
                <a:gd name="T22" fmla="*/ 237 w 466"/>
                <a:gd name="T23" fmla="*/ 29 h 62"/>
                <a:gd name="T24" fmla="*/ 253 w 466"/>
                <a:gd name="T25" fmla="*/ 20 h 62"/>
                <a:gd name="T26" fmla="*/ 270 w 466"/>
                <a:gd name="T27" fmla="*/ 12 h 62"/>
                <a:gd name="T28" fmla="*/ 287 w 466"/>
                <a:gd name="T29" fmla="*/ 3 h 62"/>
                <a:gd name="T30" fmla="*/ 299 w 466"/>
                <a:gd name="T31" fmla="*/ 0 h 62"/>
                <a:gd name="T32" fmla="*/ 310 w 466"/>
                <a:gd name="T33" fmla="*/ 0 h 62"/>
                <a:gd name="T34" fmla="*/ 323 w 466"/>
                <a:gd name="T35" fmla="*/ 0 h 62"/>
                <a:gd name="T36" fmla="*/ 336 w 466"/>
                <a:gd name="T37" fmla="*/ 3 h 62"/>
                <a:gd name="T38" fmla="*/ 346 w 466"/>
                <a:gd name="T39" fmla="*/ 9 h 62"/>
                <a:gd name="T40" fmla="*/ 356 w 466"/>
                <a:gd name="T41" fmla="*/ 14 h 62"/>
                <a:gd name="T42" fmla="*/ 367 w 466"/>
                <a:gd name="T43" fmla="*/ 20 h 62"/>
                <a:gd name="T44" fmla="*/ 380 w 466"/>
                <a:gd name="T45" fmla="*/ 26 h 62"/>
                <a:gd name="T46" fmla="*/ 400 w 466"/>
                <a:gd name="T47" fmla="*/ 24 h 62"/>
                <a:gd name="T48" fmla="*/ 419 w 466"/>
                <a:gd name="T49" fmla="*/ 19 h 62"/>
                <a:gd name="T50" fmla="*/ 439 w 466"/>
                <a:gd name="T51" fmla="*/ 14 h 62"/>
                <a:gd name="T52" fmla="*/ 459 w 466"/>
                <a:gd name="T53" fmla="*/ 14 h 62"/>
                <a:gd name="T54" fmla="*/ 454 w 466"/>
                <a:gd name="T55" fmla="*/ 24 h 62"/>
                <a:gd name="T56" fmla="*/ 430 w 466"/>
                <a:gd name="T57" fmla="*/ 30 h 62"/>
                <a:gd name="T58" fmla="*/ 404 w 466"/>
                <a:gd name="T59" fmla="*/ 36 h 62"/>
                <a:gd name="T60" fmla="*/ 377 w 466"/>
                <a:gd name="T61" fmla="*/ 37 h 62"/>
                <a:gd name="T62" fmla="*/ 356 w 466"/>
                <a:gd name="T63" fmla="*/ 29 h 62"/>
                <a:gd name="T64" fmla="*/ 336 w 466"/>
                <a:gd name="T65" fmla="*/ 19 h 62"/>
                <a:gd name="T66" fmla="*/ 310 w 466"/>
                <a:gd name="T67" fmla="*/ 12 h 62"/>
                <a:gd name="T68" fmla="*/ 283 w 466"/>
                <a:gd name="T69" fmla="*/ 20 h 62"/>
                <a:gd name="T70" fmla="*/ 258 w 466"/>
                <a:gd name="T71" fmla="*/ 33 h 62"/>
                <a:gd name="T72" fmla="*/ 231 w 466"/>
                <a:gd name="T73" fmla="*/ 46 h 62"/>
                <a:gd name="T74" fmla="*/ 204 w 466"/>
                <a:gd name="T75" fmla="*/ 52 h 62"/>
                <a:gd name="T76" fmla="*/ 180 w 466"/>
                <a:gd name="T77" fmla="*/ 47 h 62"/>
                <a:gd name="T78" fmla="*/ 158 w 466"/>
                <a:gd name="T79" fmla="*/ 39 h 62"/>
                <a:gd name="T80" fmla="*/ 137 w 466"/>
                <a:gd name="T81" fmla="*/ 27 h 62"/>
                <a:gd name="T82" fmla="*/ 113 w 466"/>
                <a:gd name="T83" fmla="*/ 20 h 62"/>
                <a:gd name="T84" fmla="*/ 81 w 466"/>
                <a:gd name="T85" fmla="*/ 26 h 62"/>
                <a:gd name="T86" fmla="*/ 51 w 466"/>
                <a:gd name="T87" fmla="*/ 37 h 62"/>
                <a:gd name="T88" fmla="*/ 24 w 466"/>
                <a:gd name="T89" fmla="*/ 53 h 62"/>
                <a:gd name="T90" fmla="*/ 4 w 466"/>
                <a:gd name="T91" fmla="*/ 62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6"/>
                <a:gd name="T139" fmla="*/ 0 h 62"/>
                <a:gd name="T140" fmla="*/ 466 w 466"/>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6" h="62">
                  <a:moveTo>
                    <a:pt x="4" y="62"/>
                  </a:moveTo>
                  <a:lnTo>
                    <a:pt x="0" y="54"/>
                  </a:lnTo>
                  <a:lnTo>
                    <a:pt x="12" y="44"/>
                  </a:lnTo>
                  <a:lnTo>
                    <a:pt x="27" y="36"/>
                  </a:lnTo>
                  <a:lnTo>
                    <a:pt x="42" y="27"/>
                  </a:lnTo>
                  <a:lnTo>
                    <a:pt x="58" y="19"/>
                  </a:lnTo>
                  <a:lnTo>
                    <a:pt x="77" y="13"/>
                  </a:lnTo>
                  <a:lnTo>
                    <a:pt x="94" y="9"/>
                  </a:lnTo>
                  <a:lnTo>
                    <a:pt x="114" y="7"/>
                  </a:lnTo>
                  <a:lnTo>
                    <a:pt x="133" y="10"/>
                  </a:lnTo>
                  <a:lnTo>
                    <a:pt x="138" y="13"/>
                  </a:lnTo>
                  <a:lnTo>
                    <a:pt x="144" y="16"/>
                  </a:lnTo>
                  <a:lnTo>
                    <a:pt x="150" y="20"/>
                  </a:lnTo>
                  <a:lnTo>
                    <a:pt x="157" y="23"/>
                  </a:lnTo>
                  <a:lnTo>
                    <a:pt x="163" y="26"/>
                  </a:lnTo>
                  <a:lnTo>
                    <a:pt x="170" y="29"/>
                  </a:lnTo>
                  <a:lnTo>
                    <a:pt x="175" y="33"/>
                  </a:lnTo>
                  <a:lnTo>
                    <a:pt x="183" y="36"/>
                  </a:lnTo>
                  <a:lnTo>
                    <a:pt x="191" y="36"/>
                  </a:lnTo>
                  <a:lnTo>
                    <a:pt x="200" y="36"/>
                  </a:lnTo>
                  <a:lnTo>
                    <a:pt x="210" y="37"/>
                  </a:lnTo>
                  <a:lnTo>
                    <a:pt x="220" y="37"/>
                  </a:lnTo>
                  <a:lnTo>
                    <a:pt x="228" y="33"/>
                  </a:lnTo>
                  <a:lnTo>
                    <a:pt x="237" y="29"/>
                  </a:lnTo>
                  <a:lnTo>
                    <a:pt x="244" y="24"/>
                  </a:lnTo>
                  <a:lnTo>
                    <a:pt x="253" y="20"/>
                  </a:lnTo>
                  <a:lnTo>
                    <a:pt x="261" y="16"/>
                  </a:lnTo>
                  <a:lnTo>
                    <a:pt x="270" y="12"/>
                  </a:lnTo>
                  <a:lnTo>
                    <a:pt x="278" y="7"/>
                  </a:lnTo>
                  <a:lnTo>
                    <a:pt x="287" y="3"/>
                  </a:lnTo>
                  <a:lnTo>
                    <a:pt x="293" y="2"/>
                  </a:lnTo>
                  <a:lnTo>
                    <a:pt x="299" y="0"/>
                  </a:lnTo>
                  <a:lnTo>
                    <a:pt x="304" y="0"/>
                  </a:lnTo>
                  <a:lnTo>
                    <a:pt x="310" y="0"/>
                  </a:lnTo>
                  <a:lnTo>
                    <a:pt x="317" y="0"/>
                  </a:lnTo>
                  <a:lnTo>
                    <a:pt x="323" y="0"/>
                  </a:lnTo>
                  <a:lnTo>
                    <a:pt x="330" y="2"/>
                  </a:lnTo>
                  <a:lnTo>
                    <a:pt x="336" y="3"/>
                  </a:lnTo>
                  <a:lnTo>
                    <a:pt x="340" y="6"/>
                  </a:lnTo>
                  <a:lnTo>
                    <a:pt x="346" y="9"/>
                  </a:lnTo>
                  <a:lnTo>
                    <a:pt x="351" y="12"/>
                  </a:lnTo>
                  <a:lnTo>
                    <a:pt x="356" y="14"/>
                  </a:lnTo>
                  <a:lnTo>
                    <a:pt x="361" y="17"/>
                  </a:lnTo>
                  <a:lnTo>
                    <a:pt x="367" y="20"/>
                  </a:lnTo>
                  <a:lnTo>
                    <a:pt x="374" y="23"/>
                  </a:lnTo>
                  <a:lnTo>
                    <a:pt x="380" y="26"/>
                  </a:lnTo>
                  <a:lnTo>
                    <a:pt x="390" y="26"/>
                  </a:lnTo>
                  <a:lnTo>
                    <a:pt x="400" y="24"/>
                  </a:lnTo>
                  <a:lnTo>
                    <a:pt x="409" y="22"/>
                  </a:lnTo>
                  <a:lnTo>
                    <a:pt x="419" y="19"/>
                  </a:lnTo>
                  <a:lnTo>
                    <a:pt x="429" y="16"/>
                  </a:lnTo>
                  <a:lnTo>
                    <a:pt x="439" y="14"/>
                  </a:lnTo>
                  <a:lnTo>
                    <a:pt x="449" y="13"/>
                  </a:lnTo>
                  <a:lnTo>
                    <a:pt x="459" y="14"/>
                  </a:lnTo>
                  <a:lnTo>
                    <a:pt x="466" y="23"/>
                  </a:lnTo>
                  <a:lnTo>
                    <a:pt x="454" y="24"/>
                  </a:lnTo>
                  <a:lnTo>
                    <a:pt x="443" y="27"/>
                  </a:lnTo>
                  <a:lnTo>
                    <a:pt x="430" y="30"/>
                  </a:lnTo>
                  <a:lnTo>
                    <a:pt x="417" y="33"/>
                  </a:lnTo>
                  <a:lnTo>
                    <a:pt x="404" y="36"/>
                  </a:lnTo>
                  <a:lnTo>
                    <a:pt x="390" y="37"/>
                  </a:lnTo>
                  <a:lnTo>
                    <a:pt x="377" y="37"/>
                  </a:lnTo>
                  <a:lnTo>
                    <a:pt x="363" y="34"/>
                  </a:lnTo>
                  <a:lnTo>
                    <a:pt x="356" y="29"/>
                  </a:lnTo>
                  <a:lnTo>
                    <a:pt x="346" y="24"/>
                  </a:lnTo>
                  <a:lnTo>
                    <a:pt x="336" y="19"/>
                  </a:lnTo>
                  <a:lnTo>
                    <a:pt x="326" y="12"/>
                  </a:lnTo>
                  <a:lnTo>
                    <a:pt x="310" y="12"/>
                  </a:lnTo>
                  <a:lnTo>
                    <a:pt x="296" y="14"/>
                  </a:lnTo>
                  <a:lnTo>
                    <a:pt x="283" y="20"/>
                  </a:lnTo>
                  <a:lnTo>
                    <a:pt x="270" y="26"/>
                  </a:lnTo>
                  <a:lnTo>
                    <a:pt x="258" y="33"/>
                  </a:lnTo>
                  <a:lnTo>
                    <a:pt x="246" y="40"/>
                  </a:lnTo>
                  <a:lnTo>
                    <a:pt x="231" y="46"/>
                  </a:lnTo>
                  <a:lnTo>
                    <a:pt x="216" y="52"/>
                  </a:lnTo>
                  <a:lnTo>
                    <a:pt x="204" y="52"/>
                  </a:lnTo>
                  <a:lnTo>
                    <a:pt x="191" y="50"/>
                  </a:lnTo>
                  <a:lnTo>
                    <a:pt x="180" y="47"/>
                  </a:lnTo>
                  <a:lnTo>
                    <a:pt x="168" y="43"/>
                  </a:lnTo>
                  <a:lnTo>
                    <a:pt x="158" y="39"/>
                  </a:lnTo>
                  <a:lnTo>
                    <a:pt x="147" y="33"/>
                  </a:lnTo>
                  <a:lnTo>
                    <a:pt x="137" y="27"/>
                  </a:lnTo>
                  <a:lnTo>
                    <a:pt x="128" y="22"/>
                  </a:lnTo>
                  <a:lnTo>
                    <a:pt x="113" y="20"/>
                  </a:lnTo>
                  <a:lnTo>
                    <a:pt x="97" y="22"/>
                  </a:lnTo>
                  <a:lnTo>
                    <a:pt x="81" y="26"/>
                  </a:lnTo>
                  <a:lnTo>
                    <a:pt x="65" y="30"/>
                  </a:lnTo>
                  <a:lnTo>
                    <a:pt x="51" y="37"/>
                  </a:lnTo>
                  <a:lnTo>
                    <a:pt x="37" y="46"/>
                  </a:lnTo>
                  <a:lnTo>
                    <a:pt x="24" y="53"/>
                  </a:lnTo>
                  <a:lnTo>
                    <a:pt x="12" y="62"/>
                  </a:lnTo>
                  <a:lnTo>
                    <a:pt x="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6" name="Freeform 38"/>
            <p:cNvSpPr>
              <a:spLocks/>
            </p:cNvSpPr>
            <p:nvPr/>
          </p:nvSpPr>
          <p:spPr bwMode="auto">
            <a:xfrm>
              <a:off x="2260" y="2686"/>
              <a:ext cx="88" cy="88"/>
            </a:xfrm>
            <a:custGeom>
              <a:avLst/>
              <a:gdLst>
                <a:gd name="T0" fmla="*/ 56 w 88"/>
                <a:gd name="T1" fmla="*/ 88 h 88"/>
                <a:gd name="T2" fmla="*/ 50 w 88"/>
                <a:gd name="T3" fmla="*/ 87 h 88"/>
                <a:gd name="T4" fmla="*/ 43 w 88"/>
                <a:gd name="T5" fmla="*/ 85 h 88"/>
                <a:gd name="T6" fmla="*/ 36 w 88"/>
                <a:gd name="T7" fmla="*/ 84 h 88"/>
                <a:gd name="T8" fmla="*/ 29 w 88"/>
                <a:gd name="T9" fmla="*/ 81 h 88"/>
                <a:gd name="T10" fmla="*/ 25 w 88"/>
                <a:gd name="T11" fmla="*/ 77 h 88"/>
                <a:gd name="T12" fmla="*/ 22 w 88"/>
                <a:gd name="T13" fmla="*/ 74 h 88"/>
                <a:gd name="T14" fmla="*/ 18 w 88"/>
                <a:gd name="T15" fmla="*/ 73 h 88"/>
                <a:gd name="T16" fmla="*/ 12 w 88"/>
                <a:gd name="T17" fmla="*/ 67 h 88"/>
                <a:gd name="T18" fmla="*/ 9 w 88"/>
                <a:gd name="T19" fmla="*/ 62 h 88"/>
                <a:gd name="T20" fmla="*/ 6 w 88"/>
                <a:gd name="T21" fmla="*/ 58 h 88"/>
                <a:gd name="T22" fmla="*/ 3 w 88"/>
                <a:gd name="T23" fmla="*/ 54 h 88"/>
                <a:gd name="T24" fmla="*/ 0 w 88"/>
                <a:gd name="T25" fmla="*/ 47 h 88"/>
                <a:gd name="T26" fmla="*/ 0 w 88"/>
                <a:gd name="T27" fmla="*/ 35 h 88"/>
                <a:gd name="T28" fmla="*/ 3 w 88"/>
                <a:gd name="T29" fmla="*/ 28 h 88"/>
                <a:gd name="T30" fmla="*/ 5 w 88"/>
                <a:gd name="T31" fmla="*/ 22 h 88"/>
                <a:gd name="T32" fmla="*/ 9 w 88"/>
                <a:gd name="T33" fmla="*/ 17 h 88"/>
                <a:gd name="T34" fmla="*/ 13 w 88"/>
                <a:gd name="T35" fmla="*/ 11 h 88"/>
                <a:gd name="T36" fmla="*/ 18 w 88"/>
                <a:gd name="T37" fmla="*/ 8 h 88"/>
                <a:gd name="T38" fmla="*/ 22 w 88"/>
                <a:gd name="T39" fmla="*/ 7 h 88"/>
                <a:gd name="T40" fmla="*/ 28 w 88"/>
                <a:gd name="T41" fmla="*/ 4 h 88"/>
                <a:gd name="T42" fmla="*/ 33 w 88"/>
                <a:gd name="T43" fmla="*/ 2 h 88"/>
                <a:gd name="T44" fmla="*/ 39 w 88"/>
                <a:gd name="T45" fmla="*/ 1 h 88"/>
                <a:gd name="T46" fmla="*/ 45 w 88"/>
                <a:gd name="T47" fmla="*/ 1 h 88"/>
                <a:gd name="T48" fmla="*/ 50 w 88"/>
                <a:gd name="T49" fmla="*/ 0 h 88"/>
                <a:gd name="T50" fmla="*/ 56 w 88"/>
                <a:gd name="T51" fmla="*/ 0 h 88"/>
                <a:gd name="T52" fmla="*/ 63 w 88"/>
                <a:gd name="T53" fmla="*/ 1 h 88"/>
                <a:gd name="T54" fmla="*/ 70 w 88"/>
                <a:gd name="T55" fmla="*/ 5 h 88"/>
                <a:gd name="T56" fmla="*/ 78 w 88"/>
                <a:gd name="T57" fmla="*/ 11 h 88"/>
                <a:gd name="T58" fmla="*/ 85 w 88"/>
                <a:gd name="T59" fmla="*/ 17 h 88"/>
                <a:gd name="T60" fmla="*/ 86 w 88"/>
                <a:gd name="T61" fmla="*/ 30 h 88"/>
                <a:gd name="T62" fmla="*/ 88 w 88"/>
                <a:gd name="T63" fmla="*/ 41 h 88"/>
                <a:gd name="T64" fmla="*/ 88 w 88"/>
                <a:gd name="T65" fmla="*/ 52 h 88"/>
                <a:gd name="T66" fmla="*/ 85 w 88"/>
                <a:gd name="T67" fmla="*/ 67 h 88"/>
                <a:gd name="T68" fmla="*/ 78 w 88"/>
                <a:gd name="T69" fmla="*/ 74 h 88"/>
                <a:gd name="T70" fmla="*/ 72 w 88"/>
                <a:gd name="T71" fmla="*/ 78 h 88"/>
                <a:gd name="T72" fmla="*/ 65 w 88"/>
                <a:gd name="T73" fmla="*/ 84 h 88"/>
                <a:gd name="T74" fmla="*/ 56 w 88"/>
                <a:gd name="T75" fmla="*/ 88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56" y="88"/>
                  </a:moveTo>
                  <a:lnTo>
                    <a:pt x="50" y="87"/>
                  </a:lnTo>
                  <a:lnTo>
                    <a:pt x="43" y="85"/>
                  </a:lnTo>
                  <a:lnTo>
                    <a:pt x="36" y="84"/>
                  </a:lnTo>
                  <a:lnTo>
                    <a:pt x="29" y="81"/>
                  </a:lnTo>
                  <a:lnTo>
                    <a:pt x="25" y="77"/>
                  </a:lnTo>
                  <a:lnTo>
                    <a:pt x="22" y="74"/>
                  </a:lnTo>
                  <a:lnTo>
                    <a:pt x="18" y="73"/>
                  </a:lnTo>
                  <a:lnTo>
                    <a:pt x="12" y="67"/>
                  </a:lnTo>
                  <a:lnTo>
                    <a:pt x="9" y="62"/>
                  </a:lnTo>
                  <a:lnTo>
                    <a:pt x="6" y="58"/>
                  </a:lnTo>
                  <a:lnTo>
                    <a:pt x="3" y="54"/>
                  </a:lnTo>
                  <a:lnTo>
                    <a:pt x="0" y="47"/>
                  </a:lnTo>
                  <a:lnTo>
                    <a:pt x="0" y="35"/>
                  </a:lnTo>
                  <a:lnTo>
                    <a:pt x="3" y="28"/>
                  </a:lnTo>
                  <a:lnTo>
                    <a:pt x="5" y="22"/>
                  </a:lnTo>
                  <a:lnTo>
                    <a:pt x="9" y="17"/>
                  </a:lnTo>
                  <a:lnTo>
                    <a:pt x="13" y="11"/>
                  </a:lnTo>
                  <a:lnTo>
                    <a:pt x="18" y="8"/>
                  </a:lnTo>
                  <a:lnTo>
                    <a:pt x="22" y="7"/>
                  </a:lnTo>
                  <a:lnTo>
                    <a:pt x="28" y="4"/>
                  </a:lnTo>
                  <a:lnTo>
                    <a:pt x="33" y="2"/>
                  </a:lnTo>
                  <a:lnTo>
                    <a:pt x="39" y="1"/>
                  </a:lnTo>
                  <a:lnTo>
                    <a:pt x="45" y="1"/>
                  </a:lnTo>
                  <a:lnTo>
                    <a:pt x="50" y="0"/>
                  </a:lnTo>
                  <a:lnTo>
                    <a:pt x="56" y="0"/>
                  </a:lnTo>
                  <a:lnTo>
                    <a:pt x="63" y="1"/>
                  </a:lnTo>
                  <a:lnTo>
                    <a:pt x="70" y="5"/>
                  </a:lnTo>
                  <a:lnTo>
                    <a:pt x="78" y="11"/>
                  </a:lnTo>
                  <a:lnTo>
                    <a:pt x="85" y="17"/>
                  </a:lnTo>
                  <a:lnTo>
                    <a:pt x="86" y="30"/>
                  </a:lnTo>
                  <a:lnTo>
                    <a:pt x="88" y="41"/>
                  </a:lnTo>
                  <a:lnTo>
                    <a:pt x="88" y="52"/>
                  </a:lnTo>
                  <a:lnTo>
                    <a:pt x="85" y="67"/>
                  </a:lnTo>
                  <a:lnTo>
                    <a:pt x="78" y="74"/>
                  </a:lnTo>
                  <a:lnTo>
                    <a:pt x="72" y="78"/>
                  </a:lnTo>
                  <a:lnTo>
                    <a:pt x="65" y="84"/>
                  </a:lnTo>
                  <a:lnTo>
                    <a:pt x="56"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7" name="Freeform 39"/>
            <p:cNvSpPr>
              <a:spLocks/>
            </p:cNvSpPr>
            <p:nvPr/>
          </p:nvSpPr>
          <p:spPr bwMode="auto">
            <a:xfrm>
              <a:off x="2275" y="2701"/>
              <a:ext cx="60" cy="58"/>
            </a:xfrm>
            <a:custGeom>
              <a:avLst/>
              <a:gdLst>
                <a:gd name="T0" fmla="*/ 31 w 60"/>
                <a:gd name="T1" fmla="*/ 58 h 58"/>
                <a:gd name="T2" fmla="*/ 25 w 60"/>
                <a:gd name="T3" fmla="*/ 56 h 58"/>
                <a:gd name="T4" fmla="*/ 21 w 60"/>
                <a:gd name="T5" fmla="*/ 53 h 58"/>
                <a:gd name="T6" fmla="*/ 17 w 60"/>
                <a:gd name="T7" fmla="*/ 50 h 58"/>
                <a:gd name="T8" fmla="*/ 11 w 60"/>
                <a:gd name="T9" fmla="*/ 47 h 58"/>
                <a:gd name="T10" fmla="*/ 7 w 60"/>
                <a:gd name="T11" fmla="*/ 42 h 58"/>
                <a:gd name="T12" fmla="*/ 0 w 60"/>
                <a:gd name="T13" fmla="*/ 30 h 58"/>
                <a:gd name="T14" fmla="*/ 3 w 60"/>
                <a:gd name="T15" fmla="*/ 17 h 58"/>
                <a:gd name="T16" fmla="*/ 7 w 60"/>
                <a:gd name="T17" fmla="*/ 12 h 58"/>
                <a:gd name="T18" fmla="*/ 10 w 60"/>
                <a:gd name="T19" fmla="*/ 7 h 58"/>
                <a:gd name="T20" fmla="*/ 13 w 60"/>
                <a:gd name="T21" fmla="*/ 5 h 58"/>
                <a:gd name="T22" fmla="*/ 17 w 60"/>
                <a:gd name="T23" fmla="*/ 2 h 58"/>
                <a:gd name="T24" fmla="*/ 23 w 60"/>
                <a:gd name="T25" fmla="*/ 0 h 58"/>
                <a:gd name="T26" fmla="*/ 28 w 60"/>
                <a:gd name="T27" fmla="*/ 0 h 58"/>
                <a:gd name="T28" fmla="*/ 35 w 60"/>
                <a:gd name="T29" fmla="*/ 0 h 58"/>
                <a:gd name="T30" fmla="*/ 41 w 60"/>
                <a:gd name="T31" fmla="*/ 3 h 58"/>
                <a:gd name="T32" fmla="*/ 47 w 60"/>
                <a:gd name="T33" fmla="*/ 6 h 58"/>
                <a:gd name="T34" fmla="*/ 58 w 60"/>
                <a:gd name="T35" fmla="*/ 20 h 58"/>
                <a:gd name="T36" fmla="*/ 60 w 60"/>
                <a:gd name="T37" fmla="*/ 37 h 58"/>
                <a:gd name="T38" fmla="*/ 55 w 60"/>
                <a:gd name="T39" fmla="*/ 43 h 58"/>
                <a:gd name="T40" fmla="*/ 50 w 60"/>
                <a:gd name="T41" fmla="*/ 50 h 58"/>
                <a:gd name="T42" fmla="*/ 47 w 60"/>
                <a:gd name="T43" fmla="*/ 53 h 58"/>
                <a:gd name="T44" fmla="*/ 43 w 60"/>
                <a:gd name="T45" fmla="*/ 55 h 58"/>
                <a:gd name="T46" fmla="*/ 37 w 60"/>
                <a:gd name="T47" fmla="*/ 56 h 58"/>
                <a:gd name="T48" fmla="*/ 31 w 60"/>
                <a:gd name="T49" fmla="*/ 58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58"/>
                <a:gd name="T77" fmla="*/ 60 w 60"/>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58">
                  <a:moveTo>
                    <a:pt x="31" y="58"/>
                  </a:moveTo>
                  <a:lnTo>
                    <a:pt x="25" y="56"/>
                  </a:lnTo>
                  <a:lnTo>
                    <a:pt x="21" y="53"/>
                  </a:lnTo>
                  <a:lnTo>
                    <a:pt x="17" y="50"/>
                  </a:lnTo>
                  <a:lnTo>
                    <a:pt x="11" y="47"/>
                  </a:lnTo>
                  <a:lnTo>
                    <a:pt x="7" y="42"/>
                  </a:lnTo>
                  <a:lnTo>
                    <a:pt x="0" y="30"/>
                  </a:lnTo>
                  <a:lnTo>
                    <a:pt x="3" y="17"/>
                  </a:lnTo>
                  <a:lnTo>
                    <a:pt x="7" y="12"/>
                  </a:lnTo>
                  <a:lnTo>
                    <a:pt x="10" y="7"/>
                  </a:lnTo>
                  <a:lnTo>
                    <a:pt x="13" y="5"/>
                  </a:lnTo>
                  <a:lnTo>
                    <a:pt x="17" y="2"/>
                  </a:lnTo>
                  <a:lnTo>
                    <a:pt x="23" y="0"/>
                  </a:lnTo>
                  <a:lnTo>
                    <a:pt x="28" y="0"/>
                  </a:lnTo>
                  <a:lnTo>
                    <a:pt x="35" y="0"/>
                  </a:lnTo>
                  <a:lnTo>
                    <a:pt x="41" y="3"/>
                  </a:lnTo>
                  <a:lnTo>
                    <a:pt x="47" y="6"/>
                  </a:lnTo>
                  <a:lnTo>
                    <a:pt x="58" y="20"/>
                  </a:lnTo>
                  <a:lnTo>
                    <a:pt x="60" y="37"/>
                  </a:lnTo>
                  <a:lnTo>
                    <a:pt x="55" y="43"/>
                  </a:lnTo>
                  <a:lnTo>
                    <a:pt x="50" y="50"/>
                  </a:lnTo>
                  <a:lnTo>
                    <a:pt x="47" y="53"/>
                  </a:lnTo>
                  <a:lnTo>
                    <a:pt x="43" y="55"/>
                  </a:lnTo>
                  <a:lnTo>
                    <a:pt x="37" y="56"/>
                  </a:lnTo>
                  <a:lnTo>
                    <a:pt x="31"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8" name="Freeform 40"/>
            <p:cNvSpPr>
              <a:spLocks/>
            </p:cNvSpPr>
            <p:nvPr/>
          </p:nvSpPr>
          <p:spPr bwMode="auto">
            <a:xfrm>
              <a:off x="2134" y="2588"/>
              <a:ext cx="96" cy="90"/>
            </a:xfrm>
            <a:custGeom>
              <a:avLst/>
              <a:gdLst>
                <a:gd name="T0" fmla="*/ 62 w 96"/>
                <a:gd name="T1" fmla="*/ 90 h 90"/>
                <a:gd name="T2" fmla="*/ 56 w 96"/>
                <a:gd name="T3" fmla="*/ 90 h 90"/>
                <a:gd name="T4" fmla="*/ 49 w 96"/>
                <a:gd name="T5" fmla="*/ 89 h 90"/>
                <a:gd name="T6" fmla="*/ 43 w 96"/>
                <a:gd name="T7" fmla="*/ 89 h 90"/>
                <a:gd name="T8" fmla="*/ 38 w 96"/>
                <a:gd name="T9" fmla="*/ 88 h 90"/>
                <a:gd name="T10" fmla="*/ 33 w 96"/>
                <a:gd name="T11" fmla="*/ 85 h 90"/>
                <a:gd name="T12" fmla="*/ 28 w 96"/>
                <a:gd name="T13" fmla="*/ 83 h 90"/>
                <a:gd name="T14" fmla="*/ 22 w 96"/>
                <a:gd name="T15" fmla="*/ 79 h 90"/>
                <a:gd name="T16" fmla="*/ 18 w 96"/>
                <a:gd name="T17" fmla="*/ 76 h 90"/>
                <a:gd name="T18" fmla="*/ 13 w 96"/>
                <a:gd name="T19" fmla="*/ 69 h 90"/>
                <a:gd name="T20" fmla="*/ 9 w 96"/>
                <a:gd name="T21" fmla="*/ 60 h 90"/>
                <a:gd name="T22" fmla="*/ 5 w 96"/>
                <a:gd name="T23" fmla="*/ 52 h 90"/>
                <a:gd name="T24" fmla="*/ 0 w 96"/>
                <a:gd name="T25" fmla="*/ 40 h 90"/>
                <a:gd name="T26" fmla="*/ 5 w 96"/>
                <a:gd name="T27" fmla="*/ 22 h 90"/>
                <a:gd name="T28" fmla="*/ 11 w 96"/>
                <a:gd name="T29" fmla="*/ 15 h 90"/>
                <a:gd name="T30" fmla="*/ 16 w 96"/>
                <a:gd name="T31" fmla="*/ 10 h 90"/>
                <a:gd name="T32" fmla="*/ 25 w 96"/>
                <a:gd name="T33" fmla="*/ 6 h 90"/>
                <a:gd name="T34" fmla="*/ 33 w 96"/>
                <a:gd name="T35" fmla="*/ 3 h 90"/>
                <a:gd name="T36" fmla="*/ 42 w 96"/>
                <a:gd name="T37" fmla="*/ 0 h 90"/>
                <a:gd name="T38" fmla="*/ 53 w 96"/>
                <a:gd name="T39" fmla="*/ 0 h 90"/>
                <a:gd name="T40" fmla="*/ 62 w 96"/>
                <a:gd name="T41" fmla="*/ 5 h 90"/>
                <a:gd name="T42" fmla="*/ 69 w 96"/>
                <a:gd name="T43" fmla="*/ 9 h 90"/>
                <a:gd name="T44" fmla="*/ 76 w 96"/>
                <a:gd name="T45" fmla="*/ 13 h 90"/>
                <a:gd name="T46" fmla="*/ 85 w 96"/>
                <a:gd name="T47" fmla="*/ 17 h 90"/>
                <a:gd name="T48" fmla="*/ 88 w 96"/>
                <a:gd name="T49" fmla="*/ 26 h 90"/>
                <a:gd name="T50" fmla="*/ 91 w 96"/>
                <a:gd name="T51" fmla="*/ 32 h 90"/>
                <a:gd name="T52" fmla="*/ 93 w 96"/>
                <a:gd name="T53" fmla="*/ 39 h 90"/>
                <a:gd name="T54" fmla="*/ 96 w 96"/>
                <a:gd name="T55" fmla="*/ 49 h 90"/>
                <a:gd name="T56" fmla="*/ 95 w 96"/>
                <a:gd name="T57" fmla="*/ 62 h 90"/>
                <a:gd name="T58" fmla="*/ 93 w 96"/>
                <a:gd name="T59" fmla="*/ 66 h 90"/>
                <a:gd name="T60" fmla="*/ 92 w 96"/>
                <a:gd name="T61" fmla="*/ 70 h 90"/>
                <a:gd name="T62" fmla="*/ 89 w 96"/>
                <a:gd name="T63" fmla="*/ 75 h 90"/>
                <a:gd name="T64" fmla="*/ 86 w 96"/>
                <a:gd name="T65" fmla="*/ 80 h 90"/>
                <a:gd name="T66" fmla="*/ 82 w 96"/>
                <a:gd name="T67" fmla="*/ 83 h 90"/>
                <a:gd name="T68" fmla="*/ 76 w 96"/>
                <a:gd name="T69" fmla="*/ 85 h 90"/>
                <a:gd name="T70" fmla="*/ 69 w 96"/>
                <a:gd name="T71" fmla="*/ 88 h 90"/>
                <a:gd name="T72" fmla="*/ 62 w 96"/>
                <a:gd name="T73" fmla="*/ 9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90"/>
                <a:gd name="T113" fmla="*/ 96 w 96"/>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90">
                  <a:moveTo>
                    <a:pt x="62" y="90"/>
                  </a:moveTo>
                  <a:lnTo>
                    <a:pt x="56" y="90"/>
                  </a:lnTo>
                  <a:lnTo>
                    <a:pt x="49" y="89"/>
                  </a:lnTo>
                  <a:lnTo>
                    <a:pt x="43" y="89"/>
                  </a:lnTo>
                  <a:lnTo>
                    <a:pt x="38" y="88"/>
                  </a:lnTo>
                  <a:lnTo>
                    <a:pt x="33" y="85"/>
                  </a:lnTo>
                  <a:lnTo>
                    <a:pt x="28" y="83"/>
                  </a:lnTo>
                  <a:lnTo>
                    <a:pt x="22" y="79"/>
                  </a:lnTo>
                  <a:lnTo>
                    <a:pt x="18" y="76"/>
                  </a:lnTo>
                  <a:lnTo>
                    <a:pt x="13" y="69"/>
                  </a:lnTo>
                  <a:lnTo>
                    <a:pt x="9" y="60"/>
                  </a:lnTo>
                  <a:lnTo>
                    <a:pt x="5" y="52"/>
                  </a:lnTo>
                  <a:lnTo>
                    <a:pt x="0" y="40"/>
                  </a:lnTo>
                  <a:lnTo>
                    <a:pt x="5" y="22"/>
                  </a:lnTo>
                  <a:lnTo>
                    <a:pt x="11" y="15"/>
                  </a:lnTo>
                  <a:lnTo>
                    <a:pt x="16" y="10"/>
                  </a:lnTo>
                  <a:lnTo>
                    <a:pt x="25" y="6"/>
                  </a:lnTo>
                  <a:lnTo>
                    <a:pt x="33" y="3"/>
                  </a:lnTo>
                  <a:lnTo>
                    <a:pt x="42" y="0"/>
                  </a:lnTo>
                  <a:lnTo>
                    <a:pt x="53" y="0"/>
                  </a:lnTo>
                  <a:lnTo>
                    <a:pt x="62" y="5"/>
                  </a:lnTo>
                  <a:lnTo>
                    <a:pt x="69" y="9"/>
                  </a:lnTo>
                  <a:lnTo>
                    <a:pt x="76" y="13"/>
                  </a:lnTo>
                  <a:lnTo>
                    <a:pt x="85" y="17"/>
                  </a:lnTo>
                  <a:lnTo>
                    <a:pt x="88" y="26"/>
                  </a:lnTo>
                  <a:lnTo>
                    <a:pt x="91" y="32"/>
                  </a:lnTo>
                  <a:lnTo>
                    <a:pt x="93" y="39"/>
                  </a:lnTo>
                  <a:lnTo>
                    <a:pt x="96" y="49"/>
                  </a:lnTo>
                  <a:lnTo>
                    <a:pt x="95" y="62"/>
                  </a:lnTo>
                  <a:lnTo>
                    <a:pt x="93" y="66"/>
                  </a:lnTo>
                  <a:lnTo>
                    <a:pt x="92" y="70"/>
                  </a:lnTo>
                  <a:lnTo>
                    <a:pt x="89" y="75"/>
                  </a:lnTo>
                  <a:lnTo>
                    <a:pt x="86" y="80"/>
                  </a:lnTo>
                  <a:lnTo>
                    <a:pt x="82" y="83"/>
                  </a:lnTo>
                  <a:lnTo>
                    <a:pt x="76" y="85"/>
                  </a:lnTo>
                  <a:lnTo>
                    <a:pt x="69" y="88"/>
                  </a:lnTo>
                  <a:lnTo>
                    <a:pt x="62"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9" name="Freeform 41"/>
            <p:cNvSpPr>
              <a:spLocks/>
            </p:cNvSpPr>
            <p:nvPr/>
          </p:nvSpPr>
          <p:spPr bwMode="auto">
            <a:xfrm>
              <a:off x="2152" y="2607"/>
              <a:ext cx="64" cy="60"/>
            </a:xfrm>
            <a:custGeom>
              <a:avLst/>
              <a:gdLst>
                <a:gd name="T0" fmla="*/ 37 w 64"/>
                <a:gd name="T1" fmla="*/ 60 h 60"/>
                <a:gd name="T2" fmla="*/ 30 w 64"/>
                <a:gd name="T3" fmla="*/ 59 h 60"/>
                <a:gd name="T4" fmla="*/ 24 w 64"/>
                <a:gd name="T5" fmla="*/ 56 h 60"/>
                <a:gd name="T6" fmla="*/ 18 w 64"/>
                <a:gd name="T7" fmla="*/ 53 h 60"/>
                <a:gd name="T8" fmla="*/ 13 w 64"/>
                <a:gd name="T9" fmla="*/ 49 h 60"/>
                <a:gd name="T10" fmla="*/ 10 w 64"/>
                <a:gd name="T11" fmla="*/ 44 h 60"/>
                <a:gd name="T12" fmla="*/ 7 w 64"/>
                <a:gd name="T13" fmla="*/ 38 h 60"/>
                <a:gd name="T14" fmla="*/ 3 w 64"/>
                <a:gd name="T15" fmla="*/ 31 h 60"/>
                <a:gd name="T16" fmla="*/ 0 w 64"/>
                <a:gd name="T17" fmla="*/ 24 h 60"/>
                <a:gd name="T18" fmla="*/ 0 w 64"/>
                <a:gd name="T19" fmla="*/ 13 h 60"/>
                <a:gd name="T20" fmla="*/ 4 w 64"/>
                <a:gd name="T21" fmla="*/ 8 h 60"/>
                <a:gd name="T22" fmla="*/ 7 w 64"/>
                <a:gd name="T23" fmla="*/ 6 h 60"/>
                <a:gd name="T24" fmla="*/ 13 w 64"/>
                <a:gd name="T25" fmla="*/ 3 h 60"/>
                <a:gd name="T26" fmla="*/ 18 w 64"/>
                <a:gd name="T27" fmla="*/ 0 h 60"/>
                <a:gd name="T28" fmla="*/ 43 w 64"/>
                <a:gd name="T29" fmla="*/ 3 h 60"/>
                <a:gd name="T30" fmla="*/ 48 w 64"/>
                <a:gd name="T31" fmla="*/ 6 h 60"/>
                <a:gd name="T32" fmla="*/ 55 w 64"/>
                <a:gd name="T33" fmla="*/ 11 h 60"/>
                <a:gd name="T34" fmla="*/ 60 w 64"/>
                <a:gd name="T35" fmla="*/ 17 h 60"/>
                <a:gd name="T36" fmla="*/ 63 w 64"/>
                <a:gd name="T37" fmla="*/ 26 h 60"/>
                <a:gd name="T38" fmla="*/ 64 w 64"/>
                <a:gd name="T39" fmla="*/ 34 h 60"/>
                <a:gd name="T40" fmla="*/ 61 w 64"/>
                <a:gd name="T41" fmla="*/ 40 h 60"/>
                <a:gd name="T42" fmla="*/ 57 w 64"/>
                <a:gd name="T43" fmla="*/ 47 h 60"/>
                <a:gd name="T44" fmla="*/ 51 w 64"/>
                <a:gd name="T45" fmla="*/ 56 h 60"/>
                <a:gd name="T46" fmla="*/ 37 w 64"/>
                <a:gd name="T47" fmla="*/ 6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60"/>
                <a:gd name="T74" fmla="*/ 64 w 64"/>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60">
                  <a:moveTo>
                    <a:pt x="37" y="60"/>
                  </a:moveTo>
                  <a:lnTo>
                    <a:pt x="30" y="59"/>
                  </a:lnTo>
                  <a:lnTo>
                    <a:pt x="24" y="56"/>
                  </a:lnTo>
                  <a:lnTo>
                    <a:pt x="18" y="53"/>
                  </a:lnTo>
                  <a:lnTo>
                    <a:pt x="13" y="49"/>
                  </a:lnTo>
                  <a:lnTo>
                    <a:pt x="10" y="44"/>
                  </a:lnTo>
                  <a:lnTo>
                    <a:pt x="7" y="38"/>
                  </a:lnTo>
                  <a:lnTo>
                    <a:pt x="3" y="31"/>
                  </a:lnTo>
                  <a:lnTo>
                    <a:pt x="0" y="24"/>
                  </a:lnTo>
                  <a:lnTo>
                    <a:pt x="0" y="13"/>
                  </a:lnTo>
                  <a:lnTo>
                    <a:pt x="4" y="8"/>
                  </a:lnTo>
                  <a:lnTo>
                    <a:pt x="7" y="6"/>
                  </a:lnTo>
                  <a:lnTo>
                    <a:pt x="13" y="3"/>
                  </a:lnTo>
                  <a:lnTo>
                    <a:pt x="18" y="0"/>
                  </a:lnTo>
                  <a:lnTo>
                    <a:pt x="43" y="3"/>
                  </a:lnTo>
                  <a:lnTo>
                    <a:pt x="48" y="6"/>
                  </a:lnTo>
                  <a:lnTo>
                    <a:pt x="55" y="11"/>
                  </a:lnTo>
                  <a:lnTo>
                    <a:pt x="60" y="17"/>
                  </a:lnTo>
                  <a:lnTo>
                    <a:pt x="63" y="26"/>
                  </a:lnTo>
                  <a:lnTo>
                    <a:pt x="64" y="34"/>
                  </a:lnTo>
                  <a:lnTo>
                    <a:pt x="61" y="40"/>
                  </a:lnTo>
                  <a:lnTo>
                    <a:pt x="57" y="47"/>
                  </a:lnTo>
                  <a:lnTo>
                    <a:pt x="51" y="56"/>
                  </a:lnTo>
                  <a:lnTo>
                    <a:pt x="37"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0" name="Freeform 42"/>
            <p:cNvSpPr>
              <a:spLocks/>
            </p:cNvSpPr>
            <p:nvPr/>
          </p:nvSpPr>
          <p:spPr bwMode="auto">
            <a:xfrm>
              <a:off x="1691" y="2598"/>
              <a:ext cx="392" cy="52"/>
            </a:xfrm>
            <a:custGeom>
              <a:avLst/>
              <a:gdLst>
                <a:gd name="T0" fmla="*/ 256 w 392"/>
                <a:gd name="T1" fmla="*/ 45 h 52"/>
                <a:gd name="T2" fmla="*/ 215 w 392"/>
                <a:gd name="T3" fmla="*/ 27 h 52"/>
                <a:gd name="T4" fmla="*/ 175 w 392"/>
                <a:gd name="T5" fmla="*/ 17 h 52"/>
                <a:gd name="T6" fmla="*/ 136 w 392"/>
                <a:gd name="T7" fmla="*/ 25 h 52"/>
                <a:gd name="T8" fmla="*/ 103 w 392"/>
                <a:gd name="T9" fmla="*/ 39 h 52"/>
                <a:gd name="T10" fmla="*/ 72 w 392"/>
                <a:gd name="T11" fmla="*/ 39 h 52"/>
                <a:gd name="T12" fmla="*/ 40 w 392"/>
                <a:gd name="T13" fmla="*/ 37 h 52"/>
                <a:gd name="T14" fmla="*/ 13 w 392"/>
                <a:gd name="T15" fmla="*/ 36 h 52"/>
                <a:gd name="T16" fmla="*/ 4 w 392"/>
                <a:gd name="T17" fmla="*/ 29 h 52"/>
                <a:gd name="T18" fmla="*/ 13 w 392"/>
                <a:gd name="T19" fmla="*/ 26 h 52"/>
                <a:gd name="T20" fmla="*/ 23 w 392"/>
                <a:gd name="T21" fmla="*/ 22 h 52"/>
                <a:gd name="T22" fmla="*/ 57 w 392"/>
                <a:gd name="T23" fmla="*/ 26 h 52"/>
                <a:gd name="T24" fmla="*/ 93 w 392"/>
                <a:gd name="T25" fmla="*/ 25 h 52"/>
                <a:gd name="T26" fmla="*/ 126 w 392"/>
                <a:gd name="T27" fmla="*/ 16 h 52"/>
                <a:gd name="T28" fmla="*/ 159 w 392"/>
                <a:gd name="T29" fmla="*/ 0 h 52"/>
                <a:gd name="T30" fmla="*/ 190 w 392"/>
                <a:gd name="T31" fmla="*/ 3 h 52"/>
                <a:gd name="T32" fmla="*/ 218 w 392"/>
                <a:gd name="T33" fmla="*/ 13 h 52"/>
                <a:gd name="T34" fmla="*/ 245 w 392"/>
                <a:gd name="T35" fmla="*/ 27 h 52"/>
                <a:gd name="T36" fmla="*/ 275 w 392"/>
                <a:gd name="T37" fmla="*/ 40 h 52"/>
                <a:gd name="T38" fmla="*/ 296 w 392"/>
                <a:gd name="T39" fmla="*/ 35 h 52"/>
                <a:gd name="T40" fmla="*/ 315 w 392"/>
                <a:gd name="T41" fmla="*/ 23 h 52"/>
                <a:gd name="T42" fmla="*/ 332 w 392"/>
                <a:gd name="T43" fmla="*/ 16 h 52"/>
                <a:gd name="T44" fmla="*/ 345 w 392"/>
                <a:gd name="T45" fmla="*/ 16 h 52"/>
                <a:gd name="T46" fmla="*/ 358 w 392"/>
                <a:gd name="T47" fmla="*/ 15 h 52"/>
                <a:gd name="T48" fmla="*/ 373 w 392"/>
                <a:gd name="T49" fmla="*/ 16 h 52"/>
                <a:gd name="T50" fmla="*/ 392 w 392"/>
                <a:gd name="T51" fmla="*/ 29 h 52"/>
                <a:gd name="T52" fmla="*/ 379 w 392"/>
                <a:gd name="T53" fmla="*/ 32 h 52"/>
                <a:gd name="T54" fmla="*/ 371 w 392"/>
                <a:gd name="T55" fmla="*/ 29 h 52"/>
                <a:gd name="T56" fmla="*/ 355 w 392"/>
                <a:gd name="T57" fmla="*/ 26 h 52"/>
                <a:gd name="T58" fmla="*/ 336 w 392"/>
                <a:gd name="T59" fmla="*/ 30 h 52"/>
                <a:gd name="T60" fmla="*/ 318 w 392"/>
                <a:gd name="T61" fmla="*/ 39 h 52"/>
                <a:gd name="T62" fmla="*/ 300 w 392"/>
                <a:gd name="T63" fmla="*/ 47 h 52"/>
                <a:gd name="T64" fmla="*/ 276 w 392"/>
                <a:gd name="T65" fmla="*/ 52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2"/>
                <a:gd name="T100" fmla="*/ 0 h 52"/>
                <a:gd name="T101" fmla="*/ 392 w 39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2" h="52">
                  <a:moveTo>
                    <a:pt x="276" y="52"/>
                  </a:moveTo>
                  <a:lnTo>
                    <a:pt x="256" y="45"/>
                  </a:lnTo>
                  <a:lnTo>
                    <a:pt x="235" y="36"/>
                  </a:lnTo>
                  <a:lnTo>
                    <a:pt x="215" y="27"/>
                  </a:lnTo>
                  <a:lnTo>
                    <a:pt x="195" y="20"/>
                  </a:lnTo>
                  <a:lnTo>
                    <a:pt x="175" y="17"/>
                  </a:lnTo>
                  <a:lnTo>
                    <a:pt x="155" y="17"/>
                  </a:lnTo>
                  <a:lnTo>
                    <a:pt x="136" y="25"/>
                  </a:lnTo>
                  <a:lnTo>
                    <a:pt x="117" y="37"/>
                  </a:lnTo>
                  <a:lnTo>
                    <a:pt x="103" y="39"/>
                  </a:lnTo>
                  <a:lnTo>
                    <a:pt x="87" y="39"/>
                  </a:lnTo>
                  <a:lnTo>
                    <a:pt x="72" y="39"/>
                  </a:lnTo>
                  <a:lnTo>
                    <a:pt x="56" y="39"/>
                  </a:lnTo>
                  <a:lnTo>
                    <a:pt x="40" y="37"/>
                  </a:lnTo>
                  <a:lnTo>
                    <a:pt x="26" y="37"/>
                  </a:lnTo>
                  <a:lnTo>
                    <a:pt x="13" y="36"/>
                  </a:lnTo>
                  <a:lnTo>
                    <a:pt x="0" y="35"/>
                  </a:lnTo>
                  <a:lnTo>
                    <a:pt x="4" y="29"/>
                  </a:lnTo>
                  <a:lnTo>
                    <a:pt x="9" y="27"/>
                  </a:lnTo>
                  <a:lnTo>
                    <a:pt x="13" y="26"/>
                  </a:lnTo>
                  <a:lnTo>
                    <a:pt x="17" y="23"/>
                  </a:lnTo>
                  <a:lnTo>
                    <a:pt x="23" y="22"/>
                  </a:lnTo>
                  <a:lnTo>
                    <a:pt x="40" y="25"/>
                  </a:lnTo>
                  <a:lnTo>
                    <a:pt x="57" y="26"/>
                  </a:lnTo>
                  <a:lnTo>
                    <a:pt x="74" y="26"/>
                  </a:lnTo>
                  <a:lnTo>
                    <a:pt x="93" y="25"/>
                  </a:lnTo>
                  <a:lnTo>
                    <a:pt x="110" y="22"/>
                  </a:lnTo>
                  <a:lnTo>
                    <a:pt x="126" y="16"/>
                  </a:lnTo>
                  <a:lnTo>
                    <a:pt x="143" y="9"/>
                  </a:lnTo>
                  <a:lnTo>
                    <a:pt x="159" y="0"/>
                  </a:lnTo>
                  <a:lnTo>
                    <a:pt x="175" y="0"/>
                  </a:lnTo>
                  <a:lnTo>
                    <a:pt x="190" y="3"/>
                  </a:lnTo>
                  <a:lnTo>
                    <a:pt x="205" y="7"/>
                  </a:lnTo>
                  <a:lnTo>
                    <a:pt x="218" y="13"/>
                  </a:lnTo>
                  <a:lnTo>
                    <a:pt x="232" y="20"/>
                  </a:lnTo>
                  <a:lnTo>
                    <a:pt x="245" y="27"/>
                  </a:lnTo>
                  <a:lnTo>
                    <a:pt x="259" y="35"/>
                  </a:lnTo>
                  <a:lnTo>
                    <a:pt x="275" y="40"/>
                  </a:lnTo>
                  <a:lnTo>
                    <a:pt x="288" y="37"/>
                  </a:lnTo>
                  <a:lnTo>
                    <a:pt x="296" y="35"/>
                  </a:lnTo>
                  <a:lnTo>
                    <a:pt x="306" y="29"/>
                  </a:lnTo>
                  <a:lnTo>
                    <a:pt x="315" y="23"/>
                  </a:lnTo>
                  <a:lnTo>
                    <a:pt x="325" y="17"/>
                  </a:lnTo>
                  <a:lnTo>
                    <a:pt x="332" y="16"/>
                  </a:lnTo>
                  <a:lnTo>
                    <a:pt x="338" y="16"/>
                  </a:lnTo>
                  <a:lnTo>
                    <a:pt x="345" y="16"/>
                  </a:lnTo>
                  <a:lnTo>
                    <a:pt x="352" y="15"/>
                  </a:lnTo>
                  <a:lnTo>
                    <a:pt x="358" y="15"/>
                  </a:lnTo>
                  <a:lnTo>
                    <a:pt x="365" y="15"/>
                  </a:lnTo>
                  <a:lnTo>
                    <a:pt x="373" y="16"/>
                  </a:lnTo>
                  <a:lnTo>
                    <a:pt x="381" y="16"/>
                  </a:lnTo>
                  <a:lnTo>
                    <a:pt x="392" y="29"/>
                  </a:lnTo>
                  <a:lnTo>
                    <a:pt x="383" y="33"/>
                  </a:lnTo>
                  <a:lnTo>
                    <a:pt x="379" y="32"/>
                  </a:lnTo>
                  <a:lnTo>
                    <a:pt x="375" y="30"/>
                  </a:lnTo>
                  <a:lnTo>
                    <a:pt x="371" y="29"/>
                  </a:lnTo>
                  <a:lnTo>
                    <a:pt x="366" y="26"/>
                  </a:lnTo>
                  <a:lnTo>
                    <a:pt x="355" y="26"/>
                  </a:lnTo>
                  <a:lnTo>
                    <a:pt x="345" y="27"/>
                  </a:lnTo>
                  <a:lnTo>
                    <a:pt x="336" y="30"/>
                  </a:lnTo>
                  <a:lnTo>
                    <a:pt x="326" y="35"/>
                  </a:lnTo>
                  <a:lnTo>
                    <a:pt x="318" y="39"/>
                  </a:lnTo>
                  <a:lnTo>
                    <a:pt x="309" y="43"/>
                  </a:lnTo>
                  <a:lnTo>
                    <a:pt x="300" y="47"/>
                  </a:lnTo>
                  <a:lnTo>
                    <a:pt x="292" y="52"/>
                  </a:lnTo>
                  <a:lnTo>
                    <a:pt x="27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1" name="Freeform 46"/>
            <p:cNvSpPr>
              <a:spLocks/>
            </p:cNvSpPr>
            <p:nvPr/>
          </p:nvSpPr>
          <p:spPr bwMode="auto">
            <a:xfrm>
              <a:off x="3643" y="2786"/>
              <a:ext cx="3" cy="15"/>
            </a:xfrm>
            <a:custGeom>
              <a:avLst/>
              <a:gdLst>
                <a:gd name="T0" fmla="*/ 3 w 3"/>
                <a:gd name="T1" fmla="*/ 15 h 15"/>
                <a:gd name="T2" fmla="*/ 0 w 3"/>
                <a:gd name="T3" fmla="*/ 0 h 15"/>
                <a:gd name="T4" fmla="*/ 3 w 3"/>
                <a:gd name="T5" fmla="*/ 15 h 15"/>
                <a:gd name="T6" fmla="*/ 0 60000 65536"/>
                <a:gd name="T7" fmla="*/ 0 60000 65536"/>
                <a:gd name="T8" fmla="*/ 0 60000 65536"/>
                <a:gd name="T9" fmla="*/ 0 w 3"/>
                <a:gd name="T10" fmla="*/ 0 h 15"/>
                <a:gd name="T11" fmla="*/ 3 w 3"/>
                <a:gd name="T12" fmla="*/ 15 h 15"/>
              </a:gdLst>
              <a:ahLst/>
              <a:cxnLst>
                <a:cxn ang="T6">
                  <a:pos x="T0" y="T1"/>
                </a:cxn>
                <a:cxn ang="T7">
                  <a:pos x="T2" y="T3"/>
                </a:cxn>
                <a:cxn ang="T8">
                  <a:pos x="T4" y="T5"/>
                </a:cxn>
              </a:cxnLst>
              <a:rect l="T9" t="T10" r="T11" b="T12"/>
              <a:pathLst>
                <a:path w="3" h="15">
                  <a:moveTo>
                    <a:pt x="3" y="15"/>
                  </a:moveTo>
                  <a:lnTo>
                    <a:pt x="0" y="0"/>
                  </a:lnTo>
                  <a:lnTo>
                    <a:pt x="3" y="1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2" name="Freeform 49"/>
            <p:cNvSpPr>
              <a:spLocks/>
            </p:cNvSpPr>
            <p:nvPr/>
          </p:nvSpPr>
          <p:spPr bwMode="auto">
            <a:xfrm>
              <a:off x="3734" y="2747"/>
              <a:ext cx="4" cy="40"/>
            </a:xfrm>
            <a:custGeom>
              <a:avLst/>
              <a:gdLst>
                <a:gd name="T0" fmla="*/ 2 w 4"/>
                <a:gd name="T1" fmla="*/ 40 h 40"/>
                <a:gd name="T2" fmla="*/ 1 w 4"/>
                <a:gd name="T3" fmla="*/ 32 h 40"/>
                <a:gd name="T4" fmla="*/ 0 w 4"/>
                <a:gd name="T5" fmla="*/ 22 h 40"/>
                <a:gd name="T6" fmla="*/ 0 w 4"/>
                <a:gd name="T7" fmla="*/ 12 h 40"/>
                <a:gd name="T8" fmla="*/ 0 w 4"/>
                <a:gd name="T9" fmla="*/ 0 h 40"/>
                <a:gd name="T10" fmla="*/ 1 w 4"/>
                <a:gd name="T11" fmla="*/ 10 h 40"/>
                <a:gd name="T12" fmla="*/ 4 w 4"/>
                <a:gd name="T13" fmla="*/ 20 h 40"/>
                <a:gd name="T14" fmla="*/ 4 w 4"/>
                <a:gd name="T15" fmla="*/ 29 h 40"/>
                <a:gd name="T16" fmla="*/ 2 w 4"/>
                <a:gd name="T17" fmla="*/ 4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0"/>
                <a:gd name="T29" fmla="*/ 4 w 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0">
                  <a:moveTo>
                    <a:pt x="2" y="40"/>
                  </a:moveTo>
                  <a:lnTo>
                    <a:pt x="1" y="32"/>
                  </a:lnTo>
                  <a:lnTo>
                    <a:pt x="0" y="22"/>
                  </a:lnTo>
                  <a:lnTo>
                    <a:pt x="0" y="12"/>
                  </a:lnTo>
                  <a:lnTo>
                    <a:pt x="0" y="0"/>
                  </a:lnTo>
                  <a:lnTo>
                    <a:pt x="1" y="10"/>
                  </a:lnTo>
                  <a:lnTo>
                    <a:pt x="4" y="20"/>
                  </a:lnTo>
                  <a:lnTo>
                    <a:pt x="4" y="29"/>
                  </a:lnTo>
                  <a:lnTo>
                    <a:pt x="2" y="4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3" name="Freeform 50"/>
            <p:cNvSpPr>
              <a:spLocks/>
            </p:cNvSpPr>
            <p:nvPr/>
          </p:nvSpPr>
          <p:spPr bwMode="auto">
            <a:xfrm>
              <a:off x="2303" y="2482"/>
              <a:ext cx="76" cy="63"/>
            </a:xfrm>
            <a:custGeom>
              <a:avLst/>
              <a:gdLst>
                <a:gd name="T0" fmla="*/ 37 w 76"/>
                <a:gd name="T1" fmla="*/ 63 h 63"/>
                <a:gd name="T2" fmla="*/ 33 w 76"/>
                <a:gd name="T3" fmla="*/ 62 h 63"/>
                <a:gd name="T4" fmla="*/ 26 w 76"/>
                <a:gd name="T5" fmla="*/ 59 h 63"/>
                <a:gd name="T6" fmla="*/ 20 w 76"/>
                <a:gd name="T7" fmla="*/ 58 h 63"/>
                <a:gd name="T8" fmla="*/ 13 w 76"/>
                <a:gd name="T9" fmla="*/ 56 h 63"/>
                <a:gd name="T10" fmla="*/ 7 w 76"/>
                <a:gd name="T11" fmla="*/ 49 h 63"/>
                <a:gd name="T12" fmla="*/ 7 w 76"/>
                <a:gd name="T13" fmla="*/ 45 h 63"/>
                <a:gd name="T14" fmla="*/ 5 w 76"/>
                <a:gd name="T15" fmla="*/ 40 h 63"/>
                <a:gd name="T16" fmla="*/ 3 w 76"/>
                <a:gd name="T17" fmla="*/ 36 h 63"/>
                <a:gd name="T18" fmla="*/ 0 w 76"/>
                <a:gd name="T19" fmla="*/ 30 h 63"/>
                <a:gd name="T20" fmla="*/ 9 w 76"/>
                <a:gd name="T21" fmla="*/ 13 h 63"/>
                <a:gd name="T22" fmla="*/ 15 w 76"/>
                <a:gd name="T23" fmla="*/ 10 h 63"/>
                <a:gd name="T24" fmla="*/ 20 w 76"/>
                <a:gd name="T25" fmla="*/ 8 h 63"/>
                <a:gd name="T26" fmla="*/ 26 w 76"/>
                <a:gd name="T27" fmla="*/ 5 h 63"/>
                <a:gd name="T28" fmla="*/ 32 w 76"/>
                <a:gd name="T29" fmla="*/ 2 h 63"/>
                <a:gd name="T30" fmla="*/ 37 w 76"/>
                <a:gd name="T31" fmla="*/ 0 h 63"/>
                <a:gd name="T32" fmla="*/ 45 w 76"/>
                <a:gd name="T33" fmla="*/ 0 h 63"/>
                <a:gd name="T34" fmla="*/ 50 w 76"/>
                <a:gd name="T35" fmla="*/ 0 h 63"/>
                <a:gd name="T36" fmla="*/ 57 w 76"/>
                <a:gd name="T37" fmla="*/ 3 h 63"/>
                <a:gd name="T38" fmla="*/ 63 w 76"/>
                <a:gd name="T39" fmla="*/ 9 h 63"/>
                <a:gd name="T40" fmla="*/ 67 w 76"/>
                <a:gd name="T41" fmla="*/ 15 h 63"/>
                <a:gd name="T42" fmla="*/ 72 w 76"/>
                <a:gd name="T43" fmla="*/ 20 h 63"/>
                <a:gd name="T44" fmla="*/ 76 w 76"/>
                <a:gd name="T45" fmla="*/ 28 h 63"/>
                <a:gd name="T46" fmla="*/ 72 w 76"/>
                <a:gd name="T47" fmla="*/ 53 h 63"/>
                <a:gd name="T48" fmla="*/ 65 w 76"/>
                <a:gd name="T49" fmla="*/ 59 h 63"/>
                <a:gd name="T50" fmla="*/ 57 w 76"/>
                <a:gd name="T51" fmla="*/ 60 h 63"/>
                <a:gd name="T52" fmla="*/ 52 w 76"/>
                <a:gd name="T53" fmla="*/ 62 h 63"/>
                <a:gd name="T54" fmla="*/ 45 w 76"/>
                <a:gd name="T55" fmla="*/ 63 h 63"/>
                <a:gd name="T56" fmla="*/ 37 w 7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63"/>
                <a:gd name="T89" fmla="*/ 76 w 7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63">
                  <a:moveTo>
                    <a:pt x="37" y="63"/>
                  </a:moveTo>
                  <a:lnTo>
                    <a:pt x="33" y="62"/>
                  </a:lnTo>
                  <a:lnTo>
                    <a:pt x="26" y="59"/>
                  </a:lnTo>
                  <a:lnTo>
                    <a:pt x="20" y="58"/>
                  </a:lnTo>
                  <a:lnTo>
                    <a:pt x="13" y="56"/>
                  </a:lnTo>
                  <a:lnTo>
                    <a:pt x="7" y="49"/>
                  </a:lnTo>
                  <a:lnTo>
                    <a:pt x="7" y="45"/>
                  </a:lnTo>
                  <a:lnTo>
                    <a:pt x="5" y="40"/>
                  </a:lnTo>
                  <a:lnTo>
                    <a:pt x="3" y="36"/>
                  </a:lnTo>
                  <a:lnTo>
                    <a:pt x="0" y="30"/>
                  </a:lnTo>
                  <a:lnTo>
                    <a:pt x="9" y="13"/>
                  </a:lnTo>
                  <a:lnTo>
                    <a:pt x="15" y="10"/>
                  </a:lnTo>
                  <a:lnTo>
                    <a:pt x="20" y="8"/>
                  </a:lnTo>
                  <a:lnTo>
                    <a:pt x="26" y="5"/>
                  </a:lnTo>
                  <a:lnTo>
                    <a:pt x="32" y="2"/>
                  </a:lnTo>
                  <a:lnTo>
                    <a:pt x="37" y="0"/>
                  </a:lnTo>
                  <a:lnTo>
                    <a:pt x="45" y="0"/>
                  </a:lnTo>
                  <a:lnTo>
                    <a:pt x="50" y="0"/>
                  </a:lnTo>
                  <a:lnTo>
                    <a:pt x="57" y="3"/>
                  </a:lnTo>
                  <a:lnTo>
                    <a:pt x="63" y="9"/>
                  </a:lnTo>
                  <a:lnTo>
                    <a:pt x="67" y="15"/>
                  </a:lnTo>
                  <a:lnTo>
                    <a:pt x="72" y="20"/>
                  </a:lnTo>
                  <a:lnTo>
                    <a:pt x="76" y="28"/>
                  </a:lnTo>
                  <a:lnTo>
                    <a:pt x="72" y="53"/>
                  </a:lnTo>
                  <a:lnTo>
                    <a:pt x="65" y="59"/>
                  </a:lnTo>
                  <a:lnTo>
                    <a:pt x="57" y="60"/>
                  </a:lnTo>
                  <a:lnTo>
                    <a:pt x="52" y="62"/>
                  </a:lnTo>
                  <a:lnTo>
                    <a:pt x="45" y="63"/>
                  </a:lnTo>
                  <a:lnTo>
                    <a:pt x="37"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4" name="Freeform 51"/>
            <p:cNvSpPr>
              <a:spLocks/>
            </p:cNvSpPr>
            <p:nvPr/>
          </p:nvSpPr>
          <p:spPr bwMode="auto">
            <a:xfrm>
              <a:off x="2322" y="2500"/>
              <a:ext cx="40" cy="32"/>
            </a:xfrm>
            <a:custGeom>
              <a:avLst/>
              <a:gdLst>
                <a:gd name="T0" fmla="*/ 21 w 40"/>
                <a:gd name="T1" fmla="*/ 32 h 32"/>
                <a:gd name="T2" fmla="*/ 17 w 40"/>
                <a:gd name="T3" fmla="*/ 32 h 32"/>
                <a:gd name="T4" fmla="*/ 13 w 40"/>
                <a:gd name="T5" fmla="*/ 31 h 32"/>
                <a:gd name="T6" fmla="*/ 8 w 40"/>
                <a:gd name="T7" fmla="*/ 28 h 32"/>
                <a:gd name="T8" fmla="*/ 3 w 40"/>
                <a:gd name="T9" fmla="*/ 27 h 32"/>
                <a:gd name="T10" fmla="*/ 0 w 40"/>
                <a:gd name="T11" fmla="*/ 8 h 32"/>
                <a:gd name="T12" fmla="*/ 10 w 40"/>
                <a:gd name="T13" fmla="*/ 1 h 32"/>
                <a:gd name="T14" fmla="*/ 17 w 40"/>
                <a:gd name="T15" fmla="*/ 0 h 32"/>
                <a:gd name="T16" fmla="*/ 21 w 40"/>
                <a:gd name="T17" fmla="*/ 2 h 32"/>
                <a:gd name="T18" fmla="*/ 27 w 40"/>
                <a:gd name="T19" fmla="*/ 5 h 32"/>
                <a:gd name="T20" fmla="*/ 34 w 40"/>
                <a:gd name="T21" fmla="*/ 8 h 32"/>
                <a:gd name="T22" fmla="*/ 40 w 40"/>
                <a:gd name="T23" fmla="*/ 17 h 32"/>
                <a:gd name="T24" fmla="*/ 38 w 40"/>
                <a:gd name="T25" fmla="*/ 24 h 32"/>
                <a:gd name="T26" fmla="*/ 36 w 40"/>
                <a:gd name="T27" fmla="*/ 28 h 32"/>
                <a:gd name="T28" fmla="*/ 31 w 40"/>
                <a:gd name="T29" fmla="*/ 30 h 32"/>
                <a:gd name="T30" fmla="*/ 26 w 40"/>
                <a:gd name="T31" fmla="*/ 30 h 32"/>
                <a:gd name="T32" fmla="*/ 21 w 40"/>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2"/>
                <a:gd name="T53" fmla="*/ 40 w 40"/>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2">
                  <a:moveTo>
                    <a:pt x="21" y="32"/>
                  </a:moveTo>
                  <a:lnTo>
                    <a:pt x="17" y="32"/>
                  </a:lnTo>
                  <a:lnTo>
                    <a:pt x="13" y="31"/>
                  </a:lnTo>
                  <a:lnTo>
                    <a:pt x="8" y="28"/>
                  </a:lnTo>
                  <a:lnTo>
                    <a:pt x="3" y="27"/>
                  </a:lnTo>
                  <a:lnTo>
                    <a:pt x="0" y="8"/>
                  </a:lnTo>
                  <a:lnTo>
                    <a:pt x="10" y="1"/>
                  </a:lnTo>
                  <a:lnTo>
                    <a:pt x="17" y="0"/>
                  </a:lnTo>
                  <a:lnTo>
                    <a:pt x="21" y="2"/>
                  </a:lnTo>
                  <a:lnTo>
                    <a:pt x="27" y="5"/>
                  </a:lnTo>
                  <a:lnTo>
                    <a:pt x="34" y="8"/>
                  </a:lnTo>
                  <a:lnTo>
                    <a:pt x="40" y="17"/>
                  </a:lnTo>
                  <a:lnTo>
                    <a:pt x="38" y="24"/>
                  </a:lnTo>
                  <a:lnTo>
                    <a:pt x="36" y="28"/>
                  </a:lnTo>
                  <a:lnTo>
                    <a:pt x="31" y="30"/>
                  </a:lnTo>
                  <a:lnTo>
                    <a:pt x="26" y="30"/>
                  </a:lnTo>
                  <a:lnTo>
                    <a:pt x="2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5" name="Freeform 66"/>
            <p:cNvSpPr>
              <a:spLocks/>
            </p:cNvSpPr>
            <p:nvPr/>
          </p:nvSpPr>
          <p:spPr bwMode="auto">
            <a:xfrm>
              <a:off x="1976" y="2296"/>
              <a:ext cx="35" cy="10"/>
            </a:xfrm>
            <a:custGeom>
              <a:avLst/>
              <a:gdLst>
                <a:gd name="T0" fmla="*/ 25 w 35"/>
                <a:gd name="T1" fmla="*/ 10 h 10"/>
                <a:gd name="T2" fmla="*/ 18 w 35"/>
                <a:gd name="T3" fmla="*/ 9 h 10"/>
                <a:gd name="T4" fmla="*/ 13 w 35"/>
                <a:gd name="T5" fmla="*/ 9 h 10"/>
                <a:gd name="T6" fmla="*/ 5 w 35"/>
                <a:gd name="T7" fmla="*/ 9 h 10"/>
                <a:gd name="T8" fmla="*/ 0 w 35"/>
                <a:gd name="T9" fmla="*/ 5 h 10"/>
                <a:gd name="T10" fmla="*/ 5 w 35"/>
                <a:gd name="T11" fmla="*/ 0 h 10"/>
                <a:gd name="T12" fmla="*/ 11 w 35"/>
                <a:gd name="T13" fmla="*/ 3 h 10"/>
                <a:gd name="T14" fmla="*/ 20 w 35"/>
                <a:gd name="T15" fmla="*/ 5 h 10"/>
                <a:gd name="T16" fmla="*/ 27 w 35"/>
                <a:gd name="T17" fmla="*/ 6 h 10"/>
                <a:gd name="T18" fmla="*/ 35 w 35"/>
                <a:gd name="T19" fmla="*/ 8 h 10"/>
                <a:gd name="T20" fmla="*/ 25 w 35"/>
                <a:gd name="T21" fmla="*/ 1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0"/>
                <a:gd name="T35" fmla="*/ 35 w 35"/>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0">
                  <a:moveTo>
                    <a:pt x="25" y="10"/>
                  </a:moveTo>
                  <a:lnTo>
                    <a:pt x="18" y="9"/>
                  </a:lnTo>
                  <a:lnTo>
                    <a:pt x="13" y="9"/>
                  </a:lnTo>
                  <a:lnTo>
                    <a:pt x="5" y="9"/>
                  </a:lnTo>
                  <a:lnTo>
                    <a:pt x="0" y="5"/>
                  </a:lnTo>
                  <a:lnTo>
                    <a:pt x="5" y="0"/>
                  </a:lnTo>
                  <a:lnTo>
                    <a:pt x="11" y="3"/>
                  </a:lnTo>
                  <a:lnTo>
                    <a:pt x="20" y="5"/>
                  </a:lnTo>
                  <a:lnTo>
                    <a:pt x="27" y="6"/>
                  </a:lnTo>
                  <a:lnTo>
                    <a:pt x="35" y="8"/>
                  </a:lnTo>
                  <a:lnTo>
                    <a:pt x="25" y="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6" name="Freeform 67"/>
            <p:cNvSpPr>
              <a:spLocks/>
            </p:cNvSpPr>
            <p:nvPr/>
          </p:nvSpPr>
          <p:spPr bwMode="auto">
            <a:xfrm>
              <a:off x="3360" y="2183"/>
              <a:ext cx="89" cy="86"/>
            </a:xfrm>
            <a:custGeom>
              <a:avLst/>
              <a:gdLst>
                <a:gd name="T0" fmla="*/ 40 w 89"/>
                <a:gd name="T1" fmla="*/ 86 h 86"/>
                <a:gd name="T2" fmla="*/ 22 w 89"/>
                <a:gd name="T3" fmla="*/ 81 h 86"/>
                <a:gd name="T4" fmla="*/ 17 w 89"/>
                <a:gd name="T5" fmla="*/ 78 h 86"/>
                <a:gd name="T6" fmla="*/ 13 w 89"/>
                <a:gd name="T7" fmla="*/ 73 h 86"/>
                <a:gd name="T8" fmla="*/ 9 w 89"/>
                <a:gd name="T9" fmla="*/ 68 h 86"/>
                <a:gd name="T10" fmla="*/ 3 w 89"/>
                <a:gd name="T11" fmla="*/ 63 h 86"/>
                <a:gd name="T12" fmla="*/ 2 w 89"/>
                <a:gd name="T13" fmla="*/ 58 h 86"/>
                <a:gd name="T14" fmla="*/ 2 w 89"/>
                <a:gd name="T15" fmla="*/ 52 h 86"/>
                <a:gd name="T16" fmla="*/ 2 w 89"/>
                <a:gd name="T17" fmla="*/ 46 h 86"/>
                <a:gd name="T18" fmla="*/ 0 w 89"/>
                <a:gd name="T19" fmla="*/ 39 h 86"/>
                <a:gd name="T20" fmla="*/ 3 w 89"/>
                <a:gd name="T21" fmla="*/ 30 h 86"/>
                <a:gd name="T22" fmla="*/ 6 w 89"/>
                <a:gd name="T23" fmla="*/ 23 h 86"/>
                <a:gd name="T24" fmla="*/ 9 w 89"/>
                <a:gd name="T25" fmla="*/ 16 h 86"/>
                <a:gd name="T26" fmla="*/ 12 w 89"/>
                <a:gd name="T27" fmla="*/ 8 h 86"/>
                <a:gd name="T28" fmla="*/ 15 w 89"/>
                <a:gd name="T29" fmla="*/ 6 h 86"/>
                <a:gd name="T30" fmla="*/ 19 w 89"/>
                <a:gd name="T31" fmla="*/ 5 h 86"/>
                <a:gd name="T32" fmla="*/ 25 w 89"/>
                <a:gd name="T33" fmla="*/ 3 h 86"/>
                <a:gd name="T34" fmla="*/ 30 w 89"/>
                <a:gd name="T35" fmla="*/ 0 h 86"/>
                <a:gd name="T36" fmla="*/ 56 w 89"/>
                <a:gd name="T37" fmla="*/ 0 h 86"/>
                <a:gd name="T38" fmla="*/ 62 w 89"/>
                <a:gd name="T39" fmla="*/ 2 h 86"/>
                <a:gd name="T40" fmla="*/ 67 w 89"/>
                <a:gd name="T41" fmla="*/ 5 h 86"/>
                <a:gd name="T42" fmla="*/ 75 w 89"/>
                <a:gd name="T43" fmla="*/ 9 h 86"/>
                <a:gd name="T44" fmla="*/ 82 w 89"/>
                <a:gd name="T45" fmla="*/ 13 h 86"/>
                <a:gd name="T46" fmla="*/ 85 w 89"/>
                <a:gd name="T47" fmla="*/ 16 h 86"/>
                <a:gd name="T48" fmla="*/ 86 w 89"/>
                <a:gd name="T49" fmla="*/ 20 h 86"/>
                <a:gd name="T50" fmla="*/ 88 w 89"/>
                <a:gd name="T51" fmla="*/ 26 h 86"/>
                <a:gd name="T52" fmla="*/ 89 w 89"/>
                <a:gd name="T53" fmla="*/ 32 h 86"/>
                <a:gd name="T54" fmla="*/ 89 w 89"/>
                <a:gd name="T55" fmla="*/ 50 h 86"/>
                <a:gd name="T56" fmla="*/ 79 w 89"/>
                <a:gd name="T57" fmla="*/ 69 h 86"/>
                <a:gd name="T58" fmla="*/ 72 w 89"/>
                <a:gd name="T59" fmla="*/ 73 h 86"/>
                <a:gd name="T60" fmla="*/ 62 w 89"/>
                <a:gd name="T61" fmla="*/ 78 h 86"/>
                <a:gd name="T62" fmla="*/ 52 w 89"/>
                <a:gd name="T63" fmla="*/ 82 h 86"/>
                <a:gd name="T64" fmla="*/ 40 w 89"/>
                <a:gd name="T65" fmla="*/ 86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86"/>
                <a:gd name="T101" fmla="*/ 89 w 89"/>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86">
                  <a:moveTo>
                    <a:pt x="40" y="86"/>
                  </a:moveTo>
                  <a:lnTo>
                    <a:pt x="22" y="81"/>
                  </a:lnTo>
                  <a:lnTo>
                    <a:pt x="17" y="78"/>
                  </a:lnTo>
                  <a:lnTo>
                    <a:pt x="13" y="73"/>
                  </a:lnTo>
                  <a:lnTo>
                    <a:pt x="9" y="68"/>
                  </a:lnTo>
                  <a:lnTo>
                    <a:pt x="3" y="63"/>
                  </a:lnTo>
                  <a:lnTo>
                    <a:pt x="2" y="58"/>
                  </a:lnTo>
                  <a:lnTo>
                    <a:pt x="2" y="52"/>
                  </a:lnTo>
                  <a:lnTo>
                    <a:pt x="2" y="46"/>
                  </a:lnTo>
                  <a:lnTo>
                    <a:pt x="0" y="39"/>
                  </a:lnTo>
                  <a:lnTo>
                    <a:pt x="3" y="30"/>
                  </a:lnTo>
                  <a:lnTo>
                    <a:pt x="6" y="23"/>
                  </a:lnTo>
                  <a:lnTo>
                    <a:pt x="9" y="16"/>
                  </a:lnTo>
                  <a:lnTo>
                    <a:pt x="12" y="8"/>
                  </a:lnTo>
                  <a:lnTo>
                    <a:pt x="15" y="6"/>
                  </a:lnTo>
                  <a:lnTo>
                    <a:pt x="19" y="5"/>
                  </a:lnTo>
                  <a:lnTo>
                    <a:pt x="25" y="3"/>
                  </a:lnTo>
                  <a:lnTo>
                    <a:pt x="30" y="0"/>
                  </a:lnTo>
                  <a:lnTo>
                    <a:pt x="56" y="0"/>
                  </a:lnTo>
                  <a:lnTo>
                    <a:pt x="62" y="2"/>
                  </a:lnTo>
                  <a:lnTo>
                    <a:pt x="67" y="5"/>
                  </a:lnTo>
                  <a:lnTo>
                    <a:pt x="75" y="9"/>
                  </a:lnTo>
                  <a:lnTo>
                    <a:pt x="82" y="13"/>
                  </a:lnTo>
                  <a:lnTo>
                    <a:pt x="85" y="16"/>
                  </a:lnTo>
                  <a:lnTo>
                    <a:pt x="86" y="20"/>
                  </a:lnTo>
                  <a:lnTo>
                    <a:pt x="88" y="26"/>
                  </a:lnTo>
                  <a:lnTo>
                    <a:pt x="89" y="32"/>
                  </a:lnTo>
                  <a:lnTo>
                    <a:pt x="89" y="50"/>
                  </a:lnTo>
                  <a:lnTo>
                    <a:pt x="79" y="69"/>
                  </a:lnTo>
                  <a:lnTo>
                    <a:pt x="72" y="73"/>
                  </a:lnTo>
                  <a:lnTo>
                    <a:pt x="62" y="78"/>
                  </a:lnTo>
                  <a:lnTo>
                    <a:pt x="52" y="82"/>
                  </a:lnTo>
                  <a:lnTo>
                    <a:pt x="4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7" name="Freeform 68"/>
            <p:cNvSpPr>
              <a:spLocks/>
            </p:cNvSpPr>
            <p:nvPr/>
          </p:nvSpPr>
          <p:spPr bwMode="auto">
            <a:xfrm>
              <a:off x="3377" y="2195"/>
              <a:ext cx="58" cy="60"/>
            </a:xfrm>
            <a:custGeom>
              <a:avLst/>
              <a:gdLst>
                <a:gd name="T0" fmla="*/ 15 w 58"/>
                <a:gd name="T1" fmla="*/ 60 h 60"/>
                <a:gd name="T2" fmla="*/ 3 w 58"/>
                <a:gd name="T3" fmla="*/ 50 h 60"/>
                <a:gd name="T4" fmla="*/ 0 w 58"/>
                <a:gd name="T5" fmla="*/ 41 h 60"/>
                <a:gd name="T6" fmla="*/ 0 w 58"/>
                <a:gd name="T7" fmla="*/ 31 h 60"/>
                <a:gd name="T8" fmla="*/ 2 w 58"/>
                <a:gd name="T9" fmla="*/ 23 h 60"/>
                <a:gd name="T10" fmla="*/ 5 w 58"/>
                <a:gd name="T11" fmla="*/ 13 h 60"/>
                <a:gd name="T12" fmla="*/ 10 w 58"/>
                <a:gd name="T13" fmla="*/ 10 h 60"/>
                <a:gd name="T14" fmla="*/ 16 w 58"/>
                <a:gd name="T15" fmla="*/ 7 h 60"/>
                <a:gd name="T16" fmla="*/ 22 w 58"/>
                <a:gd name="T17" fmla="*/ 3 h 60"/>
                <a:gd name="T18" fmla="*/ 29 w 58"/>
                <a:gd name="T19" fmla="*/ 0 h 60"/>
                <a:gd name="T20" fmla="*/ 48 w 58"/>
                <a:gd name="T21" fmla="*/ 6 h 60"/>
                <a:gd name="T22" fmla="*/ 53 w 58"/>
                <a:gd name="T23" fmla="*/ 11 h 60"/>
                <a:gd name="T24" fmla="*/ 56 w 58"/>
                <a:gd name="T25" fmla="*/ 18 h 60"/>
                <a:gd name="T26" fmla="*/ 58 w 58"/>
                <a:gd name="T27" fmla="*/ 26 h 60"/>
                <a:gd name="T28" fmla="*/ 58 w 58"/>
                <a:gd name="T29" fmla="*/ 34 h 60"/>
                <a:gd name="T30" fmla="*/ 56 w 58"/>
                <a:gd name="T31" fmla="*/ 43 h 60"/>
                <a:gd name="T32" fmla="*/ 49 w 58"/>
                <a:gd name="T33" fmla="*/ 48 h 60"/>
                <a:gd name="T34" fmla="*/ 43 w 58"/>
                <a:gd name="T35" fmla="*/ 53 h 60"/>
                <a:gd name="T36" fmla="*/ 35 w 58"/>
                <a:gd name="T37" fmla="*/ 56 h 60"/>
                <a:gd name="T38" fmla="*/ 25 w 58"/>
                <a:gd name="T39" fmla="*/ 59 h 60"/>
                <a:gd name="T40" fmla="*/ 15 w 58"/>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60"/>
                <a:gd name="T65" fmla="*/ 58 w 58"/>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60">
                  <a:moveTo>
                    <a:pt x="15" y="60"/>
                  </a:moveTo>
                  <a:lnTo>
                    <a:pt x="3" y="50"/>
                  </a:lnTo>
                  <a:lnTo>
                    <a:pt x="0" y="41"/>
                  </a:lnTo>
                  <a:lnTo>
                    <a:pt x="0" y="31"/>
                  </a:lnTo>
                  <a:lnTo>
                    <a:pt x="2" y="23"/>
                  </a:lnTo>
                  <a:lnTo>
                    <a:pt x="5" y="13"/>
                  </a:lnTo>
                  <a:lnTo>
                    <a:pt x="10" y="10"/>
                  </a:lnTo>
                  <a:lnTo>
                    <a:pt x="16" y="7"/>
                  </a:lnTo>
                  <a:lnTo>
                    <a:pt x="22" y="3"/>
                  </a:lnTo>
                  <a:lnTo>
                    <a:pt x="29" y="0"/>
                  </a:lnTo>
                  <a:lnTo>
                    <a:pt x="48" y="6"/>
                  </a:lnTo>
                  <a:lnTo>
                    <a:pt x="53" y="11"/>
                  </a:lnTo>
                  <a:lnTo>
                    <a:pt x="56" y="18"/>
                  </a:lnTo>
                  <a:lnTo>
                    <a:pt x="58" y="26"/>
                  </a:lnTo>
                  <a:lnTo>
                    <a:pt x="58" y="34"/>
                  </a:lnTo>
                  <a:lnTo>
                    <a:pt x="56" y="43"/>
                  </a:lnTo>
                  <a:lnTo>
                    <a:pt x="49" y="48"/>
                  </a:lnTo>
                  <a:lnTo>
                    <a:pt x="43" y="53"/>
                  </a:lnTo>
                  <a:lnTo>
                    <a:pt x="35" y="56"/>
                  </a:lnTo>
                  <a:lnTo>
                    <a:pt x="25" y="59"/>
                  </a:lnTo>
                  <a:lnTo>
                    <a:pt x="15"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8" name="Freeform 74"/>
            <p:cNvSpPr>
              <a:spLocks/>
            </p:cNvSpPr>
            <p:nvPr/>
          </p:nvSpPr>
          <p:spPr bwMode="auto">
            <a:xfrm>
              <a:off x="3450" y="2023"/>
              <a:ext cx="95" cy="80"/>
            </a:xfrm>
            <a:custGeom>
              <a:avLst/>
              <a:gdLst>
                <a:gd name="T0" fmla="*/ 26 w 95"/>
                <a:gd name="T1" fmla="*/ 80 h 80"/>
                <a:gd name="T2" fmla="*/ 20 w 95"/>
                <a:gd name="T3" fmla="*/ 79 h 80"/>
                <a:gd name="T4" fmla="*/ 18 w 95"/>
                <a:gd name="T5" fmla="*/ 77 h 80"/>
                <a:gd name="T6" fmla="*/ 13 w 95"/>
                <a:gd name="T7" fmla="*/ 73 h 80"/>
                <a:gd name="T8" fmla="*/ 8 w 95"/>
                <a:gd name="T9" fmla="*/ 70 h 80"/>
                <a:gd name="T10" fmla="*/ 5 w 95"/>
                <a:gd name="T11" fmla="*/ 67 h 80"/>
                <a:gd name="T12" fmla="*/ 3 w 95"/>
                <a:gd name="T13" fmla="*/ 63 h 80"/>
                <a:gd name="T14" fmla="*/ 2 w 95"/>
                <a:gd name="T15" fmla="*/ 57 h 80"/>
                <a:gd name="T16" fmla="*/ 0 w 95"/>
                <a:gd name="T17" fmla="*/ 52 h 80"/>
                <a:gd name="T18" fmla="*/ 0 w 95"/>
                <a:gd name="T19" fmla="*/ 43 h 80"/>
                <a:gd name="T20" fmla="*/ 3 w 95"/>
                <a:gd name="T21" fmla="*/ 33 h 80"/>
                <a:gd name="T22" fmla="*/ 8 w 95"/>
                <a:gd name="T23" fmla="*/ 25 h 80"/>
                <a:gd name="T24" fmla="*/ 13 w 95"/>
                <a:gd name="T25" fmla="*/ 16 h 80"/>
                <a:gd name="T26" fmla="*/ 18 w 95"/>
                <a:gd name="T27" fmla="*/ 13 h 80"/>
                <a:gd name="T28" fmla="*/ 22 w 95"/>
                <a:gd name="T29" fmla="*/ 10 h 80"/>
                <a:gd name="T30" fmla="*/ 26 w 95"/>
                <a:gd name="T31" fmla="*/ 7 h 80"/>
                <a:gd name="T32" fmla="*/ 32 w 95"/>
                <a:gd name="T33" fmla="*/ 3 h 80"/>
                <a:gd name="T34" fmla="*/ 39 w 95"/>
                <a:gd name="T35" fmla="*/ 2 h 80"/>
                <a:gd name="T36" fmla="*/ 48 w 95"/>
                <a:gd name="T37" fmla="*/ 0 h 80"/>
                <a:gd name="T38" fmla="*/ 55 w 95"/>
                <a:gd name="T39" fmla="*/ 0 h 80"/>
                <a:gd name="T40" fmla="*/ 62 w 95"/>
                <a:gd name="T41" fmla="*/ 2 h 80"/>
                <a:gd name="T42" fmla="*/ 69 w 95"/>
                <a:gd name="T43" fmla="*/ 4 h 80"/>
                <a:gd name="T44" fmla="*/ 76 w 95"/>
                <a:gd name="T45" fmla="*/ 9 h 80"/>
                <a:gd name="T46" fmla="*/ 82 w 95"/>
                <a:gd name="T47" fmla="*/ 13 h 80"/>
                <a:gd name="T48" fmla="*/ 88 w 95"/>
                <a:gd name="T49" fmla="*/ 19 h 80"/>
                <a:gd name="T50" fmla="*/ 89 w 95"/>
                <a:gd name="T51" fmla="*/ 25 h 80"/>
                <a:gd name="T52" fmla="*/ 90 w 95"/>
                <a:gd name="T53" fmla="*/ 27 h 80"/>
                <a:gd name="T54" fmla="*/ 93 w 95"/>
                <a:gd name="T55" fmla="*/ 32 h 80"/>
                <a:gd name="T56" fmla="*/ 95 w 95"/>
                <a:gd name="T57" fmla="*/ 37 h 80"/>
                <a:gd name="T58" fmla="*/ 90 w 95"/>
                <a:gd name="T59" fmla="*/ 56 h 80"/>
                <a:gd name="T60" fmla="*/ 82 w 95"/>
                <a:gd name="T61" fmla="*/ 66 h 80"/>
                <a:gd name="T62" fmla="*/ 69 w 95"/>
                <a:gd name="T63" fmla="*/ 75 h 80"/>
                <a:gd name="T64" fmla="*/ 65 w 95"/>
                <a:gd name="T65" fmla="*/ 76 h 80"/>
                <a:gd name="T66" fmla="*/ 59 w 95"/>
                <a:gd name="T67" fmla="*/ 76 h 80"/>
                <a:gd name="T68" fmla="*/ 55 w 95"/>
                <a:gd name="T69" fmla="*/ 77 h 80"/>
                <a:gd name="T70" fmla="*/ 49 w 95"/>
                <a:gd name="T71" fmla="*/ 79 h 80"/>
                <a:gd name="T72" fmla="*/ 43 w 95"/>
                <a:gd name="T73" fmla="*/ 79 h 80"/>
                <a:gd name="T74" fmla="*/ 38 w 95"/>
                <a:gd name="T75" fmla="*/ 80 h 80"/>
                <a:gd name="T76" fmla="*/ 32 w 95"/>
                <a:gd name="T77" fmla="*/ 80 h 80"/>
                <a:gd name="T78" fmla="*/ 26 w 95"/>
                <a:gd name="T79" fmla="*/ 8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5"/>
                <a:gd name="T121" fmla="*/ 0 h 80"/>
                <a:gd name="T122" fmla="*/ 95 w 95"/>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5" h="80">
                  <a:moveTo>
                    <a:pt x="26" y="80"/>
                  </a:moveTo>
                  <a:lnTo>
                    <a:pt x="20" y="79"/>
                  </a:lnTo>
                  <a:lnTo>
                    <a:pt x="18" y="77"/>
                  </a:lnTo>
                  <a:lnTo>
                    <a:pt x="13" y="73"/>
                  </a:lnTo>
                  <a:lnTo>
                    <a:pt x="8" y="70"/>
                  </a:lnTo>
                  <a:lnTo>
                    <a:pt x="5" y="67"/>
                  </a:lnTo>
                  <a:lnTo>
                    <a:pt x="3" y="63"/>
                  </a:lnTo>
                  <a:lnTo>
                    <a:pt x="2" y="57"/>
                  </a:lnTo>
                  <a:lnTo>
                    <a:pt x="0" y="52"/>
                  </a:lnTo>
                  <a:lnTo>
                    <a:pt x="0" y="43"/>
                  </a:lnTo>
                  <a:lnTo>
                    <a:pt x="3" y="33"/>
                  </a:lnTo>
                  <a:lnTo>
                    <a:pt x="8" y="25"/>
                  </a:lnTo>
                  <a:lnTo>
                    <a:pt x="13" y="16"/>
                  </a:lnTo>
                  <a:lnTo>
                    <a:pt x="18" y="13"/>
                  </a:lnTo>
                  <a:lnTo>
                    <a:pt x="22" y="10"/>
                  </a:lnTo>
                  <a:lnTo>
                    <a:pt x="26" y="7"/>
                  </a:lnTo>
                  <a:lnTo>
                    <a:pt x="32" y="3"/>
                  </a:lnTo>
                  <a:lnTo>
                    <a:pt x="39" y="2"/>
                  </a:lnTo>
                  <a:lnTo>
                    <a:pt x="48" y="0"/>
                  </a:lnTo>
                  <a:lnTo>
                    <a:pt x="55" y="0"/>
                  </a:lnTo>
                  <a:lnTo>
                    <a:pt x="62" y="2"/>
                  </a:lnTo>
                  <a:lnTo>
                    <a:pt x="69" y="4"/>
                  </a:lnTo>
                  <a:lnTo>
                    <a:pt x="76" y="9"/>
                  </a:lnTo>
                  <a:lnTo>
                    <a:pt x="82" y="13"/>
                  </a:lnTo>
                  <a:lnTo>
                    <a:pt x="88" y="19"/>
                  </a:lnTo>
                  <a:lnTo>
                    <a:pt x="89" y="25"/>
                  </a:lnTo>
                  <a:lnTo>
                    <a:pt x="90" y="27"/>
                  </a:lnTo>
                  <a:lnTo>
                    <a:pt x="93" y="32"/>
                  </a:lnTo>
                  <a:lnTo>
                    <a:pt x="95" y="37"/>
                  </a:lnTo>
                  <a:lnTo>
                    <a:pt x="90" y="56"/>
                  </a:lnTo>
                  <a:lnTo>
                    <a:pt x="82" y="66"/>
                  </a:lnTo>
                  <a:lnTo>
                    <a:pt x="69" y="75"/>
                  </a:lnTo>
                  <a:lnTo>
                    <a:pt x="65" y="76"/>
                  </a:lnTo>
                  <a:lnTo>
                    <a:pt x="59" y="76"/>
                  </a:lnTo>
                  <a:lnTo>
                    <a:pt x="55" y="77"/>
                  </a:lnTo>
                  <a:lnTo>
                    <a:pt x="49" y="79"/>
                  </a:lnTo>
                  <a:lnTo>
                    <a:pt x="43" y="79"/>
                  </a:lnTo>
                  <a:lnTo>
                    <a:pt x="38" y="80"/>
                  </a:lnTo>
                  <a:lnTo>
                    <a:pt x="32" y="80"/>
                  </a:lnTo>
                  <a:lnTo>
                    <a:pt x="2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9" name="Freeform 75"/>
            <p:cNvSpPr>
              <a:spLocks/>
            </p:cNvSpPr>
            <p:nvPr/>
          </p:nvSpPr>
          <p:spPr bwMode="auto">
            <a:xfrm>
              <a:off x="3468" y="2036"/>
              <a:ext cx="64" cy="56"/>
            </a:xfrm>
            <a:custGeom>
              <a:avLst/>
              <a:gdLst>
                <a:gd name="T0" fmla="*/ 14 w 64"/>
                <a:gd name="T1" fmla="*/ 56 h 56"/>
                <a:gd name="T2" fmla="*/ 2 w 64"/>
                <a:gd name="T3" fmla="*/ 50 h 56"/>
                <a:gd name="T4" fmla="*/ 1 w 64"/>
                <a:gd name="T5" fmla="*/ 44 h 56"/>
                <a:gd name="T6" fmla="*/ 1 w 64"/>
                <a:gd name="T7" fmla="*/ 37 h 56"/>
                <a:gd name="T8" fmla="*/ 1 w 64"/>
                <a:gd name="T9" fmla="*/ 32 h 56"/>
                <a:gd name="T10" fmla="*/ 0 w 64"/>
                <a:gd name="T11" fmla="*/ 24 h 56"/>
                <a:gd name="T12" fmla="*/ 5 w 64"/>
                <a:gd name="T13" fmla="*/ 14 h 56"/>
                <a:gd name="T14" fmla="*/ 12 w 64"/>
                <a:gd name="T15" fmla="*/ 9 h 56"/>
                <a:gd name="T16" fmla="*/ 15 w 64"/>
                <a:gd name="T17" fmla="*/ 6 h 56"/>
                <a:gd name="T18" fmla="*/ 20 w 64"/>
                <a:gd name="T19" fmla="*/ 4 h 56"/>
                <a:gd name="T20" fmla="*/ 25 w 64"/>
                <a:gd name="T21" fmla="*/ 1 h 56"/>
                <a:gd name="T22" fmla="*/ 31 w 64"/>
                <a:gd name="T23" fmla="*/ 0 h 56"/>
                <a:gd name="T24" fmla="*/ 35 w 64"/>
                <a:gd name="T25" fmla="*/ 0 h 56"/>
                <a:gd name="T26" fmla="*/ 40 w 64"/>
                <a:gd name="T27" fmla="*/ 1 h 56"/>
                <a:gd name="T28" fmla="*/ 44 w 64"/>
                <a:gd name="T29" fmla="*/ 4 h 56"/>
                <a:gd name="T30" fmla="*/ 48 w 64"/>
                <a:gd name="T31" fmla="*/ 6 h 56"/>
                <a:gd name="T32" fmla="*/ 52 w 64"/>
                <a:gd name="T33" fmla="*/ 10 h 56"/>
                <a:gd name="T34" fmla="*/ 57 w 64"/>
                <a:gd name="T35" fmla="*/ 14 h 56"/>
                <a:gd name="T36" fmla="*/ 60 w 64"/>
                <a:gd name="T37" fmla="*/ 19 h 56"/>
                <a:gd name="T38" fmla="*/ 64 w 64"/>
                <a:gd name="T39" fmla="*/ 24 h 56"/>
                <a:gd name="T40" fmla="*/ 55 w 64"/>
                <a:gd name="T41" fmla="*/ 43 h 56"/>
                <a:gd name="T42" fmla="*/ 47 w 64"/>
                <a:gd name="T43" fmla="*/ 47 h 56"/>
                <a:gd name="T44" fmla="*/ 37 w 64"/>
                <a:gd name="T45" fmla="*/ 52 h 56"/>
                <a:gd name="T46" fmla="*/ 25 w 64"/>
                <a:gd name="T47" fmla="*/ 54 h 56"/>
                <a:gd name="T48" fmla="*/ 14 w 64"/>
                <a:gd name="T49" fmla="*/ 56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6"/>
                <a:gd name="T77" fmla="*/ 64 w 64"/>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6">
                  <a:moveTo>
                    <a:pt x="14" y="56"/>
                  </a:moveTo>
                  <a:lnTo>
                    <a:pt x="2" y="50"/>
                  </a:lnTo>
                  <a:lnTo>
                    <a:pt x="1" y="44"/>
                  </a:lnTo>
                  <a:lnTo>
                    <a:pt x="1" y="37"/>
                  </a:lnTo>
                  <a:lnTo>
                    <a:pt x="1" y="32"/>
                  </a:lnTo>
                  <a:lnTo>
                    <a:pt x="0" y="24"/>
                  </a:lnTo>
                  <a:lnTo>
                    <a:pt x="5" y="14"/>
                  </a:lnTo>
                  <a:lnTo>
                    <a:pt x="12" y="9"/>
                  </a:lnTo>
                  <a:lnTo>
                    <a:pt x="15" y="6"/>
                  </a:lnTo>
                  <a:lnTo>
                    <a:pt x="20" y="4"/>
                  </a:lnTo>
                  <a:lnTo>
                    <a:pt x="25" y="1"/>
                  </a:lnTo>
                  <a:lnTo>
                    <a:pt x="31" y="0"/>
                  </a:lnTo>
                  <a:lnTo>
                    <a:pt x="35" y="0"/>
                  </a:lnTo>
                  <a:lnTo>
                    <a:pt x="40" y="1"/>
                  </a:lnTo>
                  <a:lnTo>
                    <a:pt x="44" y="4"/>
                  </a:lnTo>
                  <a:lnTo>
                    <a:pt x="48" y="6"/>
                  </a:lnTo>
                  <a:lnTo>
                    <a:pt x="52" y="10"/>
                  </a:lnTo>
                  <a:lnTo>
                    <a:pt x="57" y="14"/>
                  </a:lnTo>
                  <a:lnTo>
                    <a:pt x="60" y="19"/>
                  </a:lnTo>
                  <a:lnTo>
                    <a:pt x="64" y="24"/>
                  </a:lnTo>
                  <a:lnTo>
                    <a:pt x="55" y="43"/>
                  </a:lnTo>
                  <a:lnTo>
                    <a:pt x="47" y="47"/>
                  </a:lnTo>
                  <a:lnTo>
                    <a:pt x="37" y="52"/>
                  </a:lnTo>
                  <a:lnTo>
                    <a:pt x="25" y="54"/>
                  </a:ln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0" name="Freeform 76"/>
            <p:cNvSpPr>
              <a:spLocks/>
            </p:cNvSpPr>
            <p:nvPr/>
          </p:nvSpPr>
          <p:spPr bwMode="auto">
            <a:xfrm>
              <a:off x="2302" y="2000"/>
              <a:ext cx="89" cy="86"/>
            </a:xfrm>
            <a:custGeom>
              <a:avLst/>
              <a:gdLst>
                <a:gd name="T0" fmla="*/ 46 w 89"/>
                <a:gd name="T1" fmla="*/ 86 h 86"/>
                <a:gd name="T2" fmla="*/ 38 w 89"/>
                <a:gd name="T3" fmla="*/ 85 h 86"/>
                <a:gd name="T4" fmla="*/ 33 w 89"/>
                <a:gd name="T5" fmla="*/ 82 h 86"/>
                <a:gd name="T6" fmla="*/ 26 w 89"/>
                <a:gd name="T7" fmla="*/ 79 h 86"/>
                <a:gd name="T8" fmla="*/ 20 w 89"/>
                <a:gd name="T9" fmla="*/ 75 h 86"/>
                <a:gd name="T10" fmla="*/ 14 w 89"/>
                <a:gd name="T11" fmla="*/ 70 h 86"/>
                <a:gd name="T12" fmla="*/ 10 w 89"/>
                <a:gd name="T13" fmla="*/ 65 h 86"/>
                <a:gd name="T14" fmla="*/ 4 w 89"/>
                <a:gd name="T15" fmla="*/ 59 h 86"/>
                <a:gd name="T16" fmla="*/ 0 w 89"/>
                <a:gd name="T17" fmla="*/ 53 h 86"/>
                <a:gd name="T18" fmla="*/ 3 w 89"/>
                <a:gd name="T19" fmla="*/ 29 h 86"/>
                <a:gd name="T20" fmla="*/ 4 w 89"/>
                <a:gd name="T21" fmla="*/ 25 h 86"/>
                <a:gd name="T22" fmla="*/ 6 w 89"/>
                <a:gd name="T23" fmla="*/ 20 h 86"/>
                <a:gd name="T24" fmla="*/ 8 w 89"/>
                <a:gd name="T25" fmla="*/ 16 h 86"/>
                <a:gd name="T26" fmla="*/ 11 w 89"/>
                <a:gd name="T27" fmla="*/ 12 h 86"/>
                <a:gd name="T28" fmla="*/ 16 w 89"/>
                <a:gd name="T29" fmla="*/ 9 h 86"/>
                <a:gd name="T30" fmla="*/ 20 w 89"/>
                <a:gd name="T31" fmla="*/ 6 h 86"/>
                <a:gd name="T32" fmla="*/ 24 w 89"/>
                <a:gd name="T33" fmla="*/ 3 h 86"/>
                <a:gd name="T34" fmla="*/ 30 w 89"/>
                <a:gd name="T35" fmla="*/ 0 h 86"/>
                <a:gd name="T36" fmla="*/ 54 w 89"/>
                <a:gd name="T37" fmla="*/ 3 h 86"/>
                <a:gd name="T38" fmla="*/ 61 w 89"/>
                <a:gd name="T39" fmla="*/ 7 h 86"/>
                <a:gd name="T40" fmla="*/ 67 w 89"/>
                <a:gd name="T41" fmla="*/ 12 h 86"/>
                <a:gd name="T42" fmla="*/ 74 w 89"/>
                <a:gd name="T43" fmla="*/ 16 h 86"/>
                <a:gd name="T44" fmla="*/ 80 w 89"/>
                <a:gd name="T45" fmla="*/ 20 h 86"/>
                <a:gd name="T46" fmla="*/ 84 w 89"/>
                <a:gd name="T47" fmla="*/ 26 h 86"/>
                <a:gd name="T48" fmla="*/ 84 w 89"/>
                <a:gd name="T49" fmla="*/ 35 h 86"/>
                <a:gd name="T50" fmla="*/ 86 w 89"/>
                <a:gd name="T51" fmla="*/ 43 h 86"/>
                <a:gd name="T52" fmla="*/ 89 w 89"/>
                <a:gd name="T53" fmla="*/ 52 h 86"/>
                <a:gd name="T54" fmla="*/ 89 w 89"/>
                <a:gd name="T55" fmla="*/ 58 h 86"/>
                <a:gd name="T56" fmla="*/ 87 w 89"/>
                <a:gd name="T57" fmla="*/ 63 h 86"/>
                <a:gd name="T58" fmla="*/ 84 w 89"/>
                <a:gd name="T59" fmla="*/ 70 h 86"/>
                <a:gd name="T60" fmla="*/ 81 w 89"/>
                <a:gd name="T61" fmla="*/ 76 h 86"/>
                <a:gd name="T62" fmla="*/ 76 w 89"/>
                <a:gd name="T63" fmla="*/ 80 h 86"/>
                <a:gd name="T64" fmla="*/ 68 w 89"/>
                <a:gd name="T65" fmla="*/ 83 h 86"/>
                <a:gd name="T66" fmla="*/ 60 w 89"/>
                <a:gd name="T67" fmla="*/ 85 h 86"/>
                <a:gd name="T68" fmla="*/ 50 w 89"/>
                <a:gd name="T69" fmla="*/ 86 h 86"/>
                <a:gd name="T70" fmla="*/ 46 w 89"/>
                <a:gd name="T71" fmla="*/ 86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
                <a:gd name="T109" fmla="*/ 0 h 86"/>
                <a:gd name="T110" fmla="*/ 89 w 89"/>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 h="86">
                  <a:moveTo>
                    <a:pt x="46" y="86"/>
                  </a:moveTo>
                  <a:lnTo>
                    <a:pt x="38" y="85"/>
                  </a:lnTo>
                  <a:lnTo>
                    <a:pt x="33" y="82"/>
                  </a:lnTo>
                  <a:lnTo>
                    <a:pt x="26" y="79"/>
                  </a:lnTo>
                  <a:lnTo>
                    <a:pt x="20" y="75"/>
                  </a:lnTo>
                  <a:lnTo>
                    <a:pt x="14" y="70"/>
                  </a:lnTo>
                  <a:lnTo>
                    <a:pt x="10" y="65"/>
                  </a:lnTo>
                  <a:lnTo>
                    <a:pt x="4" y="59"/>
                  </a:lnTo>
                  <a:lnTo>
                    <a:pt x="0" y="53"/>
                  </a:lnTo>
                  <a:lnTo>
                    <a:pt x="3" y="29"/>
                  </a:lnTo>
                  <a:lnTo>
                    <a:pt x="4" y="25"/>
                  </a:lnTo>
                  <a:lnTo>
                    <a:pt x="6" y="20"/>
                  </a:lnTo>
                  <a:lnTo>
                    <a:pt x="8" y="16"/>
                  </a:lnTo>
                  <a:lnTo>
                    <a:pt x="11" y="12"/>
                  </a:lnTo>
                  <a:lnTo>
                    <a:pt x="16" y="9"/>
                  </a:lnTo>
                  <a:lnTo>
                    <a:pt x="20" y="6"/>
                  </a:lnTo>
                  <a:lnTo>
                    <a:pt x="24" y="3"/>
                  </a:lnTo>
                  <a:lnTo>
                    <a:pt x="30" y="0"/>
                  </a:lnTo>
                  <a:lnTo>
                    <a:pt x="54" y="3"/>
                  </a:lnTo>
                  <a:lnTo>
                    <a:pt x="61" y="7"/>
                  </a:lnTo>
                  <a:lnTo>
                    <a:pt x="67" y="12"/>
                  </a:lnTo>
                  <a:lnTo>
                    <a:pt x="74" y="16"/>
                  </a:lnTo>
                  <a:lnTo>
                    <a:pt x="80" y="20"/>
                  </a:lnTo>
                  <a:lnTo>
                    <a:pt x="84" y="26"/>
                  </a:lnTo>
                  <a:lnTo>
                    <a:pt x="84" y="35"/>
                  </a:lnTo>
                  <a:lnTo>
                    <a:pt x="86" y="43"/>
                  </a:lnTo>
                  <a:lnTo>
                    <a:pt x="89" y="52"/>
                  </a:lnTo>
                  <a:lnTo>
                    <a:pt x="89" y="58"/>
                  </a:lnTo>
                  <a:lnTo>
                    <a:pt x="87" y="63"/>
                  </a:lnTo>
                  <a:lnTo>
                    <a:pt x="84" y="70"/>
                  </a:lnTo>
                  <a:lnTo>
                    <a:pt x="81" y="76"/>
                  </a:lnTo>
                  <a:lnTo>
                    <a:pt x="76" y="80"/>
                  </a:lnTo>
                  <a:lnTo>
                    <a:pt x="68" y="83"/>
                  </a:lnTo>
                  <a:lnTo>
                    <a:pt x="60" y="85"/>
                  </a:lnTo>
                  <a:lnTo>
                    <a:pt x="50" y="86"/>
                  </a:lnTo>
                  <a:lnTo>
                    <a:pt x="46"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1" name="Freeform 77"/>
            <p:cNvSpPr>
              <a:spLocks/>
            </p:cNvSpPr>
            <p:nvPr/>
          </p:nvSpPr>
          <p:spPr bwMode="auto">
            <a:xfrm>
              <a:off x="2316" y="2015"/>
              <a:ext cx="59" cy="55"/>
            </a:xfrm>
            <a:custGeom>
              <a:avLst/>
              <a:gdLst>
                <a:gd name="T0" fmla="*/ 32 w 59"/>
                <a:gd name="T1" fmla="*/ 55 h 55"/>
                <a:gd name="T2" fmla="*/ 26 w 59"/>
                <a:gd name="T3" fmla="*/ 51 h 55"/>
                <a:gd name="T4" fmla="*/ 17 w 59"/>
                <a:gd name="T5" fmla="*/ 48 h 55"/>
                <a:gd name="T6" fmla="*/ 9 w 59"/>
                <a:gd name="T7" fmla="*/ 45 h 55"/>
                <a:gd name="T8" fmla="*/ 2 w 59"/>
                <a:gd name="T9" fmla="*/ 38 h 55"/>
                <a:gd name="T10" fmla="*/ 0 w 59"/>
                <a:gd name="T11" fmla="*/ 21 h 55"/>
                <a:gd name="T12" fmla="*/ 2 w 59"/>
                <a:gd name="T13" fmla="*/ 15 h 55"/>
                <a:gd name="T14" fmla="*/ 4 w 59"/>
                <a:gd name="T15" fmla="*/ 11 h 55"/>
                <a:gd name="T16" fmla="*/ 7 w 59"/>
                <a:gd name="T17" fmla="*/ 7 h 55"/>
                <a:gd name="T18" fmla="*/ 12 w 59"/>
                <a:gd name="T19" fmla="*/ 2 h 55"/>
                <a:gd name="T20" fmla="*/ 22 w 59"/>
                <a:gd name="T21" fmla="*/ 0 h 55"/>
                <a:gd name="T22" fmla="*/ 32 w 59"/>
                <a:gd name="T23" fmla="*/ 1 h 55"/>
                <a:gd name="T24" fmla="*/ 40 w 59"/>
                <a:gd name="T25" fmla="*/ 4 h 55"/>
                <a:gd name="T26" fmla="*/ 50 w 59"/>
                <a:gd name="T27" fmla="*/ 8 h 55"/>
                <a:gd name="T28" fmla="*/ 54 w 59"/>
                <a:gd name="T29" fmla="*/ 14 h 55"/>
                <a:gd name="T30" fmla="*/ 56 w 59"/>
                <a:gd name="T31" fmla="*/ 20 h 55"/>
                <a:gd name="T32" fmla="*/ 57 w 59"/>
                <a:gd name="T33" fmla="*/ 28 h 55"/>
                <a:gd name="T34" fmla="*/ 59 w 59"/>
                <a:gd name="T35" fmla="*/ 38 h 55"/>
                <a:gd name="T36" fmla="*/ 52 w 59"/>
                <a:gd name="T37" fmla="*/ 55 h 55"/>
                <a:gd name="T38" fmla="*/ 32 w 59"/>
                <a:gd name="T39" fmla="*/ 55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55"/>
                <a:gd name="T62" fmla="*/ 59 w 5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55">
                  <a:moveTo>
                    <a:pt x="32" y="55"/>
                  </a:moveTo>
                  <a:lnTo>
                    <a:pt x="26" y="51"/>
                  </a:lnTo>
                  <a:lnTo>
                    <a:pt x="17" y="48"/>
                  </a:lnTo>
                  <a:lnTo>
                    <a:pt x="9" y="45"/>
                  </a:lnTo>
                  <a:lnTo>
                    <a:pt x="2" y="38"/>
                  </a:lnTo>
                  <a:lnTo>
                    <a:pt x="0" y="21"/>
                  </a:lnTo>
                  <a:lnTo>
                    <a:pt x="2" y="15"/>
                  </a:lnTo>
                  <a:lnTo>
                    <a:pt x="4" y="11"/>
                  </a:lnTo>
                  <a:lnTo>
                    <a:pt x="7" y="7"/>
                  </a:lnTo>
                  <a:lnTo>
                    <a:pt x="12" y="2"/>
                  </a:lnTo>
                  <a:lnTo>
                    <a:pt x="22" y="0"/>
                  </a:lnTo>
                  <a:lnTo>
                    <a:pt x="32" y="1"/>
                  </a:lnTo>
                  <a:lnTo>
                    <a:pt x="40" y="4"/>
                  </a:lnTo>
                  <a:lnTo>
                    <a:pt x="50" y="8"/>
                  </a:lnTo>
                  <a:lnTo>
                    <a:pt x="54" y="14"/>
                  </a:lnTo>
                  <a:lnTo>
                    <a:pt x="56" y="20"/>
                  </a:lnTo>
                  <a:lnTo>
                    <a:pt x="57" y="28"/>
                  </a:lnTo>
                  <a:lnTo>
                    <a:pt x="59" y="38"/>
                  </a:lnTo>
                  <a:lnTo>
                    <a:pt x="52" y="55"/>
                  </a:lnTo>
                  <a:lnTo>
                    <a:pt x="32"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2" name="Freeform 78"/>
            <p:cNvSpPr>
              <a:spLocks/>
            </p:cNvSpPr>
            <p:nvPr/>
          </p:nvSpPr>
          <p:spPr bwMode="auto">
            <a:xfrm>
              <a:off x="3349" y="1917"/>
              <a:ext cx="97" cy="92"/>
            </a:xfrm>
            <a:custGeom>
              <a:avLst/>
              <a:gdLst>
                <a:gd name="T0" fmla="*/ 30 w 97"/>
                <a:gd name="T1" fmla="*/ 92 h 92"/>
                <a:gd name="T2" fmla="*/ 26 w 97"/>
                <a:gd name="T3" fmla="*/ 89 h 92"/>
                <a:gd name="T4" fmla="*/ 21 w 97"/>
                <a:gd name="T5" fmla="*/ 86 h 92"/>
                <a:gd name="T6" fmla="*/ 17 w 97"/>
                <a:gd name="T7" fmla="*/ 82 h 92"/>
                <a:gd name="T8" fmla="*/ 11 w 97"/>
                <a:gd name="T9" fmla="*/ 76 h 92"/>
                <a:gd name="T10" fmla="*/ 8 w 97"/>
                <a:gd name="T11" fmla="*/ 69 h 92"/>
                <a:gd name="T12" fmla="*/ 4 w 97"/>
                <a:gd name="T13" fmla="*/ 63 h 92"/>
                <a:gd name="T14" fmla="*/ 1 w 97"/>
                <a:gd name="T15" fmla="*/ 56 h 92"/>
                <a:gd name="T16" fmla="*/ 0 w 97"/>
                <a:gd name="T17" fmla="*/ 48 h 92"/>
                <a:gd name="T18" fmla="*/ 1 w 97"/>
                <a:gd name="T19" fmla="*/ 42 h 92"/>
                <a:gd name="T20" fmla="*/ 3 w 97"/>
                <a:gd name="T21" fmla="*/ 35 h 92"/>
                <a:gd name="T22" fmla="*/ 4 w 97"/>
                <a:gd name="T23" fmla="*/ 29 h 92"/>
                <a:gd name="T24" fmla="*/ 7 w 97"/>
                <a:gd name="T25" fmla="*/ 22 h 92"/>
                <a:gd name="T26" fmla="*/ 11 w 97"/>
                <a:gd name="T27" fmla="*/ 17 h 92"/>
                <a:gd name="T28" fmla="*/ 14 w 97"/>
                <a:gd name="T29" fmla="*/ 13 h 92"/>
                <a:gd name="T30" fmla="*/ 18 w 97"/>
                <a:gd name="T31" fmla="*/ 10 h 92"/>
                <a:gd name="T32" fmla="*/ 24 w 97"/>
                <a:gd name="T33" fmla="*/ 5 h 92"/>
                <a:gd name="T34" fmla="*/ 33 w 97"/>
                <a:gd name="T35" fmla="*/ 2 h 92"/>
                <a:gd name="T36" fmla="*/ 41 w 97"/>
                <a:gd name="T37" fmla="*/ 2 h 92"/>
                <a:gd name="T38" fmla="*/ 51 w 97"/>
                <a:gd name="T39" fmla="*/ 2 h 92"/>
                <a:gd name="T40" fmla="*/ 61 w 97"/>
                <a:gd name="T41" fmla="*/ 0 h 92"/>
                <a:gd name="T42" fmla="*/ 67 w 97"/>
                <a:gd name="T43" fmla="*/ 3 h 92"/>
                <a:gd name="T44" fmla="*/ 73 w 97"/>
                <a:gd name="T45" fmla="*/ 7 h 92"/>
                <a:gd name="T46" fmla="*/ 78 w 97"/>
                <a:gd name="T47" fmla="*/ 12 h 92"/>
                <a:gd name="T48" fmla="*/ 86 w 97"/>
                <a:gd name="T49" fmla="*/ 15 h 92"/>
                <a:gd name="T50" fmla="*/ 89 w 97"/>
                <a:gd name="T51" fmla="*/ 19 h 92"/>
                <a:gd name="T52" fmla="*/ 93 w 97"/>
                <a:gd name="T53" fmla="*/ 22 h 92"/>
                <a:gd name="T54" fmla="*/ 96 w 97"/>
                <a:gd name="T55" fmla="*/ 26 h 92"/>
                <a:gd name="T56" fmla="*/ 97 w 97"/>
                <a:gd name="T57" fmla="*/ 32 h 92"/>
                <a:gd name="T58" fmla="*/ 97 w 97"/>
                <a:gd name="T59" fmla="*/ 46 h 92"/>
                <a:gd name="T60" fmla="*/ 93 w 97"/>
                <a:gd name="T61" fmla="*/ 58 h 92"/>
                <a:gd name="T62" fmla="*/ 90 w 97"/>
                <a:gd name="T63" fmla="*/ 63 h 92"/>
                <a:gd name="T64" fmla="*/ 86 w 97"/>
                <a:gd name="T65" fmla="*/ 69 h 92"/>
                <a:gd name="T66" fmla="*/ 80 w 97"/>
                <a:gd name="T67" fmla="*/ 76 h 92"/>
                <a:gd name="T68" fmla="*/ 73 w 97"/>
                <a:gd name="T69" fmla="*/ 82 h 92"/>
                <a:gd name="T70" fmla="*/ 68 w 97"/>
                <a:gd name="T71" fmla="*/ 85 h 92"/>
                <a:gd name="T72" fmla="*/ 61 w 97"/>
                <a:gd name="T73" fmla="*/ 86 h 92"/>
                <a:gd name="T74" fmla="*/ 56 w 97"/>
                <a:gd name="T75" fmla="*/ 89 h 92"/>
                <a:gd name="T76" fmla="*/ 48 w 97"/>
                <a:gd name="T77" fmla="*/ 92 h 92"/>
                <a:gd name="T78" fmla="*/ 30 w 97"/>
                <a:gd name="T79" fmla="*/ 92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92"/>
                <a:gd name="T122" fmla="*/ 97 w 97"/>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92">
                  <a:moveTo>
                    <a:pt x="30" y="92"/>
                  </a:moveTo>
                  <a:lnTo>
                    <a:pt x="26" y="89"/>
                  </a:lnTo>
                  <a:lnTo>
                    <a:pt x="21" y="86"/>
                  </a:lnTo>
                  <a:lnTo>
                    <a:pt x="17" y="82"/>
                  </a:lnTo>
                  <a:lnTo>
                    <a:pt x="11" y="76"/>
                  </a:lnTo>
                  <a:lnTo>
                    <a:pt x="8" y="69"/>
                  </a:lnTo>
                  <a:lnTo>
                    <a:pt x="4" y="63"/>
                  </a:lnTo>
                  <a:lnTo>
                    <a:pt x="1" y="56"/>
                  </a:lnTo>
                  <a:lnTo>
                    <a:pt x="0" y="48"/>
                  </a:lnTo>
                  <a:lnTo>
                    <a:pt x="1" y="42"/>
                  </a:lnTo>
                  <a:lnTo>
                    <a:pt x="3" y="35"/>
                  </a:lnTo>
                  <a:lnTo>
                    <a:pt x="4" y="29"/>
                  </a:lnTo>
                  <a:lnTo>
                    <a:pt x="7" y="22"/>
                  </a:lnTo>
                  <a:lnTo>
                    <a:pt x="11" y="17"/>
                  </a:lnTo>
                  <a:lnTo>
                    <a:pt x="14" y="13"/>
                  </a:lnTo>
                  <a:lnTo>
                    <a:pt x="18" y="10"/>
                  </a:lnTo>
                  <a:lnTo>
                    <a:pt x="24" y="5"/>
                  </a:lnTo>
                  <a:lnTo>
                    <a:pt x="33" y="2"/>
                  </a:lnTo>
                  <a:lnTo>
                    <a:pt x="41" y="2"/>
                  </a:lnTo>
                  <a:lnTo>
                    <a:pt x="51" y="2"/>
                  </a:lnTo>
                  <a:lnTo>
                    <a:pt x="61" y="0"/>
                  </a:lnTo>
                  <a:lnTo>
                    <a:pt x="67" y="3"/>
                  </a:lnTo>
                  <a:lnTo>
                    <a:pt x="73" y="7"/>
                  </a:lnTo>
                  <a:lnTo>
                    <a:pt x="78" y="12"/>
                  </a:lnTo>
                  <a:lnTo>
                    <a:pt x="86" y="15"/>
                  </a:lnTo>
                  <a:lnTo>
                    <a:pt x="89" y="19"/>
                  </a:lnTo>
                  <a:lnTo>
                    <a:pt x="93" y="22"/>
                  </a:lnTo>
                  <a:lnTo>
                    <a:pt x="96" y="26"/>
                  </a:lnTo>
                  <a:lnTo>
                    <a:pt x="97" y="32"/>
                  </a:lnTo>
                  <a:lnTo>
                    <a:pt x="97" y="46"/>
                  </a:lnTo>
                  <a:lnTo>
                    <a:pt x="93" y="58"/>
                  </a:lnTo>
                  <a:lnTo>
                    <a:pt x="90" y="63"/>
                  </a:lnTo>
                  <a:lnTo>
                    <a:pt x="86" y="69"/>
                  </a:lnTo>
                  <a:lnTo>
                    <a:pt x="80" y="76"/>
                  </a:lnTo>
                  <a:lnTo>
                    <a:pt x="73" y="82"/>
                  </a:lnTo>
                  <a:lnTo>
                    <a:pt x="68" y="85"/>
                  </a:lnTo>
                  <a:lnTo>
                    <a:pt x="61" y="86"/>
                  </a:lnTo>
                  <a:lnTo>
                    <a:pt x="56" y="89"/>
                  </a:lnTo>
                  <a:lnTo>
                    <a:pt x="48" y="92"/>
                  </a:lnTo>
                  <a:lnTo>
                    <a:pt x="3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3" name="Freeform 79"/>
            <p:cNvSpPr>
              <a:spLocks/>
            </p:cNvSpPr>
            <p:nvPr/>
          </p:nvSpPr>
          <p:spPr bwMode="auto">
            <a:xfrm>
              <a:off x="3366" y="1930"/>
              <a:ext cx="66" cy="66"/>
            </a:xfrm>
            <a:custGeom>
              <a:avLst/>
              <a:gdLst>
                <a:gd name="T0" fmla="*/ 21 w 66"/>
                <a:gd name="T1" fmla="*/ 66 h 66"/>
                <a:gd name="T2" fmla="*/ 14 w 66"/>
                <a:gd name="T3" fmla="*/ 62 h 66"/>
                <a:gd name="T4" fmla="*/ 9 w 66"/>
                <a:gd name="T5" fmla="*/ 55 h 66"/>
                <a:gd name="T6" fmla="*/ 6 w 66"/>
                <a:gd name="T7" fmla="*/ 52 h 66"/>
                <a:gd name="T8" fmla="*/ 4 w 66"/>
                <a:gd name="T9" fmla="*/ 47 h 66"/>
                <a:gd name="T10" fmla="*/ 3 w 66"/>
                <a:gd name="T11" fmla="*/ 43 h 66"/>
                <a:gd name="T12" fmla="*/ 0 w 66"/>
                <a:gd name="T13" fmla="*/ 37 h 66"/>
                <a:gd name="T14" fmla="*/ 3 w 66"/>
                <a:gd name="T15" fmla="*/ 25 h 66"/>
                <a:gd name="T16" fmla="*/ 4 w 66"/>
                <a:gd name="T17" fmla="*/ 20 h 66"/>
                <a:gd name="T18" fmla="*/ 6 w 66"/>
                <a:gd name="T19" fmla="*/ 16 h 66"/>
                <a:gd name="T20" fmla="*/ 9 w 66"/>
                <a:gd name="T21" fmla="*/ 12 h 66"/>
                <a:gd name="T22" fmla="*/ 14 w 66"/>
                <a:gd name="T23" fmla="*/ 7 h 66"/>
                <a:gd name="T24" fmla="*/ 19 w 66"/>
                <a:gd name="T25" fmla="*/ 6 h 66"/>
                <a:gd name="T26" fmla="*/ 23 w 66"/>
                <a:gd name="T27" fmla="*/ 4 h 66"/>
                <a:gd name="T28" fmla="*/ 26 w 66"/>
                <a:gd name="T29" fmla="*/ 2 h 66"/>
                <a:gd name="T30" fmla="*/ 31 w 66"/>
                <a:gd name="T31" fmla="*/ 0 h 66"/>
                <a:gd name="T32" fmla="*/ 40 w 66"/>
                <a:gd name="T33" fmla="*/ 3 h 66"/>
                <a:gd name="T34" fmla="*/ 49 w 66"/>
                <a:gd name="T35" fmla="*/ 4 h 66"/>
                <a:gd name="T36" fmla="*/ 57 w 66"/>
                <a:gd name="T37" fmla="*/ 9 h 66"/>
                <a:gd name="T38" fmla="*/ 64 w 66"/>
                <a:gd name="T39" fmla="*/ 16 h 66"/>
                <a:gd name="T40" fmla="*/ 66 w 66"/>
                <a:gd name="T41" fmla="*/ 35 h 66"/>
                <a:gd name="T42" fmla="*/ 63 w 66"/>
                <a:gd name="T43" fmla="*/ 39 h 66"/>
                <a:gd name="T44" fmla="*/ 59 w 66"/>
                <a:gd name="T45" fmla="*/ 45 h 66"/>
                <a:gd name="T46" fmla="*/ 54 w 66"/>
                <a:gd name="T47" fmla="*/ 50 h 66"/>
                <a:gd name="T48" fmla="*/ 49 w 66"/>
                <a:gd name="T49" fmla="*/ 57 h 66"/>
                <a:gd name="T50" fmla="*/ 43 w 66"/>
                <a:gd name="T51" fmla="*/ 59 h 66"/>
                <a:gd name="T52" fmla="*/ 39 w 66"/>
                <a:gd name="T53" fmla="*/ 63 h 66"/>
                <a:gd name="T54" fmla="*/ 33 w 66"/>
                <a:gd name="T55" fmla="*/ 66 h 66"/>
                <a:gd name="T56" fmla="*/ 24 w 66"/>
                <a:gd name="T57" fmla="*/ 66 h 66"/>
                <a:gd name="T58" fmla="*/ 21 w 66"/>
                <a:gd name="T59" fmla="*/ 66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66"/>
                <a:gd name="T92" fmla="*/ 66 w 6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66">
                  <a:moveTo>
                    <a:pt x="21" y="66"/>
                  </a:moveTo>
                  <a:lnTo>
                    <a:pt x="14" y="62"/>
                  </a:lnTo>
                  <a:lnTo>
                    <a:pt x="9" y="55"/>
                  </a:lnTo>
                  <a:lnTo>
                    <a:pt x="6" y="52"/>
                  </a:lnTo>
                  <a:lnTo>
                    <a:pt x="4" y="47"/>
                  </a:lnTo>
                  <a:lnTo>
                    <a:pt x="3" y="43"/>
                  </a:lnTo>
                  <a:lnTo>
                    <a:pt x="0" y="37"/>
                  </a:lnTo>
                  <a:lnTo>
                    <a:pt x="3" y="25"/>
                  </a:lnTo>
                  <a:lnTo>
                    <a:pt x="4" y="20"/>
                  </a:lnTo>
                  <a:lnTo>
                    <a:pt x="6" y="16"/>
                  </a:lnTo>
                  <a:lnTo>
                    <a:pt x="9" y="12"/>
                  </a:lnTo>
                  <a:lnTo>
                    <a:pt x="14" y="7"/>
                  </a:lnTo>
                  <a:lnTo>
                    <a:pt x="19" y="6"/>
                  </a:lnTo>
                  <a:lnTo>
                    <a:pt x="23" y="4"/>
                  </a:lnTo>
                  <a:lnTo>
                    <a:pt x="26" y="2"/>
                  </a:lnTo>
                  <a:lnTo>
                    <a:pt x="31" y="0"/>
                  </a:lnTo>
                  <a:lnTo>
                    <a:pt x="40" y="3"/>
                  </a:lnTo>
                  <a:lnTo>
                    <a:pt x="49" y="4"/>
                  </a:lnTo>
                  <a:lnTo>
                    <a:pt x="57" y="9"/>
                  </a:lnTo>
                  <a:lnTo>
                    <a:pt x="64" y="16"/>
                  </a:lnTo>
                  <a:lnTo>
                    <a:pt x="66" y="35"/>
                  </a:lnTo>
                  <a:lnTo>
                    <a:pt x="63" y="39"/>
                  </a:lnTo>
                  <a:lnTo>
                    <a:pt x="59" y="45"/>
                  </a:lnTo>
                  <a:lnTo>
                    <a:pt x="54" y="50"/>
                  </a:lnTo>
                  <a:lnTo>
                    <a:pt x="49" y="57"/>
                  </a:lnTo>
                  <a:lnTo>
                    <a:pt x="43" y="59"/>
                  </a:lnTo>
                  <a:lnTo>
                    <a:pt x="39" y="63"/>
                  </a:lnTo>
                  <a:lnTo>
                    <a:pt x="33" y="66"/>
                  </a:lnTo>
                  <a:lnTo>
                    <a:pt x="24" y="66"/>
                  </a:lnTo>
                  <a:lnTo>
                    <a:pt x="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4" name="Freeform 80"/>
            <p:cNvSpPr>
              <a:spLocks/>
            </p:cNvSpPr>
            <p:nvPr/>
          </p:nvSpPr>
          <p:spPr bwMode="auto">
            <a:xfrm>
              <a:off x="2213" y="1876"/>
              <a:ext cx="83" cy="76"/>
            </a:xfrm>
            <a:custGeom>
              <a:avLst/>
              <a:gdLst>
                <a:gd name="T0" fmla="*/ 45 w 83"/>
                <a:gd name="T1" fmla="*/ 76 h 76"/>
                <a:gd name="T2" fmla="*/ 39 w 83"/>
                <a:gd name="T3" fmla="*/ 74 h 76"/>
                <a:gd name="T4" fmla="*/ 34 w 83"/>
                <a:gd name="T5" fmla="*/ 73 h 76"/>
                <a:gd name="T6" fmla="*/ 30 w 83"/>
                <a:gd name="T7" fmla="*/ 71 h 76"/>
                <a:gd name="T8" fmla="*/ 26 w 83"/>
                <a:gd name="T9" fmla="*/ 67 h 76"/>
                <a:gd name="T10" fmla="*/ 23 w 83"/>
                <a:gd name="T11" fmla="*/ 63 h 76"/>
                <a:gd name="T12" fmla="*/ 20 w 83"/>
                <a:gd name="T13" fmla="*/ 60 h 76"/>
                <a:gd name="T14" fmla="*/ 14 w 83"/>
                <a:gd name="T15" fmla="*/ 57 h 76"/>
                <a:gd name="T16" fmla="*/ 9 w 83"/>
                <a:gd name="T17" fmla="*/ 51 h 76"/>
                <a:gd name="T18" fmla="*/ 7 w 83"/>
                <a:gd name="T19" fmla="*/ 47 h 76"/>
                <a:gd name="T20" fmla="*/ 4 w 83"/>
                <a:gd name="T21" fmla="*/ 44 h 76"/>
                <a:gd name="T22" fmla="*/ 2 w 83"/>
                <a:gd name="T23" fmla="*/ 40 h 76"/>
                <a:gd name="T24" fmla="*/ 0 w 83"/>
                <a:gd name="T25" fmla="*/ 33 h 76"/>
                <a:gd name="T26" fmla="*/ 2 w 83"/>
                <a:gd name="T27" fmla="*/ 24 h 76"/>
                <a:gd name="T28" fmla="*/ 4 w 83"/>
                <a:gd name="T29" fmla="*/ 17 h 76"/>
                <a:gd name="T30" fmla="*/ 7 w 83"/>
                <a:gd name="T31" fmla="*/ 10 h 76"/>
                <a:gd name="T32" fmla="*/ 12 w 83"/>
                <a:gd name="T33" fmla="*/ 3 h 76"/>
                <a:gd name="T34" fmla="*/ 19 w 83"/>
                <a:gd name="T35" fmla="*/ 1 h 76"/>
                <a:gd name="T36" fmla="*/ 27 w 83"/>
                <a:gd name="T37" fmla="*/ 1 h 76"/>
                <a:gd name="T38" fmla="*/ 34 w 83"/>
                <a:gd name="T39" fmla="*/ 1 h 76"/>
                <a:gd name="T40" fmla="*/ 43 w 83"/>
                <a:gd name="T41" fmla="*/ 0 h 76"/>
                <a:gd name="T42" fmla="*/ 50 w 83"/>
                <a:gd name="T43" fmla="*/ 3 h 76"/>
                <a:gd name="T44" fmla="*/ 56 w 83"/>
                <a:gd name="T45" fmla="*/ 6 h 76"/>
                <a:gd name="T46" fmla="*/ 63 w 83"/>
                <a:gd name="T47" fmla="*/ 10 h 76"/>
                <a:gd name="T48" fmla="*/ 69 w 83"/>
                <a:gd name="T49" fmla="*/ 14 h 76"/>
                <a:gd name="T50" fmla="*/ 72 w 83"/>
                <a:gd name="T51" fmla="*/ 20 h 76"/>
                <a:gd name="T52" fmla="*/ 76 w 83"/>
                <a:gd name="T53" fmla="*/ 24 h 76"/>
                <a:gd name="T54" fmla="*/ 79 w 83"/>
                <a:gd name="T55" fmla="*/ 30 h 76"/>
                <a:gd name="T56" fmla="*/ 83 w 83"/>
                <a:gd name="T57" fmla="*/ 38 h 76"/>
                <a:gd name="T58" fmla="*/ 80 w 83"/>
                <a:gd name="T59" fmla="*/ 50 h 76"/>
                <a:gd name="T60" fmla="*/ 77 w 83"/>
                <a:gd name="T61" fmla="*/ 56 h 76"/>
                <a:gd name="T62" fmla="*/ 75 w 83"/>
                <a:gd name="T63" fmla="*/ 61 h 76"/>
                <a:gd name="T64" fmla="*/ 69 w 83"/>
                <a:gd name="T65" fmla="*/ 69 h 76"/>
                <a:gd name="T66" fmla="*/ 63 w 83"/>
                <a:gd name="T67" fmla="*/ 74 h 76"/>
                <a:gd name="T68" fmla="*/ 45 w 83"/>
                <a:gd name="T69" fmla="*/ 76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76"/>
                <a:gd name="T107" fmla="*/ 83 w 83"/>
                <a:gd name="T108" fmla="*/ 76 h 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76">
                  <a:moveTo>
                    <a:pt x="45" y="76"/>
                  </a:moveTo>
                  <a:lnTo>
                    <a:pt x="39" y="74"/>
                  </a:lnTo>
                  <a:lnTo>
                    <a:pt x="34" y="73"/>
                  </a:lnTo>
                  <a:lnTo>
                    <a:pt x="30" y="71"/>
                  </a:lnTo>
                  <a:lnTo>
                    <a:pt x="26" y="67"/>
                  </a:lnTo>
                  <a:lnTo>
                    <a:pt x="23" y="63"/>
                  </a:lnTo>
                  <a:lnTo>
                    <a:pt x="20" y="60"/>
                  </a:lnTo>
                  <a:lnTo>
                    <a:pt x="14" y="57"/>
                  </a:lnTo>
                  <a:lnTo>
                    <a:pt x="9" y="51"/>
                  </a:lnTo>
                  <a:lnTo>
                    <a:pt x="7" y="47"/>
                  </a:lnTo>
                  <a:lnTo>
                    <a:pt x="4" y="44"/>
                  </a:lnTo>
                  <a:lnTo>
                    <a:pt x="2" y="40"/>
                  </a:lnTo>
                  <a:lnTo>
                    <a:pt x="0" y="33"/>
                  </a:lnTo>
                  <a:lnTo>
                    <a:pt x="2" y="24"/>
                  </a:lnTo>
                  <a:lnTo>
                    <a:pt x="4" y="17"/>
                  </a:lnTo>
                  <a:lnTo>
                    <a:pt x="7" y="10"/>
                  </a:lnTo>
                  <a:lnTo>
                    <a:pt x="12" y="3"/>
                  </a:lnTo>
                  <a:lnTo>
                    <a:pt x="19" y="1"/>
                  </a:lnTo>
                  <a:lnTo>
                    <a:pt x="27" y="1"/>
                  </a:lnTo>
                  <a:lnTo>
                    <a:pt x="34" y="1"/>
                  </a:lnTo>
                  <a:lnTo>
                    <a:pt x="43" y="0"/>
                  </a:lnTo>
                  <a:lnTo>
                    <a:pt x="50" y="3"/>
                  </a:lnTo>
                  <a:lnTo>
                    <a:pt x="56" y="6"/>
                  </a:lnTo>
                  <a:lnTo>
                    <a:pt x="63" y="10"/>
                  </a:lnTo>
                  <a:lnTo>
                    <a:pt x="69" y="14"/>
                  </a:lnTo>
                  <a:lnTo>
                    <a:pt x="72" y="20"/>
                  </a:lnTo>
                  <a:lnTo>
                    <a:pt x="76" y="24"/>
                  </a:lnTo>
                  <a:lnTo>
                    <a:pt x="79" y="30"/>
                  </a:lnTo>
                  <a:lnTo>
                    <a:pt x="83" y="38"/>
                  </a:lnTo>
                  <a:lnTo>
                    <a:pt x="80" y="50"/>
                  </a:lnTo>
                  <a:lnTo>
                    <a:pt x="77" y="56"/>
                  </a:lnTo>
                  <a:lnTo>
                    <a:pt x="75" y="61"/>
                  </a:lnTo>
                  <a:lnTo>
                    <a:pt x="69" y="69"/>
                  </a:lnTo>
                  <a:lnTo>
                    <a:pt x="63" y="74"/>
                  </a:lnTo>
                  <a:lnTo>
                    <a:pt x="45"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5" name="Freeform 81"/>
            <p:cNvSpPr>
              <a:spLocks/>
            </p:cNvSpPr>
            <p:nvPr/>
          </p:nvSpPr>
          <p:spPr bwMode="auto">
            <a:xfrm>
              <a:off x="2226" y="1889"/>
              <a:ext cx="56" cy="47"/>
            </a:xfrm>
            <a:custGeom>
              <a:avLst/>
              <a:gdLst>
                <a:gd name="T0" fmla="*/ 37 w 56"/>
                <a:gd name="T1" fmla="*/ 47 h 47"/>
                <a:gd name="T2" fmla="*/ 27 w 56"/>
                <a:gd name="T3" fmla="*/ 43 h 47"/>
                <a:gd name="T4" fmla="*/ 17 w 56"/>
                <a:gd name="T5" fmla="*/ 38 h 47"/>
                <a:gd name="T6" fmla="*/ 9 w 56"/>
                <a:gd name="T7" fmla="*/ 33 h 47"/>
                <a:gd name="T8" fmla="*/ 0 w 56"/>
                <a:gd name="T9" fmla="*/ 24 h 47"/>
                <a:gd name="T10" fmla="*/ 0 w 56"/>
                <a:gd name="T11" fmla="*/ 11 h 47"/>
                <a:gd name="T12" fmla="*/ 9 w 56"/>
                <a:gd name="T13" fmla="*/ 1 h 47"/>
                <a:gd name="T14" fmla="*/ 27 w 56"/>
                <a:gd name="T15" fmla="*/ 0 h 47"/>
                <a:gd name="T16" fmla="*/ 33 w 56"/>
                <a:gd name="T17" fmla="*/ 1 h 47"/>
                <a:gd name="T18" fmla="*/ 37 w 56"/>
                <a:gd name="T19" fmla="*/ 5 h 47"/>
                <a:gd name="T20" fmla="*/ 42 w 56"/>
                <a:gd name="T21" fmla="*/ 8 h 47"/>
                <a:gd name="T22" fmla="*/ 47 w 56"/>
                <a:gd name="T23" fmla="*/ 11 h 47"/>
                <a:gd name="T24" fmla="*/ 53 w 56"/>
                <a:gd name="T25" fmla="*/ 15 h 47"/>
                <a:gd name="T26" fmla="*/ 56 w 56"/>
                <a:gd name="T27" fmla="*/ 27 h 47"/>
                <a:gd name="T28" fmla="*/ 54 w 56"/>
                <a:gd name="T29" fmla="*/ 34 h 47"/>
                <a:gd name="T30" fmla="*/ 50 w 56"/>
                <a:gd name="T31" fmla="*/ 40 h 47"/>
                <a:gd name="T32" fmla="*/ 44 w 56"/>
                <a:gd name="T33" fmla="*/ 44 h 47"/>
                <a:gd name="T34" fmla="*/ 37 w 56"/>
                <a:gd name="T35" fmla="*/ 47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47"/>
                <a:gd name="T56" fmla="*/ 56 w 56"/>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47">
                  <a:moveTo>
                    <a:pt x="37" y="47"/>
                  </a:moveTo>
                  <a:lnTo>
                    <a:pt x="27" y="43"/>
                  </a:lnTo>
                  <a:lnTo>
                    <a:pt x="17" y="38"/>
                  </a:lnTo>
                  <a:lnTo>
                    <a:pt x="9" y="33"/>
                  </a:lnTo>
                  <a:lnTo>
                    <a:pt x="0" y="24"/>
                  </a:lnTo>
                  <a:lnTo>
                    <a:pt x="0" y="11"/>
                  </a:lnTo>
                  <a:lnTo>
                    <a:pt x="9" y="1"/>
                  </a:lnTo>
                  <a:lnTo>
                    <a:pt x="27" y="0"/>
                  </a:lnTo>
                  <a:lnTo>
                    <a:pt x="33" y="1"/>
                  </a:lnTo>
                  <a:lnTo>
                    <a:pt x="37" y="5"/>
                  </a:lnTo>
                  <a:lnTo>
                    <a:pt x="42" y="8"/>
                  </a:lnTo>
                  <a:lnTo>
                    <a:pt x="47" y="11"/>
                  </a:lnTo>
                  <a:lnTo>
                    <a:pt x="53" y="15"/>
                  </a:lnTo>
                  <a:lnTo>
                    <a:pt x="56" y="27"/>
                  </a:lnTo>
                  <a:lnTo>
                    <a:pt x="54" y="34"/>
                  </a:lnTo>
                  <a:lnTo>
                    <a:pt x="50" y="40"/>
                  </a:lnTo>
                  <a:lnTo>
                    <a:pt x="44" y="44"/>
                  </a:lnTo>
                  <a:lnTo>
                    <a:pt x="3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6" name="Freeform 82"/>
            <p:cNvSpPr>
              <a:spLocks/>
            </p:cNvSpPr>
            <p:nvPr/>
          </p:nvSpPr>
          <p:spPr bwMode="auto">
            <a:xfrm>
              <a:off x="3469" y="1839"/>
              <a:ext cx="66" cy="73"/>
            </a:xfrm>
            <a:custGeom>
              <a:avLst/>
              <a:gdLst>
                <a:gd name="T0" fmla="*/ 26 w 66"/>
                <a:gd name="T1" fmla="*/ 73 h 73"/>
                <a:gd name="T2" fmla="*/ 13 w 66"/>
                <a:gd name="T3" fmla="*/ 70 h 73"/>
                <a:gd name="T4" fmla="*/ 1 w 66"/>
                <a:gd name="T5" fmla="*/ 60 h 73"/>
                <a:gd name="T6" fmla="*/ 1 w 66"/>
                <a:gd name="T7" fmla="*/ 48 h 73"/>
                <a:gd name="T8" fmla="*/ 0 w 66"/>
                <a:gd name="T9" fmla="*/ 34 h 73"/>
                <a:gd name="T10" fmla="*/ 1 w 66"/>
                <a:gd name="T11" fmla="*/ 21 h 73"/>
                <a:gd name="T12" fmla="*/ 7 w 66"/>
                <a:gd name="T13" fmla="*/ 10 h 73"/>
                <a:gd name="T14" fmla="*/ 13 w 66"/>
                <a:gd name="T15" fmla="*/ 7 h 73"/>
                <a:gd name="T16" fmla="*/ 20 w 66"/>
                <a:gd name="T17" fmla="*/ 4 h 73"/>
                <a:gd name="T18" fmla="*/ 29 w 66"/>
                <a:gd name="T19" fmla="*/ 3 h 73"/>
                <a:gd name="T20" fmla="*/ 37 w 66"/>
                <a:gd name="T21" fmla="*/ 0 h 73"/>
                <a:gd name="T22" fmla="*/ 50 w 66"/>
                <a:gd name="T23" fmla="*/ 4 h 73"/>
                <a:gd name="T24" fmla="*/ 63 w 66"/>
                <a:gd name="T25" fmla="*/ 14 h 73"/>
                <a:gd name="T26" fmla="*/ 66 w 66"/>
                <a:gd name="T27" fmla="*/ 24 h 73"/>
                <a:gd name="T28" fmla="*/ 66 w 66"/>
                <a:gd name="T29" fmla="*/ 34 h 73"/>
                <a:gd name="T30" fmla="*/ 63 w 66"/>
                <a:gd name="T31" fmla="*/ 45 h 73"/>
                <a:gd name="T32" fmla="*/ 60 w 66"/>
                <a:gd name="T33" fmla="*/ 57 h 73"/>
                <a:gd name="T34" fmla="*/ 54 w 66"/>
                <a:gd name="T35" fmla="*/ 63 h 73"/>
                <a:gd name="T36" fmla="*/ 50 w 66"/>
                <a:gd name="T37" fmla="*/ 65 h 73"/>
                <a:gd name="T38" fmla="*/ 47 w 66"/>
                <a:gd name="T39" fmla="*/ 68 h 73"/>
                <a:gd name="T40" fmla="*/ 43 w 66"/>
                <a:gd name="T41" fmla="*/ 71 h 73"/>
                <a:gd name="T42" fmla="*/ 37 w 66"/>
                <a:gd name="T43" fmla="*/ 73 h 73"/>
                <a:gd name="T44" fmla="*/ 26 w 66"/>
                <a:gd name="T45" fmla="*/ 73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73"/>
                <a:gd name="T71" fmla="*/ 66 w 66"/>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73">
                  <a:moveTo>
                    <a:pt x="26" y="73"/>
                  </a:moveTo>
                  <a:lnTo>
                    <a:pt x="13" y="70"/>
                  </a:lnTo>
                  <a:lnTo>
                    <a:pt x="1" y="60"/>
                  </a:lnTo>
                  <a:lnTo>
                    <a:pt x="1" y="48"/>
                  </a:lnTo>
                  <a:lnTo>
                    <a:pt x="0" y="34"/>
                  </a:lnTo>
                  <a:lnTo>
                    <a:pt x="1" y="21"/>
                  </a:lnTo>
                  <a:lnTo>
                    <a:pt x="7" y="10"/>
                  </a:lnTo>
                  <a:lnTo>
                    <a:pt x="13" y="7"/>
                  </a:lnTo>
                  <a:lnTo>
                    <a:pt x="20" y="4"/>
                  </a:lnTo>
                  <a:lnTo>
                    <a:pt x="29" y="3"/>
                  </a:lnTo>
                  <a:lnTo>
                    <a:pt x="37" y="0"/>
                  </a:lnTo>
                  <a:lnTo>
                    <a:pt x="50" y="4"/>
                  </a:lnTo>
                  <a:lnTo>
                    <a:pt x="63" y="14"/>
                  </a:lnTo>
                  <a:lnTo>
                    <a:pt x="66" y="24"/>
                  </a:lnTo>
                  <a:lnTo>
                    <a:pt x="66" y="34"/>
                  </a:lnTo>
                  <a:lnTo>
                    <a:pt x="63" y="45"/>
                  </a:lnTo>
                  <a:lnTo>
                    <a:pt x="60" y="57"/>
                  </a:lnTo>
                  <a:lnTo>
                    <a:pt x="54" y="63"/>
                  </a:lnTo>
                  <a:lnTo>
                    <a:pt x="50" y="65"/>
                  </a:lnTo>
                  <a:lnTo>
                    <a:pt x="47" y="68"/>
                  </a:lnTo>
                  <a:lnTo>
                    <a:pt x="43" y="71"/>
                  </a:lnTo>
                  <a:lnTo>
                    <a:pt x="37" y="73"/>
                  </a:lnTo>
                  <a:lnTo>
                    <a:pt x="2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7" name="Freeform 83"/>
            <p:cNvSpPr>
              <a:spLocks/>
            </p:cNvSpPr>
            <p:nvPr/>
          </p:nvSpPr>
          <p:spPr bwMode="auto">
            <a:xfrm>
              <a:off x="2340" y="1846"/>
              <a:ext cx="82" cy="76"/>
            </a:xfrm>
            <a:custGeom>
              <a:avLst/>
              <a:gdLst>
                <a:gd name="T0" fmla="*/ 41 w 82"/>
                <a:gd name="T1" fmla="*/ 76 h 76"/>
                <a:gd name="T2" fmla="*/ 35 w 82"/>
                <a:gd name="T3" fmla="*/ 74 h 76"/>
                <a:gd name="T4" fmla="*/ 30 w 82"/>
                <a:gd name="T5" fmla="*/ 74 h 76"/>
                <a:gd name="T6" fmla="*/ 26 w 82"/>
                <a:gd name="T7" fmla="*/ 71 h 76"/>
                <a:gd name="T8" fmla="*/ 22 w 82"/>
                <a:gd name="T9" fmla="*/ 68 h 76"/>
                <a:gd name="T10" fmla="*/ 19 w 82"/>
                <a:gd name="T11" fmla="*/ 64 h 76"/>
                <a:gd name="T12" fmla="*/ 16 w 82"/>
                <a:gd name="T13" fmla="*/ 58 h 76"/>
                <a:gd name="T14" fmla="*/ 13 w 82"/>
                <a:gd name="T15" fmla="*/ 54 h 76"/>
                <a:gd name="T16" fmla="*/ 8 w 82"/>
                <a:gd name="T17" fmla="*/ 51 h 76"/>
                <a:gd name="T18" fmla="*/ 5 w 82"/>
                <a:gd name="T19" fmla="*/ 48 h 76"/>
                <a:gd name="T20" fmla="*/ 3 w 82"/>
                <a:gd name="T21" fmla="*/ 44 h 76"/>
                <a:gd name="T22" fmla="*/ 2 w 82"/>
                <a:gd name="T23" fmla="*/ 38 h 76"/>
                <a:gd name="T24" fmla="*/ 0 w 82"/>
                <a:gd name="T25" fmla="*/ 33 h 76"/>
                <a:gd name="T26" fmla="*/ 2 w 82"/>
                <a:gd name="T27" fmla="*/ 14 h 76"/>
                <a:gd name="T28" fmla="*/ 10 w 82"/>
                <a:gd name="T29" fmla="*/ 4 h 76"/>
                <a:gd name="T30" fmla="*/ 16 w 82"/>
                <a:gd name="T31" fmla="*/ 3 h 76"/>
                <a:gd name="T32" fmla="*/ 23 w 82"/>
                <a:gd name="T33" fmla="*/ 0 h 76"/>
                <a:gd name="T34" fmla="*/ 29 w 82"/>
                <a:gd name="T35" fmla="*/ 0 h 76"/>
                <a:gd name="T36" fmla="*/ 35 w 82"/>
                <a:gd name="T37" fmla="*/ 0 h 76"/>
                <a:gd name="T38" fmla="*/ 43 w 82"/>
                <a:gd name="T39" fmla="*/ 1 h 76"/>
                <a:gd name="T40" fmla="*/ 51 w 82"/>
                <a:gd name="T41" fmla="*/ 6 h 76"/>
                <a:gd name="T42" fmla="*/ 58 w 82"/>
                <a:gd name="T43" fmla="*/ 8 h 76"/>
                <a:gd name="T44" fmla="*/ 66 w 82"/>
                <a:gd name="T45" fmla="*/ 11 h 76"/>
                <a:gd name="T46" fmla="*/ 71 w 82"/>
                <a:gd name="T47" fmla="*/ 17 h 76"/>
                <a:gd name="T48" fmla="*/ 75 w 82"/>
                <a:gd name="T49" fmla="*/ 24 h 76"/>
                <a:gd name="T50" fmla="*/ 78 w 82"/>
                <a:gd name="T51" fmla="*/ 33 h 76"/>
                <a:gd name="T52" fmla="*/ 82 w 82"/>
                <a:gd name="T53" fmla="*/ 43 h 76"/>
                <a:gd name="T54" fmla="*/ 79 w 82"/>
                <a:gd name="T55" fmla="*/ 54 h 76"/>
                <a:gd name="T56" fmla="*/ 75 w 82"/>
                <a:gd name="T57" fmla="*/ 61 h 76"/>
                <a:gd name="T58" fmla="*/ 69 w 82"/>
                <a:gd name="T59" fmla="*/ 66 h 76"/>
                <a:gd name="T60" fmla="*/ 62 w 82"/>
                <a:gd name="T61" fmla="*/ 68 h 76"/>
                <a:gd name="T62" fmla="*/ 53 w 82"/>
                <a:gd name="T63" fmla="*/ 73 h 76"/>
                <a:gd name="T64" fmla="*/ 45 w 82"/>
                <a:gd name="T65" fmla="*/ 76 h 76"/>
                <a:gd name="T66" fmla="*/ 41 w 82"/>
                <a:gd name="T67" fmla="*/ 76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76"/>
                <a:gd name="T104" fmla="*/ 82 w 82"/>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76">
                  <a:moveTo>
                    <a:pt x="41" y="76"/>
                  </a:moveTo>
                  <a:lnTo>
                    <a:pt x="35" y="74"/>
                  </a:lnTo>
                  <a:lnTo>
                    <a:pt x="30" y="74"/>
                  </a:lnTo>
                  <a:lnTo>
                    <a:pt x="26" y="71"/>
                  </a:lnTo>
                  <a:lnTo>
                    <a:pt x="22" y="68"/>
                  </a:lnTo>
                  <a:lnTo>
                    <a:pt x="19" y="64"/>
                  </a:lnTo>
                  <a:lnTo>
                    <a:pt x="16" y="58"/>
                  </a:lnTo>
                  <a:lnTo>
                    <a:pt x="13" y="54"/>
                  </a:lnTo>
                  <a:lnTo>
                    <a:pt x="8" y="51"/>
                  </a:lnTo>
                  <a:lnTo>
                    <a:pt x="5" y="48"/>
                  </a:lnTo>
                  <a:lnTo>
                    <a:pt x="3" y="44"/>
                  </a:lnTo>
                  <a:lnTo>
                    <a:pt x="2" y="38"/>
                  </a:lnTo>
                  <a:lnTo>
                    <a:pt x="0" y="33"/>
                  </a:lnTo>
                  <a:lnTo>
                    <a:pt x="2" y="14"/>
                  </a:lnTo>
                  <a:lnTo>
                    <a:pt x="10" y="4"/>
                  </a:lnTo>
                  <a:lnTo>
                    <a:pt x="16" y="3"/>
                  </a:lnTo>
                  <a:lnTo>
                    <a:pt x="23" y="0"/>
                  </a:lnTo>
                  <a:lnTo>
                    <a:pt x="29" y="0"/>
                  </a:lnTo>
                  <a:lnTo>
                    <a:pt x="35" y="0"/>
                  </a:lnTo>
                  <a:lnTo>
                    <a:pt x="43" y="1"/>
                  </a:lnTo>
                  <a:lnTo>
                    <a:pt x="51" y="6"/>
                  </a:lnTo>
                  <a:lnTo>
                    <a:pt x="58" y="8"/>
                  </a:lnTo>
                  <a:lnTo>
                    <a:pt x="66" y="11"/>
                  </a:lnTo>
                  <a:lnTo>
                    <a:pt x="71" y="17"/>
                  </a:lnTo>
                  <a:lnTo>
                    <a:pt x="75" y="24"/>
                  </a:lnTo>
                  <a:lnTo>
                    <a:pt x="78" y="33"/>
                  </a:lnTo>
                  <a:lnTo>
                    <a:pt x="82" y="43"/>
                  </a:lnTo>
                  <a:lnTo>
                    <a:pt x="79" y="54"/>
                  </a:lnTo>
                  <a:lnTo>
                    <a:pt x="75" y="61"/>
                  </a:lnTo>
                  <a:lnTo>
                    <a:pt x="69" y="66"/>
                  </a:lnTo>
                  <a:lnTo>
                    <a:pt x="62" y="68"/>
                  </a:lnTo>
                  <a:lnTo>
                    <a:pt x="53" y="73"/>
                  </a:lnTo>
                  <a:lnTo>
                    <a:pt x="45" y="76"/>
                  </a:lnTo>
                  <a:lnTo>
                    <a:pt x="41"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8" name="Freeform 84"/>
            <p:cNvSpPr>
              <a:spLocks/>
            </p:cNvSpPr>
            <p:nvPr/>
          </p:nvSpPr>
          <p:spPr bwMode="auto">
            <a:xfrm>
              <a:off x="3485" y="1853"/>
              <a:ext cx="37" cy="46"/>
            </a:xfrm>
            <a:custGeom>
              <a:avLst/>
              <a:gdLst>
                <a:gd name="T0" fmla="*/ 5 w 37"/>
                <a:gd name="T1" fmla="*/ 44 h 46"/>
                <a:gd name="T2" fmla="*/ 0 w 37"/>
                <a:gd name="T3" fmla="*/ 39 h 46"/>
                <a:gd name="T4" fmla="*/ 0 w 37"/>
                <a:gd name="T5" fmla="*/ 31 h 46"/>
                <a:gd name="T6" fmla="*/ 0 w 37"/>
                <a:gd name="T7" fmla="*/ 23 h 46"/>
                <a:gd name="T8" fmla="*/ 1 w 37"/>
                <a:gd name="T9" fmla="*/ 14 h 46"/>
                <a:gd name="T10" fmla="*/ 5 w 37"/>
                <a:gd name="T11" fmla="*/ 7 h 46"/>
                <a:gd name="T12" fmla="*/ 8 w 37"/>
                <a:gd name="T13" fmla="*/ 4 h 46"/>
                <a:gd name="T14" fmla="*/ 13 w 37"/>
                <a:gd name="T15" fmla="*/ 3 h 46"/>
                <a:gd name="T16" fmla="*/ 18 w 37"/>
                <a:gd name="T17" fmla="*/ 1 h 46"/>
                <a:gd name="T18" fmla="*/ 24 w 37"/>
                <a:gd name="T19" fmla="*/ 0 h 46"/>
                <a:gd name="T20" fmla="*/ 30 w 37"/>
                <a:gd name="T21" fmla="*/ 1 h 46"/>
                <a:gd name="T22" fmla="*/ 34 w 37"/>
                <a:gd name="T23" fmla="*/ 10 h 46"/>
                <a:gd name="T24" fmla="*/ 37 w 37"/>
                <a:gd name="T25" fmla="*/ 20 h 46"/>
                <a:gd name="T26" fmla="*/ 34 w 37"/>
                <a:gd name="T27" fmla="*/ 30 h 46"/>
                <a:gd name="T28" fmla="*/ 30 w 37"/>
                <a:gd name="T29" fmla="*/ 39 h 46"/>
                <a:gd name="T30" fmla="*/ 25 w 37"/>
                <a:gd name="T31" fmla="*/ 41 h 46"/>
                <a:gd name="T32" fmla="*/ 20 w 37"/>
                <a:gd name="T33" fmla="*/ 44 h 46"/>
                <a:gd name="T34" fmla="*/ 13 w 37"/>
                <a:gd name="T35" fmla="*/ 46 h 46"/>
                <a:gd name="T36" fmla="*/ 5 w 37"/>
                <a:gd name="T37" fmla="*/ 44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6"/>
                <a:gd name="T59" fmla="*/ 37 w 37"/>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6">
                  <a:moveTo>
                    <a:pt x="5" y="44"/>
                  </a:moveTo>
                  <a:lnTo>
                    <a:pt x="0" y="39"/>
                  </a:lnTo>
                  <a:lnTo>
                    <a:pt x="0" y="31"/>
                  </a:lnTo>
                  <a:lnTo>
                    <a:pt x="0" y="23"/>
                  </a:lnTo>
                  <a:lnTo>
                    <a:pt x="1" y="14"/>
                  </a:lnTo>
                  <a:lnTo>
                    <a:pt x="5" y="7"/>
                  </a:lnTo>
                  <a:lnTo>
                    <a:pt x="8" y="4"/>
                  </a:lnTo>
                  <a:lnTo>
                    <a:pt x="13" y="3"/>
                  </a:lnTo>
                  <a:lnTo>
                    <a:pt x="18" y="1"/>
                  </a:lnTo>
                  <a:lnTo>
                    <a:pt x="24" y="0"/>
                  </a:lnTo>
                  <a:lnTo>
                    <a:pt x="30" y="1"/>
                  </a:lnTo>
                  <a:lnTo>
                    <a:pt x="34" y="10"/>
                  </a:lnTo>
                  <a:lnTo>
                    <a:pt x="37" y="20"/>
                  </a:lnTo>
                  <a:lnTo>
                    <a:pt x="34" y="30"/>
                  </a:lnTo>
                  <a:lnTo>
                    <a:pt x="30" y="39"/>
                  </a:lnTo>
                  <a:lnTo>
                    <a:pt x="25" y="41"/>
                  </a:lnTo>
                  <a:lnTo>
                    <a:pt x="20" y="44"/>
                  </a:lnTo>
                  <a:lnTo>
                    <a:pt x="13" y="46"/>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9" name="Freeform 85"/>
            <p:cNvSpPr>
              <a:spLocks/>
            </p:cNvSpPr>
            <p:nvPr/>
          </p:nvSpPr>
          <p:spPr bwMode="auto">
            <a:xfrm>
              <a:off x="2352" y="1859"/>
              <a:ext cx="54" cy="44"/>
            </a:xfrm>
            <a:custGeom>
              <a:avLst/>
              <a:gdLst>
                <a:gd name="T0" fmla="*/ 34 w 54"/>
                <a:gd name="T1" fmla="*/ 44 h 44"/>
                <a:gd name="T2" fmla="*/ 27 w 54"/>
                <a:gd name="T3" fmla="*/ 41 h 44"/>
                <a:gd name="T4" fmla="*/ 20 w 54"/>
                <a:gd name="T5" fmla="*/ 38 h 44"/>
                <a:gd name="T6" fmla="*/ 11 w 54"/>
                <a:gd name="T7" fmla="*/ 34 h 44"/>
                <a:gd name="T8" fmla="*/ 4 w 54"/>
                <a:gd name="T9" fmla="*/ 28 h 44"/>
                <a:gd name="T10" fmla="*/ 0 w 54"/>
                <a:gd name="T11" fmla="*/ 10 h 44"/>
                <a:gd name="T12" fmla="*/ 11 w 54"/>
                <a:gd name="T13" fmla="*/ 0 h 44"/>
                <a:gd name="T14" fmla="*/ 23 w 54"/>
                <a:gd name="T15" fmla="*/ 0 h 44"/>
                <a:gd name="T16" fmla="*/ 29 w 54"/>
                <a:gd name="T17" fmla="*/ 1 h 44"/>
                <a:gd name="T18" fmla="*/ 34 w 54"/>
                <a:gd name="T19" fmla="*/ 1 h 44"/>
                <a:gd name="T20" fmla="*/ 39 w 54"/>
                <a:gd name="T21" fmla="*/ 4 h 44"/>
                <a:gd name="T22" fmla="*/ 41 w 54"/>
                <a:gd name="T23" fmla="*/ 8 h 44"/>
                <a:gd name="T24" fmla="*/ 44 w 54"/>
                <a:gd name="T25" fmla="*/ 11 h 44"/>
                <a:gd name="T26" fmla="*/ 47 w 54"/>
                <a:gd name="T27" fmla="*/ 14 h 44"/>
                <a:gd name="T28" fmla="*/ 50 w 54"/>
                <a:gd name="T29" fmla="*/ 18 h 44"/>
                <a:gd name="T30" fmla="*/ 53 w 54"/>
                <a:gd name="T31" fmla="*/ 25 h 44"/>
                <a:gd name="T32" fmla="*/ 54 w 54"/>
                <a:gd name="T33" fmla="*/ 34 h 44"/>
                <a:gd name="T34" fmla="*/ 51 w 54"/>
                <a:gd name="T35" fmla="*/ 38 h 44"/>
                <a:gd name="T36" fmla="*/ 44 w 54"/>
                <a:gd name="T37" fmla="*/ 43 h 44"/>
                <a:gd name="T38" fmla="*/ 34 w 54"/>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4"/>
                <a:gd name="T62" fmla="*/ 54 w 5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4">
                  <a:moveTo>
                    <a:pt x="34" y="44"/>
                  </a:moveTo>
                  <a:lnTo>
                    <a:pt x="27" y="41"/>
                  </a:lnTo>
                  <a:lnTo>
                    <a:pt x="20" y="38"/>
                  </a:lnTo>
                  <a:lnTo>
                    <a:pt x="11" y="34"/>
                  </a:lnTo>
                  <a:lnTo>
                    <a:pt x="4" y="28"/>
                  </a:lnTo>
                  <a:lnTo>
                    <a:pt x="0" y="10"/>
                  </a:lnTo>
                  <a:lnTo>
                    <a:pt x="11" y="0"/>
                  </a:lnTo>
                  <a:lnTo>
                    <a:pt x="23" y="0"/>
                  </a:lnTo>
                  <a:lnTo>
                    <a:pt x="29" y="1"/>
                  </a:lnTo>
                  <a:lnTo>
                    <a:pt x="34" y="1"/>
                  </a:lnTo>
                  <a:lnTo>
                    <a:pt x="39" y="4"/>
                  </a:lnTo>
                  <a:lnTo>
                    <a:pt x="41" y="8"/>
                  </a:lnTo>
                  <a:lnTo>
                    <a:pt x="44" y="11"/>
                  </a:lnTo>
                  <a:lnTo>
                    <a:pt x="47" y="14"/>
                  </a:lnTo>
                  <a:lnTo>
                    <a:pt x="50" y="18"/>
                  </a:lnTo>
                  <a:lnTo>
                    <a:pt x="53" y="25"/>
                  </a:lnTo>
                  <a:lnTo>
                    <a:pt x="54" y="34"/>
                  </a:lnTo>
                  <a:lnTo>
                    <a:pt x="51" y="38"/>
                  </a:lnTo>
                  <a:lnTo>
                    <a:pt x="44" y="43"/>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0" name="Freeform 86"/>
            <p:cNvSpPr>
              <a:spLocks/>
            </p:cNvSpPr>
            <p:nvPr/>
          </p:nvSpPr>
          <p:spPr bwMode="auto">
            <a:xfrm>
              <a:off x="2312" y="1710"/>
              <a:ext cx="69" cy="61"/>
            </a:xfrm>
            <a:custGeom>
              <a:avLst/>
              <a:gdLst>
                <a:gd name="T0" fmla="*/ 33 w 69"/>
                <a:gd name="T1" fmla="*/ 61 h 61"/>
                <a:gd name="T2" fmla="*/ 26 w 69"/>
                <a:gd name="T3" fmla="*/ 60 h 61"/>
                <a:gd name="T4" fmla="*/ 18 w 69"/>
                <a:gd name="T5" fmla="*/ 54 h 61"/>
                <a:gd name="T6" fmla="*/ 11 w 69"/>
                <a:gd name="T7" fmla="*/ 47 h 61"/>
                <a:gd name="T8" fmla="*/ 3 w 69"/>
                <a:gd name="T9" fmla="*/ 40 h 61"/>
                <a:gd name="T10" fmla="*/ 0 w 69"/>
                <a:gd name="T11" fmla="*/ 34 h 61"/>
                <a:gd name="T12" fmla="*/ 1 w 69"/>
                <a:gd name="T13" fmla="*/ 26 h 61"/>
                <a:gd name="T14" fmla="*/ 3 w 69"/>
                <a:gd name="T15" fmla="*/ 17 h 61"/>
                <a:gd name="T16" fmla="*/ 6 w 69"/>
                <a:gd name="T17" fmla="*/ 8 h 61"/>
                <a:gd name="T18" fmla="*/ 13 w 69"/>
                <a:gd name="T19" fmla="*/ 3 h 61"/>
                <a:gd name="T20" fmla="*/ 31 w 69"/>
                <a:gd name="T21" fmla="*/ 0 h 61"/>
                <a:gd name="T22" fmla="*/ 36 w 69"/>
                <a:gd name="T23" fmla="*/ 0 h 61"/>
                <a:gd name="T24" fmla="*/ 40 w 69"/>
                <a:gd name="T25" fmla="*/ 3 h 61"/>
                <a:gd name="T26" fmla="*/ 44 w 69"/>
                <a:gd name="T27" fmla="*/ 4 h 61"/>
                <a:gd name="T28" fmla="*/ 50 w 69"/>
                <a:gd name="T29" fmla="*/ 6 h 61"/>
                <a:gd name="T30" fmla="*/ 53 w 69"/>
                <a:gd name="T31" fmla="*/ 11 h 61"/>
                <a:gd name="T32" fmla="*/ 58 w 69"/>
                <a:gd name="T33" fmla="*/ 16 h 61"/>
                <a:gd name="T34" fmla="*/ 64 w 69"/>
                <a:gd name="T35" fmla="*/ 21 h 61"/>
                <a:gd name="T36" fmla="*/ 67 w 69"/>
                <a:gd name="T37" fmla="*/ 27 h 61"/>
                <a:gd name="T38" fmla="*/ 69 w 69"/>
                <a:gd name="T39" fmla="*/ 33 h 61"/>
                <a:gd name="T40" fmla="*/ 69 w 69"/>
                <a:gd name="T41" fmla="*/ 39 h 61"/>
                <a:gd name="T42" fmla="*/ 66 w 69"/>
                <a:gd name="T43" fmla="*/ 44 h 61"/>
                <a:gd name="T44" fmla="*/ 64 w 69"/>
                <a:gd name="T45" fmla="*/ 51 h 61"/>
                <a:gd name="T46" fmla="*/ 60 w 69"/>
                <a:gd name="T47" fmla="*/ 53 h 61"/>
                <a:gd name="T48" fmla="*/ 57 w 69"/>
                <a:gd name="T49" fmla="*/ 56 h 61"/>
                <a:gd name="T50" fmla="*/ 53 w 69"/>
                <a:gd name="T51" fmla="*/ 60 h 61"/>
                <a:gd name="T52" fmla="*/ 47 w 69"/>
                <a:gd name="T53" fmla="*/ 61 h 61"/>
                <a:gd name="T54" fmla="*/ 33 w 69"/>
                <a:gd name="T55" fmla="*/ 61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61"/>
                <a:gd name="T86" fmla="*/ 69 w 69"/>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61">
                  <a:moveTo>
                    <a:pt x="33" y="61"/>
                  </a:moveTo>
                  <a:lnTo>
                    <a:pt x="26" y="60"/>
                  </a:lnTo>
                  <a:lnTo>
                    <a:pt x="18" y="54"/>
                  </a:lnTo>
                  <a:lnTo>
                    <a:pt x="11" y="47"/>
                  </a:lnTo>
                  <a:lnTo>
                    <a:pt x="3" y="40"/>
                  </a:lnTo>
                  <a:lnTo>
                    <a:pt x="0" y="34"/>
                  </a:lnTo>
                  <a:lnTo>
                    <a:pt x="1" y="26"/>
                  </a:lnTo>
                  <a:lnTo>
                    <a:pt x="3" y="17"/>
                  </a:lnTo>
                  <a:lnTo>
                    <a:pt x="6" y="8"/>
                  </a:lnTo>
                  <a:lnTo>
                    <a:pt x="13" y="3"/>
                  </a:lnTo>
                  <a:lnTo>
                    <a:pt x="31" y="0"/>
                  </a:lnTo>
                  <a:lnTo>
                    <a:pt x="36" y="0"/>
                  </a:lnTo>
                  <a:lnTo>
                    <a:pt x="40" y="3"/>
                  </a:lnTo>
                  <a:lnTo>
                    <a:pt x="44" y="4"/>
                  </a:lnTo>
                  <a:lnTo>
                    <a:pt x="50" y="6"/>
                  </a:lnTo>
                  <a:lnTo>
                    <a:pt x="53" y="11"/>
                  </a:lnTo>
                  <a:lnTo>
                    <a:pt x="58" y="16"/>
                  </a:lnTo>
                  <a:lnTo>
                    <a:pt x="64" y="21"/>
                  </a:lnTo>
                  <a:lnTo>
                    <a:pt x="67" y="27"/>
                  </a:lnTo>
                  <a:lnTo>
                    <a:pt x="69" y="33"/>
                  </a:lnTo>
                  <a:lnTo>
                    <a:pt x="69" y="39"/>
                  </a:lnTo>
                  <a:lnTo>
                    <a:pt x="66" y="44"/>
                  </a:lnTo>
                  <a:lnTo>
                    <a:pt x="64" y="51"/>
                  </a:lnTo>
                  <a:lnTo>
                    <a:pt x="60" y="53"/>
                  </a:lnTo>
                  <a:lnTo>
                    <a:pt x="57" y="56"/>
                  </a:lnTo>
                  <a:lnTo>
                    <a:pt x="53" y="60"/>
                  </a:lnTo>
                  <a:lnTo>
                    <a:pt x="47" y="61"/>
                  </a:lnTo>
                  <a:lnTo>
                    <a:pt x="33"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1" name="Freeform 87"/>
            <p:cNvSpPr>
              <a:spLocks/>
            </p:cNvSpPr>
            <p:nvPr/>
          </p:nvSpPr>
          <p:spPr bwMode="auto">
            <a:xfrm>
              <a:off x="2326" y="1723"/>
              <a:ext cx="36" cy="34"/>
            </a:xfrm>
            <a:custGeom>
              <a:avLst/>
              <a:gdLst>
                <a:gd name="T0" fmla="*/ 22 w 36"/>
                <a:gd name="T1" fmla="*/ 34 h 34"/>
                <a:gd name="T2" fmla="*/ 17 w 36"/>
                <a:gd name="T3" fmla="*/ 30 h 34"/>
                <a:gd name="T4" fmla="*/ 12 w 36"/>
                <a:gd name="T5" fmla="*/ 27 h 34"/>
                <a:gd name="T6" fmla="*/ 4 w 36"/>
                <a:gd name="T7" fmla="*/ 23 h 34"/>
                <a:gd name="T8" fmla="*/ 0 w 36"/>
                <a:gd name="T9" fmla="*/ 17 h 34"/>
                <a:gd name="T10" fmla="*/ 4 w 36"/>
                <a:gd name="T11" fmla="*/ 4 h 34"/>
                <a:gd name="T12" fmla="*/ 14 w 36"/>
                <a:gd name="T13" fmla="*/ 0 h 34"/>
                <a:gd name="T14" fmla="*/ 20 w 36"/>
                <a:gd name="T15" fmla="*/ 1 h 34"/>
                <a:gd name="T16" fmla="*/ 24 w 36"/>
                <a:gd name="T17" fmla="*/ 3 h 34"/>
                <a:gd name="T18" fmla="*/ 27 w 36"/>
                <a:gd name="T19" fmla="*/ 7 h 34"/>
                <a:gd name="T20" fmla="*/ 33 w 36"/>
                <a:gd name="T21" fmla="*/ 10 h 34"/>
                <a:gd name="T22" fmla="*/ 36 w 36"/>
                <a:gd name="T23" fmla="*/ 28 h 34"/>
                <a:gd name="T24" fmla="*/ 22 w 36"/>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4"/>
                <a:gd name="T41" fmla="*/ 36 w 3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4">
                  <a:moveTo>
                    <a:pt x="22" y="34"/>
                  </a:moveTo>
                  <a:lnTo>
                    <a:pt x="17" y="30"/>
                  </a:lnTo>
                  <a:lnTo>
                    <a:pt x="12" y="27"/>
                  </a:lnTo>
                  <a:lnTo>
                    <a:pt x="4" y="23"/>
                  </a:lnTo>
                  <a:lnTo>
                    <a:pt x="0" y="17"/>
                  </a:lnTo>
                  <a:lnTo>
                    <a:pt x="4" y="4"/>
                  </a:lnTo>
                  <a:lnTo>
                    <a:pt x="14" y="0"/>
                  </a:lnTo>
                  <a:lnTo>
                    <a:pt x="20" y="1"/>
                  </a:lnTo>
                  <a:lnTo>
                    <a:pt x="24" y="3"/>
                  </a:lnTo>
                  <a:lnTo>
                    <a:pt x="27" y="7"/>
                  </a:lnTo>
                  <a:lnTo>
                    <a:pt x="33" y="10"/>
                  </a:lnTo>
                  <a:lnTo>
                    <a:pt x="36" y="28"/>
                  </a:lnTo>
                  <a:lnTo>
                    <a:pt x="2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2" name="Freeform 88"/>
            <p:cNvSpPr>
              <a:spLocks/>
            </p:cNvSpPr>
            <p:nvPr/>
          </p:nvSpPr>
          <p:spPr bwMode="auto">
            <a:xfrm>
              <a:off x="2309" y="2880"/>
              <a:ext cx="7" cy="7"/>
            </a:xfrm>
            <a:custGeom>
              <a:avLst/>
              <a:gdLst>
                <a:gd name="T0" fmla="*/ 6 w 7"/>
                <a:gd name="T1" fmla="*/ 0 h 7"/>
                <a:gd name="T2" fmla="*/ 7 w 7"/>
                <a:gd name="T3" fmla="*/ 2 h 7"/>
                <a:gd name="T4" fmla="*/ 7 w 7"/>
                <a:gd name="T5" fmla="*/ 3 h 7"/>
                <a:gd name="T6" fmla="*/ 7 w 7"/>
                <a:gd name="T7" fmla="*/ 4 h 7"/>
                <a:gd name="T8" fmla="*/ 7 w 7"/>
                <a:gd name="T9" fmla="*/ 6 h 7"/>
                <a:gd name="T10" fmla="*/ 7 w 7"/>
                <a:gd name="T11" fmla="*/ 7 h 7"/>
                <a:gd name="T12" fmla="*/ 6 w 7"/>
                <a:gd name="T13" fmla="*/ 7 h 7"/>
                <a:gd name="T14" fmla="*/ 4 w 7"/>
                <a:gd name="T15" fmla="*/ 7 h 7"/>
                <a:gd name="T16" fmla="*/ 3 w 7"/>
                <a:gd name="T17" fmla="*/ 7 h 7"/>
                <a:gd name="T18" fmla="*/ 1 w 7"/>
                <a:gd name="T19" fmla="*/ 6 h 7"/>
                <a:gd name="T20" fmla="*/ 0 w 7"/>
                <a:gd name="T21" fmla="*/ 4 h 7"/>
                <a:gd name="T22" fmla="*/ 0 w 7"/>
                <a:gd name="T23" fmla="*/ 4 h 7"/>
                <a:gd name="T24" fmla="*/ 0 w 7"/>
                <a:gd name="T25" fmla="*/ 3 h 7"/>
                <a:gd name="T26" fmla="*/ 1 w 7"/>
                <a:gd name="T27" fmla="*/ 2 h 7"/>
                <a:gd name="T28" fmla="*/ 3 w 7"/>
                <a:gd name="T29" fmla="*/ 0 h 7"/>
                <a:gd name="T30" fmla="*/ 4 w 7"/>
                <a:gd name="T31" fmla="*/ 0 h 7"/>
                <a:gd name="T32" fmla="*/ 6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6" y="0"/>
                  </a:moveTo>
                  <a:lnTo>
                    <a:pt x="7" y="2"/>
                  </a:lnTo>
                  <a:lnTo>
                    <a:pt x="7" y="3"/>
                  </a:lnTo>
                  <a:lnTo>
                    <a:pt x="7" y="4"/>
                  </a:lnTo>
                  <a:lnTo>
                    <a:pt x="7" y="6"/>
                  </a:lnTo>
                  <a:lnTo>
                    <a:pt x="7" y="7"/>
                  </a:lnTo>
                  <a:lnTo>
                    <a:pt x="6" y="7"/>
                  </a:lnTo>
                  <a:lnTo>
                    <a:pt x="4" y="7"/>
                  </a:lnTo>
                  <a:lnTo>
                    <a:pt x="3" y="7"/>
                  </a:lnTo>
                  <a:lnTo>
                    <a:pt x="1" y="6"/>
                  </a:lnTo>
                  <a:lnTo>
                    <a:pt x="0" y="4"/>
                  </a:lnTo>
                  <a:lnTo>
                    <a:pt x="0" y="3"/>
                  </a:lnTo>
                  <a:lnTo>
                    <a:pt x="1" y="2"/>
                  </a:lnTo>
                  <a:lnTo>
                    <a:pt x="3" y="0"/>
                  </a:lnTo>
                  <a:lnTo>
                    <a:pt x="4"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707"/>
          <p:cNvGrpSpPr>
            <a:grpSpLocks/>
          </p:cNvGrpSpPr>
          <p:nvPr/>
        </p:nvGrpSpPr>
        <p:grpSpPr bwMode="auto">
          <a:xfrm>
            <a:off x="5029200" y="3200400"/>
            <a:ext cx="1143000" cy="923925"/>
            <a:chOff x="3392488" y="762000"/>
            <a:chExt cx="1727200" cy="1381126"/>
          </a:xfrm>
        </p:grpSpPr>
        <p:sp>
          <p:nvSpPr>
            <p:cNvPr id="25627" name="Freeform 532"/>
            <p:cNvSpPr>
              <a:spLocks/>
            </p:cNvSpPr>
            <p:nvPr/>
          </p:nvSpPr>
          <p:spPr bwMode="auto">
            <a:xfrm>
              <a:off x="4876800" y="762000"/>
              <a:ext cx="242888" cy="460375"/>
            </a:xfrm>
            <a:custGeom>
              <a:avLst/>
              <a:gdLst>
                <a:gd name="T0" fmla="*/ 2147483646 w 306"/>
                <a:gd name="T1" fmla="*/ 2147483646 h 581"/>
                <a:gd name="T2" fmla="*/ 2147483646 w 306"/>
                <a:gd name="T3" fmla="*/ 2147483646 h 581"/>
                <a:gd name="T4" fmla="*/ 2147483646 w 306"/>
                <a:gd name="T5" fmla="*/ 0 h 581"/>
                <a:gd name="T6" fmla="*/ 2147483646 w 306"/>
                <a:gd name="T7" fmla="*/ 2147483646 h 581"/>
                <a:gd name="T8" fmla="*/ 2147483646 w 306"/>
                <a:gd name="T9" fmla="*/ 2147483646 h 581"/>
                <a:gd name="T10" fmla="*/ 2147483646 w 306"/>
                <a:gd name="T11" fmla="*/ 2147483646 h 581"/>
                <a:gd name="T12" fmla="*/ 2147483646 w 306"/>
                <a:gd name="T13" fmla="*/ 2147483646 h 581"/>
                <a:gd name="T14" fmla="*/ 2147483646 w 306"/>
                <a:gd name="T15" fmla="*/ 2147483646 h 581"/>
                <a:gd name="T16" fmla="*/ 2147483646 w 306"/>
                <a:gd name="T17" fmla="*/ 2147483646 h 581"/>
                <a:gd name="T18" fmla="*/ 2147483646 w 306"/>
                <a:gd name="T19" fmla="*/ 2147483646 h 581"/>
                <a:gd name="T20" fmla="*/ 2147483646 w 306"/>
                <a:gd name="T21" fmla="*/ 2147483646 h 581"/>
                <a:gd name="T22" fmla="*/ 2147483646 w 306"/>
                <a:gd name="T23" fmla="*/ 2147483646 h 581"/>
                <a:gd name="T24" fmla="*/ 2147483646 w 306"/>
                <a:gd name="T25" fmla="*/ 2147483646 h 581"/>
                <a:gd name="T26" fmla="*/ 2147483646 w 306"/>
                <a:gd name="T27" fmla="*/ 2147483646 h 581"/>
                <a:gd name="T28" fmla="*/ 2147483646 w 306"/>
                <a:gd name="T29" fmla="*/ 2147483646 h 581"/>
                <a:gd name="T30" fmla="*/ 2147483646 w 306"/>
                <a:gd name="T31" fmla="*/ 2147483646 h 581"/>
                <a:gd name="T32" fmla="*/ 2147483646 w 306"/>
                <a:gd name="T33" fmla="*/ 2147483646 h 581"/>
                <a:gd name="T34" fmla="*/ 2147483646 w 306"/>
                <a:gd name="T35" fmla="*/ 2147483646 h 581"/>
                <a:gd name="T36" fmla="*/ 2147483646 w 306"/>
                <a:gd name="T37" fmla="*/ 2147483646 h 581"/>
                <a:gd name="T38" fmla="*/ 0 w 306"/>
                <a:gd name="T39" fmla="*/ 2147483646 h 581"/>
                <a:gd name="T40" fmla="*/ 2147483646 w 306"/>
                <a:gd name="T41" fmla="*/ 2147483646 h 581"/>
                <a:gd name="T42" fmla="*/ 2147483646 w 306"/>
                <a:gd name="T43" fmla="*/ 2147483646 h 581"/>
                <a:gd name="T44" fmla="*/ 2147483646 w 306"/>
                <a:gd name="T45" fmla="*/ 2147483646 h 581"/>
                <a:gd name="T46" fmla="*/ 2147483646 w 306"/>
                <a:gd name="T47" fmla="*/ 2147483646 h 581"/>
                <a:gd name="T48" fmla="*/ 2147483646 w 306"/>
                <a:gd name="T49" fmla="*/ 2147483646 h 5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6"/>
                <a:gd name="T76" fmla="*/ 0 h 581"/>
                <a:gd name="T77" fmla="*/ 306 w 306"/>
                <a:gd name="T78" fmla="*/ 581 h 5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6" h="581">
                  <a:moveTo>
                    <a:pt x="27" y="128"/>
                  </a:moveTo>
                  <a:lnTo>
                    <a:pt x="37" y="32"/>
                  </a:lnTo>
                  <a:lnTo>
                    <a:pt x="67" y="0"/>
                  </a:lnTo>
                  <a:lnTo>
                    <a:pt x="111" y="19"/>
                  </a:lnTo>
                  <a:lnTo>
                    <a:pt x="164" y="79"/>
                  </a:lnTo>
                  <a:lnTo>
                    <a:pt x="216" y="164"/>
                  </a:lnTo>
                  <a:lnTo>
                    <a:pt x="262" y="263"/>
                  </a:lnTo>
                  <a:lnTo>
                    <a:pt x="294" y="366"/>
                  </a:lnTo>
                  <a:lnTo>
                    <a:pt x="306" y="461"/>
                  </a:lnTo>
                  <a:lnTo>
                    <a:pt x="295" y="523"/>
                  </a:lnTo>
                  <a:lnTo>
                    <a:pt x="271" y="563"/>
                  </a:lnTo>
                  <a:lnTo>
                    <a:pt x="237" y="581"/>
                  </a:lnTo>
                  <a:lnTo>
                    <a:pt x="196" y="581"/>
                  </a:lnTo>
                  <a:lnTo>
                    <a:pt x="148" y="563"/>
                  </a:lnTo>
                  <a:lnTo>
                    <a:pt x="100" y="534"/>
                  </a:lnTo>
                  <a:lnTo>
                    <a:pt x="49" y="494"/>
                  </a:lnTo>
                  <a:lnTo>
                    <a:pt x="4" y="446"/>
                  </a:lnTo>
                  <a:lnTo>
                    <a:pt x="1" y="400"/>
                  </a:lnTo>
                  <a:lnTo>
                    <a:pt x="1" y="358"/>
                  </a:lnTo>
                  <a:lnTo>
                    <a:pt x="0" y="320"/>
                  </a:lnTo>
                  <a:lnTo>
                    <a:pt x="3" y="284"/>
                  </a:lnTo>
                  <a:lnTo>
                    <a:pt x="4" y="247"/>
                  </a:lnTo>
                  <a:lnTo>
                    <a:pt x="9" y="209"/>
                  </a:lnTo>
                  <a:lnTo>
                    <a:pt x="15" y="170"/>
                  </a:lnTo>
                  <a:lnTo>
                    <a:pt x="27" y="128"/>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8" name="Freeform 533"/>
            <p:cNvSpPr>
              <a:spLocks/>
            </p:cNvSpPr>
            <p:nvPr/>
          </p:nvSpPr>
          <p:spPr bwMode="auto">
            <a:xfrm>
              <a:off x="4876800" y="766763"/>
              <a:ext cx="231775" cy="449263"/>
            </a:xfrm>
            <a:custGeom>
              <a:avLst/>
              <a:gdLst>
                <a:gd name="T0" fmla="*/ 2147483646 w 291"/>
                <a:gd name="T1" fmla="*/ 2147483646 h 565"/>
                <a:gd name="T2" fmla="*/ 2147483646 w 291"/>
                <a:gd name="T3" fmla="*/ 2147483646 h 565"/>
                <a:gd name="T4" fmla="*/ 2147483646 w 291"/>
                <a:gd name="T5" fmla="*/ 0 h 565"/>
                <a:gd name="T6" fmla="*/ 2147483646 w 291"/>
                <a:gd name="T7" fmla="*/ 2147483646 h 565"/>
                <a:gd name="T8" fmla="*/ 2147483646 w 291"/>
                <a:gd name="T9" fmla="*/ 2147483646 h 565"/>
                <a:gd name="T10" fmla="*/ 2147483646 w 291"/>
                <a:gd name="T11" fmla="*/ 2147483646 h 565"/>
                <a:gd name="T12" fmla="*/ 2147483646 w 291"/>
                <a:gd name="T13" fmla="*/ 2147483646 h 565"/>
                <a:gd name="T14" fmla="*/ 2147483646 w 291"/>
                <a:gd name="T15" fmla="*/ 2147483646 h 565"/>
                <a:gd name="T16" fmla="*/ 2147483646 w 291"/>
                <a:gd name="T17" fmla="*/ 2147483646 h 565"/>
                <a:gd name="T18" fmla="*/ 2147483646 w 291"/>
                <a:gd name="T19" fmla="*/ 2147483646 h 565"/>
                <a:gd name="T20" fmla="*/ 2147483646 w 291"/>
                <a:gd name="T21" fmla="*/ 2147483646 h 565"/>
                <a:gd name="T22" fmla="*/ 2147483646 w 291"/>
                <a:gd name="T23" fmla="*/ 2147483646 h 565"/>
                <a:gd name="T24" fmla="*/ 2147483646 w 291"/>
                <a:gd name="T25" fmla="*/ 2147483646 h 565"/>
                <a:gd name="T26" fmla="*/ 2147483646 w 291"/>
                <a:gd name="T27" fmla="*/ 2147483646 h 565"/>
                <a:gd name="T28" fmla="*/ 2147483646 w 291"/>
                <a:gd name="T29" fmla="*/ 2147483646 h 565"/>
                <a:gd name="T30" fmla="*/ 2147483646 w 291"/>
                <a:gd name="T31" fmla="*/ 2147483646 h 565"/>
                <a:gd name="T32" fmla="*/ 2147483646 w 291"/>
                <a:gd name="T33" fmla="*/ 2147483646 h 565"/>
                <a:gd name="T34" fmla="*/ 2147483646 w 291"/>
                <a:gd name="T35" fmla="*/ 2147483646 h 565"/>
                <a:gd name="T36" fmla="*/ 2147483646 w 291"/>
                <a:gd name="T37" fmla="*/ 2147483646 h 565"/>
                <a:gd name="T38" fmla="*/ 0 w 291"/>
                <a:gd name="T39" fmla="*/ 2147483646 h 565"/>
                <a:gd name="T40" fmla="*/ 2147483646 w 291"/>
                <a:gd name="T41" fmla="*/ 2147483646 h 565"/>
                <a:gd name="T42" fmla="*/ 2147483646 w 291"/>
                <a:gd name="T43" fmla="*/ 2147483646 h 565"/>
                <a:gd name="T44" fmla="*/ 2147483646 w 291"/>
                <a:gd name="T45" fmla="*/ 2147483646 h 565"/>
                <a:gd name="T46" fmla="*/ 2147483646 w 291"/>
                <a:gd name="T47" fmla="*/ 2147483646 h 565"/>
                <a:gd name="T48" fmla="*/ 2147483646 w 291"/>
                <a:gd name="T49" fmla="*/ 2147483646 h 5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1"/>
                <a:gd name="T76" fmla="*/ 0 h 565"/>
                <a:gd name="T77" fmla="*/ 291 w 291"/>
                <a:gd name="T78" fmla="*/ 565 h 5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1" h="565">
                  <a:moveTo>
                    <a:pt x="27" y="121"/>
                  </a:moveTo>
                  <a:lnTo>
                    <a:pt x="38" y="29"/>
                  </a:lnTo>
                  <a:lnTo>
                    <a:pt x="68" y="0"/>
                  </a:lnTo>
                  <a:lnTo>
                    <a:pt x="110" y="19"/>
                  </a:lnTo>
                  <a:lnTo>
                    <a:pt x="159" y="77"/>
                  </a:lnTo>
                  <a:lnTo>
                    <a:pt x="207" y="158"/>
                  </a:lnTo>
                  <a:lnTo>
                    <a:pt x="249" y="254"/>
                  </a:lnTo>
                  <a:lnTo>
                    <a:pt x="280" y="350"/>
                  </a:lnTo>
                  <a:lnTo>
                    <a:pt x="291" y="436"/>
                  </a:lnTo>
                  <a:lnTo>
                    <a:pt x="280" y="499"/>
                  </a:lnTo>
                  <a:lnTo>
                    <a:pt x="258" y="541"/>
                  </a:lnTo>
                  <a:lnTo>
                    <a:pt x="226" y="561"/>
                  </a:lnTo>
                  <a:lnTo>
                    <a:pt x="189" y="565"/>
                  </a:lnTo>
                  <a:lnTo>
                    <a:pt x="144" y="551"/>
                  </a:lnTo>
                  <a:lnTo>
                    <a:pt x="97" y="525"/>
                  </a:lnTo>
                  <a:lnTo>
                    <a:pt x="49" y="485"/>
                  </a:lnTo>
                  <a:lnTo>
                    <a:pt x="4" y="439"/>
                  </a:lnTo>
                  <a:lnTo>
                    <a:pt x="1" y="393"/>
                  </a:lnTo>
                  <a:lnTo>
                    <a:pt x="1" y="351"/>
                  </a:lnTo>
                  <a:lnTo>
                    <a:pt x="0" y="313"/>
                  </a:lnTo>
                  <a:lnTo>
                    <a:pt x="3" y="277"/>
                  </a:lnTo>
                  <a:lnTo>
                    <a:pt x="4" y="240"/>
                  </a:lnTo>
                  <a:lnTo>
                    <a:pt x="9" y="202"/>
                  </a:lnTo>
                  <a:lnTo>
                    <a:pt x="15" y="163"/>
                  </a:lnTo>
                  <a:lnTo>
                    <a:pt x="27" y="121"/>
                  </a:lnTo>
                  <a:close/>
                </a:path>
              </a:pathLst>
            </a:custGeom>
            <a:solidFill>
              <a:srgbClr val="DB78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9" name="Freeform 534"/>
            <p:cNvSpPr>
              <a:spLocks/>
            </p:cNvSpPr>
            <p:nvPr/>
          </p:nvSpPr>
          <p:spPr bwMode="auto">
            <a:xfrm>
              <a:off x="4876800" y="771525"/>
              <a:ext cx="219075" cy="438150"/>
            </a:xfrm>
            <a:custGeom>
              <a:avLst/>
              <a:gdLst>
                <a:gd name="T0" fmla="*/ 2147483646 w 276"/>
                <a:gd name="T1" fmla="*/ 2147483646 h 550"/>
                <a:gd name="T2" fmla="*/ 2147483646 w 276"/>
                <a:gd name="T3" fmla="*/ 2147483646 h 550"/>
                <a:gd name="T4" fmla="*/ 2147483646 w 276"/>
                <a:gd name="T5" fmla="*/ 0 h 550"/>
                <a:gd name="T6" fmla="*/ 2147483646 w 276"/>
                <a:gd name="T7" fmla="*/ 2147483646 h 550"/>
                <a:gd name="T8" fmla="*/ 2147483646 w 276"/>
                <a:gd name="T9" fmla="*/ 2147483646 h 550"/>
                <a:gd name="T10" fmla="*/ 2147483646 w 276"/>
                <a:gd name="T11" fmla="*/ 2147483646 h 550"/>
                <a:gd name="T12" fmla="*/ 2147483646 w 276"/>
                <a:gd name="T13" fmla="*/ 2147483646 h 550"/>
                <a:gd name="T14" fmla="*/ 2147483646 w 276"/>
                <a:gd name="T15" fmla="*/ 2147483646 h 550"/>
                <a:gd name="T16" fmla="*/ 2147483646 w 276"/>
                <a:gd name="T17" fmla="*/ 2147483646 h 550"/>
                <a:gd name="T18" fmla="*/ 2147483646 w 276"/>
                <a:gd name="T19" fmla="*/ 2147483646 h 550"/>
                <a:gd name="T20" fmla="*/ 2147483646 w 276"/>
                <a:gd name="T21" fmla="*/ 2147483646 h 550"/>
                <a:gd name="T22" fmla="*/ 2147483646 w 276"/>
                <a:gd name="T23" fmla="*/ 2147483646 h 550"/>
                <a:gd name="T24" fmla="*/ 2147483646 w 276"/>
                <a:gd name="T25" fmla="*/ 2147483646 h 550"/>
                <a:gd name="T26" fmla="*/ 2147483646 w 276"/>
                <a:gd name="T27" fmla="*/ 2147483646 h 550"/>
                <a:gd name="T28" fmla="*/ 2147483646 w 276"/>
                <a:gd name="T29" fmla="*/ 2147483646 h 550"/>
                <a:gd name="T30" fmla="*/ 2147483646 w 276"/>
                <a:gd name="T31" fmla="*/ 2147483646 h 550"/>
                <a:gd name="T32" fmla="*/ 2147483646 w 276"/>
                <a:gd name="T33" fmla="*/ 2147483646 h 550"/>
                <a:gd name="T34" fmla="*/ 2147483646 w 276"/>
                <a:gd name="T35" fmla="*/ 2147483646 h 550"/>
                <a:gd name="T36" fmla="*/ 2147483646 w 276"/>
                <a:gd name="T37" fmla="*/ 2147483646 h 550"/>
                <a:gd name="T38" fmla="*/ 0 w 276"/>
                <a:gd name="T39" fmla="*/ 2147483646 h 550"/>
                <a:gd name="T40" fmla="*/ 2147483646 w 276"/>
                <a:gd name="T41" fmla="*/ 2147483646 h 550"/>
                <a:gd name="T42" fmla="*/ 2147483646 w 276"/>
                <a:gd name="T43" fmla="*/ 2147483646 h 550"/>
                <a:gd name="T44" fmla="*/ 2147483646 w 276"/>
                <a:gd name="T45" fmla="*/ 2147483646 h 550"/>
                <a:gd name="T46" fmla="*/ 2147483646 w 276"/>
                <a:gd name="T47" fmla="*/ 2147483646 h 550"/>
                <a:gd name="T48" fmla="*/ 2147483646 w 276"/>
                <a:gd name="T49" fmla="*/ 2147483646 h 5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
                <a:gd name="T76" fmla="*/ 0 h 550"/>
                <a:gd name="T77" fmla="*/ 276 w 276"/>
                <a:gd name="T78" fmla="*/ 550 h 5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 h="550">
                  <a:moveTo>
                    <a:pt x="27" y="115"/>
                  </a:moveTo>
                  <a:lnTo>
                    <a:pt x="38" y="27"/>
                  </a:lnTo>
                  <a:lnTo>
                    <a:pt x="68" y="0"/>
                  </a:lnTo>
                  <a:lnTo>
                    <a:pt x="109" y="19"/>
                  </a:lnTo>
                  <a:lnTo>
                    <a:pt x="154" y="75"/>
                  </a:lnTo>
                  <a:lnTo>
                    <a:pt x="199" y="153"/>
                  </a:lnTo>
                  <a:lnTo>
                    <a:pt x="238" y="243"/>
                  </a:lnTo>
                  <a:lnTo>
                    <a:pt x="264" y="333"/>
                  </a:lnTo>
                  <a:lnTo>
                    <a:pt x="276" y="411"/>
                  </a:lnTo>
                  <a:lnTo>
                    <a:pt x="266" y="476"/>
                  </a:lnTo>
                  <a:lnTo>
                    <a:pt x="245" y="520"/>
                  </a:lnTo>
                  <a:lnTo>
                    <a:pt x="216" y="544"/>
                  </a:lnTo>
                  <a:lnTo>
                    <a:pt x="181" y="550"/>
                  </a:lnTo>
                  <a:lnTo>
                    <a:pt x="139" y="540"/>
                  </a:lnTo>
                  <a:lnTo>
                    <a:pt x="95" y="516"/>
                  </a:lnTo>
                  <a:lnTo>
                    <a:pt x="48" y="479"/>
                  </a:lnTo>
                  <a:lnTo>
                    <a:pt x="4" y="433"/>
                  </a:lnTo>
                  <a:lnTo>
                    <a:pt x="1" y="387"/>
                  </a:lnTo>
                  <a:lnTo>
                    <a:pt x="1" y="345"/>
                  </a:lnTo>
                  <a:lnTo>
                    <a:pt x="0" y="307"/>
                  </a:lnTo>
                  <a:lnTo>
                    <a:pt x="3" y="271"/>
                  </a:lnTo>
                  <a:lnTo>
                    <a:pt x="4" y="234"/>
                  </a:lnTo>
                  <a:lnTo>
                    <a:pt x="9" y="196"/>
                  </a:lnTo>
                  <a:lnTo>
                    <a:pt x="15" y="157"/>
                  </a:lnTo>
                  <a:lnTo>
                    <a:pt x="27" y="115"/>
                  </a:lnTo>
                  <a:close/>
                </a:path>
              </a:pathLst>
            </a:custGeom>
            <a:solidFill>
              <a:srgbClr val="D46B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0" name="Freeform 535"/>
            <p:cNvSpPr>
              <a:spLocks/>
            </p:cNvSpPr>
            <p:nvPr/>
          </p:nvSpPr>
          <p:spPr bwMode="auto">
            <a:xfrm>
              <a:off x="4876800" y="777875"/>
              <a:ext cx="207963" cy="423863"/>
            </a:xfrm>
            <a:custGeom>
              <a:avLst/>
              <a:gdLst>
                <a:gd name="T0" fmla="*/ 2147483646 w 262"/>
                <a:gd name="T1" fmla="*/ 2147483646 h 535"/>
                <a:gd name="T2" fmla="*/ 2147483646 w 262"/>
                <a:gd name="T3" fmla="*/ 2147483646 h 535"/>
                <a:gd name="T4" fmla="*/ 2147483646 w 262"/>
                <a:gd name="T5" fmla="*/ 0 h 535"/>
                <a:gd name="T6" fmla="*/ 2147483646 w 262"/>
                <a:gd name="T7" fmla="*/ 2147483646 h 535"/>
                <a:gd name="T8" fmla="*/ 2147483646 w 262"/>
                <a:gd name="T9" fmla="*/ 2147483646 h 535"/>
                <a:gd name="T10" fmla="*/ 2147483646 w 262"/>
                <a:gd name="T11" fmla="*/ 2147483646 h 535"/>
                <a:gd name="T12" fmla="*/ 2147483646 w 262"/>
                <a:gd name="T13" fmla="*/ 2147483646 h 535"/>
                <a:gd name="T14" fmla="*/ 2147483646 w 262"/>
                <a:gd name="T15" fmla="*/ 2147483646 h 535"/>
                <a:gd name="T16" fmla="*/ 2147483646 w 262"/>
                <a:gd name="T17" fmla="*/ 2147483646 h 535"/>
                <a:gd name="T18" fmla="*/ 2147483646 w 262"/>
                <a:gd name="T19" fmla="*/ 2147483646 h 535"/>
                <a:gd name="T20" fmla="*/ 2147483646 w 262"/>
                <a:gd name="T21" fmla="*/ 2147483646 h 535"/>
                <a:gd name="T22" fmla="*/ 2147483646 w 262"/>
                <a:gd name="T23" fmla="*/ 2147483646 h 535"/>
                <a:gd name="T24" fmla="*/ 2147483646 w 262"/>
                <a:gd name="T25" fmla="*/ 2147483646 h 535"/>
                <a:gd name="T26" fmla="*/ 2147483646 w 262"/>
                <a:gd name="T27" fmla="*/ 2147483646 h 535"/>
                <a:gd name="T28" fmla="*/ 2147483646 w 262"/>
                <a:gd name="T29" fmla="*/ 2147483646 h 535"/>
                <a:gd name="T30" fmla="*/ 2147483646 w 262"/>
                <a:gd name="T31" fmla="*/ 2147483646 h 535"/>
                <a:gd name="T32" fmla="*/ 2147483646 w 262"/>
                <a:gd name="T33" fmla="*/ 2147483646 h 535"/>
                <a:gd name="T34" fmla="*/ 2147483646 w 262"/>
                <a:gd name="T35" fmla="*/ 2147483646 h 535"/>
                <a:gd name="T36" fmla="*/ 2147483646 w 262"/>
                <a:gd name="T37" fmla="*/ 2147483646 h 535"/>
                <a:gd name="T38" fmla="*/ 0 w 262"/>
                <a:gd name="T39" fmla="*/ 2147483646 h 535"/>
                <a:gd name="T40" fmla="*/ 2147483646 w 262"/>
                <a:gd name="T41" fmla="*/ 2147483646 h 535"/>
                <a:gd name="T42" fmla="*/ 2147483646 w 262"/>
                <a:gd name="T43" fmla="*/ 2147483646 h 535"/>
                <a:gd name="T44" fmla="*/ 2147483646 w 262"/>
                <a:gd name="T45" fmla="*/ 2147483646 h 535"/>
                <a:gd name="T46" fmla="*/ 2147483646 w 262"/>
                <a:gd name="T47" fmla="*/ 2147483646 h 535"/>
                <a:gd name="T48" fmla="*/ 2147483646 w 262"/>
                <a:gd name="T49" fmla="*/ 2147483646 h 5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2"/>
                <a:gd name="T76" fmla="*/ 0 h 535"/>
                <a:gd name="T77" fmla="*/ 262 w 262"/>
                <a:gd name="T78" fmla="*/ 535 h 5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2" h="535">
                  <a:moveTo>
                    <a:pt x="27" y="109"/>
                  </a:moveTo>
                  <a:lnTo>
                    <a:pt x="39" y="26"/>
                  </a:lnTo>
                  <a:lnTo>
                    <a:pt x="70" y="0"/>
                  </a:lnTo>
                  <a:lnTo>
                    <a:pt x="108" y="21"/>
                  </a:lnTo>
                  <a:lnTo>
                    <a:pt x="151" y="75"/>
                  </a:lnTo>
                  <a:lnTo>
                    <a:pt x="192" y="150"/>
                  </a:lnTo>
                  <a:lnTo>
                    <a:pt x="229" y="234"/>
                  </a:lnTo>
                  <a:lnTo>
                    <a:pt x="253" y="317"/>
                  </a:lnTo>
                  <a:lnTo>
                    <a:pt x="262" y="387"/>
                  </a:lnTo>
                  <a:lnTo>
                    <a:pt x="251" y="452"/>
                  </a:lnTo>
                  <a:lnTo>
                    <a:pt x="233" y="499"/>
                  </a:lnTo>
                  <a:lnTo>
                    <a:pt x="206" y="525"/>
                  </a:lnTo>
                  <a:lnTo>
                    <a:pt x="173" y="535"/>
                  </a:lnTo>
                  <a:lnTo>
                    <a:pt x="134" y="529"/>
                  </a:lnTo>
                  <a:lnTo>
                    <a:pt x="92" y="508"/>
                  </a:lnTo>
                  <a:lnTo>
                    <a:pt x="48" y="472"/>
                  </a:lnTo>
                  <a:lnTo>
                    <a:pt x="4" y="427"/>
                  </a:lnTo>
                  <a:lnTo>
                    <a:pt x="1" y="381"/>
                  </a:lnTo>
                  <a:lnTo>
                    <a:pt x="1" y="339"/>
                  </a:lnTo>
                  <a:lnTo>
                    <a:pt x="0" y="301"/>
                  </a:lnTo>
                  <a:lnTo>
                    <a:pt x="3" y="265"/>
                  </a:lnTo>
                  <a:lnTo>
                    <a:pt x="4" y="228"/>
                  </a:lnTo>
                  <a:lnTo>
                    <a:pt x="9" y="190"/>
                  </a:lnTo>
                  <a:lnTo>
                    <a:pt x="15" y="151"/>
                  </a:lnTo>
                  <a:lnTo>
                    <a:pt x="27" y="109"/>
                  </a:lnTo>
                  <a:close/>
                </a:path>
              </a:pathLst>
            </a:custGeom>
            <a:solidFill>
              <a:srgbClr val="C95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1" name="Freeform 536"/>
            <p:cNvSpPr>
              <a:spLocks/>
            </p:cNvSpPr>
            <p:nvPr/>
          </p:nvSpPr>
          <p:spPr bwMode="auto">
            <a:xfrm>
              <a:off x="4876800" y="782638"/>
              <a:ext cx="195263" cy="412750"/>
            </a:xfrm>
            <a:custGeom>
              <a:avLst/>
              <a:gdLst>
                <a:gd name="T0" fmla="*/ 2147483646 w 247"/>
                <a:gd name="T1" fmla="*/ 2147483646 h 519"/>
                <a:gd name="T2" fmla="*/ 2147483646 w 247"/>
                <a:gd name="T3" fmla="*/ 2147483646 h 519"/>
                <a:gd name="T4" fmla="*/ 2147483646 w 247"/>
                <a:gd name="T5" fmla="*/ 0 h 519"/>
                <a:gd name="T6" fmla="*/ 2147483646 w 247"/>
                <a:gd name="T7" fmla="*/ 2147483646 h 519"/>
                <a:gd name="T8" fmla="*/ 2147483646 w 247"/>
                <a:gd name="T9" fmla="*/ 2147483646 h 519"/>
                <a:gd name="T10" fmla="*/ 2147483646 w 247"/>
                <a:gd name="T11" fmla="*/ 2147483646 h 519"/>
                <a:gd name="T12" fmla="*/ 2147483646 w 247"/>
                <a:gd name="T13" fmla="*/ 2147483646 h 519"/>
                <a:gd name="T14" fmla="*/ 2147483646 w 247"/>
                <a:gd name="T15" fmla="*/ 2147483646 h 519"/>
                <a:gd name="T16" fmla="*/ 2147483646 w 247"/>
                <a:gd name="T17" fmla="*/ 2147483646 h 519"/>
                <a:gd name="T18" fmla="*/ 2147483646 w 247"/>
                <a:gd name="T19" fmla="*/ 2147483646 h 519"/>
                <a:gd name="T20" fmla="*/ 2147483646 w 247"/>
                <a:gd name="T21" fmla="*/ 2147483646 h 519"/>
                <a:gd name="T22" fmla="*/ 2147483646 w 247"/>
                <a:gd name="T23" fmla="*/ 2147483646 h 519"/>
                <a:gd name="T24" fmla="*/ 2147483646 w 247"/>
                <a:gd name="T25" fmla="*/ 2147483646 h 519"/>
                <a:gd name="T26" fmla="*/ 2147483646 w 247"/>
                <a:gd name="T27" fmla="*/ 2147483646 h 519"/>
                <a:gd name="T28" fmla="*/ 2147483646 w 247"/>
                <a:gd name="T29" fmla="*/ 2147483646 h 519"/>
                <a:gd name="T30" fmla="*/ 2147483646 w 247"/>
                <a:gd name="T31" fmla="*/ 2147483646 h 519"/>
                <a:gd name="T32" fmla="*/ 2147483646 w 247"/>
                <a:gd name="T33" fmla="*/ 2147483646 h 519"/>
                <a:gd name="T34" fmla="*/ 2147483646 w 247"/>
                <a:gd name="T35" fmla="*/ 2147483646 h 519"/>
                <a:gd name="T36" fmla="*/ 2147483646 w 247"/>
                <a:gd name="T37" fmla="*/ 2147483646 h 519"/>
                <a:gd name="T38" fmla="*/ 0 w 247"/>
                <a:gd name="T39" fmla="*/ 2147483646 h 519"/>
                <a:gd name="T40" fmla="*/ 2147483646 w 247"/>
                <a:gd name="T41" fmla="*/ 2147483646 h 519"/>
                <a:gd name="T42" fmla="*/ 2147483646 w 247"/>
                <a:gd name="T43" fmla="*/ 2147483646 h 519"/>
                <a:gd name="T44" fmla="*/ 2147483646 w 247"/>
                <a:gd name="T45" fmla="*/ 2147483646 h 519"/>
                <a:gd name="T46" fmla="*/ 2147483646 w 247"/>
                <a:gd name="T47" fmla="*/ 2147483646 h 519"/>
                <a:gd name="T48" fmla="*/ 2147483646 w 247"/>
                <a:gd name="T49" fmla="*/ 2147483646 h 5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7"/>
                <a:gd name="T76" fmla="*/ 0 h 519"/>
                <a:gd name="T77" fmla="*/ 247 w 247"/>
                <a:gd name="T78" fmla="*/ 519 h 5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7" h="519">
                  <a:moveTo>
                    <a:pt x="27" y="101"/>
                  </a:moveTo>
                  <a:lnTo>
                    <a:pt x="40" y="23"/>
                  </a:lnTo>
                  <a:lnTo>
                    <a:pt x="68" y="0"/>
                  </a:lnTo>
                  <a:lnTo>
                    <a:pt x="105" y="19"/>
                  </a:lnTo>
                  <a:lnTo>
                    <a:pt x="146" y="72"/>
                  </a:lnTo>
                  <a:lnTo>
                    <a:pt x="183" y="143"/>
                  </a:lnTo>
                  <a:lnTo>
                    <a:pt x="218" y="223"/>
                  </a:lnTo>
                  <a:lnTo>
                    <a:pt x="239" y="300"/>
                  </a:lnTo>
                  <a:lnTo>
                    <a:pt x="247" y="362"/>
                  </a:lnTo>
                  <a:lnTo>
                    <a:pt x="237" y="427"/>
                  </a:lnTo>
                  <a:lnTo>
                    <a:pt x="219" y="476"/>
                  </a:lnTo>
                  <a:lnTo>
                    <a:pt x="194" y="505"/>
                  </a:lnTo>
                  <a:lnTo>
                    <a:pt x="164" y="519"/>
                  </a:lnTo>
                  <a:lnTo>
                    <a:pt x="129" y="515"/>
                  </a:lnTo>
                  <a:lnTo>
                    <a:pt x="90" y="497"/>
                  </a:lnTo>
                  <a:lnTo>
                    <a:pt x="47" y="463"/>
                  </a:lnTo>
                  <a:lnTo>
                    <a:pt x="4" y="419"/>
                  </a:lnTo>
                  <a:lnTo>
                    <a:pt x="1" y="373"/>
                  </a:lnTo>
                  <a:lnTo>
                    <a:pt x="1" y="331"/>
                  </a:lnTo>
                  <a:lnTo>
                    <a:pt x="0" y="293"/>
                  </a:lnTo>
                  <a:lnTo>
                    <a:pt x="3" y="257"/>
                  </a:lnTo>
                  <a:lnTo>
                    <a:pt x="4" y="220"/>
                  </a:lnTo>
                  <a:lnTo>
                    <a:pt x="9" y="182"/>
                  </a:lnTo>
                  <a:lnTo>
                    <a:pt x="15" y="143"/>
                  </a:lnTo>
                  <a:lnTo>
                    <a:pt x="27" y="101"/>
                  </a:lnTo>
                  <a:close/>
                </a:path>
              </a:pathLst>
            </a:custGeom>
            <a:solidFill>
              <a:srgbClr val="C252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2" name="Freeform 537"/>
            <p:cNvSpPr>
              <a:spLocks/>
            </p:cNvSpPr>
            <p:nvPr/>
          </p:nvSpPr>
          <p:spPr bwMode="auto">
            <a:xfrm>
              <a:off x="4876800" y="788988"/>
              <a:ext cx="182563" cy="398463"/>
            </a:xfrm>
            <a:custGeom>
              <a:avLst/>
              <a:gdLst>
                <a:gd name="T0" fmla="*/ 2147483646 w 230"/>
                <a:gd name="T1" fmla="*/ 2147483646 h 504"/>
                <a:gd name="T2" fmla="*/ 2147483646 w 230"/>
                <a:gd name="T3" fmla="*/ 2147483646 h 504"/>
                <a:gd name="T4" fmla="*/ 2147483646 w 230"/>
                <a:gd name="T5" fmla="*/ 0 h 504"/>
                <a:gd name="T6" fmla="*/ 2147483646 w 230"/>
                <a:gd name="T7" fmla="*/ 2147483646 h 504"/>
                <a:gd name="T8" fmla="*/ 2147483646 w 230"/>
                <a:gd name="T9" fmla="*/ 2147483646 h 504"/>
                <a:gd name="T10" fmla="*/ 2147483646 w 230"/>
                <a:gd name="T11" fmla="*/ 2147483646 h 504"/>
                <a:gd name="T12" fmla="*/ 2147483646 w 230"/>
                <a:gd name="T13" fmla="*/ 2147483646 h 504"/>
                <a:gd name="T14" fmla="*/ 2147483646 w 230"/>
                <a:gd name="T15" fmla="*/ 2147483646 h 504"/>
                <a:gd name="T16" fmla="*/ 2147483646 w 230"/>
                <a:gd name="T17" fmla="*/ 2147483646 h 504"/>
                <a:gd name="T18" fmla="*/ 2147483646 w 230"/>
                <a:gd name="T19" fmla="*/ 2147483646 h 504"/>
                <a:gd name="T20" fmla="*/ 2147483646 w 230"/>
                <a:gd name="T21" fmla="*/ 2147483646 h 504"/>
                <a:gd name="T22" fmla="*/ 2147483646 w 230"/>
                <a:gd name="T23" fmla="*/ 2147483646 h 504"/>
                <a:gd name="T24" fmla="*/ 2147483646 w 230"/>
                <a:gd name="T25" fmla="*/ 2147483646 h 504"/>
                <a:gd name="T26" fmla="*/ 2147483646 w 230"/>
                <a:gd name="T27" fmla="*/ 2147483646 h 504"/>
                <a:gd name="T28" fmla="*/ 2147483646 w 230"/>
                <a:gd name="T29" fmla="*/ 2147483646 h 504"/>
                <a:gd name="T30" fmla="*/ 2147483646 w 230"/>
                <a:gd name="T31" fmla="*/ 2147483646 h 504"/>
                <a:gd name="T32" fmla="*/ 2147483646 w 230"/>
                <a:gd name="T33" fmla="*/ 2147483646 h 504"/>
                <a:gd name="T34" fmla="*/ 2147483646 w 230"/>
                <a:gd name="T35" fmla="*/ 2147483646 h 504"/>
                <a:gd name="T36" fmla="*/ 2147483646 w 230"/>
                <a:gd name="T37" fmla="*/ 2147483646 h 504"/>
                <a:gd name="T38" fmla="*/ 0 w 230"/>
                <a:gd name="T39" fmla="*/ 2147483646 h 504"/>
                <a:gd name="T40" fmla="*/ 2147483646 w 230"/>
                <a:gd name="T41" fmla="*/ 2147483646 h 504"/>
                <a:gd name="T42" fmla="*/ 2147483646 w 230"/>
                <a:gd name="T43" fmla="*/ 2147483646 h 504"/>
                <a:gd name="T44" fmla="*/ 2147483646 w 230"/>
                <a:gd name="T45" fmla="*/ 2147483646 h 504"/>
                <a:gd name="T46" fmla="*/ 2147483646 w 230"/>
                <a:gd name="T47" fmla="*/ 2147483646 h 504"/>
                <a:gd name="T48" fmla="*/ 2147483646 w 230"/>
                <a:gd name="T49" fmla="*/ 2147483646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504"/>
                <a:gd name="T77" fmla="*/ 230 w 230"/>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504">
                  <a:moveTo>
                    <a:pt x="27" y="95"/>
                  </a:moveTo>
                  <a:lnTo>
                    <a:pt x="42" y="20"/>
                  </a:lnTo>
                  <a:lnTo>
                    <a:pt x="70" y="0"/>
                  </a:lnTo>
                  <a:lnTo>
                    <a:pt x="104" y="20"/>
                  </a:lnTo>
                  <a:lnTo>
                    <a:pt x="142" y="71"/>
                  </a:lnTo>
                  <a:lnTo>
                    <a:pt x="176" y="138"/>
                  </a:lnTo>
                  <a:lnTo>
                    <a:pt x="205" y="214"/>
                  </a:lnTo>
                  <a:lnTo>
                    <a:pt x="225" y="284"/>
                  </a:lnTo>
                  <a:lnTo>
                    <a:pt x="230" y="338"/>
                  </a:lnTo>
                  <a:lnTo>
                    <a:pt x="221" y="405"/>
                  </a:lnTo>
                  <a:lnTo>
                    <a:pt x="207" y="454"/>
                  </a:lnTo>
                  <a:lnTo>
                    <a:pt x="185" y="487"/>
                  </a:lnTo>
                  <a:lnTo>
                    <a:pt x="158" y="504"/>
                  </a:lnTo>
                  <a:lnTo>
                    <a:pt x="124" y="502"/>
                  </a:lnTo>
                  <a:lnTo>
                    <a:pt x="87" y="487"/>
                  </a:lnTo>
                  <a:lnTo>
                    <a:pt x="47" y="457"/>
                  </a:lnTo>
                  <a:lnTo>
                    <a:pt x="4" y="413"/>
                  </a:lnTo>
                  <a:lnTo>
                    <a:pt x="1" y="367"/>
                  </a:lnTo>
                  <a:lnTo>
                    <a:pt x="1" y="325"/>
                  </a:lnTo>
                  <a:lnTo>
                    <a:pt x="0" y="287"/>
                  </a:lnTo>
                  <a:lnTo>
                    <a:pt x="3" y="251"/>
                  </a:lnTo>
                  <a:lnTo>
                    <a:pt x="4" y="214"/>
                  </a:lnTo>
                  <a:lnTo>
                    <a:pt x="9" y="176"/>
                  </a:lnTo>
                  <a:lnTo>
                    <a:pt x="15" y="137"/>
                  </a:lnTo>
                  <a:lnTo>
                    <a:pt x="27" y="95"/>
                  </a:lnTo>
                  <a:close/>
                </a:path>
              </a:pathLst>
            </a:custGeom>
            <a:solidFill>
              <a:srgbClr val="B842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3" name="Freeform 538"/>
            <p:cNvSpPr>
              <a:spLocks/>
            </p:cNvSpPr>
            <p:nvPr/>
          </p:nvSpPr>
          <p:spPr bwMode="auto">
            <a:xfrm>
              <a:off x="4876800" y="793750"/>
              <a:ext cx="171450" cy="388938"/>
            </a:xfrm>
            <a:custGeom>
              <a:avLst/>
              <a:gdLst>
                <a:gd name="T0" fmla="*/ 2147483646 w 215"/>
                <a:gd name="T1" fmla="*/ 2147483646 h 489"/>
                <a:gd name="T2" fmla="*/ 2147483646 w 215"/>
                <a:gd name="T3" fmla="*/ 2147483646 h 489"/>
                <a:gd name="T4" fmla="*/ 2147483646 w 215"/>
                <a:gd name="T5" fmla="*/ 0 h 489"/>
                <a:gd name="T6" fmla="*/ 2147483646 w 215"/>
                <a:gd name="T7" fmla="*/ 2147483646 h 489"/>
                <a:gd name="T8" fmla="*/ 2147483646 w 215"/>
                <a:gd name="T9" fmla="*/ 2147483646 h 489"/>
                <a:gd name="T10" fmla="*/ 2147483646 w 215"/>
                <a:gd name="T11" fmla="*/ 2147483646 h 489"/>
                <a:gd name="T12" fmla="*/ 2147483646 w 215"/>
                <a:gd name="T13" fmla="*/ 2147483646 h 489"/>
                <a:gd name="T14" fmla="*/ 2147483646 w 215"/>
                <a:gd name="T15" fmla="*/ 2147483646 h 489"/>
                <a:gd name="T16" fmla="*/ 2147483646 w 215"/>
                <a:gd name="T17" fmla="*/ 2147483646 h 489"/>
                <a:gd name="T18" fmla="*/ 2147483646 w 215"/>
                <a:gd name="T19" fmla="*/ 2147483646 h 489"/>
                <a:gd name="T20" fmla="*/ 2147483646 w 215"/>
                <a:gd name="T21" fmla="*/ 2147483646 h 489"/>
                <a:gd name="T22" fmla="*/ 2147483646 w 215"/>
                <a:gd name="T23" fmla="*/ 2147483646 h 489"/>
                <a:gd name="T24" fmla="*/ 2147483646 w 215"/>
                <a:gd name="T25" fmla="*/ 2147483646 h 489"/>
                <a:gd name="T26" fmla="*/ 2147483646 w 215"/>
                <a:gd name="T27" fmla="*/ 2147483646 h 489"/>
                <a:gd name="T28" fmla="*/ 2147483646 w 215"/>
                <a:gd name="T29" fmla="*/ 2147483646 h 489"/>
                <a:gd name="T30" fmla="*/ 2147483646 w 215"/>
                <a:gd name="T31" fmla="*/ 2147483646 h 489"/>
                <a:gd name="T32" fmla="*/ 2147483646 w 215"/>
                <a:gd name="T33" fmla="*/ 2147483646 h 489"/>
                <a:gd name="T34" fmla="*/ 2147483646 w 215"/>
                <a:gd name="T35" fmla="*/ 2147483646 h 489"/>
                <a:gd name="T36" fmla="*/ 2147483646 w 215"/>
                <a:gd name="T37" fmla="*/ 2147483646 h 489"/>
                <a:gd name="T38" fmla="*/ 0 w 215"/>
                <a:gd name="T39" fmla="*/ 2147483646 h 489"/>
                <a:gd name="T40" fmla="*/ 2147483646 w 215"/>
                <a:gd name="T41" fmla="*/ 2147483646 h 489"/>
                <a:gd name="T42" fmla="*/ 2147483646 w 215"/>
                <a:gd name="T43" fmla="*/ 2147483646 h 489"/>
                <a:gd name="T44" fmla="*/ 2147483646 w 215"/>
                <a:gd name="T45" fmla="*/ 2147483646 h 489"/>
                <a:gd name="T46" fmla="*/ 2147483646 w 215"/>
                <a:gd name="T47" fmla="*/ 2147483646 h 489"/>
                <a:gd name="T48" fmla="*/ 2147483646 w 215"/>
                <a:gd name="T49" fmla="*/ 2147483646 h 4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489"/>
                <a:gd name="T77" fmla="*/ 215 w 215"/>
                <a:gd name="T78" fmla="*/ 489 h 4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489">
                  <a:moveTo>
                    <a:pt x="27" y="87"/>
                  </a:moveTo>
                  <a:lnTo>
                    <a:pt x="43" y="18"/>
                  </a:lnTo>
                  <a:lnTo>
                    <a:pt x="70" y="0"/>
                  </a:lnTo>
                  <a:lnTo>
                    <a:pt x="101" y="20"/>
                  </a:lnTo>
                  <a:lnTo>
                    <a:pt x="137" y="69"/>
                  </a:lnTo>
                  <a:lnTo>
                    <a:pt x="167" y="133"/>
                  </a:lnTo>
                  <a:lnTo>
                    <a:pt x="194" y="202"/>
                  </a:lnTo>
                  <a:lnTo>
                    <a:pt x="210" y="267"/>
                  </a:lnTo>
                  <a:lnTo>
                    <a:pt x="215" y="314"/>
                  </a:lnTo>
                  <a:lnTo>
                    <a:pt x="207" y="381"/>
                  </a:lnTo>
                  <a:lnTo>
                    <a:pt x="194" y="432"/>
                  </a:lnTo>
                  <a:lnTo>
                    <a:pt x="175" y="467"/>
                  </a:lnTo>
                  <a:lnTo>
                    <a:pt x="151" y="487"/>
                  </a:lnTo>
                  <a:lnTo>
                    <a:pt x="119" y="489"/>
                  </a:lnTo>
                  <a:lnTo>
                    <a:pt x="85" y="477"/>
                  </a:lnTo>
                  <a:lnTo>
                    <a:pt x="46" y="448"/>
                  </a:lnTo>
                  <a:lnTo>
                    <a:pt x="4" y="405"/>
                  </a:lnTo>
                  <a:lnTo>
                    <a:pt x="1" y="359"/>
                  </a:lnTo>
                  <a:lnTo>
                    <a:pt x="1" y="317"/>
                  </a:lnTo>
                  <a:lnTo>
                    <a:pt x="0" y="279"/>
                  </a:lnTo>
                  <a:lnTo>
                    <a:pt x="3" y="243"/>
                  </a:lnTo>
                  <a:lnTo>
                    <a:pt x="4" y="206"/>
                  </a:lnTo>
                  <a:lnTo>
                    <a:pt x="9" y="168"/>
                  </a:lnTo>
                  <a:lnTo>
                    <a:pt x="15" y="129"/>
                  </a:lnTo>
                  <a:lnTo>
                    <a:pt x="27" y="87"/>
                  </a:lnTo>
                  <a:close/>
                </a:path>
              </a:pathLst>
            </a:custGeom>
            <a:solidFill>
              <a:srgbClr val="B03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4" name="Freeform 539"/>
            <p:cNvSpPr>
              <a:spLocks/>
            </p:cNvSpPr>
            <p:nvPr/>
          </p:nvSpPr>
          <p:spPr bwMode="auto">
            <a:xfrm>
              <a:off x="4876800" y="798513"/>
              <a:ext cx="160338" cy="379413"/>
            </a:xfrm>
            <a:custGeom>
              <a:avLst/>
              <a:gdLst>
                <a:gd name="T0" fmla="*/ 2147483646 w 201"/>
                <a:gd name="T1" fmla="*/ 2147483646 h 478"/>
                <a:gd name="T2" fmla="*/ 2147483646 w 201"/>
                <a:gd name="T3" fmla="*/ 2147483646 h 478"/>
                <a:gd name="T4" fmla="*/ 2147483646 w 201"/>
                <a:gd name="T5" fmla="*/ 0 h 478"/>
                <a:gd name="T6" fmla="*/ 2147483646 w 201"/>
                <a:gd name="T7" fmla="*/ 2147483646 h 478"/>
                <a:gd name="T8" fmla="*/ 2147483646 w 201"/>
                <a:gd name="T9" fmla="*/ 2147483646 h 478"/>
                <a:gd name="T10" fmla="*/ 2147483646 w 201"/>
                <a:gd name="T11" fmla="*/ 2147483646 h 478"/>
                <a:gd name="T12" fmla="*/ 2147483646 w 201"/>
                <a:gd name="T13" fmla="*/ 2147483646 h 478"/>
                <a:gd name="T14" fmla="*/ 2147483646 w 201"/>
                <a:gd name="T15" fmla="*/ 2147483646 h 478"/>
                <a:gd name="T16" fmla="*/ 2147483646 w 201"/>
                <a:gd name="T17" fmla="*/ 2147483646 h 478"/>
                <a:gd name="T18" fmla="*/ 2147483646 w 201"/>
                <a:gd name="T19" fmla="*/ 2147483646 h 478"/>
                <a:gd name="T20" fmla="*/ 2147483646 w 201"/>
                <a:gd name="T21" fmla="*/ 2147483646 h 478"/>
                <a:gd name="T22" fmla="*/ 2147483646 w 201"/>
                <a:gd name="T23" fmla="*/ 2147483646 h 478"/>
                <a:gd name="T24" fmla="*/ 2147483646 w 201"/>
                <a:gd name="T25" fmla="*/ 2147483646 h 478"/>
                <a:gd name="T26" fmla="*/ 2147483646 w 201"/>
                <a:gd name="T27" fmla="*/ 2147483646 h 478"/>
                <a:gd name="T28" fmla="*/ 2147483646 w 201"/>
                <a:gd name="T29" fmla="*/ 2147483646 h 478"/>
                <a:gd name="T30" fmla="*/ 2147483646 w 201"/>
                <a:gd name="T31" fmla="*/ 2147483646 h 478"/>
                <a:gd name="T32" fmla="*/ 2147483646 w 201"/>
                <a:gd name="T33" fmla="*/ 2147483646 h 478"/>
                <a:gd name="T34" fmla="*/ 2147483646 w 201"/>
                <a:gd name="T35" fmla="*/ 2147483646 h 478"/>
                <a:gd name="T36" fmla="*/ 2147483646 w 201"/>
                <a:gd name="T37" fmla="*/ 2147483646 h 478"/>
                <a:gd name="T38" fmla="*/ 0 w 201"/>
                <a:gd name="T39" fmla="*/ 2147483646 h 478"/>
                <a:gd name="T40" fmla="*/ 2147483646 w 201"/>
                <a:gd name="T41" fmla="*/ 2147483646 h 478"/>
                <a:gd name="T42" fmla="*/ 2147483646 w 201"/>
                <a:gd name="T43" fmla="*/ 2147483646 h 478"/>
                <a:gd name="T44" fmla="*/ 2147483646 w 201"/>
                <a:gd name="T45" fmla="*/ 2147483646 h 478"/>
                <a:gd name="T46" fmla="*/ 2147483646 w 201"/>
                <a:gd name="T47" fmla="*/ 2147483646 h 478"/>
                <a:gd name="T48" fmla="*/ 2147483646 w 201"/>
                <a:gd name="T49" fmla="*/ 2147483646 h 4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1"/>
                <a:gd name="T76" fmla="*/ 0 h 478"/>
                <a:gd name="T77" fmla="*/ 201 w 201"/>
                <a:gd name="T78" fmla="*/ 478 h 4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1" h="478">
                  <a:moveTo>
                    <a:pt x="27" y="82"/>
                  </a:moveTo>
                  <a:lnTo>
                    <a:pt x="44" y="16"/>
                  </a:lnTo>
                  <a:lnTo>
                    <a:pt x="70" y="0"/>
                  </a:lnTo>
                  <a:lnTo>
                    <a:pt x="99" y="20"/>
                  </a:lnTo>
                  <a:lnTo>
                    <a:pt x="130" y="68"/>
                  </a:lnTo>
                  <a:lnTo>
                    <a:pt x="158" y="129"/>
                  </a:lnTo>
                  <a:lnTo>
                    <a:pt x="182" y="193"/>
                  </a:lnTo>
                  <a:lnTo>
                    <a:pt x="197" y="250"/>
                  </a:lnTo>
                  <a:lnTo>
                    <a:pt x="201" y="288"/>
                  </a:lnTo>
                  <a:lnTo>
                    <a:pt x="192" y="357"/>
                  </a:lnTo>
                  <a:lnTo>
                    <a:pt x="181" y="411"/>
                  </a:lnTo>
                  <a:lnTo>
                    <a:pt x="164" y="449"/>
                  </a:lnTo>
                  <a:lnTo>
                    <a:pt x="143" y="473"/>
                  </a:lnTo>
                  <a:lnTo>
                    <a:pt x="115" y="478"/>
                  </a:lnTo>
                  <a:lnTo>
                    <a:pt x="82" y="469"/>
                  </a:lnTo>
                  <a:lnTo>
                    <a:pt x="44" y="441"/>
                  </a:lnTo>
                  <a:lnTo>
                    <a:pt x="4" y="400"/>
                  </a:lnTo>
                  <a:lnTo>
                    <a:pt x="1" y="354"/>
                  </a:lnTo>
                  <a:lnTo>
                    <a:pt x="1" y="312"/>
                  </a:lnTo>
                  <a:lnTo>
                    <a:pt x="0" y="274"/>
                  </a:lnTo>
                  <a:lnTo>
                    <a:pt x="3" y="238"/>
                  </a:lnTo>
                  <a:lnTo>
                    <a:pt x="4" y="201"/>
                  </a:lnTo>
                  <a:lnTo>
                    <a:pt x="9" y="163"/>
                  </a:lnTo>
                  <a:lnTo>
                    <a:pt x="15" y="124"/>
                  </a:lnTo>
                  <a:lnTo>
                    <a:pt x="27" y="82"/>
                  </a:lnTo>
                  <a:close/>
                </a:path>
              </a:pathLst>
            </a:custGeom>
            <a:solidFill>
              <a:srgbClr val="A629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5" name="Freeform 540"/>
            <p:cNvSpPr>
              <a:spLocks/>
            </p:cNvSpPr>
            <p:nvPr/>
          </p:nvSpPr>
          <p:spPr bwMode="auto">
            <a:xfrm>
              <a:off x="4876800" y="804863"/>
              <a:ext cx="147638" cy="368300"/>
            </a:xfrm>
            <a:custGeom>
              <a:avLst/>
              <a:gdLst>
                <a:gd name="T0" fmla="*/ 2147483646 w 186"/>
                <a:gd name="T1" fmla="*/ 2147483646 h 466"/>
                <a:gd name="T2" fmla="*/ 2147483646 w 186"/>
                <a:gd name="T3" fmla="*/ 2147483646 h 466"/>
                <a:gd name="T4" fmla="*/ 2147483646 w 186"/>
                <a:gd name="T5" fmla="*/ 0 h 466"/>
                <a:gd name="T6" fmla="*/ 2147483646 w 186"/>
                <a:gd name="T7" fmla="*/ 2147483646 h 466"/>
                <a:gd name="T8" fmla="*/ 2147483646 w 186"/>
                <a:gd name="T9" fmla="*/ 2147483646 h 466"/>
                <a:gd name="T10" fmla="*/ 2147483646 w 186"/>
                <a:gd name="T11" fmla="*/ 2147483646 h 466"/>
                <a:gd name="T12" fmla="*/ 2147483646 w 186"/>
                <a:gd name="T13" fmla="*/ 2147483646 h 466"/>
                <a:gd name="T14" fmla="*/ 2147483646 w 186"/>
                <a:gd name="T15" fmla="*/ 2147483646 h 466"/>
                <a:gd name="T16" fmla="*/ 2147483646 w 186"/>
                <a:gd name="T17" fmla="*/ 2147483646 h 466"/>
                <a:gd name="T18" fmla="*/ 2147483646 w 186"/>
                <a:gd name="T19" fmla="*/ 2147483646 h 466"/>
                <a:gd name="T20" fmla="*/ 2147483646 w 186"/>
                <a:gd name="T21" fmla="*/ 2147483646 h 466"/>
                <a:gd name="T22" fmla="*/ 2147483646 w 186"/>
                <a:gd name="T23" fmla="*/ 2147483646 h 466"/>
                <a:gd name="T24" fmla="*/ 2147483646 w 186"/>
                <a:gd name="T25" fmla="*/ 2147483646 h 466"/>
                <a:gd name="T26" fmla="*/ 2147483646 w 186"/>
                <a:gd name="T27" fmla="*/ 2147483646 h 466"/>
                <a:gd name="T28" fmla="*/ 2147483646 w 186"/>
                <a:gd name="T29" fmla="*/ 2147483646 h 466"/>
                <a:gd name="T30" fmla="*/ 2147483646 w 186"/>
                <a:gd name="T31" fmla="*/ 2147483646 h 466"/>
                <a:gd name="T32" fmla="*/ 2147483646 w 186"/>
                <a:gd name="T33" fmla="*/ 2147483646 h 466"/>
                <a:gd name="T34" fmla="*/ 2147483646 w 186"/>
                <a:gd name="T35" fmla="*/ 2147483646 h 466"/>
                <a:gd name="T36" fmla="*/ 2147483646 w 186"/>
                <a:gd name="T37" fmla="*/ 2147483646 h 466"/>
                <a:gd name="T38" fmla="*/ 0 w 186"/>
                <a:gd name="T39" fmla="*/ 2147483646 h 466"/>
                <a:gd name="T40" fmla="*/ 2147483646 w 186"/>
                <a:gd name="T41" fmla="*/ 2147483646 h 466"/>
                <a:gd name="T42" fmla="*/ 2147483646 w 186"/>
                <a:gd name="T43" fmla="*/ 2147483646 h 466"/>
                <a:gd name="T44" fmla="*/ 2147483646 w 186"/>
                <a:gd name="T45" fmla="*/ 2147483646 h 466"/>
                <a:gd name="T46" fmla="*/ 2147483646 w 186"/>
                <a:gd name="T47" fmla="*/ 2147483646 h 466"/>
                <a:gd name="T48" fmla="*/ 2147483646 w 186"/>
                <a:gd name="T49" fmla="*/ 2147483646 h 4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466"/>
                <a:gd name="T77" fmla="*/ 186 w 186"/>
                <a:gd name="T78" fmla="*/ 466 h 4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466">
                  <a:moveTo>
                    <a:pt x="27" y="75"/>
                  </a:moveTo>
                  <a:lnTo>
                    <a:pt x="44" y="14"/>
                  </a:lnTo>
                  <a:lnTo>
                    <a:pt x="70" y="0"/>
                  </a:lnTo>
                  <a:lnTo>
                    <a:pt x="97" y="21"/>
                  </a:lnTo>
                  <a:lnTo>
                    <a:pt x="127" y="66"/>
                  </a:lnTo>
                  <a:lnTo>
                    <a:pt x="151" y="123"/>
                  </a:lnTo>
                  <a:lnTo>
                    <a:pt x="172" y="183"/>
                  </a:lnTo>
                  <a:lnTo>
                    <a:pt x="185" y="232"/>
                  </a:lnTo>
                  <a:lnTo>
                    <a:pt x="186" y="264"/>
                  </a:lnTo>
                  <a:lnTo>
                    <a:pt x="178" y="333"/>
                  </a:lnTo>
                  <a:lnTo>
                    <a:pt x="168" y="389"/>
                  </a:lnTo>
                  <a:lnTo>
                    <a:pt x="153" y="431"/>
                  </a:lnTo>
                  <a:lnTo>
                    <a:pt x="135" y="457"/>
                  </a:lnTo>
                  <a:lnTo>
                    <a:pt x="110" y="466"/>
                  </a:lnTo>
                  <a:lnTo>
                    <a:pt x="81" y="460"/>
                  </a:lnTo>
                  <a:lnTo>
                    <a:pt x="44" y="434"/>
                  </a:lnTo>
                  <a:lnTo>
                    <a:pt x="4" y="393"/>
                  </a:lnTo>
                  <a:lnTo>
                    <a:pt x="1" y="347"/>
                  </a:lnTo>
                  <a:lnTo>
                    <a:pt x="1" y="305"/>
                  </a:lnTo>
                  <a:lnTo>
                    <a:pt x="0" y="267"/>
                  </a:lnTo>
                  <a:lnTo>
                    <a:pt x="3" y="231"/>
                  </a:lnTo>
                  <a:lnTo>
                    <a:pt x="4" y="194"/>
                  </a:lnTo>
                  <a:lnTo>
                    <a:pt x="9" y="156"/>
                  </a:lnTo>
                  <a:lnTo>
                    <a:pt x="15" y="117"/>
                  </a:lnTo>
                  <a:lnTo>
                    <a:pt x="27" y="75"/>
                  </a:lnTo>
                  <a:close/>
                </a:path>
              </a:pathLst>
            </a:custGeom>
            <a:solidFill>
              <a:srgbClr val="9E1F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6" name="Freeform 561"/>
            <p:cNvSpPr>
              <a:spLocks/>
            </p:cNvSpPr>
            <p:nvPr/>
          </p:nvSpPr>
          <p:spPr bwMode="auto">
            <a:xfrm>
              <a:off x="4610100" y="1100138"/>
              <a:ext cx="509588" cy="1042988"/>
            </a:xfrm>
            <a:custGeom>
              <a:avLst/>
              <a:gdLst>
                <a:gd name="T0" fmla="*/ 2147483646 w 641"/>
                <a:gd name="T1" fmla="*/ 2147483646 h 1315"/>
                <a:gd name="T2" fmla="*/ 2147483646 w 641"/>
                <a:gd name="T3" fmla="*/ 2147483646 h 1315"/>
                <a:gd name="T4" fmla="*/ 2147483646 w 641"/>
                <a:gd name="T5" fmla="*/ 2147483646 h 1315"/>
                <a:gd name="T6" fmla="*/ 2147483646 w 641"/>
                <a:gd name="T7" fmla="*/ 2147483646 h 1315"/>
                <a:gd name="T8" fmla="*/ 2147483646 w 641"/>
                <a:gd name="T9" fmla="*/ 2147483646 h 1315"/>
                <a:gd name="T10" fmla="*/ 2147483646 w 641"/>
                <a:gd name="T11" fmla="*/ 2147483646 h 1315"/>
                <a:gd name="T12" fmla="*/ 2147483646 w 641"/>
                <a:gd name="T13" fmla="*/ 2147483646 h 1315"/>
                <a:gd name="T14" fmla="*/ 2147483646 w 641"/>
                <a:gd name="T15" fmla="*/ 2147483646 h 1315"/>
                <a:gd name="T16" fmla="*/ 2147483646 w 641"/>
                <a:gd name="T17" fmla="*/ 2147483646 h 1315"/>
                <a:gd name="T18" fmla="*/ 2147483646 w 641"/>
                <a:gd name="T19" fmla="*/ 2147483646 h 1315"/>
                <a:gd name="T20" fmla="*/ 2147483646 w 641"/>
                <a:gd name="T21" fmla="*/ 2147483646 h 1315"/>
                <a:gd name="T22" fmla="*/ 2147483646 w 641"/>
                <a:gd name="T23" fmla="*/ 2147483646 h 1315"/>
                <a:gd name="T24" fmla="*/ 2147483646 w 641"/>
                <a:gd name="T25" fmla="*/ 2147483646 h 1315"/>
                <a:gd name="T26" fmla="*/ 2147483646 w 641"/>
                <a:gd name="T27" fmla="*/ 2147483646 h 1315"/>
                <a:gd name="T28" fmla="*/ 2147483646 w 641"/>
                <a:gd name="T29" fmla="*/ 2147483646 h 1315"/>
                <a:gd name="T30" fmla="*/ 2147483646 w 641"/>
                <a:gd name="T31" fmla="*/ 2147483646 h 1315"/>
                <a:gd name="T32" fmla="*/ 2147483646 w 641"/>
                <a:gd name="T33" fmla="*/ 2147483646 h 1315"/>
                <a:gd name="T34" fmla="*/ 2147483646 w 641"/>
                <a:gd name="T35" fmla="*/ 2147483646 h 1315"/>
                <a:gd name="T36" fmla="*/ 2147483646 w 641"/>
                <a:gd name="T37" fmla="*/ 2147483646 h 1315"/>
                <a:gd name="T38" fmla="*/ 2147483646 w 641"/>
                <a:gd name="T39" fmla="*/ 2147483646 h 1315"/>
                <a:gd name="T40" fmla="*/ 2147483646 w 641"/>
                <a:gd name="T41" fmla="*/ 2147483646 h 1315"/>
                <a:gd name="T42" fmla="*/ 2147483646 w 641"/>
                <a:gd name="T43" fmla="*/ 2147483646 h 1315"/>
                <a:gd name="T44" fmla="*/ 2147483646 w 641"/>
                <a:gd name="T45" fmla="*/ 2147483646 h 1315"/>
                <a:gd name="T46" fmla="*/ 2147483646 w 641"/>
                <a:gd name="T47" fmla="*/ 2147483646 h 1315"/>
                <a:gd name="T48" fmla="*/ 2147483646 w 641"/>
                <a:gd name="T49" fmla="*/ 2147483646 h 1315"/>
                <a:gd name="T50" fmla="*/ 2147483646 w 641"/>
                <a:gd name="T51" fmla="*/ 2147483646 h 1315"/>
                <a:gd name="T52" fmla="*/ 2147483646 w 641"/>
                <a:gd name="T53" fmla="*/ 2147483646 h 1315"/>
                <a:gd name="T54" fmla="*/ 2147483646 w 641"/>
                <a:gd name="T55" fmla="*/ 2147483646 h 1315"/>
                <a:gd name="T56" fmla="*/ 2147483646 w 641"/>
                <a:gd name="T57" fmla="*/ 2147483646 h 1315"/>
                <a:gd name="T58" fmla="*/ 0 w 641"/>
                <a:gd name="T59" fmla="*/ 2147483646 h 1315"/>
                <a:gd name="T60" fmla="*/ 2147483646 w 641"/>
                <a:gd name="T61" fmla="*/ 2147483646 h 1315"/>
                <a:gd name="T62" fmla="*/ 2147483646 w 641"/>
                <a:gd name="T63" fmla="*/ 2147483646 h 1315"/>
                <a:gd name="T64" fmla="*/ 2147483646 w 641"/>
                <a:gd name="T65" fmla="*/ 2147483646 h 1315"/>
                <a:gd name="T66" fmla="*/ 2147483646 w 641"/>
                <a:gd name="T67" fmla="*/ 2147483646 h 1315"/>
                <a:gd name="T68" fmla="*/ 2147483646 w 641"/>
                <a:gd name="T69" fmla="*/ 2147483646 h 1315"/>
                <a:gd name="T70" fmla="*/ 2147483646 w 641"/>
                <a:gd name="T71" fmla="*/ 2147483646 h 1315"/>
                <a:gd name="T72" fmla="*/ 2147483646 w 641"/>
                <a:gd name="T73" fmla="*/ 2147483646 h 1315"/>
                <a:gd name="T74" fmla="*/ 2147483646 w 641"/>
                <a:gd name="T75" fmla="*/ 2147483646 h 1315"/>
                <a:gd name="T76" fmla="*/ 2147483646 w 641"/>
                <a:gd name="T77" fmla="*/ 2147483646 h 1315"/>
                <a:gd name="T78" fmla="*/ 2147483646 w 641"/>
                <a:gd name="T79" fmla="*/ 2147483646 h 1315"/>
                <a:gd name="T80" fmla="*/ 2147483646 w 641"/>
                <a:gd name="T81" fmla="*/ 2147483646 h 1315"/>
                <a:gd name="T82" fmla="*/ 2147483646 w 641"/>
                <a:gd name="T83" fmla="*/ 2147483646 h 1315"/>
                <a:gd name="T84" fmla="*/ 2147483646 w 641"/>
                <a:gd name="T85" fmla="*/ 2147483646 h 1315"/>
                <a:gd name="T86" fmla="*/ 2147483646 w 641"/>
                <a:gd name="T87" fmla="*/ 0 h 1315"/>
                <a:gd name="T88" fmla="*/ 2147483646 w 641"/>
                <a:gd name="T89" fmla="*/ 2147483646 h 1315"/>
                <a:gd name="T90" fmla="*/ 2147483646 w 641"/>
                <a:gd name="T91" fmla="*/ 2147483646 h 1315"/>
                <a:gd name="T92" fmla="*/ 2147483646 w 641"/>
                <a:gd name="T93" fmla="*/ 2147483646 h 1315"/>
                <a:gd name="T94" fmla="*/ 2147483646 w 641"/>
                <a:gd name="T95" fmla="*/ 2147483646 h 1315"/>
                <a:gd name="T96" fmla="*/ 2147483646 w 641"/>
                <a:gd name="T97" fmla="*/ 2147483646 h 13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1"/>
                <a:gd name="T148" fmla="*/ 0 h 1315"/>
                <a:gd name="T149" fmla="*/ 641 w 641"/>
                <a:gd name="T150" fmla="*/ 1315 h 13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1" h="1315">
                  <a:moveTo>
                    <a:pt x="332" y="36"/>
                  </a:moveTo>
                  <a:lnTo>
                    <a:pt x="267" y="48"/>
                  </a:lnTo>
                  <a:lnTo>
                    <a:pt x="201" y="76"/>
                  </a:lnTo>
                  <a:lnTo>
                    <a:pt x="139" y="113"/>
                  </a:lnTo>
                  <a:lnTo>
                    <a:pt x="87" y="156"/>
                  </a:lnTo>
                  <a:lnTo>
                    <a:pt x="47" y="199"/>
                  </a:lnTo>
                  <a:lnTo>
                    <a:pt x="24" y="242"/>
                  </a:lnTo>
                  <a:lnTo>
                    <a:pt x="21" y="279"/>
                  </a:lnTo>
                  <a:lnTo>
                    <a:pt x="45" y="308"/>
                  </a:lnTo>
                  <a:lnTo>
                    <a:pt x="121" y="377"/>
                  </a:lnTo>
                  <a:lnTo>
                    <a:pt x="176" y="425"/>
                  </a:lnTo>
                  <a:lnTo>
                    <a:pt x="210" y="454"/>
                  </a:lnTo>
                  <a:lnTo>
                    <a:pt x="234" y="471"/>
                  </a:lnTo>
                  <a:lnTo>
                    <a:pt x="250" y="478"/>
                  </a:lnTo>
                  <a:lnTo>
                    <a:pt x="268" y="485"/>
                  </a:lnTo>
                  <a:lnTo>
                    <a:pt x="291" y="494"/>
                  </a:lnTo>
                  <a:lnTo>
                    <a:pt x="325" y="511"/>
                  </a:lnTo>
                  <a:lnTo>
                    <a:pt x="324" y="542"/>
                  </a:lnTo>
                  <a:lnTo>
                    <a:pt x="320" y="577"/>
                  </a:lnTo>
                  <a:lnTo>
                    <a:pt x="311" y="616"/>
                  </a:lnTo>
                  <a:lnTo>
                    <a:pt x="298" y="662"/>
                  </a:lnTo>
                  <a:lnTo>
                    <a:pt x="281" y="710"/>
                  </a:lnTo>
                  <a:lnTo>
                    <a:pt x="260" y="762"/>
                  </a:lnTo>
                  <a:lnTo>
                    <a:pt x="238" y="816"/>
                  </a:lnTo>
                  <a:lnTo>
                    <a:pt x="212" y="874"/>
                  </a:lnTo>
                  <a:lnTo>
                    <a:pt x="160" y="993"/>
                  </a:lnTo>
                  <a:lnTo>
                    <a:pt x="98" y="1110"/>
                  </a:lnTo>
                  <a:lnTo>
                    <a:pt x="40" y="1208"/>
                  </a:lnTo>
                  <a:lnTo>
                    <a:pt x="4" y="1280"/>
                  </a:lnTo>
                  <a:lnTo>
                    <a:pt x="0" y="1315"/>
                  </a:lnTo>
                  <a:lnTo>
                    <a:pt x="49" y="1303"/>
                  </a:lnTo>
                  <a:lnTo>
                    <a:pt x="164" y="1231"/>
                  </a:lnTo>
                  <a:lnTo>
                    <a:pt x="362" y="1092"/>
                  </a:lnTo>
                  <a:lnTo>
                    <a:pt x="449" y="936"/>
                  </a:lnTo>
                  <a:lnTo>
                    <a:pt x="516" y="810"/>
                  </a:lnTo>
                  <a:lnTo>
                    <a:pt x="564" y="701"/>
                  </a:lnTo>
                  <a:lnTo>
                    <a:pt x="598" y="602"/>
                  </a:lnTo>
                  <a:lnTo>
                    <a:pt x="617" y="499"/>
                  </a:lnTo>
                  <a:lnTo>
                    <a:pt x="630" y="384"/>
                  </a:lnTo>
                  <a:lnTo>
                    <a:pt x="636" y="244"/>
                  </a:lnTo>
                  <a:lnTo>
                    <a:pt x="641" y="72"/>
                  </a:lnTo>
                  <a:lnTo>
                    <a:pt x="603" y="31"/>
                  </a:lnTo>
                  <a:lnTo>
                    <a:pt x="558" y="8"/>
                  </a:lnTo>
                  <a:lnTo>
                    <a:pt x="507" y="0"/>
                  </a:lnTo>
                  <a:lnTo>
                    <a:pt x="456" y="4"/>
                  </a:lnTo>
                  <a:lnTo>
                    <a:pt x="408" y="12"/>
                  </a:lnTo>
                  <a:lnTo>
                    <a:pt x="369" y="24"/>
                  </a:lnTo>
                  <a:lnTo>
                    <a:pt x="341" y="33"/>
                  </a:lnTo>
                  <a:lnTo>
                    <a:pt x="332" y="36"/>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7" name="Freeform 562"/>
            <p:cNvSpPr>
              <a:spLocks/>
            </p:cNvSpPr>
            <p:nvPr/>
          </p:nvSpPr>
          <p:spPr bwMode="auto">
            <a:xfrm>
              <a:off x="4627563" y="1103313"/>
              <a:ext cx="485775" cy="993775"/>
            </a:xfrm>
            <a:custGeom>
              <a:avLst/>
              <a:gdLst>
                <a:gd name="T0" fmla="*/ 2147483646 w 613"/>
                <a:gd name="T1" fmla="*/ 2147483646 h 1254"/>
                <a:gd name="T2" fmla="*/ 2147483646 w 613"/>
                <a:gd name="T3" fmla="*/ 2147483646 h 1254"/>
                <a:gd name="T4" fmla="*/ 2147483646 w 613"/>
                <a:gd name="T5" fmla="*/ 2147483646 h 1254"/>
                <a:gd name="T6" fmla="*/ 2147483646 w 613"/>
                <a:gd name="T7" fmla="*/ 2147483646 h 1254"/>
                <a:gd name="T8" fmla="*/ 2147483646 w 613"/>
                <a:gd name="T9" fmla="*/ 2147483646 h 1254"/>
                <a:gd name="T10" fmla="*/ 2147483646 w 613"/>
                <a:gd name="T11" fmla="*/ 2147483646 h 1254"/>
                <a:gd name="T12" fmla="*/ 2147483646 w 613"/>
                <a:gd name="T13" fmla="*/ 2147483646 h 1254"/>
                <a:gd name="T14" fmla="*/ 0 w 613"/>
                <a:gd name="T15" fmla="*/ 2147483646 h 1254"/>
                <a:gd name="T16" fmla="*/ 2147483646 w 613"/>
                <a:gd name="T17" fmla="*/ 2147483646 h 1254"/>
                <a:gd name="T18" fmla="*/ 2147483646 w 613"/>
                <a:gd name="T19" fmla="*/ 2147483646 h 1254"/>
                <a:gd name="T20" fmla="*/ 2147483646 w 613"/>
                <a:gd name="T21" fmla="*/ 2147483646 h 1254"/>
                <a:gd name="T22" fmla="*/ 2147483646 w 613"/>
                <a:gd name="T23" fmla="*/ 2147483646 h 1254"/>
                <a:gd name="T24" fmla="*/ 2147483646 w 613"/>
                <a:gd name="T25" fmla="*/ 2147483646 h 1254"/>
                <a:gd name="T26" fmla="*/ 2147483646 w 613"/>
                <a:gd name="T27" fmla="*/ 2147483646 h 1254"/>
                <a:gd name="T28" fmla="*/ 2147483646 w 613"/>
                <a:gd name="T29" fmla="*/ 2147483646 h 1254"/>
                <a:gd name="T30" fmla="*/ 2147483646 w 613"/>
                <a:gd name="T31" fmla="*/ 2147483646 h 1254"/>
                <a:gd name="T32" fmla="*/ 2147483646 w 613"/>
                <a:gd name="T33" fmla="*/ 2147483646 h 1254"/>
                <a:gd name="T34" fmla="*/ 2147483646 w 613"/>
                <a:gd name="T35" fmla="*/ 2147483646 h 1254"/>
                <a:gd name="T36" fmla="*/ 2147483646 w 613"/>
                <a:gd name="T37" fmla="*/ 2147483646 h 1254"/>
                <a:gd name="T38" fmla="*/ 2147483646 w 613"/>
                <a:gd name="T39" fmla="*/ 2147483646 h 1254"/>
                <a:gd name="T40" fmla="*/ 2147483646 w 613"/>
                <a:gd name="T41" fmla="*/ 2147483646 h 1254"/>
                <a:gd name="T42" fmla="*/ 2147483646 w 613"/>
                <a:gd name="T43" fmla="*/ 2147483646 h 1254"/>
                <a:gd name="T44" fmla="*/ 2147483646 w 613"/>
                <a:gd name="T45" fmla="*/ 2147483646 h 1254"/>
                <a:gd name="T46" fmla="*/ 2147483646 w 613"/>
                <a:gd name="T47" fmla="*/ 2147483646 h 1254"/>
                <a:gd name="T48" fmla="*/ 2147483646 w 613"/>
                <a:gd name="T49" fmla="*/ 2147483646 h 1254"/>
                <a:gd name="T50" fmla="*/ 2147483646 w 613"/>
                <a:gd name="T51" fmla="*/ 2147483646 h 1254"/>
                <a:gd name="T52" fmla="*/ 2147483646 w 613"/>
                <a:gd name="T53" fmla="*/ 2147483646 h 1254"/>
                <a:gd name="T54" fmla="*/ 2147483646 w 613"/>
                <a:gd name="T55" fmla="*/ 2147483646 h 1254"/>
                <a:gd name="T56" fmla="*/ 2147483646 w 613"/>
                <a:gd name="T57" fmla="*/ 2147483646 h 1254"/>
                <a:gd name="T58" fmla="*/ 2147483646 w 613"/>
                <a:gd name="T59" fmla="*/ 2147483646 h 1254"/>
                <a:gd name="T60" fmla="*/ 2147483646 w 613"/>
                <a:gd name="T61" fmla="*/ 2147483646 h 1254"/>
                <a:gd name="T62" fmla="*/ 2147483646 w 613"/>
                <a:gd name="T63" fmla="*/ 2147483646 h 1254"/>
                <a:gd name="T64" fmla="*/ 2147483646 w 613"/>
                <a:gd name="T65" fmla="*/ 2147483646 h 1254"/>
                <a:gd name="T66" fmla="*/ 2147483646 w 613"/>
                <a:gd name="T67" fmla="*/ 2147483646 h 1254"/>
                <a:gd name="T68" fmla="*/ 2147483646 w 613"/>
                <a:gd name="T69" fmla="*/ 2147483646 h 1254"/>
                <a:gd name="T70" fmla="*/ 2147483646 w 613"/>
                <a:gd name="T71" fmla="*/ 2147483646 h 1254"/>
                <a:gd name="T72" fmla="*/ 2147483646 w 613"/>
                <a:gd name="T73" fmla="*/ 2147483646 h 1254"/>
                <a:gd name="T74" fmla="*/ 2147483646 w 613"/>
                <a:gd name="T75" fmla="*/ 2147483646 h 1254"/>
                <a:gd name="T76" fmla="*/ 2147483646 w 613"/>
                <a:gd name="T77" fmla="*/ 2147483646 h 1254"/>
                <a:gd name="T78" fmla="*/ 2147483646 w 613"/>
                <a:gd name="T79" fmla="*/ 2147483646 h 1254"/>
                <a:gd name="T80" fmla="*/ 2147483646 w 613"/>
                <a:gd name="T81" fmla="*/ 2147483646 h 1254"/>
                <a:gd name="T82" fmla="*/ 2147483646 w 613"/>
                <a:gd name="T83" fmla="*/ 2147483646 h 1254"/>
                <a:gd name="T84" fmla="*/ 2147483646 w 613"/>
                <a:gd name="T85" fmla="*/ 2147483646 h 1254"/>
                <a:gd name="T86" fmla="*/ 2147483646 w 613"/>
                <a:gd name="T87" fmla="*/ 0 h 1254"/>
                <a:gd name="T88" fmla="*/ 2147483646 w 613"/>
                <a:gd name="T89" fmla="*/ 2147483646 h 1254"/>
                <a:gd name="T90" fmla="*/ 2147483646 w 613"/>
                <a:gd name="T91" fmla="*/ 2147483646 h 1254"/>
                <a:gd name="T92" fmla="*/ 2147483646 w 613"/>
                <a:gd name="T93" fmla="*/ 2147483646 h 1254"/>
                <a:gd name="T94" fmla="*/ 2147483646 w 613"/>
                <a:gd name="T95" fmla="*/ 2147483646 h 1254"/>
                <a:gd name="T96" fmla="*/ 2147483646 w 613"/>
                <a:gd name="T97" fmla="*/ 2147483646 h 12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3"/>
                <a:gd name="T148" fmla="*/ 0 h 1254"/>
                <a:gd name="T149" fmla="*/ 613 w 613"/>
                <a:gd name="T150" fmla="*/ 1254 h 12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3" h="1254">
                  <a:moveTo>
                    <a:pt x="311" y="32"/>
                  </a:moveTo>
                  <a:lnTo>
                    <a:pt x="246" y="44"/>
                  </a:lnTo>
                  <a:lnTo>
                    <a:pt x="180" y="72"/>
                  </a:lnTo>
                  <a:lnTo>
                    <a:pt x="118" y="109"/>
                  </a:lnTo>
                  <a:lnTo>
                    <a:pt x="66" y="152"/>
                  </a:lnTo>
                  <a:lnTo>
                    <a:pt x="26" y="195"/>
                  </a:lnTo>
                  <a:lnTo>
                    <a:pt x="3" y="238"/>
                  </a:lnTo>
                  <a:lnTo>
                    <a:pt x="0" y="275"/>
                  </a:lnTo>
                  <a:lnTo>
                    <a:pt x="24" y="304"/>
                  </a:lnTo>
                  <a:lnTo>
                    <a:pt x="100" y="373"/>
                  </a:lnTo>
                  <a:lnTo>
                    <a:pt x="155" y="421"/>
                  </a:lnTo>
                  <a:lnTo>
                    <a:pt x="189" y="450"/>
                  </a:lnTo>
                  <a:lnTo>
                    <a:pt x="213" y="467"/>
                  </a:lnTo>
                  <a:lnTo>
                    <a:pt x="229" y="474"/>
                  </a:lnTo>
                  <a:lnTo>
                    <a:pt x="247" y="481"/>
                  </a:lnTo>
                  <a:lnTo>
                    <a:pt x="270" y="490"/>
                  </a:lnTo>
                  <a:lnTo>
                    <a:pt x="304" y="507"/>
                  </a:lnTo>
                  <a:lnTo>
                    <a:pt x="304" y="536"/>
                  </a:lnTo>
                  <a:lnTo>
                    <a:pt x="300" y="571"/>
                  </a:lnTo>
                  <a:lnTo>
                    <a:pt x="291" y="609"/>
                  </a:lnTo>
                  <a:lnTo>
                    <a:pt x="280" y="650"/>
                  </a:lnTo>
                  <a:lnTo>
                    <a:pt x="263" y="696"/>
                  </a:lnTo>
                  <a:lnTo>
                    <a:pt x="243" y="745"/>
                  </a:lnTo>
                  <a:lnTo>
                    <a:pt x="220" y="798"/>
                  </a:lnTo>
                  <a:lnTo>
                    <a:pt x="195" y="855"/>
                  </a:lnTo>
                  <a:lnTo>
                    <a:pt x="147" y="972"/>
                  </a:lnTo>
                  <a:lnTo>
                    <a:pt x="94" y="1079"/>
                  </a:lnTo>
                  <a:lnTo>
                    <a:pt x="46" y="1166"/>
                  </a:lnTo>
                  <a:lnTo>
                    <a:pt x="19" y="1228"/>
                  </a:lnTo>
                  <a:lnTo>
                    <a:pt x="23" y="1254"/>
                  </a:lnTo>
                  <a:lnTo>
                    <a:pt x="72" y="1237"/>
                  </a:lnTo>
                  <a:lnTo>
                    <a:pt x="177" y="1169"/>
                  </a:lnTo>
                  <a:lnTo>
                    <a:pt x="354" y="1044"/>
                  </a:lnTo>
                  <a:lnTo>
                    <a:pt x="437" y="891"/>
                  </a:lnTo>
                  <a:lnTo>
                    <a:pt x="500" y="767"/>
                  </a:lnTo>
                  <a:lnTo>
                    <a:pt x="544" y="658"/>
                  </a:lnTo>
                  <a:lnTo>
                    <a:pt x="576" y="560"/>
                  </a:lnTo>
                  <a:lnTo>
                    <a:pt x="594" y="461"/>
                  </a:lnTo>
                  <a:lnTo>
                    <a:pt x="604" y="353"/>
                  </a:lnTo>
                  <a:lnTo>
                    <a:pt x="609" y="227"/>
                  </a:lnTo>
                  <a:lnTo>
                    <a:pt x="613" y="75"/>
                  </a:lnTo>
                  <a:lnTo>
                    <a:pt x="576" y="32"/>
                  </a:lnTo>
                  <a:lnTo>
                    <a:pt x="532" y="9"/>
                  </a:lnTo>
                  <a:lnTo>
                    <a:pt x="481" y="0"/>
                  </a:lnTo>
                  <a:lnTo>
                    <a:pt x="432" y="3"/>
                  </a:lnTo>
                  <a:lnTo>
                    <a:pt x="385" y="10"/>
                  </a:lnTo>
                  <a:lnTo>
                    <a:pt x="347" y="20"/>
                  </a:lnTo>
                  <a:lnTo>
                    <a:pt x="320" y="29"/>
                  </a:lnTo>
                  <a:lnTo>
                    <a:pt x="311" y="32"/>
                  </a:lnTo>
                  <a:close/>
                </a:path>
              </a:pathLst>
            </a:custGeom>
            <a:solidFill>
              <a:srgbClr val="DB78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8" name="Freeform 563"/>
            <p:cNvSpPr>
              <a:spLocks/>
            </p:cNvSpPr>
            <p:nvPr/>
          </p:nvSpPr>
          <p:spPr bwMode="auto">
            <a:xfrm>
              <a:off x="4627563" y="1104900"/>
              <a:ext cx="481013" cy="946150"/>
            </a:xfrm>
            <a:custGeom>
              <a:avLst/>
              <a:gdLst>
                <a:gd name="T0" fmla="*/ 2147483646 w 605"/>
                <a:gd name="T1" fmla="*/ 2147483646 h 1192"/>
                <a:gd name="T2" fmla="*/ 2147483646 w 605"/>
                <a:gd name="T3" fmla="*/ 2147483646 h 1192"/>
                <a:gd name="T4" fmla="*/ 2147483646 w 605"/>
                <a:gd name="T5" fmla="*/ 2147483646 h 1192"/>
                <a:gd name="T6" fmla="*/ 2147483646 w 605"/>
                <a:gd name="T7" fmla="*/ 2147483646 h 1192"/>
                <a:gd name="T8" fmla="*/ 2147483646 w 605"/>
                <a:gd name="T9" fmla="*/ 2147483646 h 1192"/>
                <a:gd name="T10" fmla="*/ 2147483646 w 605"/>
                <a:gd name="T11" fmla="*/ 2147483646 h 1192"/>
                <a:gd name="T12" fmla="*/ 2147483646 w 605"/>
                <a:gd name="T13" fmla="*/ 2147483646 h 1192"/>
                <a:gd name="T14" fmla="*/ 0 w 605"/>
                <a:gd name="T15" fmla="*/ 2147483646 h 1192"/>
                <a:gd name="T16" fmla="*/ 2147483646 w 605"/>
                <a:gd name="T17" fmla="*/ 2147483646 h 1192"/>
                <a:gd name="T18" fmla="*/ 2147483646 w 605"/>
                <a:gd name="T19" fmla="*/ 2147483646 h 1192"/>
                <a:gd name="T20" fmla="*/ 2147483646 w 605"/>
                <a:gd name="T21" fmla="*/ 2147483646 h 1192"/>
                <a:gd name="T22" fmla="*/ 2147483646 w 605"/>
                <a:gd name="T23" fmla="*/ 2147483646 h 1192"/>
                <a:gd name="T24" fmla="*/ 2147483646 w 605"/>
                <a:gd name="T25" fmla="*/ 2147483646 h 1192"/>
                <a:gd name="T26" fmla="*/ 2147483646 w 605"/>
                <a:gd name="T27" fmla="*/ 2147483646 h 1192"/>
                <a:gd name="T28" fmla="*/ 2147483646 w 605"/>
                <a:gd name="T29" fmla="*/ 2147483646 h 1192"/>
                <a:gd name="T30" fmla="*/ 2147483646 w 605"/>
                <a:gd name="T31" fmla="*/ 2147483646 h 1192"/>
                <a:gd name="T32" fmla="*/ 2147483646 w 605"/>
                <a:gd name="T33" fmla="*/ 2147483646 h 1192"/>
                <a:gd name="T34" fmla="*/ 2147483646 w 605"/>
                <a:gd name="T35" fmla="*/ 2147483646 h 1192"/>
                <a:gd name="T36" fmla="*/ 2147483646 w 605"/>
                <a:gd name="T37" fmla="*/ 2147483646 h 1192"/>
                <a:gd name="T38" fmla="*/ 2147483646 w 605"/>
                <a:gd name="T39" fmla="*/ 2147483646 h 1192"/>
                <a:gd name="T40" fmla="*/ 2147483646 w 605"/>
                <a:gd name="T41" fmla="*/ 2147483646 h 1192"/>
                <a:gd name="T42" fmla="*/ 2147483646 w 605"/>
                <a:gd name="T43" fmla="*/ 2147483646 h 1192"/>
                <a:gd name="T44" fmla="*/ 2147483646 w 605"/>
                <a:gd name="T45" fmla="*/ 2147483646 h 1192"/>
                <a:gd name="T46" fmla="*/ 2147483646 w 605"/>
                <a:gd name="T47" fmla="*/ 2147483646 h 1192"/>
                <a:gd name="T48" fmla="*/ 2147483646 w 605"/>
                <a:gd name="T49" fmla="*/ 2147483646 h 1192"/>
                <a:gd name="T50" fmla="*/ 2147483646 w 605"/>
                <a:gd name="T51" fmla="*/ 2147483646 h 1192"/>
                <a:gd name="T52" fmla="*/ 2147483646 w 605"/>
                <a:gd name="T53" fmla="*/ 2147483646 h 1192"/>
                <a:gd name="T54" fmla="*/ 2147483646 w 605"/>
                <a:gd name="T55" fmla="*/ 2147483646 h 1192"/>
                <a:gd name="T56" fmla="*/ 2147483646 w 605"/>
                <a:gd name="T57" fmla="*/ 2147483646 h 1192"/>
                <a:gd name="T58" fmla="*/ 2147483646 w 605"/>
                <a:gd name="T59" fmla="*/ 2147483646 h 1192"/>
                <a:gd name="T60" fmla="*/ 2147483646 w 605"/>
                <a:gd name="T61" fmla="*/ 2147483646 h 1192"/>
                <a:gd name="T62" fmla="*/ 2147483646 w 605"/>
                <a:gd name="T63" fmla="*/ 2147483646 h 1192"/>
                <a:gd name="T64" fmla="*/ 2147483646 w 605"/>
                <a:gd name="T65" fmla="*/ 2147483646 h 1192"/>
                <a:gd name="T66" fmla="*/ 2147483646 w 605"/>
                <a:gd name="T67" fmla="*/ 2147483646 h 1192"/>
                <a:gd name="T68" fmla="*/ 2147483646 w 605"/>
                <a:gd name="T69" fmla="*/ 2147483646 h 1192"/>
                <a:gd name="T70" fmla="*/ 2147483646 w 605"/>
                <a:gd name="T71" fmla="*/ 2147483646 h 1192"/>
                <a:gd name="T72" fmla="*/ 2147483646 w 605"/>
                <a:gd name="T73" fmla="*/ 2147483646 h 1192"/>
                <a:gd name="T74" fmla="*/ 2147483646 w 605"/>
                <a:gd name="T75" fmla="*/ 2147483646 h 1192"/>
                <a:gd name="T76" fmla="*/ 2147483646 w 605"/>
                <a:gd name="T77" fmla="*/ 2147483646 h 1192"/>
                <a:gd name="T78" fmla="*/ 2147483646 w 605"/>
                <a:gd name="T79" fmla="*/ 2147483646 h 1192"/>
                <a:gd name="T80" fmla="*/ 2147483646 w 605"/>
                <a:gd name="T81" fmla="*/ 2147483646 h 1192"/>
                <a:gd name="T82" fmla="*/ 2147483646 w 605"/>
                <a:gd name="T83" fmla="*/ 2147483646 h 1192"/>
                <a:gd name="T84" fmla="*/ 2147483646 w 605"/>
                <a:gd name="T85" fmla="*/ 2147483646 h 1192"/>
                <a:gd name="T86" fmla="*/ 2147483646 w 605"/>
                <a:gd name="T87" fmla="*/ 0 h 1192"/>
                <a:gd name="T88" fmla="*/ 2147483646 w 605"/>
                <a:gd name="T89" fmla="*/ 2147483646 h 1192"/>
                <a:gd name="T90" fmla="*/ 2147483646 w 605"/>
                <a:gd name="T91" fmla="*/ 2147483646 h 1192"/>
                <a:gd name="T92" fmla="*/ 2147483646 w 605"/>
                <a:gd name="T93" fmla="*/ 2147483646 h 1192"/>
                <a:gd name="T94" fmla="*/ 2147483646 w 605"/>
                <a:gd name="T95" fmla="*/ 2147483646 h 1192"/>
                <a:gd name="T96" fmla="*/ 2147483646 w 605"/>
                <a:gd name="T97" fmla="*/ 2147483646 h 1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5"/>
                <a:gd name="T148" fmla="*/ 0 h 1192"/>
                <a:gd name="T149" fmla="*/ 605 w 605"/>
                <a:gd name="T150" fmla="*/ 1192 h 11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5" h="1192">
                  <a:moveTo>
                    <a:pt x="311" y="29"/>
                  </a:moveTo>
                  <a:lnTo>
                    <a:pt x="246" y="41"/>
                  </a:lnTo>
                  <a:lnTo>
                    <a:pt x="180" y="69"/>
                  </a:lnTo>
                  <a:lnTo>
                    <a:pt x="118" y="106"/>
                  </a:lnTo>
                  <a:lnTo>
                    <a:pt x="66" y="149"/>
                  </a:lnTo>
                  <a:lnTo>
                    <a:pt x="26" y="192"/>
                  </a:lnTo>
                  <a:lnTo>
                    <a:pt x="3" y="235"/>
                  </a:lnTo>
                  <a:lnTo>
                    <a:pt x="0" y="272"/>
                  </a:lnTo>
                  <a:lnTo>
                    <a:pt x="24" y="301"/>
                  </a:lnTo>
                  <a:lnTo>
                    <a:pt x="100" y="370"/>
                  </a:lnTo>
                  <a:lnTo>
                    <a:pt x="155" y="418"/>
                  </a:lnTo>
                  <a:lnTo>
                    <a:pt x="189" y="447"/>
                  </a:lnTo>
                  <a:lnTo>
                    <a:pt x="213" y="464"/>
                  </a:lnTo>
                  <a:lnTo>
                    <a:pt x="229" y="471"/>
                  </a:lnTo>
                  <a:lnTo>
                    <a:pt x="247" y="478"/>
                  </a:lnTo>
                  <a:lnTo>
                    <a:pt x="270" y="487"/>
                  </a:lnTo>
                  <a:lnTo>
                    <a:pt x="304" y="504"/>
                  </a:lnTo>
                  <a:lnTo>
                    <a:pt x="304" y="533"/>
                  </a:lnTo>
                  <a:lnTo>
                    <a:pt x="300" y="566"/>
                  </a:lnTo>
                  <a:lnTo>
                    <a:pt x="292" y="602"/>
                  </a:lnTo>
                  <a:lnTo>
                    <a:pt x="281" y="641"/>
                  </a:lnTo>
                  <a:lnTo>
                    <a:pt x="266" y="683"/>
                  </a:lnTo>
                  <a:lnTo>
                    <a:pt x="247" y="730"/>
                  </a:lnTo>
                  <a:lnTo>
                    <a:pt x="224" y="781"/>
                  </a:lnTo>
                  <a:lnTo>
                    <a:pt x="199" y="838"/>
                  </a:lnTo>
                  <a:lnTo>
                    <a:pt x="155" y="951"/>
                  </a:lnTo>
                  <a:lnTo>
                    <a:pt x="109" y="1050"/>
                  </a:lnTo>
                  <a:lnTo>
                    <a:pt x="72" y="1125"/>
                  </a:lnTo>
                  <a:lnTo>
                    <a:pt x="56" y="1176"/>
                  </a:lnTo>
                  <a:lnTo>
                    <a:pt x="66" y="1192"/>
                  </a:lnTo>
                  <a:lnTo>
                    <a:pt x="115" y="1172"/>
                  </a:lnTo>
                  <a:lnTo>
                    <a:pt x="213" y="1108"/>
                  </a:lnTo>
                  <a:lnTo>
                    <a:pt x="370" y="994"/>
                  </a:lnTo>
                  <a:lnTo>
                    <a:pt x="446" y="845"/>
                  </a:lnTo>
                  <a:lnTo>
                    <a:pt x="504" y="722"/>
                  </a:lnTo>
                  <a:lnTo>
                    <a:pt x="544" y="614"/>
                  </a:lnTo>
                  <a:lnTo>
                    <a:pt x="573" y="517"/>
                  </a:lnTo>
                  <a:lnTo>
                    <a:pt x="589" y="421"/>
                  </a:lnTo>
                  <a:lnTo>
                    <a:pt x="597" y="321"/>
                  </a:lnTo>
                  <a:lnTo>
                    <a:pt x="601" y="207"/>
                  </a:lnTo>
                  <a:lnTo>
                    <a:pt x="605" y="76"/>
                  </a:lnTo>
                  <a:lnTo>
                    <a:pt x="568" y="33"/>
                  </a:lnTo>
                  <a:lnTo>
                    <a:pt x="524" y="9"/>
                  </a:lnTo>
                  <a:lnTo>
                    <a:pt x="476" y="0"/>
                  </a:lnTo>
                  <a:lnTo>
                    <a:pt x="428" y="2"/>
                  </a:lnTo>
                  <a:lnTo>
                    <a:pt x="382" y="9"/>
                  </a:lnTo>
                  <a:lnTo>
                    <a:pt x="346" y="19"/>
                  </a:lnTo>
                  <a:lnTo>
                    <a:pt x="320" y="26"/>
                  </a:lnTo>
                  <a:lnTo>
                    <a:pt x="311" y="29"/>
                  </a:lnTo>
                  <a:close/>
                </a:path>
              </a:pathLst>
            </a:custGeom>
            <a:solidFill>
              <a:srgbClr val="D46B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9" name="Freeform 564"/>
            <p:cNvSpPr>
              <a:spLocks/>
            </p:cNvSpPr>
            <p:nvPr/>
          </p:nvSpPr>
          <p:spPr bwMode="auto">
            <a:xfrm>
              <a:off x="4627563" y="1106488"/>
              <a:ext cx="474663" cy="898525"/>
            </a:xfrm>
            <a:custGeom>
              <a:avLst/>
              <a:gdLst>
                <a:gd name="T0" fmla="*/ 2147483646 w 597"/>
                <a:gd name="T1" fmla="*/ 2147483646 h 1132"/>
                <a:gd name="T2" fmla="*/ 2147483646 w 597"/>
                <a:gd name="T3" fmla="*/ 2147483646 h 1132"/>
                <a:gd name="T4" fmla="*/ 2147483646 w 597"/>
                <a:gd name="T5" fmla="*/ 2147483646 h 1132"/>
                <a:gd name="T6" fmla="*/ 2147483646 w 597"/>
                <a:gd name="T7" fmla="*/ 2147483646 h 1132"/>
                <a:gd name="T8" fmla="*/ 2147483646 w 597"/>
                <a:gd name="T9" fmla="*/ 2147483646 h 1132"/>
                <a:gd name="T10" fmla="*/ 2147483646 w 597"/>
                <a:gd name="T11" fmla="*/ 2147483646 h 1132"/>
                <a:gd name="T12" fmla="*/ 2147483646 w 597"/>
                <a:gd name="T13" fmla="*/ 2147483646 h 1132"/>
                <a:gd name="T14" fmla="*/ 0 w 597"/>
                <a:gd name="T15" fmla="*/ 2147483646 h 1132"/>
                <a:gd name="T16" fmla="*/ 2147483646 w 597"/>
                <a:gd name="T17" fmla="*/ 2147483646 h 1132"/>
                <a:gd name="T18" fmla="*/ 2147483646 w 597"/>
                <a:gd name="T19" fmla="*/ 2147483646 h 1132"/>
                <a:gd name="T20" fmla="*/ 2147483646 w 597"/>
                <a:gd name="T21" fmla="*/ 2147483646 h 1132"/>
                <a:gd name="T22" fmla="*/ 2147483646 w 597"/>
                <a:gd name="T23" fmla="*/ 2147483646 h 1132"/>
                <a:gd name="T24" fmla="*/ 2147483646 w 597"/>
                <a:gd name="T25" fmla="*/ 2147483646 h 1132"/>
                <a:gd name="T26" fmla="*/ 2147483646 w 597"/>
                <a:gd name="T27" fmla="*/ 2147483646 h 1132"/>
                <a:gd name="T28" fmla="*/ 2147483646 w 597"/>
                <a:gd name="T29" fmla="*/ 2147483646 h 1132"/>
                <a:gd name="T30" fmla="*/ 2147483646 w 597"/>
                <a:gd name="T31" fmla="*/ 2147483646 h 1132"/>
                <a:gd name="T32" fmla="*/ 2147483646 w 597"/>
                <a:gd name="T33" fmla="*/ 2147483646 h 1132"/>
                <a:gd name="T34" fmla="*/ 2147483646 w 597"/>
                <a:gd name="T35" fmla="*/ 2147483646 h 1132"/>
                <a:gd name="T36" fmla="*/ 2147483646 w 597"/>
                <a:gd name="T37" fmla="*/ 2147483646 h 1132"/>
                <a:gd name="T38" fmla="*/ 2147483646 w 597"/>
                <a:gd name="T39" fmla="*/ 2147483646 h 1132"/>
                <a:gd name="T40" fmla="*/ 2147483646 w 597"/>
                <a:gd name="T41" fmla="*/ 2147483646 h 1132"/>
                <a:gd name="T42" fmla="*/ 2147483646 w 597"/>
                <a:gd name="T43" fmla="*/ 2147483646 h 1132"/>
                <a:gd name="T44" fmla="*/ 2147483646 w 597"/>
                <a:gd name="T45" fmla="*/ 2147483646 h 1132"/>
                <a:gd name="T46" fmla="*/ 2147483646 w 597"/>
                <a:gd name="T47" fmla="*/ 2147483646 h 1132"/>
                <a:gd name="T48" fmla="*/ 2147483646 w 597"/>
                <a:gd name="T49" fmla="*/ 2147483646 h 1132"/>
                <a:gd name="T50" fmla="*/ 2147483646 w 597"/>
                <a:gd name="T51" fmla="*/ 2147483646 h 1132"/>
                <a:gd name="T52" fmla="*/ 2147483646 w 597"/>
                <a:gd name="T53" fmla="*/ 2147483646 h 1132"/>
                <a:gd name="T54" fmla="*/ 2147483646 w 597"/>
                <a:gd name="T55" fmla="*/ 2147483646 h 1132"/>
                <a:gd name="T56" fmla="*/ 2147483646 w 597"/>
                <a:gd name="T57" fmla="*/ 2147483646 h 1132"/>
                <a:gd name="T58" fmla="*/ 2147483646 w 597"/>
                <a:gd name="T59" fmla="*/ 2147483646 h 1132"/>
                <a:gd name="T60" fmla="*/ 2147483646 w 597"/>
                <a:gd name="T61" fmla="*/ 2147483646 h 1132"/>
                <a:gd name="T62" fmla="*/ 2147483646 w 597"/>
                <a:gd name="T63" fmla="*/ 2147483646 h 1132"/>
                <a:gd name="T64" fmla="*/ 2147483646 w 597"/>
                <a:gd name="T65" fmla="*/ 2147483646 h 1132"/>
                <a:gd name="T66" fmla="*/ 2147483646 w 597"/>
                <a:gd name="T67" fmla="*/ 2147483646 h 1132"/>
                <a:gd name="T68" fmla="*/ 2147483646 w 597"/>
                <a:gd name="T69" fmla="*/ 2147483646 h 1132"/>
                <a:gd name="T70" fmla="*/ 2147483646 w 597"/>
                <a:gd name="T71" fmla="*/ 2147483646 h 1132"/>
                <a:gd name="T72" fmla="*/ 2147483646 w 597"/>
                <a:gd name="T73" fmla="*/ 2147483646 h 1132"/>
                <a:gd name="T74" fmla="*/ 2147483646 w 597"/>
                <a:gd name="T75" fmla="*/ 2147483646 h 1132"/>
                <a:gd name="T76" fmla="*/ 2147483646 w 597"/>
                <a:gd name="T77" fmla="*/ 2147483646 h 1132"/>
                <a:gd name="T78" fmla="*/ 2147483646 w 597"/>
                <a:gd name="T79" fmla="*/ 2147483646 h 1132"/>
                <a:gd name="T80" fmla="*/ 2147483646 w 597"/>
                <a:gd name="T81" fmla="*/ 2147483646 h 1132"/>
                <a:gd name="T82" fmla="*/ 2147483646 w 597"/>
                <a:gd name="T83" fmla="*/ 2147483646 h 1132"/>
                <a:gd name="T84" fmla="*/ 2147483646 w 597"/>
                <a:gd name="T85" fmla="*/ 2147483646 h 1132"/>
                <a:gd name="T86" fmla="*/ 2147483646 w 597"/>
                <a:gd name="T87" fmla="*/ 0 h 1132"/>
                <a:gd name="T88" fmla="*/ 2147483646 w 597"/>
                <a:gd name="T89" fmla="*/ 2147483646 h 1132"/>
                <a:gd name="T90" fmla="*/ 2147483646 w 597"/>
                <a:gd name="T91" fmla="*/ 2147483646 h 1132"/>
                <a:gd name="T92" fmla="*/ 2147483646 w 597"/>
                <a:gd name="T93" fmla="*/ 2147483646 h 1132"/>
                <a:gd name="T94" fmla="*/ 2147483646 w 597"/>
                <a:gd name="T95" fmla="*/ 2147483646 h 1132"/>
                <a:gd name="T96" fmla="*/ 2147483646 w 597"/>
                <a:gd name="T97" fmla="*/ 2147483646 h 1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7"/>
                <a:gd name="T148" fmla="*/ 0 h 1132"/>
                <a:gd name="T149" fmla="*/ 597 w 597"/>
                <a:gd name="T150" fmla="*/ 1132 h 11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7" h="1132">
                  <a:moveTo>
                    <a:pt x="311" y="27"/>
                  </a:moveTo>
                  <a:lnTo>
                    <a:pt x="246" y="39"/>
                  </a:lnTo>
                  <a:lnTo>
                    <a:pt x="180" y="67"/>
                  </a:lnTo>
                  <a:lnTo>
                    <a:pt x="118" y="104"/>
                  </a:lnTo>
                  <a:lnTo>
                    <a:pt x="66" y="147"/>
                  </a:lnTo>
                  <a:lnTo>
                    <a:pt x="26" y="190"/>
                  </a:lnTo>
                  <a:lnTo>
                    <a:pt x="3" y="233"/>
                  </a:lnTo>
                  <a:lnTo>
                    <a:pt x="0" y="270"/>
                  </a:lnTo>
                  <a:lnTo>
                    <a:pt x="24" y="299"/>
                  </a:lnTo>
                  <a:lnTo>
                    <a:pt x="100" y="368"/>
                  </a:lnTo>
                  <a:lnTo>
                    <a:pt x="155" y="416"/>
                  </a:lnTo>
                  <a:lnTo>
                    <a:pt x="189" y="445"/>
                  </a:lnTo>
                  <a:lnTo>
                    <a:pt x="213" y="462"/>
                  </a:lnTo>
                  <a:lnTo>
                    <a:pt x="229" y="469"/>
                  </a:lnTo>
                  <a:lnTo>
                    <a:pt x="247" y="476"/>
                  </a:lnTo>
                  <a:lnTo>
                    <a:pt x="270" y="485"/>
                  </a:lnTo>
                  <a:lnTo>
                    <a:pt x="304" y="502"/>
                  </a:lnTo>
                  <a:lnTo>
                    <a:pt x="304" y="530"/>
                  </a:lnTo>
                  <a:lnTo>
                    <a:pt x="301" y="562"/>
                  </a:lnTo>
                  <a:lnTo>
                    <a:pt x="294" y="595"/>
                  </a:lnTo>
                  <a:lnTo>
                    <a:pt x="284" y="631"/>
                  </a:lnTo>
                  <a:lnTo>
                    <a:pt x="268" y="671"/>
                  </a:lnTo>
                  <a:lnTo>
                    <a:pt x="251" y="716"/>
                  </a:lnTo>
                  <a:lnTo>
                    <a:pt x="229" y="765"/>
                  </a:lnTo>
                  <a:lnTo>
                    <a:pt x="205" y="822"/>
                  </a:lnTo>
                  <a:lnTo>
                    <a:pt x="163" y="932"/>
                  </a:lnTo>
                  <a:lnTo>
                    <a:pt x="127" y="1022"/>
                  </a:lnTo>
                  <a:lnTo>
                    <a:pt x="100" y="1087"/>
                  </a:lnTo>
                  <a:lnTo>
                    <a:pt x="94" y="1125"/>
                  </a:lnTo>
                  <a:lnTo>
                    <a:pt x="110" y="1132"/>
                  </a:lnTo>
                  <a:lnTo>
                    <a:pt x="161" y="1107"/>
                  </a:lnTo>
                  <a:lnTo>
                    <a:pt x="248" y="1045"/>
                  </a:lnTo>
                  <a:lnTo>
                    <a:pt x="384" y="945"/>
                  </a:lnTo>
                  <a:lnTo>
                    <a:pt x="456" y="800"/>
                  </a:lnTo>
                  <a:lnTo>
                    <a:pt x="510" y="678"/>
                  </a:lnTo>
                  <a:lnTo>
                    <a:pt x="547" y="571"/>
                  </a:lnTo>
                  <a:lnTo>
                    <a:pt x="572" y="476"/>
                  </a:lnTo>
                  <a:lnTo>
                    <a:pt x="586" y="383"/>
                  </a:lnTo>
                  <a:lnTo>
                    <a:pt x="592" y="290"/>
                  </a:lnTo>
                  <a:lnTo>
                    <a:pt x="595" y="190"/>
                  </a:lnTo>
                  <a:lnTo>
                    <a:pt x="597" y="79"/>
                  </a:lnTo>
                  <a:lnTo>
                    <a:pt x="561" y="36"/>
                  </a:lnTo>
                  <a:lnTo>
                    <a:pt x="518" y="12"/>
                  </a:lnTo>
                  <a:lnTo>
                    <a:pt x="471" y="0"/>
                  </a:lnTo>
                  <a:lnTo>
                    <a:pt x="424" y="1"/>
                  </a:lnTo>
                  <a:lnTo>
                    <a:pt x="380" y="8"/>
                  </a:lnTo>
                  <a:lnTo>
                    <a:pt x="344" y="18"/>
                  </a:lnTo>
                  <a:lnTo>
                    <a:pt x="320" y="24"/>
                  </a:lnTo>
                  <a:lnTo>
                    <a:pt x="311" y="27"/>
                  </a:lnTo>
                  <a:close/>
                </a:path>
              </a:pathLst>
            </a:custGeom>
            <a:solidFill>
              <a:srgbClr val="C95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0" name="Freeform 565"/>
            <p:cNvSpPr>
              <a:spLocks/>
            </p:cNvSpPr>
            <p:nvPr/>
          </p:nvSpPr>
          <p:spPr bwMode="auto">
            <a:xfrm>
              <a:off x="4627563" y="1109663"/>
              <a:ext cx="468313" cy="850900"/>
            </a:xfrm>
            <a:custGeom>
              <a:avLst/>
              <a:gdLst>
                <a:gd name="T0" fmla="*/ 2147483646 w 590"/>
                <a:gd name="T1" fmla="*/ 2147483646 h 1073"/>
                <a:gd name="T2" fmla="*/ 2147483646 w 590"/>
                <a:gd name="T3" fmla="*/ 2147483646 h 1073"/>
                <a:gd name="T4" fmla="*/ 2147483646 w 590"/>
                <a:gd name="T5" fmla="*/ 2147483646 h 1073"/>
                <a:gd name="T6" fmla="*/ 2147483646 w 590"/>
                <a:gd name="T7" fmla="*/ 2147483646 h 1073"/>
                <a:gd name="T8" fmla="*/ 2147483646 w 590"/>
                <a:gd name="T9" fmla="*/ 2147483646 h 1073"/>
                <a:gd name="T10" fmla="*/ 2147483646 w 590"/>
                <a:gd name="T11" fmla="*/ 2147483646 h 1073"/>
                <a:gd name="T12" fmla="*/ 2147483646 w 590"/>
                <a:gd name="T13" fmla="*/ 2147483646 h 1073"/>
                <a:gd name="T14" fmla="*/ 0 w 590"/>
                <a:gd name="T15" fmla="*/ 2147483646 h 1073"/>
                <a:gd name="T16" fmla="*/ 2147483646 w 590"/>
                <a:gd name="T17" fmla="*/ 2147483646 h 1073"/>
                <a:gd name="T18" fmla="*/ 2147483646 w 590"/>
                <a:gd name="T19" fmla="*/ 2147483646 h 1073"/>
                <a:gd name="T20" fmla="*/ 2147483646 w 590"/>
                <a:gd name="T21" fmla="*/ 2147483646 h 1073"/>
                <a:gd name="T22" fmla="*/ 2147483646 w 590"/>
                <a:gd name="T23" fmla="*/ 2147483646 h 1073"/>
                <a:gd name="T24" fmla="*/ 2147483646 w 590"/>
                <a:gd name="T25" fmla="*/ 2147483646 h 1073"/>
                <a:gd name="T26" fmla="*/ 2147483646 w 590"/>
                <a:gd name="T27" fmla="*/ 2147483646 h 1073"/>
                <a:gd name="T28" fmla="*/ 2147483646 w 590"/>
                <a:gd name="T29" fmla="*/ 2147483646 h 1073"/>
                <a:gd name="T30" fmla="*/ 2147483646 w 590"/>
                <a:gd name="T31" fmla="*/ 2147483646 h 1073"/>
                <a:gd name="T32" fmla="*/ 2147483646 w 590"/>
                <a:gd name="T33" fmla="*/ 2147483646 h 1073"/>
                <a:gd name="T34" fmla="*/ 2147483646 w 590"/>
                <a:gd name="T35" fmla="*/ 2147483646 h 1073"/>
                <a:gd name="T36" fmla="*/ 2147483646 w 590"/>
                <a:gd name="T37" fmla="*/ 2147483646 h 1073"/>
                <a:gd name="T38" fmla="*/ 2147483646 w 590"/>
                <a:gd name="T39" fmla="*/ 2147483646 h 1073"/>
                <a:gd name="T40" fmla="*/ 2147483646 w 590"/>
                <a:gd name="T41" fmla="*/ 2147483646 h 1073"/>
                <a:gd name="T42" fmla="*/ 2147483646 w 590"/>
                <a:gd name="T43" fmla="*/ 2147483646 h 1073"/>
                <a:gd name="T44" fmla="*/ 2147483646 w 590"/>
                <a:gd name="T45" fmla="*/ 2147483646 h 1073"/>
                <a:gd name="T46" fmla="*/ 2147483646 w 590"/>
                <a:gd name="T47" fmla="*/ 2147483646 h 1073"/>
                <a:gd name="T48" fmla="*/ 2147483646 w 590"/>
                <a:gd name="T49" fmla="*/ 2147483646 h 1073"/>
                <a:gd name="T50" fmla="*/ 2147483646 w 590"/>
                <a:gd name="T51" fmla="*/ 2147483646 h 1073"/>
                <a:gd name="T52" fmla="*/ 2147483646 w 590"/>
                <a:gd name="T53" fmla="*/ 2147483646 h 1073"/>
                <a:gd name="T54" fmla="*/ 2147483646 w 590"/>
                <a:gd name="T55" fmla="*/ 2147483646 h 1073"/>
                <a:gd name="T56" fmla="*/ 2147483646 w 590"/>
                <a:gd name="T57" fmla="*/ 2147483646 h 1073"/>
                <a:gd name="T58" fmla="*/ 2147483646 w 590"/>
                <a:gd name="T59" fmla="*/ 2147483646 h 1073"/>
                <a:gd name="T60" fmla="*/ 2147483646 w 590"/>
                <a:gd name="T61" fmla="*/ 2147483646 h 1073"/>
                <a:gd name="T62" fmla="*/ 2147483646 w 590"/>
                <a:gd name="T63" fmla="*/ 2147483646 h 1073"/>
                <a:gd name="T64" fmla="*/ 2147483646 w 590"/>
                <a:gd name="T65" fmla="*/ 2147483646 h 1073"/>
                <a:gd name="T66" fmla="*/ 2147483646 w 590"/>
                <a:gd name="T67" fmla="*/ 2147483646 h 1073"/>
                <a:gd name="T68" fmla="*/ 2147483646 w 590"/>
                <a:gd name="T69" fmla="*/ 2147483646 h 1073"/>
                <a:gd name="T70" fmla="*/ 2147483646 w 590"/>
                <a:gd name="T71" fmla="*/ 2147483646 h 1073"/>
                <a:gd name="T72" fmla="*/ 2147483646 w 590"/>
                <a:gd name="T73" fmla="*/ 2147483646 h 1073"/>
                <a:gd name="T74" fmla="*/ 2147483646 w 590"/>
                <a:gd name="T75" fmla="*/ 2147483646 h 1073"/>
                <a:gd name="T76" fmla="*/ 2147483646 w 590"/>
                <a:gd name="T77" fmla="*/ 2147483646 h 1073"/>
                <a:gd name="T78" fmla="*/ 2147483646 w 590"/>
                <a:gd name="T79" fmla="*/ 2147483646 h 1073"/>
                <a:gd name="T80" fmla="*/ 2147483646 w 590"/>
                <a:gd name="T81" fmla="*/ 2147483646 h 1073"/>
                <a:gd name="T82" fmla="*/ 2147483646 w 590"/>
                <a:gd name="T83" fmla="*/ 2147483646 h 1073"/>
                <a:gd name="T84" fmla="*/ 2147483646 w 590"/>
                <a:gd name="T85" fmla="*/ 2147483646 h 1073"/>
                <a:gd name="T86" fmla="*/ 2147483646 w 590"/>
                <a:gd name="T87" fmla="*/ 0 h 1073"/>
                <a:gd name="T88" fmla="*/ 2147483646 w 590"/>
                <a:gd name="T89" fmla="*/ 2147483646 h 1073"/>
                <a:gd name="T90" fmla="*/ 2147483646 w 590"/>
                <a:gd name="T91" fmla="*/ 2147483646 h 1073"/>
                <a:gd name="T92" fmla="*/ 2147483646 w 590"/>
                <a:gd name="T93" fmla="*/ 2147483646 h 1073"/>
                <a:gd name="T94" fmla="*/ 2147483646 w 590"/>
                <a:gd name="T95" fmla="*/ 2147483646 h 1073"/>
                <a:gd name="T96" fmla="*/ 2147483646 w 590"/>
                <a:gd name="T97" fmla="*/ 2147483646 h 10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0"/>
                <a:gd name="T148" fmla="*/ 0 h 1073"/>
                <a:gd name="T149" fmla="*/ 590 w 590"/>
                <a:gd name="T150" fmla="*/ 1073 h 10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0" h="1073">
                  <a:moveTo>
                    <a:pt x="311" y="23"/>
                  </a:moveTo>
                  <a:lnTo>
                    <a:pt x="246" y="35"/>
                  </a:lnTo>
                  <a:lnTo>
                    <a:pt x="180" y="63"/>
                  </a:lnTo>
                  <a:lnTo>
                    <a:pt x="118" y="100"/>
                  </a:lnTo>
                  <a:lnTo>
                    <a:pt x="66" y="143"/>
                  </a:lnTo>
                  <a:lnTo>
                    <a:pt x="26" y="186"/>
                  </a:lnTo>
                  <a:lnTo>
                    <a:pt x="3" y="229"/>
                  </a:lnTo>
                  <a:lnTo>
                    <a:pt x="0" y="266"/>
                  </a:lnTo>
                  <a:lnTo>
                    <a:pt x="24" y="295"/>
                  </a:lnTo>
                  <a:lnTo>
                    <a:pt x="100" y="364"/>
                  </a:lnTo>
                  <a:lnTo>
                    <a:pt x="155" y="412"/>
                  </a:lnTo>
                  <a:lnTo>
                    <a:pt x="189" y="441"/>
                  </a:lnTo>
                  <a:lnTo>
                    <a:pt x="213" y="458"/>
                  </a:lnTo>
                  <a:lnTo>
                    <a:pt x="229" y="465"/>
                  </a:lnTo>
                  <a:lnTo>
                    <a:pt x="247" y="472"/>
                  </a:lnTo>
                  <a:lnTo>
                    <a:pt x="270" y="481"/>
                  </a:lnTo>
                  <a:lnTo>
                    <a:pt x="304" y="498"/>
                  </a:lnTo>
                  <a:lnTo>
                    <a:pt x="304" y="526"/>
                  </a:lnTo>
                  <a:lnTo>
                    <a:pt x="301" y="555"/>
                  </a:lnTo>
                  <a:lnTo>
                    <a:pt x="295" y="586"/>
                  </a:lnTo>
                  <a:lnTo>
                    <a:pt x="286" y="620"/>
                  </a:lnTo>
                  <a:lnTo>
                    <a:pt x="272" y="656"/>
                  </a:lnTo>
                  <a:lnTo>
                    <a:pt x="255" y="699"/>
                  </a:lnTo>
                  <a:lnTo>
                    <a:pt x="233" y="748"/>
                  </a:lnTo>
                  <a:lnTo>
                    <a:pt x="209" y="803"/>
                  </a:lnTo>
                  <a:lnTo>
                    <a:pt x="170" y="909"/>
                  </a:lnTo>
                  <a:lnTo>
                    <a:pt x="143" y="990"/>
                  </a:lnTo>
                  <a:lnTo>
                    <a:pt x="127" y="1045"/>
                  </a:lnTo>
                  <a:lnTo>
                    <a:pt x="131" y="1073"/>
                  </a:lnTo>
                  <a:lnTo>
                    <a:pt x="153" y="1070"/>
                  </a:lnTo>
                  <a:lnTo>
                    <a:pt x="204" y="1040"/>
                  </a:lnTo>
                  <a:lnTo>
                    <a:pt x="284" y="982"/>
                  </a:lnTo>
                  <a:lnTo>
                    <a:pt x="398" y="894"/>
                  </a:lnTo>
                  <a:lnTo>
                    <a:pt x="465" y="753"/>
                  </a:lnTo>
                  <a:lnTo>
                    <a:pt x="514" y="632"/>
                  </a:lnTo>
                  <a:lnTo>
                    <a:pt x="548" y="526"/>
                  </a:lnTo>
                  <a:lnTo>
                    <a:pt x="571" y="433"/>
                  </a:lnTo>
                  <a:lnTo>
                    <a:pt x="582" y="343"/>
                  </a:lnTo>
                  <a:lnTo>
                    <a:pt x="589" y="258"/>
                  </a:lnTo>
                  <a:lnTo>
                    <a:pt x="589" y="171"/>
                  </a:lnTo>
                  <a:lnTo>
                    <a:pt x="590" y="78"/>
                  </a:lnTo>
                  <a:lnTo>
                    <a:pt x="554" y="35"/>
                  </a:lnTo>
                  <a:lnTo>
                    <a:pt x="511" y="11"/>
                  </a:lnTo>
                  <a:lnTo>
                    <a:pt x="466" y="0"/>
                  </a:lnTo>
                  <a:lnTo>
                    <a:pt x="420" y="1"/>
                  </a:lnTo>
                  <a:lnTo>
                    <a:pt x="377" y="5"/>
                  </a:lnTo>
                  <a:lnTo>
                    <a:pt x="343" y="14"/>
                  </a:lnTo>
                  <a:lnTo>
                    <a:pt x="319" y="20"/>
                  </a:lnTo>
                  <a:lnTo>
                    <a:pt x="311" y="23"/>
                  </a:lnTo>
                  <a:close/>
                </a:path>
              </a:pathLst>
            </a:custGeom>
            <a:solidFill>
              <a:srgbClr val="C252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1" name="Freeform 566"/>
            <p:cNvSpPr>
              <a:spLocks/>
            </p:cNvSpPr>
            <p:nvPr/>
          </p:nvSpPr>
          <p:spPr bwMode="auto">
            <a:xfrm>
              <a:off x="4627563" y="1111250"/>
              <a:ext cx="463550" cy="811213"/>
            </a:xfrm>
            <a:custGeom>
              <a:avLst/>
              <a:gdLst>
                <a:gd name="T0" fmla="*/ 2147483646 w 583"/>
                <a:gd name="T1" fmla="*/ 2147483646 h 1020"/>
                <a:gd name="T2" fmla="*/ 2147483646 w 583"/>
                <a:gd name="T3" fmla="*/ 2147483646 h 1020"/>
                <a:gd name="T4" fmla="*/ 2147483646 w 583"/>
                <a:gd name="T5" fmla="*/ 2147483646 h 1020"/>
                <a:gd name="T6" fmla="*/ 2147483646 w 583"/>
                <a:gd name="T7" fmla="*/ 2147483646 h 1020"/>
                <a:gd name="T8" fmla="*/ 2147483646 w 583"/>
                <a:gd name="T9" fmla="*/ 2147483646 h 1020"/>
                <a:gd name="T10" fmla="*/ 2147483646 w 583"/>
                <a:gd name="T11" fmla="*/ 2147483646 h 1020"/>
                <a:gd name="T12" fmla="*/ 2147483646 w 583"/>
                <a:gd name="T13" fmla="*/ 2147483646 h 1020"/>
                <a:gd name="T14" fmla="*/ 0 w 583"/>
                <a:gd name="T15" fmla="*/ 2147483646 h 1020"/>
                <a:gd name="T16" fmla="*/ 2147483646 w 583"/>
                <a:gd name="T17" fmla="*/ 2147483646 h 1020"/>
                <a:gd name="T18" fmla="*/ 2147483646 w 583"/>
                <a:gd name="T19" fmla="*/ 2147483646 h 1020"/>
                <a:gd name="T20" fmla="*/ 2147483646 w 583"/>
                <a:gd name="T21" fmla="*/ 2147483646 h 1020"/>
                <a:gd name="T22" fmla="*/ 2147483646 w 583"/>
                <a:gd name="T23" fmla="*/ 2147483646 h 1020"/>
                <a:gd name="T24" fmla="*/ 2147483646 w 583"/>
                <a:gd name="T25" fmla="*/ 2147483646 h 1020"/>
                <a:gd name="T26" fmla="*/ 2147483646 w 583"/>
                <a:gd name="T27" fmla="*/ 2147483646 h 1020"/>
                <a:gd name="T28" fmla="*/ 2147483646 w 583"/>
                <a:gd name="T29" fmla="*/ 2147483646 h 1020"/>
                <a:gd name="T30" fmla="*/ 2147483646 w 583"/>
                <a:gd name="T31" fmla="*/ 2147483646 h 1020"/>
                <a:gd name="T32" fmla="*/ 2147483646 w 583"/>
                <a:gd name="T33" fmla="*/ 2147483646 h 1020"/>
                <a:gd name="T34" fmla="*/ 2147483646 w 583"/>
                <a:gd name="T35" fmla="*/ 2147483646 h 1020"/>
                <a:gd name="T36" fmla="*/ 2147483646 w 583"/>
                <a:gd name="T37" fmla="*/ 2147483646 h 1020"/>
                <a:gd name="T38" fmla="*/ 2147483646 w 583"/>
                <a:gd name="T39" fmla="*/ 2147483646 h 1020"/>
                <a:gd name="T40" fmla="*/ 2147483646 w 583"/>
                <a:gd name="T41" fmla="*/ 2147483646 h 1020"/>
                <a:gd name="T42" fmla="*/ 2147483646 w 583"/>
                <a:gd name="T43" fmla="*/ 2147483646 h 1020"/>
                <a:gd name="T44" fmla="*/ 2147483646 w 583"/>
                <a:gd name="T45" fmla="*/ 2147483646 h 1020"/>
                <a:gd name="T46" fmla="*/ 2147483646 w 583"/>
                <a:gd name="T47" fmla="*/ 2147483646 h 1020"/>
                <a:gd name="T48" fmla="*/ 2147483646 w 583"/>
                <a:gd name="T49" fmla="*/ 2147483646 h 1020"/>
                <a:gd name="T50" fmla="*/ 2147483646 w 583"/>
                <a:gd name="T51" fmla="*/ 2147483646 h 1020"/>
                <a:gd name="T52" fmla="*/ 2147483646 w 583"/>
                <a:gd name="T53" fmla="*/ 2147483646 h 1020"/>
                <a:gd name="T54" fmla="*/ 2147483646 w 583"/>
                <a:gd name="T55" fmla="*/ 2147483646 h 1020"/>
                <a:gd name="T56" fmla="*/ 2147483646 w 583"/>
                <a:gd name="T57" fmla="*/ 2147483646 h 1020"/>
                <a:gd name="T58" fmla="*/ 2147483646 w 583"/>
                <a:gd name="T59" fmla="*/ 2147483646 h 1020"/>
                <a:gd name="T60" fmla="*/ 2147483646 w 583"/>
                <a:gd name="T61" fmla="*/ 2147483646 h 1020"/>
                <a:gd name="T62" fmla="*/ 2147483646 w 583"/>
                <a:gd name="T63" fmla="*/ 2147483646 h 1020"/>
                <a:gd name="T64" fmla="*/ 2147483646 w 583"/>
                <a:gd name="T65" fmla="*/ 2147483646 h 1020"/>
                <a:gd name="T66" fmla="*/ 2147483646 w 583"/>
                <a:gd name="T67" fmla="*/ 2147483646 h 1020"/>
                <a:gd name="T68" fmla="*/ 2147483646 w 583"/>
                <a:gd name="T69" fmla="*/ 2147483646 h 1020"/>
                <a:gd name="T70" fmla="*/ 2147483646 w 583"/>
                <a:gd name="T71" fmla="*/ 2147483646 h 1020"/>
                <a:gd name="T72" fmla="*/ 2147483646 w 583"/>
                <a:gd name="T73" fmla="*/ 2147483646 h 1020"/>
                <a:gd name="T74" fmla="*/ 2147483646 w 583"/>
                <a:gd name="T75" fmla="*/ 2147483646 h 1020"/>
                <a:gd name="T76" fmla="*/ 2147483646 w 583"/>
                <a:gd name="T77" fmla="*/ 2147483646 h 1020"/>
                <a:gd name="T78" fmla="*/ 2147483646 w 583"/>
                <a:gd name="T79" fmla="*/ 2147483646 h 1020"/>
                <a:gd name="T80" fmla="*/ 2147483646 w 583"/>
                <a:gd name="T81" fmla="*/ 2147483646 h 1020"/>
                <a:gd name="T82" fmla="*/ 2147483646 w 583"/>
                <a:gd name="T83" fmla="*/ 2147483646 h 1020"/>
                <a:gd name="T84" fmla="*/ 2147483646 w 583"/>
                <a:gd name="T85" fmla="*/ 2147483646 h 1020"/>
                <a:gd name="T86" fmla="*/ 2147483646 w 583"/>
                <a:gd name="T87" fmla="*/ 2147483646 h 1020"/>
                <a:gd name="T88" fmla="*/ 2147483646 w 583"/>
                <a:gd name="T89" fmla="*/ 0 h 1020"/>
                <a:gd name="T90" fmla="*/ 2147483646 w 583"/>
                <a:gd name="T91" fmla="*/ 2147483646 h 1020"/>
                <a:gd name="T92" fmla="*/ 2147483646 w 583"/>
                <a:gd name="T93" fmla="*/ 2147483646 h 1020"/>
                <a:gd name="T94" fmla="*/ 2147483646 w 583"/>
                <a:gd name="T95" fmla="*/ 2147483646 h 1020"/>
                <a:gd name="T96" fmla="*/ 2147483646 w 583"/>
                <a:gd name="T97" fmla="*/ 2147483646 h 10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3"/>
                <a:gd name="T148" fmla="*/ 0 h 1020"/>
                <a:gd name="T149" fmla="*/ 583 w 583"/>
                <a:gd name="T150" fmla="*/ 1020 h 10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3" h="1020">
                  <a:moveTo>
                    <a:pt x="311" y="20"/>
                  </a:moveTo>
                  <a:lnTo>
                    <a:pt x="246" y="32"/>
                  </a:lnTo>
                  <a:lnTo>
                    <a:pt x="180" y="60"/>
                  </a:lnTo>
                  <a:lnTo>
                    <a:pt x="118" y="97"/>
                  </a:lnTo>
                  <a:lnTo>
                    <a:pt x="66" y="140"/>
                  </a:lnTo>
                  <a:lnTo>
                    <a:pt x="26" y="183"/>
                  </a:lnTo>
                  <a:lnTo>
                    <a:pt x="3" y="226"/>
                  </a:lnTo>
                  <a:lnTo>
                    <a:pt x="0" y="263"/>
                  </a:lnTo>
                  <a:lnTo>
                    <a:pt x="24" y="292"/>
                  </a:lnTo>
                  <a:lnTo>
                    <a:pt x="100" y="361"/>
                  </a:lnTo>
                  <a:lnTo>
                    <a:pt x="155" y="409"/>
                  </a:lnTo>
                  <a:lnTo>
                    <a:pt x="189" y="438"/>
                  </a:lnTo>
                  <a:lnTo>
                    <a:pt x="213" y="455"/>
                  </a:lnTo>
                  <a:lnTo>
                    <a:pt x="229" y="462"/>
                  </a:lnTo>
                  <a:lnTo>
                    <a:pt x="247" y="469"/>
                  </a:lnTo>
                  <a:lnTo>
                    <a:pt x="270" y="478"/>
                  </a:lnTo>
                  <a:lnTo>
                    <a:pt x="304" y="495"/>
                  </a:lnTo>
                  <a:lnTo>
                    <a:pt x="304" y="523"/>
                  </a:lnTo>
                  <a:lnTo>
                    <a:pt x="303" y="551"/>
                  </a:lnTo>
                  <a:lnTo>
                    <a:pt x="296" y="579"/>
                  </a:lnTo>
                  <a:lnTo>
                    <a:pt x="289" y="610"/>
                  </a:lnTo>
                  <a:lnTo>
                    <a:pt x="275" y="645"/>
                  </a:lnTo>
                  <a:lnTo>
                    <a:pt x="258" y="685"/>
                  </a:lnTo>
                  <a:lnTo>
                    <a:pt x="238" y="732"/>
                  </a:lnTo>
                  <a:lnTo>
                    <a:pt x="214" y="786"/>
                  </a:lnTo>
                  <a:lnTo>
                    <a:pt x="179" y="889"/>
                  </a:lnTo>
                  <a:lnTo>
                    <a:pt x="160" y="962"/>
                  </a:lnTo>
                  <a:lnTo>
                    <a:pt x="155" y="1004"/>
                  </a:lnTo>
                  <a:lnTo>
                    <a:pt x="167" y="1020"/>
                  </a:lnTo>
                  <a:lnTo>
                    <a:pt x="196" y="1009"/>
                  </a:lnTo>
                  <a:lnTo>
                    <a:pt x="247" y="975"/>
                  </a:lnTo>
                  <a:lnTo>
                    <a:pt x="318" y="919"/>
                  </a:lnTo>
                  <a:lnTo>
                    <a:pt x="413" y="844"/>
                  </a:lnTo>
                  <a:lnTo>
                    <a:pt x="475" y="707"/>
                  </a:lnTo>
                  <a:lnTo>
                    <a:pt x="519" y="588"/>
                  </a:lnTo>
                  <a:lnTo>
                    <a:pt x="549" y="483"/>
                  </a:lnTo>
                  <a:lnTo>
                    <a:pt x="568" y="390"/>
                  </a:lnTo>
                  <a:lnTo>
                    <a:pt x="577" y="304"/>
                  </a:lnTo>
                  <a:lnTo>
                    <a:pt x="582" y="227"/>
                  </a:lnTo>
                  <a:lnTo>
                    <a:pt x="582" y="153"/>
                  </a:lnTo>
                  <a:lnTo>
                    <a:pt x="583" y="80"/>
                  </a:lnTo>
                  <a:lnTo>
                    <a:pt x="548" y="36"/>
                  </a:lnTo>
                  <a:lnTo>
                    <a:pt x="506" y="12"/>
                  </a:lnTo>
                  <a:lnTo>
                    <a:pt x="461" y="1"/>
                  </a:lnTo>
                  <a:lnTo>
                    <a:pt x="416" y="0"/>
                  </a:lnTo>
                  <a:lnTo>
                    <a:pt x="375" y="3"/>
                  </a:lnTo>
                  <a:lnTo>
                    <a:pt x="342" y="12"/>
                  </a:lnTo>
                  <a:lnTo>
                    <a:pt x="319" y="17"/>
                  </a:lnTo>
                  <a:lnTo>
                    <a:pt x="311" y="20"/>
                  </a:lnTo>
                  <a:close/>
                </a:path>
              </a:pathLst>
            </a:custGeom>
            <a:solidFill>
              <a:srgbClr val="B842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2" name="Freeform 567"/>
            <p:cNvSpPr>
              <a:spLocks/>
            </p:cNvSpPr>
            <p:nvPr/>
          </p:nvSpPr>
          <p:spPr bwMode="auto">
            <a:xfrm>
              <a:off x="4627563" y="1114425"/>
              <a:ext cx="458788" cy="768350"/>
            </a:xfrm>
            <a:custGeom>
              <a:avLst/>
              <a:gdLst>
                <a:gd name="T0" fmla="*/ 2147483646 w 577"/>
                <a:gd name="T1" fmla="*/ 2147483646 h 969"/>
                <a:gd name="T2" fmla="*/ 2147483646 w 577"/>
                <a:gd name="T3" fmla="*/ 2147483646 h 969"/>
                <a:gd name="T4" fmla="*/ 2147483646 w 577"/>
                <a:gd name="T5" fmla="*/ 2147483646 h 969"/>
                <a:gd name="T6" fmla="*/ 2147483646 w 577"/>
                <a:gd name="T7" fmla="*/ 2147483646 h 969"/>
                <a:gd name="T8" fmla="*/ 2147483646 w 577"/>
                <a:gd name="T9" fmla="*/ 2147483646 h 969"/>
                <a:gd name="T10" fmla="*/ 2147483646 w 577"/>
                <a:gd name="T11" fmla="*/ 2147483646 h 969"/>
                <a:gd name="T12" fmla="*/ 2147483646 w 577"/>
                <a:gd name="T13" fmla="*/ 2147483646 h 969"/>
                <a:gd name="T14" fmla="*/ 0 w 577"/>
                <a:gd name="T15" fmla="*/ 2147483646 h 969"/>
                <a:gd name="T16" fmla="*/ 2147483646 w 577"/>
                <a:gd name="T17" fmla="*/ 2147483646 h 969"/>
                <a:gd name="T18" fmla="*/ 2147483646 w 577"/>
                <a:gd name="T19" fmla="*/ 2147483646 h 969"/>
                <a:gd name="T20" fmla="*/ 2147483646 w 577"/>
                <a:gd name="T21" fmla="*/ 2147483646 h 969"/>
                <a:gd name="T22" fmla="*/ 2147483646 w 577"/>
                <a:gd name="T23" fmla="*/ 2147483646 h 969"/>
                <a:gd name="T24" fmla="*/ 2147483646 w 577"/>
                <a:gd name="T25" fmla="*/ 2147483646 h 969"/>
                <a:gd name="T26" fmla="*/ 2147483646 w 577"/>
                <a:gd name="T27" fmla="*/ 2147483646 h 969"/>
                <a:gd name="T28" fmla="*/ 2147483646 w 577"/>
                <a:gd name="T29" fmla="*/ 2147483646 h 969"/>
                <a:gd name="T30" fmla="*/ 2147483646 w 577"/>
                <a:gd name="T31" fmla="*/ 2147483646 h 969"/>
                <a:gd name="T32" fmla="*/ 2147483646 w 577"/>
                <a:gd name="T33" fmla="*/ 2147483646 h 969"/>
                <a:gd name="T34" fmla="*/ 2147483646 w 577"/>
                <a:gd name="T35" fmla="*/ 2147483646 h 969"/>
                <a:gd name="T36" fmla="*/ 2147483646 w 577"/>
                <a:gd name="T37" fmla="*/ 2147483646 h 969"/>
                <a:gd name="T38" fmla="*/ 2147483646 w 577"/>
                <a:gd name="T39" fmla="*/ 2147483646 h 969"/>
                <a:gd name="T40" fmla="*/ 2147483646 w 577"/>
                <a:gd name="T41" fmla="*/ 2147483646 h 969"/>
                <a:gd name="T42" fmla="*/ 2147483646 w 577"/>
                <a:gd name="T43" fmla="*/ 2147483646 h 969"/>
                <a:gd name="T44" fmla="*/ 2147483646 w 577"/>
                <a:gd name="T45" fmla="*/ 2147483646 h 969"/>
                <a:gd name="T46" fmla="*/ 2147483646 w 577"/>
                <a:gd name="T47" fmla="*/ 2147483646 h 969"/>
                <a:gd name="T48" fmla="*/ 2147483646 w 577"/>
                <a:gd name="T49" fmla="*/ 2147483646 h 969"/>
                <a:gd name="T50" fmla="*/ 2147483646 w 577"/>
                <a:gd name="T51" fmla="*/ 2147483646 h 969"/>
                <a:gd name="T52" fmla="*/ 2147483646 w 577"/>
                <a:gd name="T53" fmla="*/ 2147483646 h 969"/>
                <a:gd name="T54" fmla="*/ 2147483646 w 577"/>
                <a:gd name="T55" fmla="*/ 2147483646 h 969"/>
                <a:gd name="T56" fmla="*/ 2147483646 w 577"/>
                <a:gd name="T57" fmla="*/ 2147483646 h 969"/>
                <a:gd name="T58" fmla="*/ 2147483646 w 577"/>
                <a:gd name="T59" fmla="*/ 2147483646 h 969"/>
                <a:gd name="T60" fmla="*/ 2147483646 w 577"/>
                <a:gd name="T61" fmla="*/ 2147483646 h 969"/>
                <a:gd name="T62" fmla="*/ 2147483646 w 577"/>
                <a:gd name="T63" fmla="*/ 2147483646 h 969"/>
                <a:gd name="T64" fmla="*/ 2147483646 w 577"/>
                <a:gd name="T65" fmla="*/ 2147483646 h 969"/>
                <a:gd name="T66" fmla="*/ 2147483646 w 577"/>
                <a:gd name="T67" fmla="*/ 2147483646 h 969"/>
                <a:gd name="T68" fmla="*/ 2147483646 w 577"/>
                <a:gd name="T69" fmla="*/ 2147483646 h 969"/>
                <a:gd name="T70" fmla="*/ 2147483646 w 577"/>
                <a:gd name="T71" fmla="*/ 2147483646 h 969"/>
                <a:gd name="T72" fmla="*/ 2147483646 w 577"/>
                <a:gd name="T73" fmla="*/ 2147483646 h 969"/>
                <a:gd name="T74" fmla="*/ 2147483646 w 577"/>
                <a:gd name="T75" fmla="*/ 2147483646 h 969"/>
                <a:gd name="T76" fmla="*/ 2147483646 w 577"/>
                <a:gd name="T77" fmla="*/ 2147483646 h 969"/>
                <a:gd name="T78" fmla="*/ 2147483646 w 577"/>
                <a:gd name="T79" fmla="*/ 2147483646 h 969"/>
                <a:gd name="T80" fmla="*/ 2147483646 w 577"/>
                <a:gd name="T81" fmla="*/ 2147483646 h 969"/>
                <a:gd name="T82" fmla="*/ 2147483646 w 577"/>
                <a:gd name="T83" fmla="*/ 2147483646 h 969"/>
                <a:gd name="T84" fmla="*/ 2147483646 w 577"/>
                <a:gd name="T85" fmla="*/ 2147483646 h 969"/>
                <a:gd name="T86" fmla="*/ 2147483646 w 577"/>
                <a:gd name="T87" fmla="*/ 2147483646 h 969"/>
                <a:gd name="T88" fmla="*/ 2147483646 w 577"/>
                <a:gd name="T89" fmla="*/ 0 h 969"/>
                <a:gd name="T90" fmla="*/ 2147483646 w 577"/>
                <a:gd name="T91" fmla="*/ 2147483646 h 969"/>
                <a:gd name="T92" fmla="*/ 2147483646 w 577"/>
                <a:gd name="T93" fmla="*/ 2147483646 h 969"/>
                <a:gd name="T94" fmla="*/ 2147483646 w 577"/>
                <a:gd name="T95" fmla="*/ 2147483646 h 969"/>
                <a:gd name="T96" fmla="*/ 2147483646 w 577"/>
                <a:gd name="T97" fmla="*/ 2147483646 h 9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7"/>
                <a:gd name="T148" fmla="*/ 0 h 969"/>
                <a:gd name="T149" fmla="*/ 577 w 577"/>
                <a:gd name="T150" fmla="*/ 969 h 9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7" h="969">
                  <a:moveTo>
                    <a:pt x="311" y="18"/>
                  </a:moveTo>
                  <a:lnTo>
                    <a:pt x="246" y="30"/>
                  </a:lnTo>
                  <a:lnTo>
                    <a:pt x="180" y="58"/>
                  </a:lnTo>
                  <a:lnTo>
                    <a:pt x="118" y="95"/>
                  </a:lnTo>
                  <a:lnTo>
                    <a:pt x="66" y="138"/>
                  </a:lnTo>
                  <a:lnTo>
                    <a:pt x="26" y="181"/>
                  </a:lnTo>
                  <a:lnTo>
                    <a:pt x="3" y="224"/>
                  </a:lnTo>
                  <a:lnTo>
                    <a:pt x="0" y="261"/>
                  </a:lnTo>
                  <a:lnTo>
                    <a:pt x="24" y="290"/>
                  </a:lnTo>
                  <a:lnTo>
                    <a:pt x="100" y="359"/>
                  </a:lnTo>
                  <a:lnTo>
                    <a:pt x="155" y="407"/>
                  </a:lnTo>
                  <a:lnTo>
                    <a:pt x="189" y="436"/>
                  </a:lnTo>
                  <a:lnTo>
                    <a:pt x="213" y="453"/>
                  </a:lnTo>
                  <a:lnTo>
                    <a:pt x="229" y="460"/>
                  </a:lnTo>
                  <a:lnTo>
                    <a:pt x="247" y="467"/>
                  </a:lnTo>
                  <a:lnTo>
                    <a:pt x="270" y="476"/>
                  </a:lnTo>
                  <a:lnTo>
                    <a:pt x="304" y="493"/>
                  </a:lnTo>
                  <a:lnTo>
                    <a:pt x="304" y="520"/>
                  </a:lnTo>
                  <a:lnTo>
                    <a:pt x="303" y="545"/>
                  </a:lnTo>
                  <a:lnTo>
                    <a:pt x="299" y="572"/>
                  </a:lnTo>
                  <a:lnTo>
                    <a:pt x="291" y="601"/>
                  </a:lnTo>
                  <a:lnTo>
                    <a:pt x="279" y="633"/>
                  </a:lnTo>
                  <a:lnTo>
                    <a:pt x="263" y="670"/>
                  </a:lnTo>
                  <a:lnTo>
                    <a:pt x="242" y="716"/>
                  </a:lnTo>
                  <a:lnTo>
                    <a:pt x="218" y="772"/>
                  </a:lnTo>
                  <a:lnTo>
                    <a:pt x="187" y="870"/>
                  </a:lnTo>
                  <a:lnTo>
                    <a:pt x="176" y="935"/>
                  </a:lnTo>
                  <a:lnTo>
                    <a:pt x="181" y="965"/>
                  </a:lnTo>
                  <a:lnTo>
                    <a:pt x="204" y="969"/>
                  </a:lnTo>
                  <a:lnTo>
                    <a:pt x="241" y="949"/>
                  </a:lnTo>
                  <a:lnTo>
                    <a:pt x="291" y="911"/>
                  </a:lnTo>
                  <a:lnTo>
                    <a:pt x="353" y="858"/>
                  </a:lnTo>
                  <a:lnTo>
                    <a:pt x="427" y="797"/>
                  </a:lnTo>
                  <a:lnTo>
                    <a:pt x="482" y="663"/>
                  </a:lnTo>
                  <a:lnTo>
                    <a:pt x="523" y="544"/>
                  </a:lnTo>
                  <a:lnTo>
                    <a:pt x="551" y="439"/>
                  </a:lnTo>
                  <a:lnTo>
                    <a:pt x="567" y="348"/>
                  </a:lnTo>
                  <a:lnTo>
                    <a:pt x="573" y="266"/>
                  </a:lnTo>
                  <a:lnTo>
                    <a:pt x="577" y="196"/>
                  </a:lnTo>
                  <a:lnTo>
                    <a:pt x="576" y="135"/>
                  </a:lnTo>
                  <a:lnTo>
                    <a:pt x="576" y="84"/>
                  </a:lnTo>
                  <a:lnTo>
                    <a:pt x="539" y="39"/>
                  </a:lnTo>
                  <a:lnTo>
                    <a:pt x="499" y="14"/>
                  </a:lnTo>
                  <a:lnTo>
                    <a:pt x="456" y="1"/>
                  </a:lnTo>
                  <a:lnTo>
                    <a:pt x="413" y="0"/>
                  </a:lnTo>
                  <a:lnTo>
                    <a:pt x="372" y="4"/>
                  </a:lnTo>
                  <a:lnTo>
                    <a:pt x="341" y="10"/>
                  </a:lnTo>
                  <a:lnTo>
                    <a:pt x="319" y="15"/>
                  </a:lnTo>
                  <a:lnTo>
                    <a:pt x="311" y="18"/>
                  </a:lnTo>
                  <a:close/>
                </a:path>
              </a:pathLst>
            </a:custGeom>
            <a:solidFill>
              <a:srgbClr val="B03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3" name="Freeform 568"/>
            <p:cNvSpPr>
              <a:spLocks/>
            </p:cNvSpPr>
            <p:nvPr/>
          </p:nvSpPr>
          <p:spPr bwMode="auto">
            <a:xfrm>
              <a:off x="4627563" y="1116013"/>
              <a:ext cx="454025" cy="733425"/>
            </a:xfrm>
            <a:custGeom>
              <a:avLst/>
              <a:gdLst>
                <a:gd name="T0" fmla="*/ 2147483646 w 572"/>
                <a:gd name="T1" fmla="*/ 2147483646 h 924"/>
                <a:gd name="T2" fmla="*/ 2147483646 w 572"/>
                <a:gd name="T3" fmla="*/ 2147483646 h 924"/>
                <a:gd name="T4" fmla="*/ 2147483646 w 572"/>
                <a:gd name="T5" fmla="*/ 2147483646 h 924"/>
                <a:gd name="T6" fmla="*/ 2147483646 w 572"/>
                <a:gd name="T7" fmla="*/ 2147483646 h 924"/>
                <a:gd name="T8" fmla="*/ 2147483646 w 572"/>
                <a:gd name="T9" fmla="*/ 2147483646 h 924"/>
                <a:gd name="T10" fmla="*/ 2147483646 w 572"/>
                <a:gd name="T11" fmla="*/ 2147483646 h 924"/>
                <a:gd name="T12" fmla="*/ 2147483646 w 572"/>
                <a:gd name="T13" fmla="*/ 2147483646 h 924"/>
                <a:gd name="T14" fmla="*/ 0 w 572"/>
                <a:gd name="T15" fmla="*/ 2147483646 h 924"/>
                <a:gd name="T16" fmla="*/ 2147483646 w 572"/>
                <a:gd name="T17" fmla="*/ 2147483646 h 924"/>
                <a:gd name="T18" fmla="*/ 2147483646 w 572"/>
                <a:gd name="T19" fmla="*/ 2147483646 h 924"/>
                <a:gd name="T20" fmla="*/ 2147483646 w 572"/>
                <a:gd name="T21" fmla="*/ 2147483646 h 924"/>
                <a:gd name="T22" fmla="*/ 2147483646 w 572"/>
                <a:gd name="T23" fmla="*/ 2147483646 h 924"/>
                <a:gd name="T24" fmla="*/ 2147483646 w 572"/>
                <a:gd name="T25" fmla="*/ 2147483646 h 924"/>
                <a:gd name="T26" fmla="*/ 2147483646 w 572"/>
                <a:gd name="T27" fmla="*/ 2147483646 h 924"/>
                <a:gd name="T28" fmla="*/ 2147483646 w 572"/>
                <a:gd name="T29" fmla="*/ 2147483646 h 924"/>
                <a:gd name="T30" fmla="*/ 2147483646 w 572"/>
                <a:gd name="T31" fmla="*/ 2147483646 h 924"/>
                <a:gd name="T32" fmla="*/ 2147483646 w 572"/>
                <a:gd name="T33" fmla="*/ 2147483646 h 924"/>
                <a:gd name="T34" fmla="*/ 2147483646 w 572"/>
                <a:gd name="T35" fmla="*/ 2147483646 h 924"/>
                <a:gd name="T36" fmla="*/ 2147483646 w 572"/>
                <a:gd name="T37" fmla="*/ 2147483646 h 924"/>
                <a:gd name="T38" fmla="*/ 2147483646 w 572"/>
                <a:gd name="T39" fmla="*/ 2147483646 h 924"/>
                <a:gd name="T40" fmla="*/ 2147483646 w 572"/>
                <a:gd name="T41" fmla="*/ 2147483646 h 924"/>
                <a:gd name="T42" fmla="*/ 2147483646 w 572"/>
                <a:gd name="T43" fmla="*/ 2147483646 h 924"/>
                <a:gd name="T44" fmla="*/ 2147483646 w 572"/>
                <a:gd name="T45" fmla="*/ 2147483646 h 924"/>
                <a:gd name="T46" fmla="*/ 2147483646 w 572"/>
                <a:gd name="T47" fmla="*/ 2147483646 h 924"/>
                <a:gd name="T48" fmla="*/ 2147483646 w 572"/>
                <a:gd name="T49" fmla="*/ 2147483646 h 924"/>
                <a:gd name="T50" fmla="*/ 2147483646 w 572"/>
                <a:gd name="T51" fmla="*/ 2147483646 h 924"/>
                <a:gd name="T52" fmla="*/ 2147483646 w 572"/>
                <a:gd name="T53" fmla="*/ 2147483646 h 924"/>
                <a:gd name="T54" fmla="*/ 2147483646 w 572"/>
                <a:gd name="T55" fmla="*/ 2147483646 h 924"/>
                <a:gd name="T56" fmla="*/ 2147483646 w 572"/>
                <a:gd name="T57" fmla="*/ 2147483646 h 924"/>
                <a:gd name="T58" fmla="*/ 2147483646 w 572"/>
                <a:gd name="T59" fmla="*/ 2147483646 h 924"/>
                <a:gd name="T60" fmla="*/ 2147483646 w 572"/>
                <a:gd name="T61" fmla="*/ 2147483646 h 924"/>
                <a:gd name="T62" fmla="*/ 2147483646 w 572"/>
                <a:gd name="T63" fmla="*/ 2147483646 h 924"/>
                <a:gd name="T64" fmla="*/ 2147483646 w 572"/>
                <a:gd name="T65" fmla="*/ 2147483646 h 924"/>
                <a:gd name="T66" fmla="*/ 2147483646 w 572"/>
                <a:gd name="T67" fmla="*/ 2147483646 h 924"/>
                <a:gd name="T68" fmla="*/ 2147483646 w 572"/>
                <a:gd name="T69" fmla="*/ 2147483646 h 924"/>
                <a:gd name="T70" fmla="*/ 2147483646 w 572"/>
                <a:gd name="T71" fmla="*/ 2147483646 h 924"/>
                <a:gd name="T72" fmla="*/ 2147483646 w 572"/>
                <a:gd name="T73" fmla="*/ 2147483646 h 924"/>
                <a:gd name="T74" fmla="*/ 2147483646 w 572"/>
                <a:gd name="T75" fmla="*/ 2147483646 h 924"/>
                <a:gd name="T76" fmla="*/ 2147483646 w 572"/>
                <a:gd name="T77" fmla="*/ 2147483646 h 924"/>
                <a:gd name="T78" fmla="*/ 2147483646 w 572"/>
                <a:gd name="T79" fmla="*/ 2147483646 h 924"/>
                <a:gd name="T80" fmla="*/ 2147483646 w 572"/>
                <a:gd name="T81" fmla="*/ 2147483646 h 924"/>
                <a:gd name="T82" fmla="*/ 2147483646 w 572"/>
                <a:gd name="T83" fmla="*/ 2147483646 h 924"/>
                <a:gd name="T84" fmla="*/ 2147483646 w 572"/>
                <a:gd name="T85" fmla="*/ 2147483646 h 924"/>
                <a:gd name="T86" fmla="*/ 2147483646 w 572"/>
                <a:gd name="T87" fmla="*/ 2147483646 h 924"/>
                <a:gd name="T88" fmla="*/ 2147483646 w 572"/>
                <a:gd name="T89" fmla="*/ 0 h 924"/>
                <a:gd name="T90" fmla="*/ 2147483646 w 572"/>
                <a:gd name="T91" fmla="*/ 2147483646 h 924"/>
                <a:gd name="T92" fmla="*/ 2147483646 w 572"/>
                <a:gd name="T93" fmla="*/ 2147483646 h 924"/>
                <a:gd name="T94" fmla="*/ 2147483646 w 572"/>
                <a:gd name="T95" fmla="*/ 2147483646 h 924"/>
                <a:gd name="T96" fmla="*/ 2147483646 w 572"/>
                <a:gd name="T97" fmla="*/ 2147483646 h 9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2"/>
                <a:gd name="T148" fmla="*/ 0 h 924"/>
                <a:gd name="T149" fmla="*/ 572 w 572"/>
                <a:gd name="T150" fmla="*/ 924 h 9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2" h="924">
                  <a:moveTo>
                    <a:pt x="311" y="15"/>
                  </a:moveTo>
                  <a:lnTo>
                    <a:pt x="246" y="27"/>
                  </a:lnTo>
                  <a:lnTo>
                    <a:pt x="180" y="55"/>
                  </a:lnTo>
                  <a:lnTo>
                    <a:pt x="118" y="92"/>
                  </a:lnTo>
                  <a:lnTo>
                    <a:pt x="66" y="135"/>
                  </a:lnTo>
                  <a:lnTo>
                    <a:pt x="26" y="178"/>
                  </a:lnTo>
                  <a:lnTo>
                    <a:pt x="3" y="221"/>
                  </a:lnTo>
                  <a:lnTo>
                    <a:pt x="0" y="258"/>
                  </a:lnTo>
                  <a:lnTo>
                    <a:pt x="24" y="287"/>
                  </a:lnTo>
                  <a:lnTo>
                    <a:pt x="100" y="356"/>
                  </a:lnTo>
                  <a:lnTo>
                    <a:pt x="155" y="404"/>
                  </a:lnTo>
                  <a:lnTo>
                    <a:pt x="189" y="433"/>
                  </a:lnTo>
                  <a:lnTo>
                    <a:pt x="213" y="450"/>
                  </a:lnTo>
                  <a:lnTo>
                    <a:pt x="229" y="457"/>
                  </a:lnTo>
                  <a:lnTo>
                    <a:pt x="247" y="464"/>
                  </a:lnTo>
                  <a:lnTo>
                    <a:pt x="270" y="473"/>
                  </a:lnTo>
                  <a:lnTo>
                    <a:pt x="304" y="490"/>
                  </a:lnTo>
                  <a:lnTo>
                    <a:pt x="304" y="516"/>
                  </a:lnTo>
                  <a:lnTo>
                    <a:pt x="304" y="541"/>
                  </a:lnTo>
                  <a:lnTo>
                    <a:pt x="300" y="565"/>
                  </a:lnTo>
                  <a:lnTo>
                    <a:pt x="294" y="592"/>
                  </a:lnTo>
                  <a:lnTo>
                    <a:pt x="282" y="621"/>
                  </a:lnTo>
                  <a:lnTo>
                    <a:pt x="267" y="656"/>
                  </a:lnTo>
                  <a:lnTo>
                    <a:pt x="247" y="699"/>
                  </a:lnTo>
                  <a:lnTo>
                    <a:pt x="224" y="755"/>
                  </a:lnTo>
                  <a:lnTo>
                    <a:pt x="196" y="851"/>
                  </a:lnTo>
                  <a:lnTo>
                    <a:pt x="193" y="905"/>
                  </a:lnTo>
                  <a:lnTo>
                    <a:pt x="209" y="924"/>
                  </a:lnTo>
                  <a:lnTo>
                    <a:pt x="242" y="918"/>
                  </a:lnTo>
                  <a:lnTo>
                    <a:pt x="285" y="888"/>
                  </a:lnTo>
                  <a:lnTo>
                    <a:pt x="336" y="846"/>
                  </a:lnTo>
                  <a:lnTo>
                    <a:pt x="387" y="795"/>
                  </a:lnTo>
                  <a:lnTo>
                    <a:pt x="439" y="747"/>
                  </a:lnTo>
                  <a:lnTo>
                    <a:pt x="491" y="618"/>
                  </a:lnTo>
                  <a:lnTo>
                    <a:pt x="528" y="500"/>
                  </a:lnTo>
                  <a:lnTo>
                    <a:pt x="552" y="395"/>
                  </a:lnTo>
                  <a:lnTo>
                    <a:pt x="566" y="306"/>
                  </a:lnTo>
                  <a:lnTo>
                    <a:pt x="571" y="229"/>
                  </a:lnTo>
                  <a:lnTo>
                    <a:pt x="572" y="165"/>
                  </a:lnTo>
                  <a:lnTo>
                    <a:pt x="570" y="117"/>
                  </a:lnTo>
                  <a:lnTo>
                    <a:pt x="568" y="84"/>
                  </a:lnTo>
                  <a:lnTo>
                    <a:pt x="532" y="40"/>
                  </a:lnTo>
                  <a:lnTo>
                    <a:pt x="492" y="15"/>
                  </a:lnTo>
                  <a:lnTo>
                    <a:pt x="449" y="1"/>
                  </a:lnTo>
                  <a:lnTo>
                    <a:pt x="409" y="0"/>
                  </a:lnTo>
                  <a:lnTo>
                    <a:pt x="370" y="2"/>
                  </a:lnTo>
                  <a:lnTo>
                    <a:pt x="339" y="8"/>
                  </a:lnTo>
                  <a:lnTo>
                    <a:pt x="318" y="13"/>
                  </a:lnTo>
                  <a:lnTo>
                    <a:pt x="311" y="15"/>
                  </a:lnTo>
                  <a:close/>
                </a:path>
              </a:pathLst>
            </a:custGeom>
            <a:solidFill>
              <a:srgbClr val="A629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4" name="Freeform 569"/>
            <p:cNvSpPr>
              <a:spLocks/>
            </p:cNvSpPr>
            <p:nvPr/>
          </p:nvSpPr>
          <p:spPr bwMode="auto">
            <a:xfrm>
              <a:off x="4627563" y="1117600"/>
              <a:ext cx="450850" cy="701675"/>
            </a:xfrm>
            <a:custGeom>
              <a:avLst/>
              <a:gdLst>
                <a:gd name="T0" fmla="*/ 2147483646 w 567"/>
                <a:gd name="T1" fmla="*/ 2147483646 h 884"/>
                <a:gd name="T2" fmla="*/ 2147483646 w 567"/>
                <a:gd name="T3" fmla="*/ 2147483646 h 884"/>
                <a:gd name="T4" fmla="*/ 2147483646 w 567"/>
                <a:gd name="T5" fmla="*/ 2147483646 h 884"/>
                <a:gd name="T6" fmla="*/ 2147483646 w 567"/>
                <a:gd name="T7" fmla="*/ 2147483646 h 884"/>
                <a:gd name="T8" fmla="*/ 2147483646 w 567"/>
                <a:gd name="T9" fmla="*/ 2147483646 h 884"/>
                <a:gd name="T10" fmla="*/ 2147483646 w 567"/>
                <a:gd name="T11" fmla="*/ 2147483646 h 884"/>
                <a:gd name="T12" fmla="*/ 2147483646 w 567"/>
                <a:gd name="T13" fmla="*/ 2147483646 h 884"/>
                <a:gd name="T14" fmla="*/ 0 w 567"/>
                <a:gd name="T15" fmla="*/ 2147483646 h 884"/>
                <a:gd name="T16" fmla="*/ 2147483646 w 567"/>
                <a:gd name="T17" fmla="*/ 2147483646 h 884"/>
                <a:gd name="T18" fmla="*/ 2147483646 w 567"/>
                <a:gd name="T19" fmla="*/ 2147483646 h 884"/>
                <a:gd name="T20" fmla="*/ 2147483646 w 567"/>
                <a:gd name="T21" fmla="*/ 2147483646 h 884"/>
                <a:gd name="T22" fmla="*/ 2147483646 w 567"/>
                <a:gd name="T23" fmla="*/ 2147483646 h 884"/>
                <a:gd name="T24" fmla="*/ 2147483646 w 567"/>
                <a:gd name="T25" fmla="*/ 2147483646 h 884"/>
                <a:gd name="T26" fmla="*/ 2147483646 w 567"/>
                <a:gd name="T27" fmla="*/ 2147483646 h 884"/>
                <a:gd name="T28" fmla="*/ 2147483646 w 567"/>
                <a:gd name="T29" fmla="*/ 2147483646 h 884"/>
                <a:gd name="T30" fmla="*/ 2147483646 w 567"/>
                <a:gd name="T31" fmla="*/ 2147483646 h 884"/>
                <a:gd name="T32" fmla="*/ 2147483646 w 567"/>
                <a:gd name="T33" fmla="*/ 2147483646 h 884"/>
                <a:gd name="T34" fmla="*/ 2147483646 w 567"/>
                <a:gd name="T35" fmla="*/ 2147483646 h 884"/>
                <a:gd name="T36" fmla="*/ 2147483646 w 567"/>
                <a:gd name="T37" fmla="*/ 2147483646 h 884"/>
                <a:gd name="T38" fmla="*/ 2147483646 w 567"/>
                <a:gd name="T39" fmla="*/ 2147483646 h 884"/>
                <a:gd name="T40" fmla="*/ 2147483646 w 567"/>
                <a:gd name="T41" fmla="*/ 2147483646 h 884"/>
                <a:gd name="T42" fmla="*/ 2147483646 w 567"/>
                <a:gd name="T43" fmla="*/ 2147483646 h 884"/>
                <a:gd name="T44" fmla="*/ 2147483646 w 567"/>
                <a:gd name="T45" fmla="*/ 2147483646 h 884"/>
                <a:gd name="T46" fmla="*/ 2147483646 w 567"/>
                <a:gd name="T47" fmla="*/ 2147483646 h 884"/>
                <a:gd name="T48" fmla="*/ 2147483646 w 567"/>
                <a:gd name="T49" fmla="*/ 2147483646 h 884"/>
                <a:gd name="T50" fmla="*/ 2147483646 w 567"/>
                <a:gd name="T51" fmla="*/ 2147483646 h 884"/>
                <a:gd name="T52" fmla="*/ 2147483646 w 567"/>
                <a:gd name="T53" fmla="*/ 2147483646 h 884"/>
                <a:gd name="T54" fmla="*/ 2147483646 w 567"/>
                <a:gd name="T55" fmla="*/ 2147483646 h 884"/>
                <a:gd name="T56" fmla="*/ 2147483646 w 567"/>
                <a:gd name="T57" fmla="*/ 2147483646 h 884"/>
                <a:gd name="T58" fmla="*/ 2147483646 w 567"/>
                <a:gd name="T59" fmla="*/ 2147483646 h 884"/>
                <a:gd name="T60" fmla="*/ 2147483646 w 567"/>
                <a:gd name="T61" fmla="*/ 2147483646 h 884"/>
                <a:gd name="T62" fmla="*/ 2147483646 w 567"/>
                <a:gd name="T63" fmla="*/ 2147483646 h 884"/>
                <a:gd name="T64" fmla="*/ 2147483646 w 567"/>
                <a:gd name="T65" fmla="*/ 2147483646 h 884"/>
                <a:gd name="T66" fmla="*/ 2147483646 w 567"/>
                <a:gd name="T67" fmla="*/ 2147483646 h 884"/>
                <a:gd name="T68" fmla="*/ 2147483646 w 567"/>
                <a:gd name="T69" fmla="*/ 2147483646 h 884"/>
                <a:gd name="T70" fmla="*/ 2147483646 w 567"/>
                <a:gd name="T71" fmla="*/ 2147483646 h 884"/>
                <a:gd name="T72" fmla="*/ 2147483646 w 567"/>
                <a:gd name="T73" fmla="*/ 2147483646 h 884"/>
                <a:gd name="T74" fmla="*/ 2147483646 w 567"/>
                <a:gd name="T75" fmla="*/ 2147483646 h 884"/>
                <a:gd name="T76" fmla="*/ 2147483646 w 567"/>
                <a:gd name="T77" fmla="*/ 2147483646 h 884"/>
                <a:gd name="T78" fmla="*/ 2147483646 w 567"/>
                <a:gd name="T79" fmla="*/ 2147483646 h 884"/>
                <a:gd name="T80" fmla="*/ 2147483646 w 567"/>
                <a:gd name="T81" fmla="*/ 2147483646 h 884"/>
                <a:gd name="T82" fmla="*/ 2147483646 w 567"/>
                <a:gd name="T83" fmla="*/ 2147483646 h 884"/>
                <a:gd name="T84" fmla="*/ 2147483646 w 567"/>
                <a:gd name="T85" fmla="*/ 2147483646 h 884"/>
                <a:gd name="T86" fmla="*/ 2147483646 w 567"/>
                <a:gd name="T87" fmla="*/ 2147483646 h 884"/>
                <a:gd name="T88" fmla="*/ 2147483646 w 567"/>
                <a:gd name="T89" fmla="*/ 0 h 884"/>
                <a:gd name="T90" fmla="*/ 2147483646 w 567"/>
                <a:gd name="T91" fmla="*/ 2147483646 h 884"/>
                <a:gd name="T92" fmla="*/ 2147483646 w 567"/>
                <a:gd name="T93" fmla="*/ 2147483646 h 884"/>
                <a:gd name="T94" fmla="*/ 2147483646 w 567"/>
                <a:gd name="T95" fmla="*/ 2147483646 h 884"/>
                <a:gd name="T96" fmla="*/ 2147483646 w 567"/>
                <a:gd name="T97" fmla="*/ 2147483646 h 8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7"/>
                <a:gd name="T148" fmla="*/ 0 h 884"/>
                <a:gd name="T149" fmla="*/ 567 w 567"/>
                <a:gd name="T150" fmla="*/ 884 h 8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7" h="884">
                  <a:moveTo>
                    <a:pt x="311" y="13"/>
                  </a:moveTo>
                  <a:lnTo>
                    <a:pt x="246" y="25"/>
                  </a:lnTo>
                  <a:lnTo>
                    <a:pt x="180" y="53"/>
                  </a:lnTo>
                  <a:lnTo>
                    <a:pt x="118" y="90"/>
                  </a:lnTo>
                  <a:lnTo>
                    <a:pt x="66" y="133"/>
                  </a:lnTo>
                  <a:lnTo>
                    <a:pt x="26" y="176"/>
                  </a:lnTo>
                  <a:lnTo>
                    <a:pt x="3" y="219"/>
                  </a:lnTo>
                  <a:lnTo>
                    <a:pt x="0" y="256"/>
                  </a:lnTo>
                  <a:lnTo>
                    <a:pt x="24" y="285"/>
                  </a:lnTo>
                  <a:lnTo>
                    <a:pt x="100" y="354"/>
                  </a:lnTo>
                  <a:lnTo>
                    <a:pt x="155" y="402"/>
                  </a:lnTo>
                  <a:lnTo>
                    <a:pt x="189" y="431"/>
                  </a:lnTo>
                  <a:lnTo>
                    <a:pt x="213" y="448"/>
                  </a:lnTo>
                  <a:lnTo>
                    <a:pt x="229" y="455"/>
                  </a:lnTo>
                  <a:lnTo>
                    <a:pt x="247" y="462"/>
                  </a:lnTo>
                  <a:lnTo>
                    <a:pt x="270" y="471"/>
                  </a:lnTo>
                  <a:lnTo>
                    <a:pt x="304" y="488"/>
                  </a:lnTo>
                  <a:lnTo>
                    <a:pt x="305" y="514"/>
                  </a:lnTo>
                  <a:lnTo>
                    <a:pt x="305" y="536"/>
                  </a:lnTo>
                  <a:lnTo>
                    <a:pt x="301" y="558"/>
                  </a:lnTo>
                  <a:lnTo>
                    <a:pt x="296" y="582"/>
                  </a:lnTo>
                  <a:lnTo>
                    <a:pt x="285" y="609"/>
                  </a:lnTo>
                  <a:lnTo>
                    <a:pt x="271" y="643"/>
                  </a:lnTo>
                  <a:lnTo>
                    <a:pt x="251" y="684"/>
                  </a:lnTo>
                  <a:lnTo>
                    <a:pt x="228" y="738"/>
                  </a:lnTo>
                  <a:lnTo>
                    <a:pt x="204" y="830"/>
                  </a:lnTo>
                  <a:lnTo>
                    <a:pt x="210" y="875"/>
                  </a:lnTo>
                  <a:lnTo>
                    <a:pt x="237" y="884"/>
                  </a:lnTo>
                  <a:lnTo>
                    <a:pt x="280" y="867"/>
                  </a:lnTo>
                  <a:lnTo>
                    <a:pt x="328" y="827"/>
                  </a:lnTo>
                  <a:lnTo>
                    <a:pt x="379" y="781"/>
                  </a:lnTo>
                  <a:lnTo>
                    <a:pt x="423" y="734"/>
                  </a:lnTo>
                  <a:lnTo>
                    <a:pt x="453" y="700"/>
                  </a:lnTo>
                  <a:lnTo>
                    <a:pt x="500" y="573"/>
                  </a:lnTo>
                  <a:lnTo>
                    <a:pt x="532" y="457"/>
                  </a:lnTo>
                  <a:lnTo>
                    <a:pt x="552" y="353"/>
                  </a:lnTo>
                  <a:lnTo>
                    <a:pt x="563" y="264"/>
                  </a:lnTo>
                  <a:lnTo>
                    <a:pt x="567" y="190"/>
                  </a:lnTo>
                  <a:lnTo>
                    <a:pt x="566" y="134"/>
                  </a:lnTo>
                  <a:lnTo>
                    <a:pt x="563" y="100"/>
                  </a:lnTo>
                  <a:lnTo>
                    <a:pt x="561" y="89"/>
                  </a:lnTo>
                  <a:lnTo>
                    <a:pt x="525" y="44"/>
                  </a:lnTo>
                  <a:lnTo>
                    <a:pt x="487" y="18"/>
                  </a:lnTo>
                  <a:lnTo>
                    <a:pt x="446" y="3"/>
                  </a:lnTo>
                  <a:lnTo>
                    <a:pt x="405" y="0"/>
                  </a:lnTo>
                  <a:lnTo>
                    <a:pt x="367" y="1"/>
                  </a:lnTo>
                  <a:lnTo>
                    <a:pt x="338" y="8"/>
                  </a:lnTo>
                  <a:lnTo>
                    <a:pt x="318" y="11"/>
                  </a:lnTo>
                  <a:lnTo>
                    <a:pt x="311" y="13"/>
                  </a:lnTo>
                  <a:close/>
                </a:path>
              </a:pathLst>
            </a:custGeom>
            <a:solidFill>
              <a:srgbClr val="9E1F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5" name="Freeform 570"/>
            <p:cNvSpPr>
              <a:spLocks/>
            </p:cNvSpPr>
            <p:nvPr/>
          </p:nvSpPr>
          <p:spPr bwMode="auto">
            <a:xfrm>
              <a:off x="4483100" y="1323975"/>
              <a:ext cx="360363" cy="481013"/>
            </a:xfrm>
            <a:custGeom>
              <a:avLst/>
              <a:gdLst>
                <a:gd name="T0" fmla="*/ 2147483646 w 454"/>
                <a:gd name="T1" fmla="*/ 0 h 606"/>
                <a:gd name="T2" fmla="*/ 2147483646 w 454"/>
                <a:gd name="T3" fmla="*/ 2147483646 h 606"/>
                <a:gd name="T4" fmla="*/ 2147483646 w 454"/>
                <a:gd name="T5" fmla="*/ 2147483646 h 606"/>
                <a:gd name="T6" fmla="*/ 2147483646 w 454"/>
                <a:gd name="T7" fmla="*/ 2147483646 h 606"/>
                <a:gd name="T8" fmla="*/ 2147483646 w 454"/>
                <a:gd name="T9" fmla="*/ 2147483646 h 606"/>
                <a:gd name="T10" fmla="*/ 2147483646 w 454"/>
                <a:gd name="T11" fmla="*/ 2147483646 h 606"/>
                <a:gd name="T12" fmla="*/ 0 w 454"/>
                <a:gd name="T13" fmla="*/ 2147483646 h 606"/>
                <a:gd name="T14" fmla="*/ 2147483646 w 454"/>
                <a:gd name="T15" fmla="*/ 2147483646 h 606"/>
                <a:gd name="T16" fmla="*/ 2147483646 w 454"/>
                <a:gd name="T17" fmla="*/ 2147483646 h 606"/>
                <a:gd name="T18" fmla="*/ 2147483646 w 454"/>
                <a:gd name="T19" fmla="*/ 2147483646 h 606"/>
                <a:gd name="T20" fmla="*/ 2147483646 w 454"/>
                <a:gd name="T21" fmla="*/ 2147483646 h 606"/>
                <a:gd name="T22" fmla="*/ 2147483646 w 454"/>
                <a:gd name="T23" fmla="*/ 2147483646 h 606"/>
                <a:gd name="T24" fmla="*/ 2147483646 w 454"/>
                <a:gd name="T25" fmla="*/ 2147483646 h 606"/>
                <a:gd name="T26" fmla="*/ 2147483646 w 454"/>
                <a:gd name="T27" fmla="*/ 2147483646 h 606"/>
                <a:gd name="T28" fmla="*/ 2147483646 w 454"/>
                <a:gd name="T29" fmla="*/ 2147483646 h 606"/>
                <a:gd name="T30" fmla="*/ 2147483646 w 454"/>
                <a:gd name="T31" fmla="*/ 2147483646 h 606"/>
                <a:gd name="T32" fmla="*/ 2147483646 w 454"/>
                <a:gd name="T33" fmla="*/ 2147483646 h 606"/>
                <a:gd name="T34" fmla="*/ 2147483646 w 454"/>
                <a:gd name="T35" fmla="*/ 2147483646 h 606"/>
                <a:gd name="T36" fmla="*/ 2147483646 w 454"/>
                <a:gd name="T37" fmla="*/ 2147483646 h 606"/>
                <a:gd name="T38" fmla="*/ 2147483646 w 454"/>
                <a:gd name="T39" fmla="*/ 2147483646 h 606"/>
                <a:gd name="T40" fmla="*/ 2147483646 w 454"/>
                <a:gd name="T41" fmla="*/ 2147483646 h 606"/>
                <a:gd name="T42" fmla="*/ 2147483646 w 454"/>
                <a:gd name="T43" fmla="*/ 2147483646 h 606"/>
                <a:gd name="T44" fmla="*/ 2147483646 w 454"/>
                <a:gd name="T45" fmla="*/ 2147483646 h 606"/>
                <a:gd name="T46" fmla="*/ 2147483646 w 454"/>
                <a:gd name="T47" fmla="*/ 2147483646 h 606"/>
                <a:gd name="T48" fmla="*/ 2147483646 w 454"/>
                <a:gd name="T49" fmla="*/ 0 h 6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4"/>
                <a:gd name="T76" fmla="*/ 0 h 606"/>
                <a:gd name="T77" fmla="*/ 454 w 454"/>
                <a:gd name="T78" fmla="*/ 606 h 6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4" h="606">
                  <a:moveTo>
                    <a:pt x="235" y="0"/>
                  </a:moveTo>
                  <a:lnTo>
                    <a:pt x="186" y="100"/>
                  </a:lnTo>
                  <a:lnTo>
                    <a:pt x="137" y="213"/>
                  </a:lnTo>
                  <a:lnTo>
                    <a:pt x="87" y="329"/>
                  </a:lnTo>
                  <a:lnTo>
                    <a:pt x="47" y="436"/>
                  </a:lnTo>
                  <a:lnTo>
                    <a:pt x="15" y="523"/>
                  </a:lnTo>
                  <a:lnTo>
                    <a:pt x="0" y="584"/>
                  </a:lnTo>
                  <a:lnTo>
                    <a:pt x="3" y="606"/>
                  </a:lnTo>
                  <a:lnTo>
                    <a:pt x="32" y="580"/>
                  </a:lnTo>
                  <a:lnTo>
                    <a:pt x="78" y="516"/>
                  </a:lnTo>
                  <a:lnTo>
                    <a:pt x="129" y="451"/>
                  </a:lnTo>
                  <a:lnTo>
                    <a:pt x="181" y="389"/>
                  </a:lnTo>
                  <a:lnTo>
                    <a:pt x="235" y="334"/>
                  </a:lnTo>
                  <a:lnTo>
                    <a:pt x="289" y="282"/>
                  </a:lnTo>
                  <a:lnTo>
                    <a:pt x="343" y="241"/>
                  </a:lnTo>
                  <a:lnTo>
                    <a:pt x="399" y="211"/>
                  </a:lnTo>
                  <a:lnTo>
                    <a:pt x="454" y="196"/>
                  </a:lnTo>
                  <a:lnTo>
                    <a:pt x="428" y="169"/>
                  </a:lnTo>
                  <a:lnTo>
                    <a:pt x="402" y="143"/>
                  </a:lnTo>
                  <a:lnTo>
                    <a:pt x="376" y="116"/>
                  </a:lnTo>
                  <a:lnTo>
                    <a:pt x="350" y="92"/>
                  </a:lnTo>
                  <a:lnTo>
                    <a:pt x="323" y="65"/>
                  </a:lnTo>
                  <a:lnTo>
                    <a:pt x="295" y="43"/>
                  </a:lnTo>
                  <a:lnTo>
                    <a:pt x="264" y="20"/>
                  </a:lnTo>
                  <a:lnTo>
                    <a:pt x="235" y="0"/>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6" name="Freeform 571"/>
            <p:cNvSpPr>
              <a:spLocks/>
            </p:cNvSpPr>
            <p:nvPr/>
          </p:nvSpPr>
          <p:spPr bwMode="auto">
            <a:xfrm>
              <a:off x="3392488" y="1125538"/>
              <a:ext cx="292100" cy="441325"/>
            </a:xfrm>
            <a:custGeom>
              <a:avLst/>
              <a:gdLst>
                <a:gd name="T0" fmla="*/ 2147483646 w 368"/>
                <a:gd name="T1" fmla="*/ 2147483646 h 556"/>
                <a:gd name="T2" fmla="*/ 2147483646 w 368"/>
                <a:gd name="T3" fmla="*/ 2147483646 h 556"/>
                <a:gd name="T4" fmla="*/ 2147483646 w 368"/>
                <a:gd name="T5" fmla="*/ 0 h 556"/>
                <a:gd name="T6" fmla="*/ 0 w 368"/>
                <a:gd name="T7" fmla="*/ 2147483646 h 556"/>
                <a:gd name="T8" fmla="*/ 2147483646 w 368"/>
                <a:gd name="T9" fmla="*/ 2147483646 h 556"/>
                <a:gd name="T10" fmla="*/ 2147483646 w 368"/>
                <a:gd name="T11" fmla="*/ 2147483646 h 556"/>
                <a:gd name="T12" fmla="*/ 2147483646 w 368"/>
                <a:gd name="T13" fmla="*/ 2147483646 h 556"/>
                <a:gd name="T14" fmla="*/ 2147483646 w 368"/>
                <a:gd name="T15" fmla="*/ 2147483646 h 556"/>
                <a:gd name="T16" fmla="*/ 2147483646 w 368"/>
                <a:gd name="T17" fmla="*/ 2147483646 h 556"/>
                <a:gd name="T18" fmla="*/ 2147483646 w 368"/>
                <a:gd name="T19" fmla="*/ 2147483646 h 556"/>
                <a:gd name="T20" fmla="*/ 2147483646 w 368"/>
                <a:gd name="T21" fmla="*/ 2147483646 h 556"/>
                <a:gd name="T22" fmla="*/ 2147483646 w 368"/>
                <a:gd name="T23" fmla="*/ 2147483646 h 556"/>
                <a:gd name="T24" fmla="*/ 2147483646 w 368"/>
                <a:gd name="T25" fmla="*/ 2147483646 h 556"/>
                <a:gd name="T26" fmla="*/ 2147483646 w 368"/>
                <a:gd name="T27" fmla="*/ 2147483646 h 556"/>
                <a:gd name="T28" fmla="*/ 2147483646 w 368"/>
                <a:gd name="T29" fmla="*/ 2147483646 h 556"/>
                <a:gd name="T30" fmla="*/ 2147483646 w 368"/>
                <a:gd name="T31" fmla="*/ 2147483646 h 556"/>
                <a:gd name="T32" fmla="*/ 2147483646 w 368"/>
                <a:gd name="T33" fmla="*/ 2147483646 h 556"/>
                <a:gd name="T34" fmla="*/ 2147483646 w 368"/>
                <a:gd name="T35" fmla="*/ 2147483646 h 556"/>
                <a:gd name="T36" fmla="*/ 2147483646 w 368"/>
                <a:gd name="T37" fmla="*/ 2147483646 h 556"/>
                <a:gd name="T38" fmla="*/ 2147483646 w 368"/>
                <a:gd name="T39" fmla="*/ 2147483646 h 556"/>
                <a:gd name="T40" fmla="*/ 2147483646 w 368"/>
                <a:gd name="T41" fmla="*/ 2147483646 h 556"/>
                <a:gd name="T42" fmla="*/ 2147483646 w 368"/>
                <a:gd name="T43" fmla="*/ 2147483646 h 556"/>
                <a:gd name="T44" fmla="*/ 2147483646 w 368"/>
                <a:gd name="T45" fmla="*/ 2147483646 h 556"/>
                <a:gd name="T46" fmla="*/ 2147483646 w 368"/>
                <a:gd name="T47" fmla="*/ 2147483646 h 556"/>
                <a:gd name="T48" fmla="*/ 2147483646 w 368"/>
                <a:gd name="T49" fmla="*/ 2147483646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8"/>
                <a:gd name="T76" fmla="*/ 0 h 556"/>
                <a:gd name="T77" fmla="*/ 368 w 368"/>
                <a:gd name="T78" fmla="*/ 556 h 5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8" h="556">
                  <a:moveTo>
                    <a:pt x="139" y="69"/>
                  </a:moveTo>
                  <a:lnTo>
                    <a:pt x="66" y="3"/>
                  </a:lnTo>
                  <a:lnTo>
                    <a:pt x="21" y="0"/>
                  </a:lnTo>
                  <a:lnTo>
                    <a:pt x="0" y="45"/>
                  </a:lnTo>
                  <a:lnTo>
                    <a:pt x="1" y="124"/>
                  </a:lnTo>
                  <a:lnTo>
                    <a:pt x="19" y="222"/>
                  </a:lnTo>
                  <a:lnTo>
                    <a:pt x="53" y="327"/>
                  </a:lnTo>
                  <a:lnTo>
                    <a:pt x="99" y="425"/>
                  </a:lnTo>
                  <a:lnTo>
                    <a:pt x="153" y="504"/>
                  </a:lnTo>
                  <a:lnTo>
                    <a:pt x="202" y="543"/>
                  </a:lnTo>
                  <a:lnTo>
                    <a:pt x="248" y="556"/>
                  </a:lnTo>
                  <a:lnTo>
                    <a:pt x="285" y="547"/>
                  </a:lnTo>
                  <a:lnTo>
                    <a:pt x="316" y="519"/>
                  </a:lnTo>
                  <a:lnTo>
                    <a:pt x="339" y="475"/>
                  </a:lnTo>
                  <a:lnTo>
                    <a:pt x="356" y="419"/>
                  </a:lnTo>
                  <a:lnTo>
                    <a:pt x="364" y="356"/>
                  </a:lnTo>
                  <a:lnTo>
                    <a:pt x="368" y="290"/>
                  </a:lnTo>
                  <a:lnTo>
                    <a:pt x="338" y="254"/>
                  </a:lnTo>
                  <a:lnTo>
                    <a:pt x="312" y="224"/>
                  </a:lnTo>
                  <a:lnTo>
                    <a:pt x="286" y="195"/>
                  </a:lnTo>
                  <a:lnTo>
                    <a:pt x="261" y="168"/>
                  </a:lnTo>
                  <a:lnTo>
                    <a:pt x="233" y="142"/>
                  </a:lnTo>
                  <a:lnTo>
                    <a:pt x="205" y="118"/>
                  </a:lnTo>
                  <a:lnTo>
                    <a:pt x="173" y="93"/>
                  </a:lnTo>
                  <a:lnTo>
                    <a:pt x="139" y="69"/>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7" name="Freeform 572"/>
            <p:cNvSpPr>
              <a:spLocks/>
            </p:cNvSpPr>
            <p:nvPr/>
          </p:nvSpPr>
          <p:spPr bwMode="auto">
            <a:xfrm>
              <a:off x="3397250" y="1130300"/>
              <a:ext cx="287338" cy="419100"/>
            </a:xfrm>
            <a:custGeom>
              <a:avLst/>
              <a:gdLst>
                <a:gd name="T0" fmla="*/ 2147483646 w 362"/>
                <a:gd name="T1" fmla="*/ 2147483646 h 527"/>
                <a:gd name="T2" fmla="*/ 2147483646 w 362"/>
                <a:gd name="T3" fmla="*/ 2147483646 h 527"/>
                <a:gd name="T4" fmla="*/ 2147483646 w 362"/>
                <a:gd name="T5" fmla="*/ 0 h 527"/>
                <a:gd name="T6" fmla="*/ 0 w 362"/>
                <a:gd name="T7" fmla="*/ 2147483646 h 527"/>
                <a:gd name="T8" fmla="*/ 2147483646 w 362"/>
                <a:gd name="T9" fmla="*/ 2147483646 h 527"/>
                <a:gd name="T10" fmla="*/ 2147483646 w 362"/>
                <a:gd name="T11" fmla="*/ 2147483646 h 527"/>
                <a:gd name="T12" fmla="*/ 2147483646 w 362"/>
                <a:gd name="T13" fmla="*/ 2147483646 h 527"/>
                <a:gd name="T14" fmla="*/ 2147483646 w 362"/>
                <a:gd name="T15" fmla="*/ 2147483646 h 527"/>
                <a:gd name="T16" fmla="*/ 2147483646 w 362"/>
                <a:gd name="T17" fmla="*/ 2147483646 h 527"/>
                <a:gd name="T18" fmla="*/ 2147483646 w 362"/>
                <a:gd name="T19" fmla="*/ 2147483646 h 527"/>
                <a:gd name="T20" fmla="*/ 2147483646 w 362"/>
                <a:gd name="T21" fmla="*/ 2147483646 h 527"/>
                <a:gd name="T22" fmla="*/ 2147483646 w 362"/>
                <a:gd name="T23" fmla="*/ 2147483646 h 527"/>
                <a:gd name="T24" fmla="*/ 2147483646 w 362"/>
                <a:gd name="T25" fmla="*/ 2147483646 h 527"/>
                <a:gd name="T26" fmla="*/ 2147483646 w 362"/>
                <a:gd name="T27" fmla="*/ 2147483646 h 527"/>
                <a:gd name="T28" fmla="*/ 2147483646 w 362"/>
                <a:gd name="T29" fmla="*/ 2147483646 h 527"/>
                <a:gd name="T30" fmla="*/ 2147483646 w 362"/>
                <a:gd name="T31" fmla="*/ 2147483646 h 527"/>
                <a:gd name="T32" fmla="*/ 2147483646 w 362"/>
                <a:gd name="T33" fmla="*/ 2147483646 h 527"/>
                <a:gd name="T34" fmla="*/ 2147483646 w 362"/>
                <a:gd name="T35" fmla="*/ 2147483646 h 527"/>
                <a:gd name="T36" fmla="*/ 2147483646 w 362"/>
                <a:gd name="T37" fmla="*/ 2147483646 h 527"/>
                <a:gd name="T38" fmla="*/ 2147483646 w 362"/>
                <a:gd name="T39" fmla="*/ 2147483646 h 527"/>
                <a:gd name="T40" fmla="*/ 2147483646 w 362"/>
                <a:gd name="T41" fmla="*/ 2147483646 h 527"/>
                <a:gd name="T42" fmla="*/ 2147483646 w 362"/>
                <a:gd name="T43" fmla="*/ 2147483646 h 527"/>
                <a:gd name="T44" fmla="*/ 2147483646 w 362"/>
                <a:gd name="T45" fmla="*/ 2147483646 h 527"/>
                <a:gd name="T46" fmla="*/ 2147483646 w 362"/>
                <a:gd name="T47" fmla="*/ 2147483646 h 527"/>
                <a:gd name="T48" fmla="*/ 2147483646 w 362"/>
                <a:gd name="T49" fmla="*/ 2147483646 h 5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2"/>
                <a:gd name="T76" fmla="*/ 0 h 527"/>
                <a:gd name="T77" fmla="*/ 362 w 362"/>
                <a:gd name="T78" fmla="*/ 527 h 5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2" h="527">
                  <a:moveTo>
                    <a:pt x="133" y="62"/>
                  </a:moveTo>
                  <a:lnTo>
                    <a:pt x="62" y="1"/>
                  </a:lnTo>
                  <a:lnTo>
                    <a:pt x="19" y="0"/>
                  </a:lnTo>
                  <a:lnTo>
                    <a:pt x="0" y="41"/>
                  </a:lnTo>
                  <a:lnTo>
                    <a:pt x="3" y="117"/>
                  </a:lnTo>
                  <a:lnTo>
                    <a:pt x="22" y="210"/>
                  </a:lnTo>
                  <a:lnTo>
                    <a:pt x="55" y="309"/>
                  </a:lnTo>
                  <a:lnTo>
                    <a:pt x="96" y="399"/>
                  </a:lnTo>
                  <a:lnTo>
                    <a:pt x="147" y="471"/>
                  </a:lnTo>
                  <a:lnTo>
                    <a:pt x="196" y="511"/>
                  </a:lnTo>
                  <a:lnTo>
                    <a:pt x="242" y="527"/>
                  </a:lnTo>
                  <a:lnTo>
                    <a:pt x="279" y="522"/>
                  </a:lnTo>
                  <a:lnTo>
                    <a:pt x="310" y="499"/>
                  </a:lnTo>
                  <a:lnTo>
                    <a:pt x="333" y="459"/>
                  </a:lnTo>
                  <a:lnTo>
                    <a:pt x="350" y="408"/>
                  </a:lnTo>
                  <a:lnTo>
                    <a:pt x="358" y="349"/>
                  </a:lnTo>
                  <a:lnTo>
                    <a:pt x="362" y="283"/>
                  </a:lnTo>
                  <a:lnTo>
                    <a:pt x="332" y="247"/>
                  </a:lnTo>
                  <a:lnTo>
                    <a:pt x="306" y="217"/>
                  </a:lnTo>
                  <a:lnTo>
                    <a:pt x="280" y="188"/>
                  </a:lnTo>
                  <a:lnTo>
                    <a:pt x="255" y="161"/>
                  </a:lnTo>
                  <a:lnTo>
                    <a:pt x="227" y="135"/>
                  </a:lnTo>
                  <a:lnTo>
                    <a:pt x="199" y="111"/>
                  </a:lnTo>
                  <a:lnTo>
                    <a:pt x="167" y="86"/>
                  </a:lnTo>
                  <a:lnTo>
                    <a:pt x="133" y="62"/>
                  </a:lnTo>
                  <a:close/>
                </a:path>
              </a:pathLst>
            </a:custGeom>
            <a:solidFill>
              <a:srgbClr val="DB78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8" name="Freeform 573"/>
            <p:cNvSpPr>
              <a:spLocks/>
            </p:cNvSpPr>
            <p:nvPr/>
          </p:nvSpPr>
          <p:spPr bwMode="auto">
            <a:xfrm>
              <a:off x="3402013" y="1135063"/>
              <a:ext cx="282575" cy="398463"/>
            </a:xfrm>
            <a:custGeom>
              <a:avLst/>
              <a:gdLst>
                <a:gd name="T0" fmla="*/ 2147483646 w 357"/>
                <a:gd name="T1" fmla="*/ 2147483646 h 502"/>
                <a:gd name="T2" fmla="*/ 2147483646 w 357"/>
                <a:gd name="T3" fmla="*/ 0 h 502"/>
                <a:gd name="T4" fmla="*/ 2147483646 w 357"/>
                <a:gd name="T5" fmla="*/ 0 h 502"/>
                <a:gd name="T6" fmla="*/ 0 w 357"/>
                <a:gd name="T7" fmla="*/ 2147483646 h 502"/>
                <a:gd name="T8" fmla="*/ 2147483646 w 357"/>
                <a:gd name="T9" fmla="*/ 2147483646 h 502"/>
                <a:gd name="T10" fmla="*/ 2147483646 w 357"/>
                <a:gd name="T11" fmla="*/ 2147483646 h 502"/>
                <a:gd name="T12" fmla="*/ 2147483646 w 357"/>
                <a:gd name="T13" fmla="*/ 2147483646 h 502"/>
                <a:gd name="T14" fmla="*/ 2147483646 w 357"/>
                <a:gd name="T15" fmla="*/ 2147483646 h 502"/>
                <a:gd name="T16" fmla="*/ 2147483646 w 357"/>
                <a:gd name="T17" fmla="*/ 2147483646 h 502"/>
                <a:gd name="T18" fmla="*/ 2147483646 w 357"/>
                <a:gd name="T19" fmla="*/ 2147483646 h 502"/>
                <a:gd name="T20" fmla="*/ 2147483646 w 357"/>
                <a:gd name="T21" fmla="*/ 2147483646 h 502"/>
                <a:gd name="T22" fmla="*/ 2147483646 w 357"/>
                <a:gd name="T23" fmla="*/ 2147483646 h 502"/>
                <a:gd name="T24" fmla="*/ 2147483646 w 357"/>
                <a:gd name="T25" fmla="*/ 2147483646 h 502"/>
                <a:gd name="T26" fmla="*/ 2147483646 w 357"/>
                <a:gd name="T27" fmla="*/ 2147483646 h 502"/>
                <a:gd name="T28" fmla="*/ 2147483646 w 357"/>
                <a:gd name="T29" fmla="*/ 2147483646 h 502"/>
                <a:gd name="T30" fmla="*/ 2147483646 w 357"/>
                <a:gd name="T31" fmla="*/ 2147483646 h 502"/>
                <a:gd name="T32" fmla="*/ 2147483646 w 357"/>
                <a:gd name="T33" fmla="*/ 2147483646 h 502"/>
                <a:gd name="T34" fmla="*/ 2147483646 w 357"/>
                <a:gd name="T35" fmla="*/ 2147483646 h 502"/>
                <a:gd name="T36" fmla="*/ 2147483646 w 357"/>
                <a:gd name="T37" fmla="*/ 2147483646 h 502"/>
                <a:gd name="T38" fmla="*/ 2147483646 w 357"/>
                <a:gd name="T39" fmla="*/ 2147483646 h 502"/>
                <a:gd name="T40" fmla="*/ 2147483646 w 357"/>
                <a:gd name="T41" fmla="*/ 2147483646 h 502"/>
                <a:gd name="T42" fmla="*/ 2147483646 w 357"/>
                <a:gd name="T43" fmla="*/ 2147483646 h 502"/>
                <a:gd name="T44" fmla="*/ 2147483646 w 357"/>
                <a:gd name="T45" fmla="*/ 2147483646 h 502"/>
                <a:gd name="T46" fmla="*/ 2147483646 w 357"/>
                <a:gd name="T47" fmla="*/ 2147483646 h 502"/>
                <a:gd name="T48" fmla="*/ 2147483646 w 357"/>
                <a:gd name="T49" fmla="*/ 2147483646 h 5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502"/>
                <a:gd name="T77" fmla="*/ 357 w 357"/>
                <a:gd name="T78" fmla="*/ 502 h 5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502">
                  <a:moveTo>
                    <a:pt x="128" y="57"/>
                  </a:moveTo>
                  <a:lnTo>
                    <a:pt x="59" y="0"/>
                  </a:lnTo>
                  <a:lnTo>
                    <a:pt x="18" y="0"/>
                  </a:lnTo>
                  <a:lnTo>
                    <a:pt x="0" y="41"/>
                  </a:lnTo>
                  <a:lnTo>
                    <a:pt x="4" y="113"/>
                  </a:lnTo>
                  <a:lnTo>
                    <a:pt x="22" y="202"/>
                  </a:lnTo>
                  <a:lnTo>
                    <a:pt x="54" y="296"/>
                  </a:lnTo>
                  <a:lnTo>
                    <a:pt x="93" y="379"/>
                  </a:lnTo>
                  <a:lnTo>
                    <a:pt x="140" y="444"/>
                  </a:lnTo>
                  <a:lnTo>
                    <a:pt x="189" y="484"/>
                  </a:lnTo>
                  <a:lnTo>
                    <a:pt x="234" y="502"/>
                  </a:lnTo>
                  <a:lnTo>
                    <a:pt x="272" y="501"/>
                  </a:lnTo>
                  <a:lnTo>
                    <a:pt x="304" y="482"/>
                  </a:lnTo>
                  <a:lnTo>
                    <a:pt x="327" y="446"/>
                  </a:lnTo>
                  <a:lnTo>
                    <a:pt x="345" y="401"/>
                  </a:lnTo>
                  <a:lnTo>
                    <a:pt x="353" y="342"/>
                  </a:lnTo>
                  <a:lnTo>
                    <a:pt x="357" y="278"/>
                  </a:lnTo>
                  <a:lnTo>
                    <a:pt x="327" y="242"/>
                  </a:lnTo>
                  <a:lnTo>
                    <a:pt x="301" y="212"/>
                  </a:lnTo>
                  <a:lnTo>
                    <a:pt x="275" y="183"/>
                  </a:lnTo>
                  <a:lnTo>
                    <a:pt x="250" y="156"/>
                  </a:lnTo>
                  <a:lnTo>
                    <a:pt x="222" y="130"/>
                  </a:lnTo>
                  <a:lnTo>
                    <a:pt x="194" y="106"/>
                  </a:lnTo>
                  <a:lnTo>
                    <a:pt x="162" y="81"/>
                  </a:lnTo>
                  <a:lnTo>
                    <a:pt x="128" y="57"/>
                  </a:lnTo>
                  <a:close/>
                </a:path>
              </a:pathLst>
            </a:custGeom>
            <a:solidFill>
              <a:srgbClr val="D46B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9" name="Freeform 574"/>
            <p:cNvSpPr>
              <a:spLocks/>
            </p:cNvSpPr>
            <p:nvPr/>
          </p:nvSpPr>
          <p:spPr bwMode="auto">
            <a:xfrm>
              <a:off x="3406775" y="1138238"/>
              <a:ext cx="277813" cy="381000"/>
            </a:xfrm>
            <a:custGeom>
              <a:avLst/>
              <a:gdLst>
                <a:gd name="T0" fmla="*/ 2147483646 w 350"/>
                <a:gd name="T1" fmla="*/ 2147483646 h 481"/>
                <a:gd name="T2" fmla="*/ 2147483646 w 350"/>
                <a:gd name="T3" fmla="*/ 0 h 481"/>
                <a:gd name="T4" fmla="*/ 2147483646 w 350"/>
                <a:gd name="T5" fmla="*/ 2147483646 h 481"/>
                <a:gd name="T6" fmla="*/ 0 w 350"/>
                <a:gd name="T7" fmla="*/ 2147483646 h 481"/>
                <a:gd name="T8" fmla="*/ 2147483646 w 350"/>
                <a:gd name="T9" fmla="*/ 2147483646 h 481"/>
                <a:gd name="T10" fmla="*/ 2147483646 w 350"/>
                <a:gd name="T11" fmla="*/ 2147483646 h 481"/>
                <a:gd name="T12" fmla="*/ 2147483646 w 350"/>
                <a:gd name="T13" fmla="*/ 2147483646 h 481"/>
                <a:gd name="T14" fmla="*/ 2147483646 w 350"/>
                <a:gd name="T15" fmla="*/ 2147483646 h 481"/>
                <a:gd name="T16" fmla="*/ 2147483646 w 350"/>
                <a:gd name="T17" fmla="*/ 2147483646 h 481"/>
                <a:gd name="T18" fmla="*/ 2147483646 w 350"/>
                <a:gd name="T19" fmla="*/ 2147483646 h 481"/>
                <a:gd name="T20" fmla="*/ 2147483646 w 350"/>
                <a:gd name="T21" fmla="*/ 2147483646 h 481"/>
                <a:gd name="T22" fmla="*/ 2147483646 w 350"/>
                <a:gd name="T23" fmla="*/ 2147483646 h 481"/>
                <a:gd name="T24" fmla="*/ 2147483646 w 350"/>
                <a:gd name="T25" fmla="*/ 2147483646 h 481"/>
                <a:gd name="T26" fmla="*/ 2147483646 w 350"/>
                <a:gd name="T27" fmla="*/ 2147483646 h 481"/>
                <a:gd name="T28" fmla="*/ 2147483646 w 350"/>
                <a:gd name="T29" fmla="*/ 2147483646 h 481"/>
                <a:gd name="T30" fmla="*/ 2147483646 w 350"/>
                <a:gd name="T31" fmla="*/ 2147483646 h 481"/>
                <a:gd name="T32" fmla="*/ 2147483646 w 350"/>
                <a:gd name="T33" fmla="*/ 2147483646 h 481"/>
                <a:gd name="T34" fmla="*/ 2147483646 w 350"/>
                <a:gd name="T35" fmla="*/ 2147483646 h 481"/>
                <a:gd name="T36" fmla="*/ 2147483646 w 350"/>
                <a:gd name="T37" fmla="*/ 2147483646 h 481"/>
                <a:gd name="T38" fmla="*/ 2147483646 w 350"/>
                <a:gd name="T39" fmla="*/ 2147483646 h 481"/>
                <a:gd name="T40" fmla="*/ 2147483646 w 350"/>
                <a:gd name="T41" fmla="*/ 2147483646 h 481"/>
                <a:gd name="T42" fmla="*/ 2147483646 w 350"/>
                <a:gd name="T43" fmla="*/ 2147483646 h 481"/>
                <a:gd name="T44" fmla="*/ 2147483646 w 350"/>
                <a:gd name="T45" fmla="*/ 2147483646 h 481"/>
                <a:gd name="T46" fmla="*/ 2147483646 w 350"/>
                <a:gd name="T47" fmla="*/ 2147483646 h 481"/>
                <a:gd name="T48" fmla="*/ 2147483646 w 350"/>
                <a:gd name="T49" fmla="*/ 2147483646 h 4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0"/>
                <a:gd name="T76" fmla="*/ 0 h 481"/>
                <a:gd name="T77" fmla="*/ 350 w 350"/>
                <a:gd name="T78" fmla="*/ 481 h 4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0" h="481">
                  <a:moveTo>
                    <a:pt x="121" y="54"/>
                  </a:moveTo>
                  <a:lnTo>
                    <a:pt x="54" y="0"/>
                  </a:lnTo>
                  <a:lnTo>
                    <a:pt x="15" y="2"/>
                  </a:lnTo>
                  <a:lnTo>
                    <a:pt x="0" y="42"/>
                  </a:lnTo>
                  <a:lnTo>
                    <a:pt x="5" y="112"/>
                  </a:lnTo>
                  <a:lnTo>
                    <a:pt x="24" y="194"/>
                  </a:lnTo>
                  <a:lnTo>
                    <a:pt x="54" y="281"/>
                  </a:lnTo>
                  <a:lnTo>
                    <a:pt x="91" y="360"/>
                  </a:lnTo>
                  <a:lnTo>
                    <a:pt x="133" y="417"/>
                  </a:lnTo>
                  <a:lnTo>
                    <a:pt x="182" y="458"/>
                  </a:lnTo>
                  <a:lnTo>
                    <a:pt x="227" y="480"/>
                  </a:lnTo>
                  <a:lnTo>
                    <a:pt x="265" y="481"/>
                  </a:lnTo>
                  <a:lnTo>
                    <a:pt x="297" y="467"/>
                  </a:lnTo>
                  <a:lnTo>
                    <a:pt x="320" y="437"/>
                  </a:lnTo>
                  <a:lnTo>
                    <a:pt x="338" y="394"/>
                  </a:lnTo>
                  <a:lnTo>
                    <a:pt x="346" y="338"/>
                  </a:lnTo>
                  <a:lnTo>
                    <a:pt x="350" y="275"/>
                  </a:lnTo>
                  <a:lnTo>
                    <a:pt x="320" y="239"/>
                  </a:lnTo>
                  <a:lnTo>
                    <a:pt x="294" y="209"/>
                  </a:lnTo>
                  <a:lnTo>
                    <a:pt x="268" y="180"/>
                  </a:lnTo>
                  <a:lnTo>
                    <a:pt x="243" y="153"/>
                  </a:lnTo>
                  <a:lnTo>
                    <a:pt x="215" y="127"/>
                  </a:lnTo>
                  <a:lnTo>
                    <a:pt x="187" y="103"/>
                  </a:lnTo>
                  <a:lnTo>
                    <a:pt x="155" y="78"/>
                  </a:lnTo>
                  <a:lnTo>
                    <a:pt x="121" y="54"/>
                  </a:lnTo>
                  <a:close/>
                </a:path>
              </a:pathLst>
            </a:custGeom>
            <a:solidFill>
              <a:srgbClr val="C95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0" name="Freeform 575"/>
            <p:cNvSpPr>
              <a:spLocks/>
            </p:cNvSpPr>
            <p:nvPr/>
          </p:nvSpPr>
          <p:spPr bwMode="auto">
            <a:xfrm>
              <a:off x="3411538" y="1141413"/>
              <a:ext cx="273050" cy="365125"/>
            </a:xfrm>
            <a:custGeom>
              <a:avLst/>
              <a:gdLst>
                <a:gd name="T0" fmla="*/ 2147483646 w 344"/>
                <a:gd name="T1" fmla="*/ 2147483646 h 462"/>
                <a:gd name="T2" fmla="*/ 2147483646 w 344"/>
                <a:gd name="T3" fmla="*/ 0 h 462"/>
                <a:gd name="T4" fmla="*/ 2147483646 w 344"/>
                <a:gd name="T5" fmla="*/ 2147483646 h 462"/>
                <a:gd name="T6" fmla="*/ 0 w 344"/>
                <a:gd name="T7" fmla="*/ 2147483646 h 462"/>
                <a:gd name="T8" fmla="*/ 2147483646 w 344"/>
                <a:gd name="T9" fmla="*/ 2147483646 h 462"/>
                <a:gd name="T10" fmla="*/ 2147483646 w 344"/>
                <a:gd name="T11" fmla="*/ 2147483646 h 462"/>
                <a:gd name="T12" fmla="*/ 2147483646 w 344"/>
                <a:gd name="T13" fmla="*/ 2147483646 h 462"/>
                <a:gd name="T14" fmla="*/ 2147483646 w 344"/>
                <a:gd name="T15" fmla="*/ 2147483646 h 462"/>
                <a:gd name="T16" fmla="*/ 2147483646 w 344"/>
                <a:gd name="T17" fmla="*/ 2147483646 h 462"/>
                <a:gd name="T18" fmla="*/ 2147483646 w 344"/>
                <a:gd name="T19" fmla="*/ 2147483646 h 462"/>
                <a:gd name="T20" fmla="*/ 2147483646 w 344"/>
                <a:gd name="T21" fmla="*/ 2147483646 h 462"/>
                <a:gd name="T22" fmla="*/ 2147483646 w 344"/>
                <a:gd name="T23" fmla="*/ 2147483646 h 462"/>
                <a:gd name="T24" fmla="*/ 2147483646 w 344"/>
                <a:gd name="T25" fmla="*/ 2147483646 h 462"/>
                <a:gd name="T26" fmla="*/ 2147483646 w 344"/>
                <a:gd name="T27" fmla="*/ 2147483646 h 462"/>
                <a:gd name="T28" fmla="*/ 2147483646 w 344"/>
                <a:gd name="T29" fmla="*/ 2147483646 h 462"/>
                <a:gd name="T30" fmla="*/ 2147483646 w 344"/>
                <a:gd name="T31" fmla="*/ 2147483646 h 462"/>
                <a:gd name="T32" fmla="*/ 2147483646 w 344"/>
                <a:gd name="T33" fmla="*/ 2147483646 h 462"/>
                <a:gd name="T34" fmla="*/ 2147483646 w 344"/>
                <a:gd name="T35" fmla="*/ 2147483646 h 462"/>
                <a:gd name="T36" fmla="*/ 2147483646 w 344"/>
                <a:gd name="T37" fmla="*/ 2147483646 h 462"/>
                <a:gd name="T38" fmla="*/ 2147483646 w 344"/>
                <a:gd name="T39" fmla="*/ 2147483646 h 462"/>
                <a:gd name="T40" fmla="*/ 2147483646 w 344"/>
                <a:gd name="T41" fmla="*/ 2147483646 h 462"/>
                <a:gd name="T42" fmla="*/ 2147483646 w 344"/>
                <a:gd name="T43" fmla="*/ 2147483646 h 462"/>
                <a:gd name="T44" fmla="*/ 2147483646 w 344"/>
                <a:gd name="T45" fmla="*/ 2147483646 h 462"/>
                <a:gd name="T46" fmla="*/ 2147483646 w 344"/>
                <a:gd name="T47" fmla="*/ 2147483646 h 462"/>
                <a:gd name="T48" fmla="*/ 2147483646 w 344"/>
                <a:gd name="T49" fmla="*/ 2147483646 h 4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4"/>
                <a:gd name="T76" fmla="*/ 0 h 462"/>
                <a:gd name="T77" fmla="*/ 344 w 344"/>
                <a:gd name="T78" fmla="*/ 462 h 4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4" h="462">
                  <a:moveTo>
                    <a:pt x="115" y="50"/>
                  </a:moveTo>
                  <a:lnTo>
                    <a:pt x="51" y="0"/>
                  </a:lnTo>
                  <a:lnTo>
                    <a:pt x="14" y="3"/>
                  </a:lnTo>
                  <a:lnTo>
                    <a:pt x="0" y="42"/>
                  </a:lnTo>
                  <a:lnTo>
                    <a:pt x="6" y="108"/>
                  </a:lnTo>
                  <a:lnTo>
                    <a:pt x="24" y="186"/>
                  </a:lnTo>
                  <a:lnTo>
                    <a:pt x="54" y="267"/>
                  </a:lnTo>
                  <a:lnTo>
                    <a:pt x="89" y="339"/>
                  </a:lnTo>
                  <a:lnTo>
                    <a:pt x="127" y="390"/>
                  </a:lnTo>
                  <a:lnTo>
                    <a:pt x="176" y="433"/>
                  </a:lnTo>
                  <a:lnTo>
                    <a:pt x="221" y="457"/>
                  </a:lnTo>
                  <a:lnTo>
                    <a:pt x="258" y="462"/>
                  </a:lnTo>
                  <a:lnTo>
                    <a:pt x="290" y="452"/>
                  </a:lnTo>
                  <a:lnTo>
                    <a:pt x="314" y="425"/>
                  </a:lnTo>
                  <a:lnTo>
                    <a:pt x="332" y="386"/>
                  </a:lnTo>
                  <a:lnTo>
                    <a:pt x="340" y="333"/>
                  </a:lnTo>
                  <a:lnTo>
                    <a:pt x="344" y="271"/>
                  </a:lnTo>
                  <a:lnTo>
                    <a:pt x="314" y="235"/>
                  </a:lnTo>
                  <a:lnTo>
                    <a:pt x="288" y="205"/>
                  </a:lnTo>
                  <a:lnTo>
                    <a:pt x="262" y="176"/>
                  </a:lnTo>
                  <a:lnTo>
                    <a:pt x="237" y="149"/>
                  </a:lnTo>
                  <a:lnTo>
                    <a:pt x="209" y="123"/>
                  </a:lnTo>
                  <a:lnTo>
                    <a:pt x="181" y="99"/>
                  </a:lnTo>
                  <a:lnTo>
                    <a:pt x="149" y="74"/>
                  </a:lnTo>
                  <a:lnTo>
                    <a:pt x="115" y="50"/>
                  </a:lnTo>
                  <a:close/>
                </a:path>
              </a:pathLst>
            </a:custGeom>
            <a:solidFill>
              <a:srgbClr val="C252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1" name="Freeform 576"/>
            <p:cNvSpPr>
              <a:spLocks/>
            </p:cNvSpPr>
            <p:nvPr/>
          </p:nvSpPr>
          <p:spPr bwMode="auto">
            <a:xfrm>
              <a:off x="3416300" y="1143000"/>
              <a:ext cx="268288" cy="350838"/>
            </a:xfrm>
            <a:custGeom>
              <a:avLst/>
              <a:gdLst>
                <a:gd name="T0" fmla="*/ 2147483646 w 338"/>
                <a:gd name="T1" fmla="*/ 2147483646 h 441"/>
                <a:gd name="T2" fmla="*/ 2147483646 w 338"/>
                <a:gd name="T3" fmla="*/ 0 h 441"/>
                <a:gd name="T4" fmla="*/ 2147483646 w 338"/>
                <a:gd name="T5" fmla="*/ 2147483646 h 441"/>
                <a:gd name="T6" fmla="*/ 0 w 338"/>
                <a:gd name="T7" fmla="*/ 2147483646 h 441"/>
                <a:gd name="T8" fmla="*/ 2147483646 w 338"/>
                <a:gd name="T9" fmla="*/ 2147483646 h 441"/>
                <a:gd name="T10" fmla="*/ 2147483646 w 338"/>
                <a:gd name="T11" fmla="*/ 2147483646 h 441"/>
                <a:gd name="T12" fmla="*/ 2147483646 w 338"/>
                <a:gd name="T13" fmla="*/ 2147483646 h 441"/>
                <a:gd name="T14" fmla="*/ 2147483646 w 338"/>
                <a:gd name="T15" fmla="*/ 2147483646 h 441"/>
                <a:gd name="T16" fmla="*/ 2147483646 w 338"/>
                <a:gd name="T17" fmla="*/ 2147483646 h 441"/>
                <a:gd name="T18" fmla="*/ 2147483646 w 338"/>
                <a:gd name="T19" fmla="*/ 2147483646 h 441"/>
                <a:gd name="T20" fmla="*/ 2147483646 w 338"/>
                <a:gd name="T21" fmla="*/ 2147483646 h 441"/>
                <a:gd name="T22" fmla="*/ 2147483646 w 338"/>
                <a:gd name="T23" fmla="*/ 2147483646 h 441"/>
                <a:gd name="T24" fmla="*/ 2147483646 w 338"/>
                <a:gd name="T25" fmla="*/ 2147483646 h 441"/>
                <a:gd name="T26" fmla="*/ 2147483646 w 338"/>
                <a:gd name="T27" fmla="*/ 2147483646 h 441"/>
                <a:gd name="T28" fmla="*/ 2147483646 w 338"/>
                <a:gd name="T29" fmla="*/ 2147483646 h 441"/>
                <a:gd name="T30" fmla="*/ 2147483646 w 338"/>
                <a:gd name="T31" fmla="*/ 2147483646 h 441"/>
                <a:gd name="T32" fmla="*/ 2147483646 w 338"/>
                <a:gd name="T33" fmla="*/ 2147483646 h 441"/>
                <a:gd name="T34" fmla="*/ 2147483646 w 338"/>
                <a:gd name="T35" fmla="*/ 2147483646 h 441"/>
                <a:gd name="T36" fmla="*/ 2147483646 w 338"/>
                <a:gd name="T37" fmla="*/ 2147483646 h 441"/>
                <a:gd name="T38" fmla="*/ 2147483646 w 338"/>
                <a:gd name="T39" fmla="*/ 2147483646 h 441"/>
                <a:gd name="T40" fmla="*/ 2147483646 w 338"/>
                <a:gd name="T41" fmla="*/ 2147483646 h 441"/>
                <a:gd name="T42" fmla="*/ 2147483646 w 338"/>
                <a:gd name="T43" fmla="*/ 2147483646 h 441"/>
                <a:gd name="T44" fmla="*/ 2147483646 w 338"/>
                <a:gd name="T45" fmla="*/ 2147483646 h 441"/>
                <a:gd name="T46" fmla="*/ 2147483646 w 338"/>
                <a:gd name="T47" fmla="*/ 2147483646 h 441"/>
                <a:gd name="T48" fmla="*/ 2147483646 w 338"/>
                <a:gd name="T49" fmla="*/ 2147483646 h 4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8"/>
                <a:gd name="T76" fmla="*/ 0 h 441"/>
                <a:gd name="T77" fmla="*/ 338 w 338"/>
                <a:gd name="T78" fmla="*/ 441 h 4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8" h="441">
                  <a:moveTo>
                    <a:pt x="109" y="46"/>
                  </a:moveTo>
                  <a:lnTo>
                    <a:pt x="46" y="0"/>
                  </a:lnTo>
                  <a:lnTo>
                    <a:pt x="12" y="4"/>
                  </a:lnTo>
                  <a:lnTo>
                    <a:pt x="0" y="42"/>
                  </a:lnTo>
                  <a:lnTo>
                    <a:pt x="7" y="104"/>
                  </a:lnTo>
                  <a:lnTo>
                    <a:pt x="26" y="177"/>
                  </a:lnTo>
                  <a:lnTo>
                    <a:pt x="55" y="253"/>
                  </a:lnTo>
                  <a:lnTo>
                    <a:pt x="86" y="317"/>
                  </a:lnTo>
                  <a:lnTo>
                    <a:pt x="118" y="362"/>
                  </a:lnTo>
                  <a:lnTo>
                    <a:pt x="169" y="406"/>
                  </a:lnTo>
                  <a:lnTo>
                    <a:pt x="214" y="433"/>
                  </a:lnTo>
                  <a:lnTo>
                    <a:pt x="252" y="441"/>
                  </a:lnTo>
                  <a:lnTo>
                    <a:pt x="284" y="436"/>
                  </a:lnTo>
                  <a:lnTo>
                    <a:pt x="308" y="414"/>
                  </a:lnTo>
                  <a:lnTo>
                    <a:pt x="326" y="378"/>
                  </a:lnTo>
                  <a:lnTo>
                    <a:pt x="334" y="328"/>
                  </a:lnTo>
                  <a:lnTo>
                    <a:pt x="338" y="267"/>
                  </a:lnTo>
                  <a:lnTo>
                    <a:pt x="308" y="231"/>
                  </a:lnTo>
                  <a:lnTo>
                    <a:pt x="282" y="201"/>
                  </a:lnTo>
                  <a:lnTo>
                    <a:pt x="256" y="172"/>
                  </a:lnTo>
                  <a:lnTo>
                    <a:pt x="231" y="145"/>
                  </a:lnTo>
                  <a:lnTo>
                    <a:pt x="203" y="119"/>
                  </a:lnTo>
                  <a:lnTo>
                    <a:pt x="175" y="95"/>
                  </a:lnTo>
                  <a:lnTo>
                    <a:pt x="143" y="70"/>
                  </a:lnTo>
                  <a:lnTo>
                    <a:pt x="109" y="46"/>
                  </a:lnTo>
                  <a:close/>
                </a:path>
              </a:pathLst>
            </a:custGeom>
            <a:solidFill>
              <a:srgbClr val="B842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2" name="Freeform 577"/>
            <p:cNvSpPr>
              <a:spLocks/>
            </p:cNvSpPr>
            <p:nvPr/>
          </p:nvSpPr>
          <p:spPr bwMode="auto">
            <a:xfrm>
              <a:off x="3421063" y="1147763"/>
              <a:ext cx="263525" cy="334963"/>
            </a:xfrm>
            <a:custGeom>
              <a:avLst/>
              <a:gdLst>
                <a:gd name="T0" fmla="*/ 2147483646 w 333"/>
                <a:gd name="T1" fmla="*/ 2147483646 h 421"/>
                <a:gd name="T2" fmla="*/ 2147483646 w 333"/>
                <a:gd name="T3" fmla="*/ 0 h 421"/>
                <a:gd name="T4" fmla="*/ 2147483646 w 333"/>
                <a:gd name="T5" fmla="*/ 2147483646 h 421"/>
                <a:gd name="T6" fmla="*/ 0 w 333"/>
                <a:gd name="T7" fmla="*/ 2147483646 h 421"/>
                <a:gd name="T8" fmla="*/ 2147483646 w 333"/>
                <a:gd name="T9" fmla="*/ 2147483646 h 421"/>
                <a:gd name="T10" fmla="*/ 2147483646 w 333"/>
                <a:gd name="T11" fmla="*/ 2147483646 h 421"/>
                <a:gd name="T12" fmla="*/ 2147483646 w 333"/>
                <a:gd name="T13" fmla="*/ 2147483646 h 421"/>
                <a:gd name="T14" fmla="*/ 2147483646 w 333"/>
                <a:gd name="T15" fmla="*/ 2147483646 h 421"/>
                <a:gd name="T16" fmla="*/ 2147483646 w 333"/>
                <a:gd name="T17" fmla="*/ 2147483646 h 421"/>
                <a:gd name="T18" fmla="*/ 2147483646 w 333"/>
                <a:gd name="T19" fmla="*/ 2147483646 h 421"/>
                <a:gd name="T20" fmla="*/ 2147483646 w 333"/>
                <a:gd name="T21" fmla="*/ 2147483646 h 421"/>
                <a:gd name="T22" fmla="*/ 2147483646 w 333"/>
                <a:gd name="T23" fmla="*/ 2147483646 h 421"/>
                <a:gd name="T24" fmla="*/ 2147483646 w 333"/>
                <a:gd name="T25" fmla="*/ 2147483646 h 421"/>
                <a:gd name="T26" fmla="*/ 2147483646 w 333"/>
                <a:gd name="T27" fmla="*/ 2147483646 h 421"/>
                <a:gd name="T28" fmla="*/ 2147483646 w 333"/>
                <a:gd name="T29" fmla="*/ 2147483646 h 421"/>
                <a:gd name="T30" fmla="*/ 2147483646 w 333"/>
                <a:gd name="T31" fmla="*/ 2147483646 h 421"/>
                <a:gd name="T32" fmla="*/ 2147483646 w 333"/>
                <a:gd name="T33" fmla="*/ 2147483646 h 421"/>
                <a:gd name="T34" fmla="*/ 2147483646 w 333"/>
                <a:gd name="T35" fmla="*/ 2147483646 h 421"/>
                <a:gd name="T36" fmla="*/ 2147483646 w 333"/>
                <a:gd name="T37" fmla="*/ 2147483646 h 421"/>
                <a:gd name="T38" fmla="*/ 2147483646 w 333"/>
                <a:gd name="T39" fmla="*/ 2147483646 h 421"/>
                <a:gd name="T40" fmla="*/ 2147483646 w 333"/>
                <a:gd name="T41" fmla="*/ 2147483646 h 421"/>
                <a:gd name="T42" fmla="*/ 2147483646 w 333"/>
                <a:gd name="T43" fmla="*/ 2147483646 h 421"/>
                <a:gd name="T44" fmla="*/ 2147483646 w 333"/>
                <a:gd name="T45" fmla="*/ 2147483646 h 421"/>
                <a:gd name="T46" fmla="*/ 2147483646 w 333"/>
                <a:gd name="T47" fmla="*/ 2147483646 h 421"/>
                <a:gd name="T48" fmla="*/ 2147483646 w 333"/>
                <a:gd name="T49" fmla="*/ 2147483646 h 4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3"/>
                <a:gd name="T76" fmla="*/ 0 h 421"/>
                <a:gd name="T77" fmla="*/ 333 w 333"/>
                <a:gd name="T78" fmla="*/ 421 h 4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3" h="421">
                  <a:moveTo>
                    <a:pt x="104" y="41"/>
                  </a:moveTo>
                  <a:lnTo>
                    <a:pt x="43" y="0"/>
                  </a:lnTo>
                  <a:lnTo>
                    <a:pt x="12" y="5"/>
                  </a:lnTo>
                  <a:lnTo>
                    <a:pt x="0" y="41"/>
                  </a:lnTo>
                  <a:lnTo>
                    <a:pt x="8" y="100"/>
                  </a:lnTo>
                  <a:lnTo>
                    <a:pt x="27" y="170"/>
                  </a:lnTo>
                  <a:lnTo>
                    <a:pt x="55" y="239"/>
                  </a:lnTo>
                  <a:lnTo>
                    <a:pt x="84" y="296"/>
                  </a:lnTo>
                  <a:lnTo>
                    <a:pt x="113" y="334"/>
                  </a:lnTo>
                  <a:lnTo>
                    <a:pt x="164" y="378"/>
                  </a:lnTo>
                  <a:lnTo>
                    <a:pt x="209" y="409"/>
                  </a:lnTo>
                  <a:lnTo>
                    <a:pt x="247" y="421"/>
                  </a:lnTo>
                  <a:lnTo>
                    <a:pt x="279" y="420"/>
                  </a:lnTo>
                  <a:lnTo>
                    <a:pt x="303" y="402"/>
                  </a:lnTo>
                  <a:lnTo>
                    <a:pt x="321" y="369"/>
                  </a:lnTo>
                  <a:lnTo>
                    <a:pt x="329" y="323"/>
                  </a:lnTo>
                  <a:lnTo>
                    <a:pt x="333" y="262"/>
                  </a:lnTo>
                  <a:lnTo>
                    <a:pt x="303" y="226"/>
                  </a:lnTo>
                  <a:lnTo>
                    <a:pt x="277" y="196"/>
                  </a:lnTo>
                  <a:lnTo>
                    <a:pt x="251" y="167"/>
                  </a:lnTo>
                  <a:lnTo>
                    <a:pt x="226" y="140"/>
                  </a:lnTo>
                  <a:lnTo>
                    <a:pt x="198" y="114"/>
                  </a:lnTo>
                  <a:lnTo>
                    <a:pt x="170" y="90"/>
                  </a:lnTo>
                  <a:lnTo>
                    <a:pt x="138" y="65"/>
                  </a:lnTo>
                  <a:lnTo>
                    <a:pt x="104" y="41"/>
                  </a:lnTo>
                  <a:close/>
                </a:path>
              </a:pathLst>
            </a:custGeom>
            <a:solidFill>
              <a:srgbClr val="B03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3" name="Freeform 578"/>
            <p:cNvSpPr>
              <a:spLocks/>
            </p:cNvSpPr>
            <p:nvPr/>
          </p:nvSpPr>
          <p:spPr bwMode="auto">
            <a:xfrm>
              <a:off x="3425825" y="1150938"/>
              <a:ext cx="258763" cy="320675"/>
            </a:xfrm>
            <a:custGeom>
              <a:avLst/>
              <a:gdLst>
                <a:gd name="T0" fmla="*/ 2147483646 w 326"/>
                <a:gd name="T1" fmla="*/ 2147483646 h 403"/>
                <a:gd name="T2" fmla="*/ 2147483646 w 326"/>
                <a:gd name="T3" fmla="*/ 0 h 403"/>
                <a:gd name="T4" fmla="*/ 2147483646 w 326"/>
                <a:gd name="T5" fmla="*/ 2147483646 h 403"/>
                <a:gd name="T6" fmla="*/ 0 w 326"/>
                <a:gd name="T7" fmla="*/ 2147483646 h 403"/>
                <a:gd name="T8" fmla="*/ 2147483646 w 326"/>
                <a:gd name="T9" fmla="*/ 2147483646 h 403"/>
                <a:gd name="T10" fmla="*/ 2147483646 w 326"/>
                <a:gd name="T11" fmla="*/ 2147483646 h 403"/>
                <a:gd name="T12" fmla="*/ 2147483646 w 326"/>
                <a:gd name="T13" fmla="*/ 2147483646 h 403"/>
                <a:gd name="T14" fmla="*/ 2147483646 w 326"/>
                <a:gd name="T15" fmla="*/ 2147483646 h 403"/>
                <a:gd name="T16" fmla="*/ 2147483646 w 326"/>
                <a:gd name="T17" fmla="*/ 2147483646 h 403"/>
                <a:gd name="T18" fmla="*/ 2147483646 w 326"/>
                <a:gd name="T19" fmla="*/ 2147483646 h 403"/>
                <a:gd name="T20" fmla="*/ 2147483646 w 326"/>
                <a:gd name="T21" fmla="*/ 2147483646 h 403"/>
                <a:gd name="T22" fmla="*/ 2147483646 w 326"/>
                <a:gd name="T23" fmla="*/ 2147483646 h 403"/>
                <a:gd name="T24" fmla="*/ 2147483646 w 326"/>
                <a:gd name="T25" fmla="*/ 2147483646 h 403"/>
                <a:gd name="T26" fmla="*/ 2147483646 w 326"/>
                <a:gd name="T27" fmla="*/ 2147483646 h 403"/>
                <a:gd name="T28" fmla="*/ 2147483646 w 326"/>
                <a:gd name="T29" fmla="*/ 2147483646 h 403"/>
                <a:gd name="T30" fmla="*/ 2147483646 w 326"/>
                <a:gd name="T31" fmla="*/ 2147483646 h 403"/>
                <a:gd name="T32" fmla="*/ 2147483646 w 326"/>
                <a:gd name="T33" fmla="*/ 2147483646 h 403"/>
                <a:gd name="T34" fmla="*/ 2147483646 w 326"/>
                <a:gd name="T35" fmla="*/ 2147483646 h 403"/>
                <a:gd name="T36" fmla="*/ 2147483646 w 326"/>
                <a:gd name="T37" fmla="*/ 2147483646 h 403"/>
                <a:gd name="T38" fmla="*/ 2147483646 w 326"/>
                <a:gd name="T39" fmla="*/ 2147483646 h 403"/>
                <a:gd name="T40" fmla="*/ 2147483646 w 326"/>
                <a:gd name="T41" fmla="*/ 2147483646 h 403"/>
                <a:gd name="T42" fmla="*/ 2147483646 w 326"/>
                <a:gd name="T43" fmla="*/ 2147483646 h 403"/>
                <a:gd name="T44" fmla="*/ 2147483646 w 326"/>
                <a:gd name="T45" fmla="*/ 2147483646 h 403"/>
                <a:gd name="T46" fmla="*/ 2147483646 w 326"/>
                <a:gd name="T47" fmla="*/ 2147483646 h 403"/>
                <a:gd name="T48" fmla="*/ 2147483646 w 326"/>
                <a:gd name="T49" fmla="*/ 2147483646 h 4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6"/>
                <a:gd name="T76" fmla="*/ 0 h 403"/>
                <a:gd name="T77" fmla="*/ 326 w 326"/>
                <a:gd name="T78" fmla="*/ 403 h 4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6" h="403">
                  <a:moveTo>
                    <a:pt x="97" y="37"/>
                  </a:moveTo>
                  <a:lnTo>
                    <a:pt x="39" y="0"/>
                  </a:lnTo>
                  <a:lnTo>
                    <a:pt x="9" y="5"/>
                  </a:lnTo>
                  <a:lnTo>
                    <a:pt x="0" y="40"/>
                  </a:lnTo>
                  <a:lnTo>
                    <a:pt x="9" y="97"/>
                  </a:lnTo>
                  <a:lnTo>
                    <a:pt x="26" y="160"/>
                  </a:lnTo>
                  <a:lnTo>
                    <a:pt x="53" y="225"/>
                  </a:lnTo>
                  <a:lnTo>
                    <a:pt x="81" y="277"/>
                  </a:lnTo>
                  <a:lnTo>
                    <a:pt x="105" y="307"/>
                  </a:lnTo>
                  <a:lnTo>
                    <a:pt x="155" y="353"/>
                  </a:lnTo>
                  <a:lnTo>
                    <a:pt x="201" y="384"/>
                  </a:lnTo>
                  <a:lnTo>
                    <a:pt x="239" y="401"/>
                  </a:lnTo>
                  <a:lnTo>
                    <a:pt x="270" y="403"/>
                  </a:lnTo>
                  <a:lnTo>
                    <a:pt x="295" y="389"/>
                  </a:lnTo>
                  <a:lnTo>
                    <a:pt x="312" y="362"/>
                  </a:lnTo>
                  <a:lnTo>
                    <a:pt x="322" y="317"/>
                  </a:lnTo>
                  <a:lnTo>
                    <a:pt x="326" y="258"/>
                  </a:lnTo>
                  <a:lnTo>
                    <a:pt x="296" y="222"/>
                  </a:lnTo>
                  <a:lnTo>
                    <a:pt x="270" y="192"/>
                  </a:lnTo>
                  <a:lnTo>
                    <a:pt x="244" y="163"/>
                  </a:lnTo>
                  <a:lnTo>
                    <a:pt x="219" y="136"/>
                  </a:lnTo>
                  <a:lnTo>
                    <a:pt x="191" y="110"/>
                  </a:lnTo>
                  <a:lnTo>
                    <a:pt x="163" y="86"/>
                  </a:lnTo>
                  <a:lnTo>
                    <a:pt x="131" y="61"/>
                  </a:lnTo>
                  <a:lnTo>
                    <a:pt x="97" y="37"/>
                  </a:lnTo>
                  <a:close/>
                </a:path>
              </a:pathLst>
            </a:custGeom>
            <a:solidFill>
              <a:srgbClr val="A629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4" name="Freeform 579"/>
            <p:cNvSpPr>
              <a:spLocks/>
            </p:cNvSpPr>
            <p:nvPr/>
          </p:nvSpPr>
          <p:spPr bwMode="auto">
            <a:xfrm>
              <a:off x="3429000" y="1154113"/>
              <a:ext cx="255588" cy="307975"/>
            </a:xfrm>
            <a:custGeom>
              <a:avLst/>
              <a:gdLst>
                <a:gd name="T0" fmla="*/ 2147483646 w 321"/>
                <a:gd name="T1" fmla="*/ 2147483646 h 388"/>
                <a:gd name="T2" fmla="*/ 2147483646 w 321"/>
                <a:gd name="T3" fmla="*/ 0 h 388"/>
                <a:gd name="T4" fmla="*/ 2147483646 w 321"/>
                <a:gd name="T5" fmla="*/ 2147483646 h 388"/>
                <a:gd name="T6" fmla="*/ 0 w 321"/>
                <a:gd name="T7" fmla="*/ 2147483646 h 388"/>
                <a:gd name="T8" fmla="*/ 2147483646 w 321"/>
                <a:gd name="T9" fmla="*/ 2147483646 h 388"/>
                <a:gd name="T10" fmla="*/ 2147483646 w 321"/>
                <a:gd name="T11" fmla="*/ 2147483646 h 388"/>
                <a:gd name="T12" fmla="*/ 2147483646 w 321"/>
                <a:gd name="T13" fmla="*/ 2147483646 h 388"/>
                <a:gd name="T14" fmla="*/ 2147483646 w 321"/>
                <a:gd name="T15" fmla="*/ 2147483646 h 388"/>
                <a:gd name="T16" fmla="*/ 2147483646 w 321"/>
                <a:gd name="T17" fmla="*/ 2147483646 h 388"/>
                <a:gd name="T18" fmla="*/ 2147483646 w 321"/>
                <a:gd name="T19" fmla="*/ 2147483646 h 388"/>
                <a:gd name="T20" fmla="*/ 2147483646 w 321"/>
                <a:gd name="T21" fmla="*/ 2147483646 h 388"/>
                <a:gd name="T22" fmla="*/ 2147483646 w 321"/>
                <a:gd name="T23" fmla="*/ 2147483646 h 388"/>
                <a:gd name="T24" fmla="*/ 2147483646 w 321"/>
                <a:gd name="T25" fmla="*/ 2147483646 h 388"/>
                <a:gd name="T26" fmla="*/ 2147483646 w 321"/>
                <a:gd name="T27" fmla="*/ 2147483646 h 388"/>
                <a:gd name="T28" fmla="*/ 2147483646 w 321"/>
                <a:gd name="T29" fmla="*/ 2147483646 h 388"/>
                <a:gd name="T30" fmla="*/ 2147483646 w 321"/>
                <a:gd name="T31" fmla="*/ 2147483646 h 388"/>
                <a:gd name="T32" fmla="*/ 2147483646 w 321"/>
                <a:gd name="T33" fmla="*/ 2147483646 h 388"/>
                <a:gd name="T34" fmla="*/ 2147483646 w 321"/>
                <a:gd name="T35" fmla="*/ 2147483646 h 388"/>
                <a:gd name="T36" fmla="*/ 2147483646 w 321"/>
                <a:gd name="T37" fmla="*/ 2147483646 h 388"/>
                <a:gd name="T38" fmla="*/ 2147483646 w 321"/>
                <a:gd name="T39" fmla="*/ 2147483646 h 388"/>
                <a:gd name="T40" fmla="*/ 2147483646 w 321"/>
                <a:gd name="T41" fmla="*/ 2147483646 h 388"/>
                <a:gd name="T42" fmla="*/ 2147483646 w 321"/>
                <a:gd name="T43" fmla="*/ 2147483646 h 388"/>
                <a:gd name="T44" fmla="*/ 2147483646 w 321"/>
                <a:gd name="T45" fmla="*/ 2147483646 h 388"/>
                <a:gd name="T46" fmla="*/ 2147483646 w 321"/>
                <a:gd name="T47" fmla="*/ 2147483646 h 388"/>
                <a:gd name="T48" fmla="*/ 2147483646 w 321"/>
                <a:gd name="T49" fmla="*/ 2147483646 h 3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1"/>
                <a:gd name="T76" fmla="*/ 0 h 388"/>
                <a:gd name="T77" fmla="*/ 321 w 321"/>
                <a:gd name="T78" fmla="*/ 388 h 3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1" h="388">
                  <a:moveTo>
                    <a:pt x="92" y="33"/>
                  </a:moveTo>
                  <a:lnTo>
                    <a:pt x="36" y="0"/>
                  </a:lnTo>
                  <a:lnTo>
                    <a:pt x="7" y="7"/>
                  </a:lnTo>
                  <a:lnTo>
                    <a:pt x="0" y="40"/>
                  </a:lnTo>
                  <a:lnTo>
                    <a:pt x="10" y="93"/>
                  </a:lnTo>
                  <a:lnTo>
                    <a:pt x="29" y="153"/>
                  </a:lnTo>
                  <a:lnTo>
                    <a:pt x="54" y="211"/>
                  </a:lnTo>
                  <a:lnTo>
                    <a:pt x="80" y="255"/>
                  </a:lnTo>
                  <a:lnTo>
                    <a:pt x="100" y="279"/>
                  </a:lnTo>
                  <a:lnTo>
                    <a:pt x="150" y="326"/>
                  </a:lnTo>
                  <a:lnTo>
                    <a:pt x="196" y="361"/>
                  </a:lnTo>
                  <a:lnTo>
                    <a:pt x="234" y="382"/>
                  </a:lnTo>
                  <a:lnTo>
                    <a:pt x="265" y="388"/>
                  </a:lnTo>
                  <a:lnTo>
                    <a:pt x="290" y="378"/>
                  </a:lnTo>
                  <a:lnTo>
                    <a:pt x="307" y="354"/>
                  </a:lnTo>
                  <a:lnTo>
                    <a:pt x="317" y="312"/>
                  </a:lnTo>
                  <a:lnTo>
                    <a:pt x="321" y="254"/>
                  </a:lnTo>
                  <a:lnTo>
                    <a:pt x="291" y="218"/>
                  </a:lnTo>
                  <a:lnTo>
                    <a:pt x="265" y="188"/>
                  </a:lnTo>
                  <a:lnTo>
                    <a:pt x="239" y="159"/>
                  </a:lnTo>
                  <a:lnTo>
                    <a:pt x="214" y="132"/>
                  </a:lnTo>
                  <a:lnTo>
                    <a:pt x="186" y="106"/>
                  </a:lnTo>
                  <a:lnTo>
                    <a:pt x="158" y="82"/>
                  </a:lnTo>
                  <a:lnTo>
                    <a:pt x="126" y="57"/>
                  </a:lnTo>
                  <a:lnTo>
                    <a:pt x="92" y="33"/>
                  </a:lnTo>
                  <a:close/>
                </a:path>
              </a:pathLst>
            </a:custGeom>
            <a:solidFill>
              <a:srgbClr val="9E1F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5" name="Freeform 580"/>
            <p:cNvSpPr>
              <a:spLocks/>
            </p:cNvSpPr>
            <p:nvPr/>
          </p:nvSpPr>
          <p:spPr bwMode="auto">
            <a:xfrm>
              <a:off x="3532188" y="1300163"/>
              <a:ext cx="1049338" cy="701675"/>
            </a:xfrm>
            <a:custGeom>
              <a:avLst/>
              <a:gdLst>
                <a:gd name="T0" fmla="*/ 2147483646 w 1322"/>
                <a:gd name="T1" fmla="*/ 2147483646 h 883"/>
                <a:gd name="T2" fmla="*/ 2147483646 w 1322"/>
                <a:gd name="T3" fmla="*/ 2147483646 h 883"/>
                <a:gd name="T4" fmla="*/ 2147483646 w 1322"/>
                <a:gd name="T5" fmla="*/ 2147483646 h 883"/>
                <a:gd name="T6" fmla="*/ 2147483646 w 1322"/>
                <a:gd name="T7" fmla="*/ 2147483646 h 883"/>
                <a:gd name="T8" fmla="*/ 2147483646 w 1322"/>
                <a:gd name="T9" fmla="*/ 0 h 883"/>
                <a:gd name="T10" fmla="*/ 2147483646 w 1322"/>
                <a:gd name="T11" fmla="*/ 2147483646 h 883"/>
                <a:gd name="T12" fmla="*/ 2147483646 w 1322"/>
                <a:gd name="T13" fmla="*/ 2147483646 h 883"/>
                <a:gd name="T14" fmla="*/ 2147483646 w 1322"/>
                <a:gd name="T15" fmla="*/ 2147483646 h 883"/>
                <a:gd name="T16" fmla="*/ 2147483646 w 1322"/>
                <a:gd name="T17" fmla="*/ 2147483646 h 883"/>
                <a:gd name="T18" fmla="*/ 2147483646 w 1322"/>
                <a:gd name="T19" fmla="*/ 2147483646 h 883"/>
                <a:gd name="T20" fmla="*/ 2147483646 w 1322"/>
                <a:gd name="T21" fmla="*/ 2147483646 h 883"/>
                <a:gd name="T22" fmla="*/ 2147483646 w 1322"/>
                <a:gd name="T23" fmla="*/ 2147483646 h 883"/>
                <a:gd name="T24" fmla="*/ 2147483646 w 1322"/>
                <a:gd name="T25" fmla="*/ 2147483646 h 883"/>
                <a:gd name="T26" fmla="*/ 2147483646 w 1322"/>
                <a:gd name="T27" fmla="*/ 2147483646 h 883"/>
                <a:gd name="T28" fmla="*/ 2147483646 w 1322"/>
                <a:gd name="T29" fmla="*/ 2147483646 h 883"/>
                <a:gd name="T30" fmla="*/ 2147483646 w 1322"/>
                <a:gd name="T31" fmla="*/ 2147483646 h 883"/>
                <a:gd name="T32" fmla="*/ 2147483646 w 1322"/>
                <a:gd name="T33" fmla="*/ 2147483646 h 883"/>
                <a:gd name="T34" fmla="*/ 2147483646 w 1322"/>
                <a:gd name="T35" fmla="*/ 2147483646 h 883"/>
                <a:gd name="T36" fmla="*/ 2147483646 w 1322"/>
                <a:gd name="T37" fmla="*/ 2147483646 h 883"/>
                <a:gd name="T38" fmla="*/ 2147483646 w 1322"/>
                <a:gd name="T39" fmla="*/ 2147483646 h 883"/>
                <a:gd name="T40" fmla="*/ 2147483646 w 1322"/>
                <a:gd name="T41" fmla="*/ 2147483646 h 883"/>
                <a:gd name="T42" fmla="*/ 2147483646 w 1322"/>
                <a:gd name="T43" fmla="*/ 2147483646 h 883"/>
                <a:gd name="T44" fmla="*/ 2147483646 w 1322"/>
                <a:gd name="T45" fmla="*/ 2147483646 h 883"/>
                <a:gd name="T46" fmla="*/ 2147483646 w 1322"/>
                <a:gd name="T47" fmla="*/ 2147483646 h 883"/>
                <a:gd name="T48" fmla="*/ 2147483646 w 1322"/>
                <a:gd name="T49" fmla="*/ 2147483646 h 883"/>
                <a:gd name="T50" fmla="*/ 2147483646 w 1322"/>
                <a:gd name="T51" fmla="*/ 2147483646 h 883"/>
                <a:gd name="T52" fmla="*/ 2147483646 w 1322"/>
                <a:gd name="T53" fmla="*/ 2147483646 h 883"/>
                <a:gd name="T54" fmla="*/ 2147483646 w 1322"/>
                <a:gd name="T55" fmla="*/ 2147483646 h 883"/>
                <a:gd name="T56" fmla="*/ 2147483646 w 1322"/>
                <a:gd name="T57" fmla="*/ 2147483646 h 883"/>
                <a:gd name="T58" fmla="*/ 2147483646 w 1322"/>
                <a:gd name="T59" fmla="*/ 2147483646 h 883"/>
                <a:gd name="T60" fmla="*/ 2147483646 w 1322"/>
                <a:gd name="T61" fmla="*/ 2147483646 h 883"/>
                <a:gd name="T62" fmla="*/ 2147483646 w 1322"/>
                <a:gd name="T63" fmla="*/ 2147483646 h 883"/>
                <a:gd name="T64" fmla="*/ 2147483646 w 1322"/>
                <a:gd name="T65" fmla="*/ 2147483646 h 883"/>
                <a:gd name="T66" fmla="*/ 2147483646 w 1322"/>
                <a:gd name="T67" fmla="*/ 2147483646 h 883"/>
                <a:gd name="T68" fmla="*/ 2147483646 w 1322"/>
                <a:gd name="T69" fmla="*/ 2147483646 h 883"/>
                <a:gd name="T70" fmla="*/ 2147483646 w 1322"/>
                <a:gd name="T71" fmla="*/ 2147483646 h 883"/>
                <a:gd name="T72" fmla="*/ 2147483646 w 1322"/>
                <a:gd name="T73" fmla="*/ 2147483646 h 883"/>
                <a:gd name="T74" fmla="*/ 2147483646 w 1322"/>
                <a:gd name="T75" fmla="*/ 2147483646 h 883"/>
                <a:gd name="T76" fmla="*/ 2147483646 w 1322"/>
                <a:gd name="T77" fmla="*/ 2147483646 h 883"/>
                <a:gd name="T78" fmla="*/ 2147483646 w 1322"/>
                <a:gd name="T79" fmla="*/ 2147483646 h 883"/>
                <a:gd name="T80" fmla="*/ 2147483646 w 1322"/>
                <a:gd name="T81" fmla="*/ 2147483646 h 883"/>
                <a:gd name="T82" fmla="*/ 0 w 1322"/>
                <a:gd name="T83" fmla="*/ 2147483646 h 883"/>
                <a:gd name="T84" fmla="*/ 2147483646 w 1322"/>
                <a:gd name="T85" fmla="*/ 2147483646 h 883"/>
                <a:gd name="T86" fmla="*/ 2147483646 w 1322"/>
                <a:gd name="T87" fmla="*/ 2147483646 h 883"/>
                <a:gd name="T88" fmla="*/ 2147483646 w 1322"/>
                <a:gd name="T89" fmla="*/ 2147483646 h 883"/>
                <a:gd name="T90" fmla="*/ 2147483646 w 1322"/>
                <a:gd name="T91" fmla="*/ 2147483646 h 883"/>
                <a:gd name="T92" fmla="*/ 2147483646 w 1322"/>
                <a:gd name="T93" fmla="*/ 2147483646 h 883"/>
                <a:gd name="T94" fmla="*/ 2147483646 w 1322"/>
                <a:gd name="T95" fmla="*/ 2147483646 h 883"/>
                <a:gd name="T96" fmla="*/ 2147483646 w 1322"/>
                <a:gd name="T97" fmla="*/ 2147483646 h 8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22"/>
                <a:gd name="T148" fmla="*/ 0 h 883"/>
                <a:gd name="T149" fmla="*/ 1322 w 1322"/>
                <a:gd name="T150" fmla="*/ 883 h 8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22" h="883">
                  <a:moveTo>
                    <a:pt x="207" y="76"/>
                  </a:moveTo>
                  <a:lnTo>
                    <a:pt x="264" y="42"/>
                  </a:lnTo>
                  <a:lnTo>
                    <a:pt x="331" y="19"/>
                  </a:lnTo>
                  <a:lnTo>
                    <a:pt x="401" y="4"/>
                  </a:lnTo>
                  <a:lnTo>
                    <a:pt x="469" y="0"/>
                  </a:lnTo>
                  <a:lnTo>
                    <a:pt x="527" y="5"/>
                  </a:lnTo>
                  <a:lnTo>
                    <a:pt x="573" y="22"/>
                  </a:lnTo>
                  <a:lnTo>
                    <a:pt x="600" y="47"/>
                  </a:lnTo>
                  <a:lnTo>
                    <a:pt x="602" y="85"/>
                  </a:lnTo>
                  <a:lnTo>
                    <a:pt x="592" y="189"/>
                  </a:lnTo>
                  <a:lnTo>
                    <a:pt x="584" y="260"/>
                  </a:lnTo>
                  <a:lnTo>
                    <a:pt x="577" y="305"/>
                  </a:lnTo>
                  <a:lnTo>
                    <a:pt x="572" y="333"/>
                  </a:lnTo>
                  <a:lnTo>
                    <a:pt x="563" y="349"/>
                  </a:lnTo>
                  <a:lnTo>
                    <a:pt x="555" y="367"/>
                  </a:lnTo>
                  <a:lnTo>
                    <a:pt x="545" y="387"/>
                  </a:lnTo>
                  <a:lnTo>
                    <a:pt x="533" y="424"/>
                  </a:lnTo>
                  <a:lnTo>
                    <a:pt x="551" y="446"/>
                  </a:lnTo>
                  <a:lnTo>
                    <a:pt x="578" y="468"/>
                  </a:lnTo>
                  <a:lnTo>
                    <a:pt x="611" y="492"/>
                  </a:lnTo>
                  <a:lnTo>
                    <a:pt x="651" y="516"/>
                  </a:lnTo>
                  <a:lnTo>
                    <a:pt x="696" y="540"/>
                  </a:lnTo>
                  <a:lnTo>
                    <a:pt x="745" y="566"/>
                  </a:lnTo>
                  <a:lnTo>
                    <a:pt x="799" y="590"/>
                  </a:lnTo>
                  <a:lnTo>
                    <a:pt x="858" y="616"/>
                  </a:lnTo>
                  <a:lnTo>
                    <a:pt x="977" y="676"/>
                  </a:lnTo>
                  <a:lnTo>
                    <a:pt x="1103" y="731"/>
                  </a:lnTo>
                  <a:lnTo>
                    <a:pt x="1214" y="781"/>
                  </a:lnTo>
                  <a:lnTo>
                    <a:pt x="1295" y="823"/>
                  </a:lnTo>
                  <a:lnTo>
                    <a:pt x="1322" y="854"/>
                  </a:lnTo>
                  <a:lnTo>
                    <a:pt x="1278" y="876"/>
                  </a:lnTo>
                  <a:lnTo>
                    <a:pt x="1140" y="883"/>
                  </a:lnTo>
                  <a:lnTo>
                    <a:pt x="893" y="879"/>
                  </a:lnTo>
                  <a:lnTo>
                    <a:pt x="722" y="823"/>
                  </a:lnTo>
                  <a:lnTo>
                    <a:pt x="588" y="774"/>
                  </a:lnTo>
                  <a:lnTo>
                    <a:pt x="479" y="726"/>
                  </a:lnTo>
                  <a:lnTo>
                    <a:pt x="390" y="675"/>
                  </a:lnTo>
                  <a:lnTo>
                    <a:pt x="304" y="611"/>
                  </a:lnTo>
                  <a:lnTo>
                    <a:pt x="217" y="534"/>
                  </a:lnTo>
                  <a:lnTo>
                    <a:pt x="120" y="435"/>
                  </a:lnTo>
                  <a:lnTo>
                    <a:pt x="1" y="311"/>
                  </a:lnTo>
                  <a:lnTo>
                    <a:pt x="0" y="255"/>
                  </a:lnTo>
                  <a:lnTo>
                    <a:pt x="19" y="208"/>
                  </a:lnTo>
                  <a:lnTo>
                    <a:pt x="52" y="167"/>
                  </a:lnTo>
                  <a:lnTo>
                    <a:pt x="92" y="136"/>
                  </a:lnTo>
                  <a:lnTo>
                    <a:pt x="133" y="110"/>
                  </a:lnTo>
                  <a:lnTo>
                    <a:pt x="171" y="93"/>
                  </a:lnTo>
                  <a:lnTo>
                    <a:pt x="197" y="80"/>
                  </a:lnTo>
                  <a:lnTo>
                    <a:pt x="207" y="76"/>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6" name="Freeform 581"/>
            <p:cNvSpPr>
              <a:spLocks/>
            </p:cNvSpPr>
            <p:nvPr/>
          </p:nvSpPr>
          <p:spPr bwMode="auto">
            <a:xfrm>
              <a:off x="3538538" y="1300163"/>
              <a:ext cx="984250" cy="681038"/>
            </a:xfrm>
            <a:custGeom>
              <a:avLst/>
              <a:gdLst>
                <a:gd name="T0" fmla="*/ 2147483646 w 1240"/>
                <a:gd name="T1" fmla="*/ 2147483646 h 858"/>
                <a:gd name="T2" fmla="*/ 2147483646 w 1240"/>
                <a:gd name="T3" fmla="*/ 2147483646 h 858"/>
                <a:gd name="T4" fmla="*/ 2147483646 w 1240"/>
                <a:gd name="T5" fmla="*/ 2147483646 h 858"/>
                <a:gd name="T6" fmla="*/ 2147483646 w 1240"/>
                <a:gd name="T7" fmla="*/ 2147483646 h 858"/>
                <a:gd name="T8" fmla="*/ 2147483646 w 1240"/>
                <a:gd name="T9" fmla="*/ 0 h 858"/>
                <a:gd name="T10" fmla="*/ 2147483646 w 1240"/>
                <a:gd name="T11" fmla="*/ 2147483646 h 858"/>
                <a:gd name="T12" fmla="*/ 2147483646 w 1240"/>
                <a:gd name="T13" fmla="*/ 2147483646 h 858"/>
                <a:gd name="T14" fmla="*/ 2147483646 w 1240"/>
                <a:gd name="T15" fmla="*/ 2147483646 h 858"/>
                <a:gd name="T16" fmla="*/ 2147483646 w 1240"/>
                <a:gd name="T17" fmla="*/ 2147483646 h 858"/>
                <a:gd name="T18" fmla="*/ 2147483646 w 1240"/>
                <a:gd name="T19" fmla="*/ 2147483646 h 858"/>
                <a:gd name="T20" fmla="*/ 2147483646 w 1240"/>
                <a:gd name="T21" fmla="*/ 2147483646 h 858"/>
                <a:gd name="T22" fmla="*/ 2147483646 w 1240"/>
                <a:gd name="T23" fmla="*/ 2147483646 h 858"/>
                <a:gd name="T24" fmla="*/ 2147483646 w 1240"/>
                <a:gd name="T25" fmla="*/ 2147483646 h 858"/>
                <a:gd name="T26" fmla="*/ 2147483646 w 1240"/>
                <a:gd name="T27" fmla="*/ 2147483646 h 858"/>
                <a:gd name="T28" fmla="*/ 2147483646 w 1240"/>
                <a:gd name="T29" fmla="*/ 2147483646 h 858"/>
                <a:gd name="T30" fmla="*/ 2147483646 w 1240"/>
                <a:gd name="T31" fmla="*/ 2147483646 h 858"/>
                <a:gd name="T32" fmla="*/ 2147483646 w 1240"/>
                <a:gd name="T33" fmla="*/ 2147483646 h 858"/>
                <a:gd name="T34" fmla="*/ 2147483646 w 1240"/>
                <a:gd name="T35" fmla="*/ 2147483646 h 858"/>
                <a:gd name="T36" fmla="*/ 2147483646 w 1240"/>
                <a:gd name="T37" fmla="*/ 2147483646 h 858"/>
                <a:gd name="T38" fmla="*/ 2147483646 w 1240"/>
                <a:gd name="T39" fmla="*/ 2147483646 h 858"/>
                <a:gd name="T40" fmla="*/ 2147483646 w 1240"/>
                <a:gd name="T41" fmla="*/ 2147483646 h 858"/>
                <a:gd name="T42" fmla="*/ 2147483646 w 1240"/>
                <a:gd name="T43" fmla="*/ 2147483646 h 858"/>
                <a:gd name="T44" fmla="*/ 2147483646 w 1240"/>
                <a:gd name="T45" fmla="*/ 2147483646 h 858"/>
                <a:gd name="T46" fmla="*/ 2147483646 w 1240"/>
                <a:gd name="T47" fmla="*/ 2147483646 h 858"/>
                <a:gd name="T48" fmla="*/ 2147483646 w 1240"/>
                <a:gd name="T49" fmla="*/ 2147483646 h 858"/>
                <a:gd name="T50" fmla="*/ 2147483646 w 1240"/>
                <a:gd name="T51" fmla="*/ 2147483646 h 858"/>
                <a:gd name="T52" fmla="*/ 2147483646 w 1240"/>
                <a:gd name="T53" fmla="*/ 2147483646 h 858"/>
                <a:gd name="T54" fmla="*/ 2147483646 w 1240"/>
                <a:gd name="T55" fmla="*/ 2147483646 h 858"/>
                <a:gd name="T56" fmla="*/ 2147483646 w 1240"/>
                <a:gd name="T57" fmla="*/ 2147483646 h 858"/>
                <a:gd name="T58" fmla="*/ 2147483646 w 1240"/>
                <a:gd name="T59" fmla="*/ 2147483646 h 858"/>
                <a:gd name="T60" fmla="*/ 2147483646 w 1240"/>
                <a:gd name="T61" fmla="*/ 2147483646 h 858"/>
                <a:gd name="T62" fmla="*/ 2147483646 w 1240"/>
                <a:gd name="T63" fmla="*/ 2147483646 h 858"/>
                <a:gd name="T64" fmla="*/ 2147483646 w 1240"/>
                <a:gd name="T65" fmla="*/ 2147483646 h 858"/>
                <a:gd name="T66" fmla="*/ 2147483646 w 1240"/>
                <a:gd name="T67" fmla="*/ 2147483646 h 858"/>
                <a:gd name="T68" fmla="*/ 2147483646 w 1240"/>
                <a:gd name="T69" fmla="*/ 2147483646 h 858"/>
                <a:gd name="T70" fmla="*/ 2147483646 w 1240"/>
                <a:gd name="T71" fmla="*/ 2147483646 h 858"/>
                <a:gd name="T72" fmla="*/ 2147483646 w 1240"/>
                <a:gd name="T73" fmla="*/ 2147483646 h 858"/>
                <a:gd name="T74" fmla="*/ 2147483646 w 1240"/>
                <a:gd name="T75" fmla="*/ 2147483646 h 858"/>
                <a:gd name="T76" fmla="*/ 2147483646 w 1240"/>
                <a:gd name="T77" fmla="*/ 2147483646 h 858"/>
                <a:gd name="T78" fmla="*/ 2147483646 w 1240"/>
                <a:gd name="T79" fmla="*/ 2147483646 h 858"/>
                <a:gd name="T80" fmla="*/ 2147483646 w 1240"/>
                <a:gd name="T81" fmla="*/ 2147483646 h 858"/>
                <a:gd name="T82" fmla="*/ 0 w 1240"/>
                <a:gd name="T83" fmla="*/ 2147483646 h 858"/>
                <a:gd name="T84" fmla="*/ 2147483646 w 1240"/>
                <a:gd name="T85" fmla="*/ 2147483646 h 858"/>
                <a:gd name="T86" fmla="*/ 2147483646 w 1240"/>
                <a:gd name="T87" fmla="*/ 2147483646 h 858"/>
                <a:gd name="T88" fmla="*/ 2147483646 w 1240"/>
                <a:gd name="T89" fmla="*/ 2147483646 h 858"/>
                <a:gd name="T90" fmla="*/ 2147483646 w 1240"/>
                <a:gd name="T91" fmla="*/ 2147483646 h 858"/>
                <a:gd name="T92" fmla="*/ 2147483646 w 1240"/>
                <a:gd name="T93" fmla="*/ 2147483646 h 858"/>
                <a:gd name="T94" fmla="*/ 2147483646 w 1240"/>
                <a:gd name="T95" fmla="*/ 2147483646 h 858"/>
                <a:gd name="T96" fmla="*/ 2147483646 w 1240"/>
                <a:gd name="T97" fmla="*/ 2147483646 h 8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0"/>
                <a:gd name="T148" fmla="*/ 0 h 858"/>
                <a:gd name="T149" fmla="*/ 1240 w 1240"/>
                <a:gd name="T150" fmla="*/ 858 h 8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0" h="858">
                  <a:moveTo>
                    <a:pt x="198" y="76"/>
                  </a:moveTo>
                  <a:lnTo>
                    <a:pt x="255" y="42"/>
                  </a:lnTo>
                  <a:lnTo>
                    <a:pt x="322" y="19"/>
                  </a:lnTo>
                  <a:lnTo>
                    <a:pt x="392" y="4"/>
                  </a:lnTo>
                  <a:lnTo>
                    <a:pt x="460" y="0"/>
                  </a:lnTo>
                  <a:lnTo>
                    <a:pt x="518" y="5"/>
                  </a:lnTo>
                  <a:lnTo>
                    <a:pt x="564" y="22"/>
                  </a:lnTo>
                  <a:lnTo>
                    <a:pt x="591" y="47"/>
                  </a:lnTo>
                  <a:lnTo>
                    <a:pt x="593" y="85"/>
                  </a:lnTo>
                  <a:lnTo>
                    <a:pt x="583" y="189"/>
                  </a:lnTo>
                  <a:lnTo>
                    <a:pt x="575" y="260"/>
                  </a:lnTo>
                  <a:lnTo>
                    <a:pt x="568" y="305"/>
                  </a:lnTo>
                  <a:lnTo>
                    <a:pt x="563" y="333"/>
                  </a:lnTo>
                  <a:lnTo>
                    <a:pt x="554" y="349"/>
                  </a:lnTo>
                  <a:lnTo>
                    <a:pt x="546" y="367"/>
                  </a:lnTo>
                  <a:lnTo>
                    <a:pt x="536" y="387"/>
                  </a:lnTo>
                  <a:lnTo>
                    <a:pt x="524" y="424"/>
                  </a:lnTo>
                  <a:lnTo>
                    <a:pt x="541" y="446"/>
                  </a:lnTo>
                  <a:lnTo>
                    <a:pt x="568" y="467"/>
                  </a:lnTo>
                  <a:lnTo>
                    <a:pt x="598" y="490"/>
                  </a:lnTo>
                  <a:lnTo>
                    <a:pt x="636" y="513"/>
                  </a:lnTo>
                  <a:lnTo>
                    <a:pt x="678" y="535"/>
                  </a:lnTo>
                  <a:lnTo>
                    <a:pt x="726" y="558"/>
                  </a:lnTo>
                  <a:lnTo>
                    <a:pt x="778" y="582"/>
                  </a:lnTo>
                  <a:lnTo>
                    <a:pt x="836" y="607"/>
                  </a:lnTo>
                  <a:lnTo>
                    <a:pt x="950" y="667"/>
                  </a:lnTo>
                  <a:lnTo>
                    <a:pt x="1064" y="720"/>
                  </a:lnTo>
                  <a:lnTo>
                    <a:pt x="1160" y="766"/>
                  </a:lnTo>
                  <a:lnTo>
                    <a:pt x="1224" y="805"/>
                  </a:lnTo>
                  <a:lnTo>
                    <a:pt x="1240" y="833"/>
                  </a:lnTo>
                  <a:lnTo>
                    <a:pt x="1192" y="852"/>
                  </a:lnTo>
                  <a:lnTo>
                    <a:pt x="1064" y="858"/>
                  </a:lnTo>
                  <a:lnTo>
                    <a:pt x="841" y="854"/>
                  </a:lnTo>
                  <a:lnTo>
                    <a:pt x="677" y="797"/>
                  </a:lnTo>
                  <a:lnTo>
                    <a:pt x="548" y="747"/>
                  </a:lnTo>
                  <a:lnTo>
                    <a:pt x="443" y="697"/>
                  </a:lnTo>
                  <a:lnTo>
                    <a:pt x="355" y="644"/>
                  </a:lnTo>
                  <a:lnTo>
                    <a:pt x="274" y="582"/>
                  </a:lnTo>
                  <a:lnTo>
                    <a:pt x="195" y="510"/>
                  </a:lnTo>
                  <a:lnTo>
                    <a:pt x="106" y="419"/>
                  </a:lnTo>
                  <a:lnTo>
                    <a:pt x="2" y="309"/>
                  </a:lnTo>
                  <a:lnTo>
                    <a:pt x="0" y="253"/>
                  </a:lnTo>
                  <a:lnTo>
                    <a:pt x="19" y="207"/>
                  </a:lnTo>
                  <a:lnTo>
                    <a:pt x="49" y="167"/>
                  </a:lnTo>
                  <a:lnTo>
                    <a:pt x="88" y="136"/>
                  </a:lnTo>
                  <a:lnTo>
                    <a:pt x="127" y="110"/>
                  </a:lnTo>
                  <a:lnTo>
                    <a:pt x="164" y="93"/>
                  </a:lnTo>
                  <a:lnTo>
                    <a:pt x="188" y="80"/>
                  </a:lnTo>
                  <a:lnTo>
                    <a:pt x="198" y="76"/>
                  </a:lnTo>
                  <a:close/>
                </a:path>
              </a:pathLst>
            </a:custGeom>
            <a:solidFill>
              <a:srgbClr val="DB78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7" name="Freeform 582"/>
            <p:cNvSpPr>
              <a:spLocks/>
            </p:cNvSpPr>
            <p:nvPr/>
          </p:nvSpPr>
          <p:spPr bwMode="auto">
            <a:xfrm>
              <a:off x="3544888" y="1300163"/>
              <a:ext cx="920750" cy="663575"/>
            </a:xfrm>
            <a:custGeom>
              <a:avLst/>
              <a:gdLst>
                <a:gd name="T0" fmla="*/ 2147483646 w 1161"/>
                <a:gd name="T1" fmla="*/ 2147483646 h 835"/>
                <a:gd name="T2" fmla="*/ 2147483646 w 1161"/>
                <a:gd name="T3" fmla="*/ 2147483646 h 835"/>
                <a:gd name="T4" fmla="*/ 2147483646 w 1161"/>
                <a:gd name="T5" fmla="*/ 2147483646 h 835"/>
                <a:gd name="T6" fmla="*/ 2147483646 w 1161"/>
                <a:gd name="T7" fmla="*/ 2147483646 h 835"/>
                <a:gd name="T8" fmla="*/ 2147483646 w 1161"/>
                <a:gd name="T9" fmla="*/ 0 h 835"/>
                <a:gd name="T10" fmla="*/ 2147483646 w 1161"/>
                <a:gd name="T11" fmla="*/ 2147483646 h 835"/>
                <a:gd name="T12" fmla="*/ 2147483646 w 1161"/>
                <a:gd name="T13" fmla="*/ 2147483646 h 835"/>
                <a:gd name="T14" fmla="*/ 2147483646 w 1161"/>
                <a:gd name="T15" fmla="*/ 2147483646 h 835"/>
                <a:gd name="T16" fmla="*/ 2147483646 w 1161"/>
                <a:gd name="T17" fmla="*/ 2147483646 h 835"/>
                <a:gd name="T18" fmla="*/ 2147483646 w 1161"/>
                <a:gd name="T19" fmla="*/ 2147483646 h 835"/>
                <a:gd name="T20" fmla="*/ 2147483646 w 1161"/>
                <a:gd name="T21" fmla="*/ 2147483646 h 835"/>
                <a:gd name="T22" fmla="*/ 2147483646 w 1161"/>
                <a:gd name="T23" fmla="*/ 2147483646 h 835"/>
                <a:gd name="T24" fmla="*/ 2147483646 w 1161"/>
                <a:gd name="T25" fmla="*/ 2147483646 h 835"/>
                <a:gd name="T26" fmla="*/ 2147483646 w 1161"/>
                <a:gd name="T27" fmla="*/ 2147483646 h 835"/>
                <a:gd name="T28" fmla="*/ 2147483646 w 1161"/>
                <a:gd name="T29" fmla="*/ 2147483646 h 835"/>
                <a:gd name="T30" fmla="*/ 2147483646 w 1161"/>
                <a:gd name="T31" fmla="*/ 2147483646 h 835"/>
                <a:gd name="T32" fmla="*/ 2147483646 w 1161"/>
                <a:gd name="T33" fmla="*/ 2147483646 h 835"/>
                <a:gd name="T34" fmla="*/ 2147483646 w 1161"/>
                <a:gd name="T35" fmla="*/ 2147483646 h 835"/>
                <a:gd name="T36" fmla="*/ 2147483646 w 1161"/>
                <a:gd name="T37" fmla="*/ 2147483646 h 835"/>
                <a:gd name="T38" fmla="*/ 2147483646 w 1161"/>
                <a:gd name="T39" fmla="*/ 2147483646 h 835"/>
                <a:gd name="T40" fmla="*/ 2147483646 w 1161"/>
                <a:gd name="T41" fmla="*/ 2147483646 h 835"/>
                <a:gd name="T42" fmla="*/ 2147483646 w 1161"/>
                <a:gd name="T43" fmla="*/ 2147483646 h 835"/>
                <a:gd name="T44" fmla="*/ 2147483646 w 1161"/>
                <a:gd name="T45" fmla="*/ 2147483646 h 835"/>
                <a:gd name="T46" fmla="*/ 2147483646 w 1161"/>
                <a:gd name="T47" fmla="*/ 2147483646 h 835"/>
                <a:gd name="T48" fmla="*/ 2147483646 w 1161"/>
                <a:gd name="T49" fmla="*/ 2147483646 h 835"/>
                <a:gd name="T50" fmla="*/ 2147483646 w 1161"/>
                <a:gd name="T51" fmla="*/ 2147483646 h 835"/>
                <a:gd name="T52" fmla="*/ 2147483646 w 1161"/>
                <a:gd name="T53" fmla="*/ 2147483646 h 835"/>
                <a:gd name="T54" fmla="*/ 2147483646 w 1161"/>
                <a:gd name="T55" fmla="*/ 2147483646 h 835"/>
                <a:gd name="T56" fmla="*/ 2147483646 w 1161"/>
                <a:gd name="T57" fmla="*/ 2147483646 h 835"/>
                <a:gd name="T58" fmla="*/ 2147483646 w 1161"/>
                <a:gd name="T59" fmla="*/ 2147483646 h 835"/>
                <a:gd name="T60" fmla="*/ 2147483646 w 1161"/>
                <a:gd name="T61" fmla="*/ 2147483646 h 835"/>
                <a:gd name="T62" fmla="*/ 2147483646 w 1161"/>
                <a:gd name="T63" fmla="*/ 2147483646 h 835"/>
                <a:gd name="T64" fmla="*/ 2147483646 w 1161"/>
                <a:gd name="T65" fmla="*/ 2147483646 h 835"/>
                <a:gd name="T66" fmla="*/ 2147483646 w 1161"/>
                <a:gd name="T67" fmla="*/ 2147483646 h 835"/>
                <a:gd name="T68" fmla="*/ 2147483646 w 1161"/>
                <a:gd name="T69" fmla="*/ 2147483646 h 835"/>
                <a:gd name="T70" fmla="*/ 2147483646 w 1161"/>
                <a:gd name="T71" fmla="*/ 2147483646 h 835"/>
                <a:gd name="T72" fmla="*/ 2147483646 w 1161"/>
                <a:gd name="T73" fmla="*/ 2147483646 h 835"/>
                <a:gd name="T74" fmla="*/ 2147483646 w 1161"/>
                <a:gd name="T75" fmla="*/ 2147483646 h 835"/>
                <a:gd name="T76" fmla="*/ 2147483646 w 1161"/>
                <a:gd name="T77" fmla="*/ 2147483646 h 835"/>
                <a:gd name="T78" fmla="*/ 2147483646 w 1161"/>
                <a:gd name="T79" fmla="*/ 2147483646 h 835"/>
                <a:gd name="T80" fmla="*/ 2147483646 w 1161"/>
                <a:gd name="T81" fmla="*/ 2147483646 h 835"/>
                <a:gd name="T82" fmla="*/ 0 w 1161"/>
                <a:gd name="T83" fmla="*/ 2147483646 h 835"/>
                <a:gd name="T84" fmla="*/ 2147483646 w 1161"/>
                <a:gd name="T85" fmla="*/ 2147483646 h 835"/>
                <a:gd name="T86" fmla="*/ 2147483646 w 1161"/>
                <a:gd name="T87" fmla="*/ 2147483646 h 835"/>
                <a:gd name="T88" fmla="*/ 2147483646 w 1161"/>
                <a:gd name="T89" fmla="*/ 2147483646 h 835"/>
                <a:gd name="T90" fmla="*/ 2147483646 w 1161"/>
                <a:gd name="T91" fmla="*/ 2147483646 h 835"/>
                <a:gd name="T92" fmla="*/ 2147483646 w 1161"/>
                <a:gd name="T93" fmla="*/ 2147483646 h 835"/>
                <a:gd name="T94" fmla="*/ 2147483646 w 1161"/>
                <a:gd name="T95" fmla="*/ 2147483646 h 835"/>
                <a:gd name="T96" fmla="*/ 2147483646 w 1161"/>
                <a:gd name="T97" fmla="*/ 2147483646 h 8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1"/>
                <a:gd name="T148" fmla="*/ 0 h 835"/>
                <a:gd name="T149" fmla="*/ 1161 w 1161"/>
                <a:gd name="T150" fmla="*/ 835 h 8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1" h="835">
                  <a:moveTo>
                    <a:pt x="191" y="76"/>
                  </a:moveTo>
                  <a:lnTo>
                    <a:pt x="248" y="42"/>
                  </a:lnTo>
                  <a:lnTo>
                    <a:pt x="315" y="19"/>
                  </a:lnTo>
                  <a:lnTo>
                    <a:pt x="385" y="4"/>
                  </a:lnTo>
                  <a:lnTo>
                    <a:pt x="453" y="0"/>
                  </a:lnTo>
                  <a:lnTo>
                    <a:pt x="511" y="5"/>
                  </a:lnTo>
                  <a:lnTo>
                    <a:pt x="557" y="22"/>
                  </a:lnTo>
                  <a:lnTo>
                    <a:pt x="584" y="47"/>
                  </a:lnTo>
                  <a:lnTo>
                    <a:pt x="586" y="85"/>
                  </a:lnTo>
                  <a:lnTo>
                    <a:pt x="576" y="189"/>
                  </a:lnTo>
                  <a:lnTo>
                    <a:pt x="568" y="260"/>
                  </a:lnTo>
                  <a:lnTo>
                    <a:pt x="561" y="305"/>
                  </a:lnTo>
                  <a:lnTo>
                    <a:pt x="556" y="333"/>
                  </a:lnTo>
                  <a:lnTo>
                    <a:pt x="547" y="349"/>
                  </a:lnTo>
                  <a:lnTo>
                    <a:pt x="539" y="367"/>
                  </a:lnTo>
                  <a:lnTo>
                    <a:pt x="529" y="387"/>
                  </a:lnTo>
                  <a:lnTo>
                    <a:pt x="517" y="424"/>
                  </a:lnTo>
                  <a:lnTo>
                    <a:pt x="534" y="444"/>
                  </a:lnTo>
                  <a:lnTo>
                    <a:pt x="558" y="466"/>
                  </a:lnTo>
                  <a:lnTo>
                    <a:pt x="587" y="487"/>
                  </a:lnTo>
                  <a:lnTo>
                    <a:pt x="623" y="509"/>
                  </a:lnTo>
                  <a:lnTo>
                    <a:pt x="662" y="530"/>
                  </a:lnTo>
                  <a:lnTo>
                    <a:pt x="708" y="553"/>
                  </a:lnTo>
                  <a:lnTo>
                    <a:pt x="758" y="576"/>
                  </a:lnTo>
                  <a:lnTo>
                    <a:pt x="815" y="602"/>
                  </a:lnTo>
                  <a:lnTo>
                    <a:pt x="924" y="661"/>
                  </a:lnTo>
                  <a:lnTo>
                    <a:pt x="1025" y="711"/>
                  </a:lnTo>
                  <a:lnTo>
                    <a:pt x="1106" y="753"/>
                  </a:lnTo>
                  <a:lnTo>
                    <a:pt x="1157" y="788"/>
                  </a:lnTo>
                  <a:lnTo>
                    <a:pt x="1161" y="814"/>
                  </a:lnTo>
                  <a:lnTo>
                    <a:pt x="1110" y="829"/>
                  </a:lnTo>
                  <a:lnTo>
                    <a:pt x="991" y="835"/>
                  </a:lnTo>
                  <a:lnTo>
                    <a:pt x="794" y="831"/>
                  </a:lnTo>
                  <a:lnTo>
                    <a:pt x="637" y="772"/>
                  </a:lnTo>
                  <a:lnTo>
                    <a:pt x="510" y="720"/>
                  </a:lnTo>
                  <a:lnTo>
                    <a:pt x="406" y="667"/>
                  </a:lnTo>
                  <a:lnTo>
                    <a:pt x="322" y="614"/>
                  </a:lnTo>
                  <a:lnTo>
                    <a:pt x="244" y="553"/>
                  </a:lnTo>
                  <a:lnTo>
                    <a:pt x="171" y="485"/>
                  </a:lnTo>
                  <a:lnTo>
                    <a:pt x="93" y="403"/>
                  </a:lnTo>
                  <a:lnTo>
                    <a:pt x="3" y="306"/>
                  </a:lnTo>
                  <a:lnTo>
                    <a:pt x="0" y="251"/>
                  </a:lnTo>
                  <a:lnTo>
                    <a:pt x="18" y="204"/>
                  </a:lnTo>
                  <a:lnTo>
                    <a:pt x="47" y="165"/>
                  </a:lnTo>
                  <a:lnTo>
                    <a:pt x="85" y="134"/>
                  </a:lnTo>
                  <a:lnTo>
                    <a:pt x="123" y="109"/>
                  </a:lnTo>
                  <a:lnTo>
                    <a:pt x="157" y="91"/>
                  </a:lnTo>
                  <a:lnTo>
                    <a:pt x="181" y="80"/>
                  </a:lnTo>
                  <a:lnTo>
                    <a:pt x="191" y="76"/>
                  </a:lnTo>
                  <a:close/>
                </a:path>
              </a:pathLst>
            </a:custGeom>
            <a:solidFill>
              <a:srgbClr val="D46B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8" name="Freeform 583"/>
            <p:cNvSpPr>
              <a:spLocks/>
            </p:cNvSpPr>
            <p:nvPr/>
          </p:nvSpPr>
          <p:spPr bwMode="auto">
            <a:xfrm>
              <a:off x="3552825" y="1300163"/>
              <a:ext cx="860425" cy="642938"/>
            </a:xfrm>
            <a:custGeom>
              <a:avLst/>
              <a:gdLst>
                <a:gd name="T0" fmla="*/ 2147483646 w 1086"/>
                <a:gd name="T1" fmla="*/ 2147483646 h 810"/>
                <a:gd name="T2" fmla="*/ 2147483646 w 1086"/>
                <a:gd name="T3" fmla="*/ 2147483646 h 810"/>
                <a:gd name="T4" fmla="*/ 2147483646 w 1086"/>
                <a:gd name="T5" fmla="*/ 2147483646 h 810"/>
                <a:gd name="T6" fmla="*/ 2147483646 w 1086"/>
                <a:gd name="T7" fmla="*/ 2147483646 h 810"/>
                <a:gd name="T8" fmla="*/ 2147483646 w 1086"/>
                <a:gd name="T9" fmla="*/ 0 h 810"/>
                <a:gd name="T10" fmla="*/ 2147483646 w 1086"/>
                <a:gd name="T11" fmla="*/ 2147483646 h 810"/>
                <a:gd name="T12" fmla="*/ 2147483646 w 1086"/>
                <a:gd name="T13" fmla="*/ 2147483646 h 810"/>
                <a:gd name="T14" fmla="*/ 2147483646 w 1086"/>
                <a:gd name="T15" fmla="*/ 2147483646 h 810"/>
                <a:gd name="T16" fmla="*/ 2147483646 w 1086"/>
                <a:gd name="T17" fmla="*/ 2147483646 h 810"/>
                <a:gd name="T18" fmla="*/ 2147483646 w 1086"/>
                <a:gd name="T19" fmla="*/ 2147483646 h 810"/>
                <a:gd name="T20" fmla="*/ 2147483646 w 1086"/>
                <a:gd name="T21" fmla="*/ 2147483646 h 810"/>
                <a:gd name="T22" fmla="*/ 2147483646 w 1086"/>
                <a:gd name="T23" fmla="*/ 2147483646 h 810"/>
                <a:gd name="T24" fmla="*/ 2147483646 w 1086"/>
                <a:gd name="T25" fmla="*/ 2147483646 h 810"/>
                <a:gd name="T26" fmla="*/ 2147483646 w 1086"/>
                <a:gd name="T27" fmla="*/ 2147483646 h 810"/>
                <a:gd name="T28" fmla="*/ 2147483646 w 1086"/>
                <a:gd name="T29" fmla="*/ 2147483646 h 810"/>
                <a:gd name="T30" fmla="*/ 2147483646 w 1086"/>
                <a:gd name="T31" fmla="*/ 2147483646 h 810"/>
                <a:gd name="T32" fmla="*/ 2147483646 w 1086"/>
                <a:gd name="T33" fmla="*/ 2147483646 h 810"/>
                <a:gd name="T34" fmla="*/ 2147483646 w 1086"/>
                <a:gd name="T35" fmla="*/ 2147483646 h 810"/>
                <a:gd name="T36" fmla="*/ 2147483646 w 1086"/>
                <a:gd name="T37" fmla="*/ 2147483646 h 810"/>
                <a:gd name="T38" fmla="*/ 2147483646 w 1086"/>
                <a:gd name="T39" fmla="*/ 2147483646 h 810"/>
                <a:gd name="T40" fmla="*/ 2147483646 w 1086"/>
                <a:gd name="T41" fmla="*/ 2147483646 h 810"/>
                <a:gd name="T42" fmla="*/ 2147483646 w 1086"/>
                <a:gd name="T43" fmla="*/ 2147483646 h 810"/>
                <a:gd name="T44" fmla="*/ 2147483646 w 1086"/>
                <a:gd name="T45" fmla="*/ 2147483646 h 810"/>
                <a:gd name="T46" fmla="*/ 2147483646 w 1086"/>
                <a:gd name="T47" fmla="*/ 2147483646 h 810"/>
                <a:gd name="T48" fmla="*/ 2147483646 w 1086"/>
                <a:gd name="T49" fmla="*/ 2147483646 h 810"/>
                <a:gd name="T50" fmla="*/ 2147483646 w 1086"/>
                <a:gd name="T51" fmla="*/ 2147483646 h 810"/>
                <a:gd name="T52" fmla="*/ 2147483646 w 1086"/>
                <a:gd name="T53" fmla="*/ 2147483646 h 810"/>
                <a:gd name="T54" fmla="*/ 2147483646 w 1086"/>
                <a:gd name="T55" fmla="*/ 2147483646 h 810"/>
                <a:gd name="T56" fmla="*/ 2147483646 w 1086"/>
                <a:gd name="T57" fmla="*/ 2147483646 h 810"/>
                <a:gd name="T58" fmla="*/ 2147483646 w 1086"/>
                <a:gd name="T59" fmla="*/ 2147483646 h 810"/>
                <a:gd name="T60" fmla="*/ 2147483646 w 1086"/>
                <a:gd name="T61" fmla="*/ 2147483646 h 810"/>
                <a:gd name="T62" fmla="*/ 2147483646 w 1086"/>
                <a:gd name="T63" fmla="*/ 2147483646 h 810"/>
                <a:gd name="T64" fmla="*/ 2147483646 w 1086"/>
                <a:gd name="T65" fmla="*/ 2147483646 h 810"/>
                <a:gd name="T66" fmla="*/ 2147483646 w 1086"/>
                <a:gd name="T67" fmla="*/ 2147483646 h 810"/>
                <a:gd name="T68" fmla="*/ 2147483646 w 1086"/>
                <a:gd name="T69" fmla="*/ 2147483646 h 810"/>
                <a:gd name="T70" fmla="*/ 2147483646 w 1086"/>
                <a:gd name="T71" fmla="*/ 2147483646 h 810"/>
                <a:gd name="T72" fmla="*/ 2147483646 w 1086"/>
                <a:gd name="T73" fmla="*/ 2147483646 h 810"/>
                <a:gd name="T74" fmla="*/ 2147483646 w 1086"/>
                <a:gd name="T75" fmla="*/ 2147483646 h 810"/>
                <a:gd name="T76" fmla="*/ 2147483646 w 1086"/>
                <a:gd name="T77" fmla="*/ 2147483646 h 810"/>
                <a:gd name="T78" fmla="*/ 2147483646 w 1086"/>
                <a:gd name="T79" fmla="*/ 2147483646 h 810"/>
                <a:gd name="T80" fmla="*/ 2147483646 w 1086"/>
                <a:gd name="T81" fmla="*/ 2147483646 h 810"/>
                <a:gd name="T82" fmla="*/ 0 w 1086"/>
                <a:gd name="T83" fmla="*/ 2147483646 h 810"/>
                <a:gd name="T84" fmla="*/ 2147483646 w 1086"/>
                <a:gd name="T85" fmla="*/ 2147483646 h 810"/>
                <a:gd name="T86" fmla="*/ 2147483646 w 1086"/>
                <a:gd name="T87" fmla="*/ 2147483646 h 810"/>
                <a:gd name="T88" fmla="*/ 2147483646 w 1086"/>
                <a:gd name="T89" fmla="*/ 2147483646 h 810"/>
                <a:gd name="T90" fmla="*/ 2147483646 w 1086"/>
                <a:gd name="T91" fmla="*/ 2147483646 h 810"/>
                <a:gd name="T92" fmla="*/ 2147483646 w 1086"/>
                <a:gd name="T93" fmla="*/ 2147483646 h 810"/>
                <a:gd name="T94" fmla="*/ 2147483646 w 1086"/>
                <a:gd name="T95" fmla="*/ 2147483646 h 810"/>
                <a:gd name="T96" fmla="*/ 2147483646 w 1086"/>
                <a:gd name="T97" fmla="*/ 2147483646 h 8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86"/>
                <a:gd name="T148" fmla="*/ 0 h 810"/>
                <a:gd name="T149" fmla="*/ 1086 w 1086"/>
                <a:gd name="T150" fmla="*/ 810 h 8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86" h="810">
                  <a:moveTo>
                    <a:pt x="182" y="76"/>
                  </a:moveTo>
                  <a:lnTo>
                    <a:pt x="239" y="42"/>
                  </a:lnTo>
                  <a:lnTo>
                    <a:pt x="306" y="19"/>
                  </a:lnTo>
                  <a:lnTo>
                    <a:pt x="376" y="4"/>
                  </a:lnTo>
                  <a:lnTo>
                    <a:pt x="444" y="0"/>
                  </a:lnTo>
                  <a:lnTo>
                    <a:pt x="502" y="5"/>
                  </a:lnTo>
                  <a:lnTo>
                    <a:pt x="548" y="22"/>
                  </a:lnTo>
                  <a:lnTo>
                    <a:pt x="575" y="47"/>
                  </a:lnTo>
                  <a:lnTo>
                    <a:pt x="577" y="85"/>
                  </a:lnTo>
                  <a:lnTo>
                    <a:pt x="567" y="189"/>
                  </a:lnTo>
                  <a:lnTo>
                    <a:pt x="559" y="260"/>
                  </a:lnTo>
                  <a:lnTo>
                    <a:pt x="552" y="305"/>
                  </a:lnTo>
                  <a:lnTo>
                    <a:pt x="547" y="333"/>
                  </a:lnTo>
                  <a:lnTo>
                    <a:pt x="538" y="349"/>
                  </a:lnTo>
                  <a:lnTo>
                    <a:pt x="530" y="367"/>
                  </a:lnTo>
                  <a:lnTo>
                    <a:pt x="520" y="387"/>
                  </a:lnTo>
                  <a:lnTo>
                    <a:pt x="508" y="424"/>
                  </a:lnTo>
                  <a:lnTo>
                    <a:pt x="525" y="444"/>
                  </a:lnTo>
                  <a:lnTo>
                    <a:pt x="548" y="465"/>
                  </a:lnTo>
                  <a:lnTo>
                    <a:pt x="575" y="485"/>
                  </a:lnTo>
                  <a:lnTo>
                    <a:pt x="607" y="505"/>
                  </a:lnTo>
                  <a:lnTo>
                    <a:pt x="644" y="525"/>
                  </a:lnTo>
                  <a:lnTo>
                    <a:pt x="688" y="547"/>
                  </a:lnTo>
                  <a:lnTo>
                    <a:pt x="738" y="570"/>
                  </a:lnTo>
                  <a:lnTo>
                    <a:pt x="795" y="595"/>
                  </a:lnTo>
                  <a:lnTo>
                    <a:pt x="898" y="652"/>
                  </a:lnTo>
                  <a:lnTo>
                    <a:pt x="987" y="701"/>
                  </a:lnTo>
                  <a:lnTo>
                    <a:pt x="1052" y="740"/>
                  </a:lnTo>
                  <a:lnTo>
                    <a:pt x="1086" y="772"/>
                  </a:lnTo>
                  <a:lnTo>
                    <a:pt x="1079" y="793"/>
                  </a:lnTo>
                  <a:lnTo>
                    <a:pt x="1025" y="806"/>
                  </a:lnTo>
                  <a:lnTo>
                    <a:pt x="916" y="810"/>
                  </a:lnTo>
                  <a:lnTo>
                    <a:pt x="744" y="806"/>
                  </a:lnTo>
                  <a:lnTo>
                    <a:pt x="592" y="747"/>
                  </a:lnTo>
                  <a:lnTo>
                    <a:pt x="471" y="692"/>
                  </a:lnTo>
                  <a:lnTo>
                    <a:pt x="371" y="638"/>
                  </a:lnTo>
                  <a:lnTo>
                    <a:pt x="289" y="583"/>
                  </a:lnTo>
                  <a:lnTo>
                    <a:pt x="215" y="524"/>
                  </a:lnTo>
                  <a:lnTo>
                    <a:pt x="148" y="459"/>
                  </a:lnTo>
                  <a:lnTo>
                    <a:pt x="80" y="386"/>
                  </a:lnTo>
                  <a:lnTo>
                    <a:pt x="4" y="305"/>
                  </a:lnTo>
                  <a:lnTo>
                    <a:pt x="0" y="250"/>
                  </a:lnTo>
                  <a:lnTo>
                    <a:pt x="17" y="203"/>
                  </a:lnTo>
                  <a:lnTo>
                    <a:pt x="44" y="163"/>
                  </a:lnTo>
                  <a:lnTo>
                    <a:pt x="81" y="133"/>
                  </a:lnTo>
                  <a:lnTo>
                    <a:pt x="117" y="108"/>
                  </a:lnTo>
                  <a:lnTo>
                    <a:pt x="151" y="91"/>
                  </a:lnTo>
                  <a:lnTo>
                    <a:pt x="173" y="80"/>
                  </a:lnTo>
                  <a:lnTo>
                    <a:pt x="182" y="76"/>
                  </a:lnTo>
                  <a:close/>
                </a:path>
              </a:pathLst>
            </a:custGeom>
            <a:solidFill>
              <a:srgbClr val="C95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9" name="Freeform 584"/>
            <p:cNvSpPr>
              <a:spLocks/>
            </p:cNvSpPr>
            <p:nvPr/>
          </p:nvSpPr>
          <p:spPr bwMode="auto">
            <a:xfrm>
              <a:off x="3557588" y="1300163"/>
              <a:ext cx="806450" cy="623888"/>
            </a:xfrm>
            <a:custGeom>
              <a:avLst/>
              <a:gdLst>
                <a:gd name="T0" fmla="*/ 2147483646 w 1016"/>
                <a:gd name="T1" fmla="*/ 2147483646 h 786"/>
                <a:gd name="T2" fmla="*/ 2147483646 w 1016"/>
                <a:gd name="T3" fmla="*/ 2147483646 h 786"/>
                <a:gd name="T4" fmla="*/ 2147483646 w 1016"/>
                <a:gd name="T5" fmla="*/ 2147483646 h 786"/>
                <a:gd name="T6" fmla="*/ 2147483646 w 1016"/>
                <a:gd name="T7" fmla="*/ 2147483646 h 786"/>
                <a:gd name="T8" fmla="*/ 2147483646 w 1016"/>
                <a:gd name="T9" fmla="*/ 0 h 786"/>
                <a:gd name="T10" fmla="*/ 2147483646 w 1016"/>
                <a:gd name="T11" fmla="*/ 2147483646 h 786"/>
                <a:gd name="T12" fmla="*/ 2147483646 w 1016"/>
                <a:gd name="T13" fmla="*/ 2147483646 h 786"/>
                <a:gd name="T14" fmla="*/ 2147483646 w 1016"/>
                <a:gd name="T15" fmla="*/ 2147483646 h 786"/>
                <a:gd name="T16" fmla="*/ 2147483646 w 1016"/>
                <a:gd name="T17" fmla="*/ 2147483646 h 786"/>
                <a:gd name="T18" fmla="*/ 2147483646 w 1016"/>
                <a:gd name="T19" fmla="*/ 2147483646 h 786"/>
                <a:gd name="T20" fmla="*/ 2147483646 w 1016"/>
                <a:gd name="T21" fmla="*/ 2147483646 h 786"/>
                <a:gd name="T22" fmla="*/ 2147483646 w 1016"/>
                <a:gd name="T23" fmla="*/ 2147483646 h 786"/>
                <a:gd name="T24" fmla="*/ 2147483646 w 1016"/>
                <a:gd name="T25" fmla="*/ 2147483646 h 786"/>
                <a:gd name="T26" fmla="*/ 2147483646 w 1016"/>
                <a:gd name="T27" fmla="*/ 2147483646 h 786"/>
                <a:gd name="T28" fmla="*/ 2147483646 w 1016"/>
                <a:gd name="T29" fmla="*/ 2147483646 h 786"/>
                <a:gd name="T30" fmla="*/ 2147483646 w 1016"/>
                <a:gd name="T31" fmla="*/ 2147483646 h 786"/>
                <a:gd name="T32" fmla="*/ 2147483646 w 1016"/>
                <a:gd name="T33" fmla="*/ 2147483646 h 786"/>
                <a:gd name="T34" fmla="*/ 2147483646 w 1016"/>
                <a:gd name="T35" fmla="*/ 2147483646 h 786"/>
                <a:gd name="T36" fmla="*/ 2147483646 w 1016"/>
                <a:gd name="T37" fmla="*/ 2147483646 h 786"/>
                <a:gd name="T38" fmla="*/ 2147483646 w 1016"/>
                <a:gd name="T39" fmla="*/ 2147483646 h 786"/>
                <a:gd name="T40" fmla="*/ 2147483646 w 1016"/>
                <a:gd name="T41" fmla="*/ 2147483646 h 786"/>
                <a:gd name="T42" fmla="*/ 2147483646 w 1016"/>
                <a:gd name="T43" fmla="*/ 2147483646 h 786"/>
                <a:gd name="T44" fmla="*/ 2147483646 w 1016"/>
                <a:gd name="T45" fmla="*/ 2147483646 h 786"/>
                <a:gd name="T46" fmla="*/ 2147483646 w 1016"/>
                <a:gd name="T47" fmla="*/ 2147483646 h 786"/>
                <a:gd name="T48" fmla="*/ 2147483646 w 1016"/>
                <a:gd name="T49" fmla="*/ 2147483646 h 786"/>
                <a:gd name="T50" fmla="*/ 2147483646 w 1016"/>
                <a:gd name="T51" fmla="*/ 2147483646 h 786"/>
                <a:gd name="T52" fmla="*/ 2147483646 w 1016"/>
                <a:gd name="T53" fmla="*/ 2147483646 h 786"/>
                <a:gd name="T54" fmla="*/ 2147483646 w 1016"/>
                <a:gd name="T55" fmla="*/ 2147483646 h 786"/>
                <a:gd name="T56" fmla="*/ 2147483646 w 1016"/>
                <a:gd name="T57" fmla="*/ 2147483646 h 786"/>
                <a:gd name="T58" fmla="*/ 2147483646 w 1016"/>
                <a:gd name="T59" fmla="*/ 2147483646 h 786"/>
                <a:gd name="T60" fmla="*/ 2147483646 w 1016"/>
                <a:gd name="T61" fmla="*/ 2147483646 h 786"/>
                <a:gd name="T62" fmla="*/ 2147483646 w 1016"/>
                <a:gd name="T63" fmla="*/ 2147483646 h 786"/>
                <a:gd name="T64" fmla="*/ 2147483646 w 1016"/>
                <a:gd name="T65" fmla="*/ 2147483646 h 786"/>
                <a:gd name="T66" fmla="*/ 2147483646 w 1016"/>
                <a:gd name="T67" fmla="*/ 2147483646 h 786"/>
                <a:gd name="T68" fmla="*/ 2147483646 w 1016"/>
                <a:gd name="T69" fmla="*/ 2147483646 h 786"/>
                <a:gd name="T70" fmla="*/ 2147483646 w 1016"/>
                <a:gd name="T71" fmla="*/ 2147483646 h 786"/>
                <a:gd name="T72" fmla="*/ 2147483646 w 1016"/>
                <a:gd name="T73" fmla="*/ 2147483646 h 786"/>
                <a:gd name="T74" fmla="*/ 2147483646 w 1016"/>
                <a:gd name="T75" fmla="*/ 2147483646 h 786"/>
                <a:gd name="T76" fmla="*/ 2147483646 w 1016"/>
                <a:gd name="T77" fmla="*/ 2147483646 h 786"/>
                <a:gd name="T78" fmla="*/ 2147483646 w 1016"/>
                <a:gd name="T79" fmla="*/ 2147483646 h 786"/>
                <a:gd name="T80" fmla="*/ 2147483646 w 1016"/>
                <a:gd name="T81" fmla="*/ 2147483646 h 786"/>
                <a:gd name="T82" fmla="*/ 0 w 1016"/>
                <a:gd name="T83" fmla="*/ 2147483646 h 786"/>
                <a:gd name="T84" fmla="*/ 2147483646 w 1016"/>
                <a:gd name="T85" fmla="*/ 2147483646 h 786"/>
                <a:gd name="T86" fmla="*/ 2147483646 w 1016"/>
                <a:gd name="T87" fmla="*/ 2147483646 h 786"/>
                <a:gd name="T88" fmla="*/ 2147483646 w 1016"/>
                <a:gd name="T89" fmla="*/ 2147483646 h 786"/>
                <a:gd name="T90" fmla="*/ 2147483646 w 1016"/>
                <a:gd name="T91" fmla="*/ 2147483646 h 786"/>
                <a:gd name="T92" fmla="*/ 2147483646 w 1016"/>
                <a:gd name="T93" fmla="*/ 2147483646 h 786"/>
                <a:gd name="T94" fmla="*/ 2147483646 w 1016"/>
                <a:gd name="T95" fmla="*/ 2147483646 h 786"/>
                <a:gd name="T96" fmla="*/ 2147483646 w 1016"/>
                <a:gd name="T97" fmla="*/ 2147483646 h 7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16"/>
                <a:gd name="T148" fmla="*/ 0 h 786"/>
                <a:gd name="T149" fmla="*/ 1016 w 1016"/>
                <a:gd name="T150" fmla="*/ 786 h 7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16" h="786">
                  <a:moveTo>
                    <a:pt x="174" y="76"/>
                  </a:moveTo>
                  <a:lnTo>
                    <a:pt x="231" y="42"/>
                  </a:lnTo>
                  <a:lnTo>
                    <a:pt x="298" y="19"/>
                  </a:lnTo>
                  <a:lnTo>
                    <a:pt x="368" y="4"/>
                  </a:lnTo>
                  <a:lnTo>
                    <a:pt x="436" y="0"/>
                  </a:lnTo>
                  <a:lnTo>
                    <a:pt x="494" y="5"/>
                  </a:lnTo>
                  <a:lnTo>
                    <a:pt x="540" y="22"/>
                  </a:lnTo>
                  <a:lnTo>
                    <a:pt x="567" y="47"/>
                  </a:lnTo>
                  <a:lnTo>
                    <a:pt x="569" y="85"/>
                  </a:lnTo>
                  <a:lnTo>
                    <a:pt x="559" y="189"/>
                  </a:lnTo>
                  <a:lnTo>
                    <a:pt x="551" y="260"/>
                  </a:lnTo>
                  <a:lnTo>
                    <a:pt x="544" y="305"/>
                  </a:lnTo>
                  <a:lnTo>
                    <a:pt x="539" y="333"/>
                  </a:lnTo>
                  <a:lnTo>
                    <a:pt x="530" y="349"/>
                  </a:lnTo>
                  <a:lnTo>
                    <a:pt x="522" y="367"/>
                  </a:lnTo>
                  <a:lnTo>
                    <a:pt x="512" y="387"/>
                  </a:lnTo>
                  <a:lnTo>
                    <a:pt x="500" y="424"/>
                  </a:lnTo>
                  <a:lnTo>
                    <a:pt x="516" y="444"/>
                  </a:lnTo>
                  <a:lnTo>
                    <a:pt x="537" y="465"/>
                  </a:lnTo>
                  <a:lnTo>
                    <a:pt x="563" y="484"/>
                  </a:lnTo>
                  <a:lnTo>
                    <a:pt x="593" y="502"/>
                  </a:lnTo>
                  <a:lnTo>
                    <a:pt x="627" y="520"/>
                  </a:lnTo>
                  <a:lnTo>
                    <a:pt x="669" y="540"/>
                  </a:lnTo>
                  <a:lnTo>
                    <a:pt x="717" y="562"/>
                  </a:lnTo>
                  <a:lnTo>
                    <a:pt x="773" y="586"/>
                  </a:lnTo>
                  <a:lnTo>
                    <a:pt x="871" y="643"/>
                  </a:lnTo>
                  <a:lnTo>
                    <a:pt x="949" y="690"/>
                  </a:lnTo>
                  <a:lnTo>
                    <a:pt x="997" y="728"/>
                  </a:lnTo>
                  <a:lnTo>
                    <a:pt x="1016" y="755"/>
                  </a:lnTo>
                  <a:lnTo>
                    <a:pt x="997" y="773"/>
                  </a:lnTo>
                  <a:lnTo>
                    <a:pt x="941" y="783"/>
                  </a:lnTo>
                  <a:lnTo>
                    <a:pt x="841" y="786"/>
                  </a:lnTo>
                  <a:lnTo>
                    <a:pt x="696" y="781"/>
                  </a:lnTo>
                  <a:lnTo>
                    <a:pt x="549" y="721"/>
                  </a:lnTo>
                  <a:lnTo>
                    <a:pt x="431" y="664"/>
                  </a:lnTo>
                  <a:lnTo>
                    <a:pt x="334" y="609"/>
                  </a:lnTo>
                  <a:lnTo>
                    <a:pt x="255" y="553"/>
                  </a:lnTo>
                  <a:lnTo>
                    <a:pt x="186" y="495"/>
                  </a:lnTo>
                  <a:lnTo>
                    <a:pt x="125" y="437"/>
                  </a:lnTo>
                  <a:lnTo>
                    <a:pt x="66" y="372"/>
                  </a:lnTo>
                  <a:lnTo>
                    <a:pt x="4" y="305"/>
                  </a:lnTo>
                  <a:lnTo>
                    <a:pt x="0" y="248"/>
                  </a:lnTo>
                  <a:lnTo>
                    <a:pt x="16" y="201"/>
                  </a:lnTo>
                  <a:lnTo>
                    <a:pt x="43" y="162"/>
                  </a:lnTo>
                  <a:lnTo>
                    <a:pt x="77" y="132"/>
                  </a:lnTo>
                  <a:lnTo>
                    <a:pt x="112" y="107"/>
                  </a:lnTo>
                  <a:lnTo>
                    <a:pt x="144" y="90"/>
                  </a:lnTo>
                  <a:lnTo>
                    <a:pt x="165" y="80"/>
                  </a:lnTo>
                  <a:lnTo>
                    <a:pt x="174" y="76"/>
                  </a:lnTo>
                  <a:close/>
                </a:path>
              </a:pathLst>
            </a:custGeom>
            <a:solidFill>
              <a:srgbClr val="C252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0" name="Freeform 585"/>
            <p:cNvSpPr>
              <a:spLocks/>
            </p:cNvSpPr>
            <p:nvPr/>
          </p:nvSpPr>
          <p:spPr bwMode="auto">
            <a:xfrm>
              <a:off x="3565525" y="1300163"/>
              <a:ext cx="749300" cy="603250"/>
            </a:xfrm>
            <a:custGeom>
              <a:avLst/>
              <a:gdLst>
                <a:gd name="T0" fmla="*/ 2147483646 w 944"/>
                <a:gd name="T1" fmla="*/ 2147483646 h 761"/>
                <a:gd name="T2" fmla="*/ 2147483646 w 944"/>
                <a:gd name="T3" fmla="*/ 2147483646 h 761"/>
                <a:gd name="T4" fmla="*/ 2147483646 w 944"/>
                <a:gd name="T5" fmla="*/ 2147483646 h 761"/>
                <a:gd name="T6" fmla="*/ 2147483646 w 944"/>
                <a:gd name="T7" fmla="*/ 2147483646 h 761"/>
                <a:gd name="T8" fmla="*/ 2147483646 w 944"/>
                <a:gd name="T9" fmla="*/ 0 h 761"/>
                <a:gd name="T10" fmla="*/ 2147483646 w 944"/>
                <a:gd name="T11" fmla="*/ 2147483646 h 761"/>
                <a:gd name="T12" fmla="*/ 2147483646 w 944"/>
                <a:gd name="T13" fmla="*/ 2147483646 h 761"/>
                <a:gd name="T14" fmla="*/ 2147483646 w 944"/>
                <a:gd name="T15" fmla="*/ 2147483646 h 761"/>
                <a:gd name="T16" fmla="*/ 2147483646 w 944"/>
                <a:gd name="T17" fmla="*/ 2147483646 h 761"/>
                <a:gd name="T18" fmla="*/ 2147483646 w 944"/>
                <a:gd name="T19" fmla="*/ 2147483646 h 761"/>
                <a:gd name="T20" fmla="*/ 2147483646 w 944"/>
                <a:gd name="T21" fmla="*/ 2147483646 h 761"/>
                <a:gd name="T22" fmla="*/ 2147483646 w 944"/>
                <a:gd name="T23" fmla="*/ 2147483646 h 761"/>
                <a:gd name="T24" fmla="*/ 2147483646 w 944"/>
                <a:gd name="T25" fmla="*/ 2147483646 h 761"/>
                <a:gd name="T26" fmla="*/ 2147483646 w 944"/>
                <a:gd name="T27" fmla="*/ 2147483646 h 761"/>
                <a:gd name="T28" fmla="*/ 2147483646 w 944"/>
                <a:gd name="T29" fmla="*/ 2147483646 h 761"/>
                <a:gd name="T30" fmla="*/ 2147483646 w 944"/>
                <a:gd name="T31" fmla="*/ 2147483646 h 761"/>
                <a:gd name="T32" fmla="*/ 2147483646 w 944"/>
                <a:gd name="T33" fmla="*/ 2147483646 h 761"/>
                <a:gd name="T34" fmla="*/ 2147483646 w 944"/>
                <a:gd name="T35" fmla="*/ 2147483646 h 761"/>
                <a:gd name="T36" fmla="*/ 2147483646 w 944"/>
                <a:gd name="T37" fmla="*/ 2147483646 h 761"/>
                <a:gd name="T38" fmla="*/ 2147483646 w 944"/>
                <a:gd name="T39" fmla="*/ 2147483646 h 761"/>
                <a:gd name="T40" fmla="*/ 2147483646 w 944"/>
                <a:gd name="T41" fmla="*/ 2147483646 h 761"/>
                <a:gd name="T42" fmla="*/ 2147483646 w 944"/>
                <a:gd name="T43" fmla="*/ 2147483646 h 761"/>
                <a:gd name="T44" fmla="*/ 2147483646 w 944"/>
                <a:gd name="T45" fmla="*/ 2147483646 h 761"/>
                <a:gd name="T46" fmla="*/ 2147483646 w 944"/>
                <a:gd name="T47" fmla="*/ 2147483646 h 761"/>
                <a:gd name="T48" fmla="*/ 2147483646 w 944"/>
                <a:gd name="T49" fmla="*/ 2147483646 h 761"/>
                <a:gd name="T50" fmla="*/ 2147483646 w 944"/>
                <a:gd name="T51" fmla="*/ 2147483646 h 761"/>
                <a:gd name="T52" fmla="*/ 2147483646 w 944"/>
                <a:gd name="T53" fmla="*/ 2147483646 h 761"/>
                <a:gd name="T54" fmla="*/ 2147483646 w 944"/>
                <a:gd name="T55" fmla="*/ 2147483646 h 761"/>
                <a:gd name="T56" fmla="*/ 2147483646 w 944"/>
                <a:gd name="T57" fmla="*/ 2147483646 h 761"/>
                <a:gd name="T58" fmla="*/ 2147483646 w 944"/>
                <a:gd name="T59" fmla="*/ 2147483646 h 761"/>
                <a:gd name="T60" fmla="*/ 2147483646 w 944"/>
                <a:gd name="T61" fmla="*/ 2147483646 h 761"/>
                <a:gd name="T62" fmla="*/ 2147483646 w 944"/>
                <a:gd name="T63" fmla="*/ 2147483646 h 761"/>
                <a:gd name="T64" fmla="*/ 2147483646 w 944"/>
                <a:gd name="T65" fmla="*/ 2147483646 h 761"/>
                <a:gd name="T66" fmla="*/ 2147483646 w 944"/>
                <a:gd name="T67" fmla="*/ 2147483646 h 761"/>
                <a:gd name="T68" fmla="*/ 2147483646 w 944"/>
                <a:gd name="T69" fmla="*/ 2147483646 h 761"/>
                <a:gd name="T70" fmla="*/ 2147483646 w 944"/>
                <a:gd name="T71" fmla="*/ 2147483646 h 761"/>
                <a:gd name="T72" fmla="*/ 2147483646 w 944"/>
                <a:gd name="T73" fmla="*/ 2147483646 h 761"/>
                <a:gd name="T74" fmla="*/ 2147483646 w 944"/>
                <a:gd name="T75" fmla="*/ 2147483646 h 761"/>
                <a:gd name="T76" fmla="*/ 2147483646 w 944"/>
                <a:gd name="T77" fmla="*/ 2147483646 h 761"/>
                <a:gd name="T78" fmla="*/ 2147483646 w 944"/>
                <a:gd name="T79" fmla="*/ 2147483646 h 761"/>
                <a:gd name="T80" fmla="*/ 2147483646 w 944"/>
                <a:gd name="T81" fmla="*/ 2147483646 h 761"/>
                <a:gd name="T82" fmla="*/ 0 w 944"/>
                <a:gd name="T83" fmla="*/ 2147483646 h 761"/>
                <a:gd name="T84" fmla="*/ 2147483646 w 944"/>
                <a:gd name="T85" fmla="*/ 2147483646 h 761"/>
                <a:gd name="T86" fmla="*/ 2147483646 w 944"/>
                <a:gd name="T87" fmla="*/ 2147483646 h 761"/>
                <a:gd name="T88" fmla="*/ 2147483646 w 944"/>
                <a:gd name="T89" fmla="*/ 2147483646 h 761"/>
                <a:gd name="T90" fmla="*/ 2147483646 w 944"/>
                <a:gd name="T91" fmla="*/ 2147483646 h 761"/>
                <a:gd name="T92" fmla="*/ 2147483646 w 944"/>
                <a:gd name="T93" fmla="*/ 2147483646 h 761"/>
                <a:gd name="T94" fmla="*/ 2147483646 w 944"/>
                <a:gd name="T95" fmla="*/ 2147483646 h 761"/>
                <a:gd name="T96" fmla="*/ 2147483646 w 944"/>
                <a:gd name="T97" fmla="*/ 2147483646 h 7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4"/>
                <a:gd name="T148" fmla="*/ 0 h 761"/>
                <a:gd name="T149" fmla="*/ 944 w 944"/>
                <a:gd name="T150" fmla="*/ 761 h 7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4" h="761">
                  <a:moveTo>
                    <a:pt x="164" y="76"/>
                  </a:moveTo>
                  <a:lnTo>
                    <a:pt x="221" y="42"/>
                  </a:lnTo>
                  <a:lnTo>
                    <a:pt x="288" y="19"/>
                  </a:lnTo>
                  <a:lnTo>
                    <a:pt x="358" y="4"/>
                  </a:lnTo>
                  <a:lnTo>
                    <a:pt x="426" y="0"/>
                  </a:lnTo>
                  <a:lnTo>
                    <a:pt x="484" y="5"/>
                  </a:lnTo>
                  <a:lnTo>
                    <a:pt x="530" y="22"/>
                  </a:lnTo>
                  <a:lnTo>
                    <a:pt x="557" y="47"/>
                  </a:lnTo>
                  <a:lnTo>
                    <a:pt x="559" y="85"/>
                  </a:lnTo>
                  <a:lnTo>
                    <a:pt x="549" y="189"/>
                  </a:lnTo>
                  <a:lnTo>
                    <a:pt x="541" y="260"/>
                  </a:lnTo>
                  <a:lnTo>
                    <a:pt x="534" y="305"/>
                  </a:lnTo>
                  <a:lnTo>
                    <a:pt x="529" y="333"/>
                  </a:lnTo>
                  <a:lnTo>
                    <a:pt x="520" y="349"/>
                  </a:lnTo>
                  <a:lnTo>
                    <a:pt x="512" y="367"/>
                  </a:lnTo>
                  <a:lnTo>
                    <a:pt x="502" y="387"/>
                  </a:lnTo>
                  <a:lnTo>
                    <a:pt x="490" y="424"/>
                  </a:lnTo>
                  <a:lnTo>
                    <a:pt x="505" y="443"/>
                  </a:lnTo>
                  <a:lnTo>
                    <a:pt x="525" y="463"/>
                  </a:lnTo>
                  <a:lnTo>
                    <a:pt x="549" y="481"/>
                  </a:lnTo>
                  <a:lnTo>
                    <a:pt x="577" y="499"/>
                  </a:lnTo>
                  <a:lnTo>
                    <a:pt x="608" y="515"/>
                  </a:lnTo>
                  <a:lnTo>
                    <a:pt x="648" y="534"/>
                  </a:lnTo>
                  <a:lnTo>
                    <a:pt x="693" y="554"/>
                  </a:lnTo>
                  <a:lnTo>
                    <a:pt x="749" y="578"/>
                  </a:lnTo>
                  <a:lnTo>
                    <a:pt x="844" y="634"/>
                  </a:lnTo>
                  <a:lnTo>
                    <a:pt x="908" y="678"/>
                  </a:lnTo>
                  <a:lnTo>
                    <a:pt x="941" y="712"/>
                  </a:lnTo>
                  <a:lnTo>
                    <a:pt x="944" y="738"/>
                  </a:lnTo>
                  <a:lnTo>
                    <a:pt x="915" y="753"/>
                  </a:lnTo>
                  <a:lnTo>
                    <a:pt x="855" y="761"/>
                  </a:lnTo>
                  <a:lnTo>
                    <a:pt x="764" y="761"/>
                  </a:lnTo>
                  <a:lnTo>
                    <a:pt x="643" y="755"/>
                  </a:lnTo>
                  <a:lnTo>
                    <a:pt x="503" y="695"/>
                  </a:lnTo>
                  <a:lnTo>
                    <a:pt x="390" y="637"/>
                  </a:lnTo>
                  <a:lnTo>
                    <a:pt x="296" y="580"/>
                  </a:lnTo>
                  <a:lnTo>
                    <a:pt x="220" y="523"/>
                  </a:lnTo>
                  <a:lnTo>
                    <a:pt x="155" y="466"/>
                  </a:lnTo>
                  <a:lnTo>
                    <a:pt x="101" y="411"/>
                  </a:lnTo>
                  <a:lnTo>
                    <a:pt x="50" y="356"/>
                  </a:lnTo>
                  <a:lnTo>
                    <a:pt x="4" y="303"/>
                  </a:lnTo>
                  <a:lnTo>
                    <a:pt x="0" y="246"/>
                  </a:lnTo>
                  <a:lnTo>
                    <a:pt x="14" y="200"/>
                  </a:lnTo>
                  <a:lnTo>
                    <a:pt x="39" y="161"/>
                  </a:lnTo>
                  <a:lnTo>
                    <a:pt x="72" y="131"/>
                  </a:lnTo>
                  <a:lnTo>
                    <a:pt x="105" y="107"/>
                  </a:lnTo>
                  <a:lnTo>
                    <a:pt x="135" y="90"/>
                  </a:lnTo>
                  <a:lnTo>
                    <a:pt x="155" y="80"/>
                  </a:lnTo>
                  <a:lnTo>
                    <a:pt x="164" y="76"/>
                  </a:lnTo>
                  <a:close/>
                </a:path>
              </a:pathLst>
            </a:custGeom>
            <a:solidFill>
              <a:srgbClr val="B842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1" name="Freeform 586"/>
            <p:cNvSpPr>
              <a:spLocks/>
            </p:cNvSpPr>
            <p:nvPr/>
          </p:nvSpPr>
          <p:spPr bwMode="auto">
            <a:xfrm>
              <a:off x="3571875" y="1300163"/>
              <a:ext cx="704850" cy="584200"/>
            </a:xfrm>
            <a:custGeom>
              <a:avLst/>
              <a:gdLst>
                <a:gd name="T0" fmla="*/ 2147483646 w 889"/>
                <a:gd name="T1" fmla="*/ 2147483646 h 736"/>
                <a:gd name="T2" fmla="*/ 2147483646 w 889"/>
                <a:gd name="T3" fmla="*/ 2147483646 h 736"/>
                <a:gd name="T4" fmla="*/ 2147483646 w 889"/>
                <a:gd name="T5" fmla="*/ 2147483646 h 736"/>
                <a:gd name="T6" fmla="*/ 2147483646 w 889"/>
                <a:gd name="T7" fmla="*/ 2147483646 h 736"/>
                <a:gd name="T8" fmla="*/ 2147483646 w 889"/>
                <a:gd name="T9" fmla="*/ 0 h 736"/>
                <a:gd name="T10" fmla="*/ 2147483646 w 889"/>
                <a:gd name="T11" fmla="*/ 2147483646 h 736"/>
                <a:gd name="T12" fmla="*/ 2147483646 w 889"/>
                <a:gd name="T13" fmla="*/ 2147483646 h 736"/>
                <a:gd name="T14" fmla="*/ 2147483646 w 889"/>
                <a:gd name="T15" fmla="*/ 2147483646 h 736"/>
                <a:gd name="T16" fmla="*/ 2147483646 w 889"/>
                <a:gd name="T17" fmla="*/ 2147483646 h 736"/>
                <a:gd name="T18" fmla="*/ 2147483646 w 889"/>
                <a:gd name="T19" fmla="*/ 2147483646 h 736"/>
                <a:gd name="T20" fmla="*/ 2147483646 w 889"/>
                <a:gd name="T21" fmla="*/ 2147483646 h 736"/>
                <a:gd name="T22" fmla="*/ 2147483646 w 889"/>
                <a:gd name="T23" fmla="*/ 2147483646 h 736"/>
                <a:gd name="T24" fmla="*/ 2147483646 w 889"/>
                <a:gd name="T25" fmla="*/ 2147483646 h 736"/>
                <a:gd name="T26" fmla="*/ 2147483646 w 889"/>
                <a:gd name="T27" fmla="*/ 2147483646 h 736"/>
                <a:gd name="T28" fmla="*/ 2147483646 w 889"/>
                <a:gd name="T29" fmla="*/ 2147483646 h 736"/>
                <a:gd name="T30" fmla="*/ 2147483646 w 889"/>
                <a:gd name="T31" fmla="*/ 2147483646 h 736"/>
                <a:gd name="T32" fmla="*/ 2147483646 w 889"/>
                <a:gd name="T33" fmla="*/ 2147483646 h 736"/>
                <a:gd name="T34" fmla="*/ 2147483646 w 889"/>
                <a:gd name="T35" fmla="*/ 2147483646 h 736"/>
                <a:gd name="T36" fmla="*/ 2147483646 w 889"/>
                <a:gd name="T37" fmla="*/ 2147483646 h 736"/>
                <a:gd name="T38" fmla="*/ 2147483646 w 889"/>
                <a:gd name="T39" fmla="*/ 2147483646 h 736"/>
                <a:gd name="T40" fmla="*/ 2147483646 w 889"/>
                <a:gd name="T41" fmla="*/ 2147483646 h 736"/>
                <a:gd name="T42" fmla="*/ 2147483646 w 889"/>
                <a:gd name="T43" fmla="*/ 2147483646 h 736"/>
                <a:gd name="T44" fmla="*/ 2147483646 w 889"/>
                <a:gd name="T45" fmla="*/ 2147483646 h 736"/>
                <a:gd name="T46" fmla="*/ 2147483646 w 889"/>
                <a:gd name="T47" fmla="*/ 2147483646 h 736"/>
                <a:gd name="T48" fmla="*/ 2147483646 w 889"/>
                <a:gd name="T49" fmla="*/ 2147483646 h 736"/>
                <a:gd name="T50" fmla="*/ 2147483646 w 889"/>
                <a:gd name="T51" fmla="*/ 2147483646 h 736"/>
                <a:gd name="T52" fmla="*/ 2147483646 w 889"/>
                <a:gd name="T53" fmla="*/ 2147483646 h 736"/>
                <a:gd name="T54" fmla="*/ 2147483646 w 889"/>
                <a:gd name="T55" fmla="*/ 2147483646 h 736"/>
                <a:gd name="T56" fmla="*/ 2147483646 w 889"/>
                <a:gd name="T57" fmla="*/ 2147483646 h 736"/>
                <a:gd name="T58" fmla="*/ 2147483646 w 889"/>
                <a:gd name="T59" fmla="*/ 2147483646 h 736"/>
                <a:gd name="T60" fmla="*/ 2147483646 w 889"/>
                <a:gd name="T61" fmla="*/ 2147483646 h 736"/>
                <a:gd name="T62" fmla="*/ 2147483646 w 889"/>
                <a:gd name="T63" fmla="*/ 2147483646 h 736"/>
                <a:gd name="T64" fmla="*/ 2147483646 w 889"/>
                <a:gd name="T65" fmla="*/ 2147483646 h 736"/>
                <a:gd name="T66" fmla="*/ 2147483646 w 889"/>
                <a:gd name="T67" fmla="*/ 2147483646 h 736"/>
                <a:gd name="T68" fmla="*/ 2147483646 w 889"/>
                <a:gd name="T69" fmla="*/ 2147483646 h 736"/>
                <a:gd name="T70" fmla="*/ 2147483646 w 889"/>
                <a:gd name="T71" fmla="*/ 2147483646 h 736"/>
                <a:gd name="T72" fmla="*/ 2147483646 w 889"/>
                <a:gd name="T73" fmla="*/ 2147483646 h 736"/>
                <a:gd name="T74" fmla="*/ 2147483646 w 889"/>
                <a:gd name="T75" fmla="*/ 2147483646 h 736"/>
                <a:gd name="T76" fmla="*/ 2147483646 w 889"/>
                <a:gd name="T77" fmla="*/ 2147483646 h 736"/>
                <a:gd name="T78" fmla="*/ 2147483646 w 889"/>
                <a:gd name="T79" fmla="*/ 2147483646 h 736"/>
                <a:gd name="T80" fmla="*/ 2147483646 w 889"/>
                <a:gd name="T81" fmla="*/ 2147483646 h 736"/>
                <a:gd name="T82" fmla="*/ 0 w 889"/>
                <a:gd name="T83" fmla="*/ 2147483646 h 736"/>
                <a:gd name="T84" fmla="*/ 2147483646 w 889"/>
                <a:gd name="T85" fmla="*/ 2147483646 h 736"/>
                <a:gd name="T86" fmla="*/ 2147483646 w 889"/>
                <a:gd name="T87" fmla="*/ 2147483646 h 736"/>
                <a:gd name="T88" fmla="*/ 2147483646 w 889"/>
                <a:gd name="T89" fmla="*/ 2147483646 h 736"/>
                <a:gd name="T90" fmla="*/ 2147483646 w 889"/>
                <a:gd name="T91" fmla="*/ 2147483646 h 736"/>
                <a:gd name="T92" fmla="*/ 2147483646 w 889"/>
                <a:gd name="T93" fmla="*/ 2147483646 h 736"/>
                <a:gd name="T94" fmla="*/ 2147483646 w 889"/>
                <a:gd name="T95" fmla="*/ 2147483646 h 736"/>
                <a:gd name="T96" fmla="*/ 2147483646 w 889"/>
                <a:gd name="T97" fmla="*/ 2147483646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9"/>
                <a:gd name="T148" fmla="*/ 0 h 736"/>
                <a:gd name="T149" fmla="*/ 889 w 889"/>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9" h="736">
                  <a:moveTo>
                    <a:pt x="157" y="76"/>
                  </a:moveTo>
                  <a:lnTo>
                    <a:pt x="214" y="42"/>
                  </a:lnTo>
                  <a:lnTo>
                    <a:pt x="281" y="19"/>
                  </a:lnTo>
                  <a:lnTo>
                    <a:pt x="351" y="4"/>
                  </a:lnTo>
                  <a:lnTo>
                    <a:pt x="419" y="0"/>
                  </a:lnTo>
                  <a:lnTo>
                    <a:pt x="477" y="5"/>
                  </a:lnTo>
                  <a:lnTo>
                    <a:pt x="523" y="22"/>
                  </a:lnTo>
                  <a:lnTo>
                    <a:pt x="550" y="47"/>
                  </a:lnTo>
                  <a:lnTo>
                    <a:pt x="552" y="85"/>
                  </a:lnTo>
                  <a:lnTo>
                    <a:pt x="542" y="189"/>
                  </a:lnTo>
                  <a:lnTo>
                    <a:pt x="534" y="260"/>
                  </a:lnTo>
                  <a:lnTo>
                    <a:pt x="527" y="305"/>
                  </a:lnTo>
                  <a:lnTo>
                    <a:pt x="522" y="333"/>
                  </a:lnTo>
                  <a:lnTo>
                    <a:pt x="513" y="349"/>
                  </a:lnTo>
                  <a:lnTo>
                    <a:pt x="505" y="367"/>
                  </a:lnTo>
                  <a:lnTo>
                    <a:pt x="495" y="387"/>
                  </a:lnTo>
                  <a:lnTo>
                    <a:pt x="483" y="424"/>
                  </a:lnTo>
                  <a:lnTo>
                    <a:pt x="498" y="443"/>
                  </a:lnTo>
                  <a:lnTo>
                    <a:pt x="517" y="462"/>
                  </a:lnTo>
                  <a:lnTo>
                    <a:pt x="537" y="478"/>
                  </a:lnTo>
                  <a:lnTo>
                    <a:pt x="562" y="495"/>
                  </a:lnTo>
                  <a:lnTo>
                    <a:pt x="591" y="510"/>
                  </a:lnTo>
                  <a:lnTo>
                    <a:pt x="629" y="528"/>
                  </a:lnTo>
                  <a:lnTo>
                    <a:pt x="675" y="547"/>
                  </a:lnTo>
                  <a:lnTo>
                    <a:pt x="730" y="571"/>
                  </a:lnTo>
                  <a:lnTo>
                    <a:pt x="819" y="625"/>
                  </a:lnTo>
                  <a:lnTo>
                    <a:pt x="871" y="668"/>
                  </a:lnTo>
                  <a:lnTo>
                    <a:pt x="889" y="699"/>
                  </a:lnTo>
                  <a:lnTo>
                    <a:pt x="876" y="720"/>
                  </a:lnTo>
                  <a:lnTo>
                    <a:pt x="836" y="731"/>
                  </a:lnTo>
                  <a:lnTo>
                    <a:pt x="774" y="736"/>
                  </a:lnTo>
                  <a:lnTo>
                    <a:pt x="691" y="735"/>
                  </a:lnTo>
                  <a:lnTo>
                    <a:pt x="595" y="730"/>
                  </a:lnTo>
                  <a:lnTo>
                    <a:pt x="462" y="669"/>
                  </a:lnTo>
                  <a:lnTo>
                    <a:pt x="352" y="609"/>
                  </a:lnTo>
                  <a:lnTo>
                    <a:pt x="261" y="548"/>
                  </a:lnTo>
                  <a:lnTo>
                    <a:pt x="188" y="492"/>
                  </a:lnTo>
                  <a:lnTo>
                    <a:pt x="127" y="437"/>
                  </a:lnTo>
                  <a:lnTo>
                    <a:pt x="79" y="386"/>
                  </a:lnTo>
                  <a:lnTo>
                    <a:pt x="37" y="339"/>
                  </a:lnTo>
                  <a:lnTo>
                    <a:pt x="4" y="301"/>
                  </a:lnTo>
                  <a:lnTo>
                    <a:pt x="0" y="246"/>
                  </a:lnTo>
                  <a:lnTo>
                    <a:pt x="14" y="199"/>
                  </a:lnTo>
                  <a:lnTo>
                    <a:pt x="37" y="161"/>
                  </a:lnTo>
                  <a:lnTo>
                    <a:pt x="69" y="131"/>
                  </a:lnTo>
                  <a:lnTo>
                    <a:pt x="100" y="107"/>
                  </a:lnTo>
                  <a:lnTo>
                    <a:pt x="130" y="90"/>
                  </a:lnTo>
                  <a:lnTo>
                    <a:pt x="148" y="80"/>
                  </a:lnTo>
                  <a:lnTo>
                    <a:pt x="157" y="76"/>
                  </a:lnTo>
                  <a:close/>
                </a:path>
              </a:pathLst>
            </a:custGeom>
            <a:solidFill>
              <a:srgbClr val="B03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2" name="Freeform 587"/>
            <p:cNvSpPr>
              <a:spLocks/>
            </p:cNvSpPr>
            <p:nvPr/>
          </p:nvSpPr>
          <p:spPr bwMode="auto">
            <a:xfrm>
              <a:off x="3579813" y="1300163"/>
              <a:ext cx="660400" cy="566738"/>
            </a:xfrm>
            <a:custGeom>
              <a:avLst/>
              <a:gdLst>
                <a:gd name="T0" fmla="*/ 2147483646 w 833"/>
                <a:gd name="T1" fmla="*/ 2147483646 h 715"/>
                <a:gd name="T2" fmla="*/ 2147483646 w 833"/>
                <a:gd name="T3" fmla="*/ 2147483646 h 715"/>
                <a:gd name="T4" fmla="*/ 2147483646 w 833"/>
                <a:gd name="T5" fmla="*/ 2147483646 h 715"/>
                <a:gd name="T6" fmla="*/ 2147483646 w 833"/>
                <a:gd name="T7" fmla="*/ 2147483646 h 715"/>
                <a:gd name="T8" fmla="*/ 2147483646 w 833"/>
                <a:gd name="T9" fmla="*/ 0 h 715"/>
                <a:gd name="T10" fmla="*/ 2147483646 w 833"/>
                <a:gd name="T11" fmla="*/ 2147483646 h 715"/>
                <a:gd name="T12" fmla="*/ 2147483646 w 833"/>
                <a:gd name="T13" fmla="*/ 2147483646 h 715"/>
                <a:gd name="T14" fmla="*/ 2147483646 w 833"/>
                <a:gd name="T15" fmla="*/ 2147483646 h 715"/>
                <a:gd name="T16" fmla="*/ 2147483646 w 833"/>
                <a:gd name="T17" fmla="*/ 2147483646 h 715"/>
                <a:gd name="T18" fmla="*/ 2147483646 w 833"/>
                <a:gd name="T19" fmla="*/ 2147483646 h 715"/>
                <a:gd name="T20" fmla="*/ 2147483646 w 833"/>
                <a:gd name="T21" fmla="*/ 2147483646 h 715"/>
                <a:gd name="T22" fmla="*/ 2147483646 w 833"/>
                <a:gd name="T23" fmla="*/ 2147483646 h 715"/>
                <a:gd name="T24" fmla="*/ 2147483646 w 833"/>
                <a:gd name="T25" fmla="*/ 2147483646 h 715"/>
                <a:gd name="T26" fmla="*/ 2147483646 w 833"/>
                <a:gd name="T27" fmla="*/ 2147483646 h 715"/>
                <a:gd name="T28" fmla="*/ 2147483646 w 833"/>
                <a:gd name="T29" fmla="*/ 2147483646 h 715"/>
                <a:gd name="T30" fmla="*/ 2147483646 w 833"/>
                <a:gd name="T31" fmla="*/ 2147483646 h 715"/>
                <a:gd name="T32" fmla="*/ 2147483646 w 833"/>
                <a:gd name="T33" fmla="*/ 2147483646 h 715"/>
                <a:gd name="T34" fmla="*/ 2147483646 w 833"/>
                <a:gd name="T35" fmla="*/ 2147483646 h 715"/>
                <a:gd name="T36" fmla="*/ 2147483646 w 833"/>
                <a:gd name="T37" fmla="*/ 2147483646 h 715"/>
                <a:gd name="T38" fmla="*/ 2147483646 w 833"/>
                <a:gd name="T39" fmla="*/ 2147483646 h 715"/>
                <a:gd name="T40" fmla="*/ 2147483646 w 833"/>
                <a:gd name="T41" fmla="*/ 2147483646 h 715"/>
                <a:gd name="T42" fmla="*/ 2147483646 w 833"/>
                <a:gd name="T43" fmla="*/ 2147483646 h 715"/>
                <a:gd name="T44" fmla="*/ 2147483646 w 833"/>
                <a:gd name="T45" fmla="*/ 2147483646 h 715"/>
                <a:gd name="T46" fmla="*/ 2147483646 w 833"/>
                <a:gd name="T47" fmla="*/ 2147483646 h 715"/>
                <a:gd name="T48" fmla="*/ 2147483646 w 833"/>
                <a:gd name="T49" fmla="*/ 2147483646 h 715"/>
                <a:gd name="T50" fmla="*/ 2147483646 w 833"/>
                <a:gd name="T51" fmla="*/ 2147483646 h 715"/>
                <a:gd name="T52" fmla="*/ 2147483646 w 833"/>
                <a:gd name="T53" fmla="*/ 2147483646 h 715"/>
                <a:gd name="T54" fmla="*/ 2147483646 w 833"/>
                <a:gd name="T55" fmla="*/ 2147483646 h 715"/>
                <a:gd name="T56" fmla="*/ 2147483646 w 833"/>
                <a:gd name="T57" fmla="*/ 2147483646 h 715"/>
                <a:gd name="T58" fmla="*/ 2147483646 w 833"/>
                <a:gd name="T59" fmla="*/ 2147483646 h 715"/>
                <a:gd name="T60" fmla="*/ 2147483646 w 833"/>
                <a:gd name="T61" fmla="*/ 2147483646 h 715"/>
                <a:gd name="T62" fmla="*/ 2147483646 w 833"/>
                <a:gd name="T63" fmla="*/ 2147483646 h 715"/>
                <a:gd name="T64" fmla="*/ 2147483646 w 833"/>
                <a:gd name="T65" fmla="*/ 2147483646 h 715"/>
                <a:gd name="T66" fmla="*/ 2147483646 w 833"/>
                <a:gd name="T67" fmla="*/ 2147483646 h 715"/>
                <a:gd name="T68" fmla="*/ 2147483646 w 833"/>
                <a:gd name="T69" fmla="*/ 2147483646 h 715"/>
                <a:gd name="T70" fmla="*/ 2147483646 w 833"/>
                <a:gd name="T71" fmla="*/ 2147483646 h 715"/>
                <a:gd name="T72" fmla="*/ 2147483646 w 833"/>
                <a:gd name="T73" fmla="*/ 2147483646 h 715"/>
                <a:gd name="T74" fmla="*/ 2147483646 w 833"/>
                <a:gd name="T75" fmla="*/ 2147483646 h 715"/>
                <a:gd name="T76" fmla="*/ 2147483646 w 833"/>
                <a:gd name="T77" fmla="*/ 2147483646 h 715"/>
                <a:gd name="T78" fmla="*/ 2147483646 w 833"/>
                <a:gd name="T79" fmla="*/ 2147483646 h 715"/>
                <a:gd name="T80" fmla="*/ 2147483646 w 833"/>
                <a:gd name="T81" fmla="*/ 2147483646 h 715"/>
                <a:gd name="T82" fmla="*/ 0 w 833"/>
                <a:gd name="T83" fmla="*/ 2147483646 h 715"/>
                <a:gd name="T84" fmla="*/ 2147483646 w 833"/>
                <a:gd name="T85" fmla="*/ 2147483646 h 715"/>
                <a:gd name="T86" fmla="*/ 2147483646 w 833"/>
                <a:gd name="T87" fmla="*/ 2147483646 h 715"/>
                <a:gd name="T88" fmla="*/ 2147483646 w 833"/>
                <a:gd name="T89" fmla="*/ 2147483646 h 715"/>
                <a:gd name="T90" fmla="*/ 2147483646 w 833"/>
                <a:gd name="T91" fmla="*/ 2147483646 h 715"/>
                <a:gd name="T92" fmla="*/ 2147483646 w 833"/>
                <a:gd name="T93" fmla="*/ 2147483646 h 715"/>
                <a:gd name="T94" fmla="*/ 2147483646 w 833"/>
                <a:gd name="T95" fmla="*/ 2147483646 h 715"/>
                <a:gd name="T96" fmla="*/ 2147483646 w 833"/>
                <a:gd name="T97" fmla="*/ 2147483646 h 7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33"/>
                <a:gd name="T148" fmla="*/ 0 h 715"/>
                <a:gd name="T149" fmla="*/ 833 w 833"/>
                <a:gd name="T150" fmla="*/ 715 h 7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33" h="715">
                  <a:moveTo>
                    <a:pt x="148" y="76"/>
                  </a:moveTo>
                  <a:lnTo>
                    <a:pt x="205" y="42"/>
                  </a:lnTo>
                  <a:lnTo>
                    <a:pt x="272" y="19"/>
                  </a:lnTo>
                  <a:lnTo>
                    <a:pt x="342" y="4"/>
                  </a:lnTo>
                  <a:lnTo>
                    <a:pt x="410" y="0"/>
                  </a:lnTo>
                  <a:lnTo>
                    <a:pt x="468" y="5"/>
                  </a:lnTo>
                  <a:lnTo>
                    <a:pt x="514" y="22"/>
                  </a:lnTo>
                  <a:lnTo>
                    <a:pt x="541" y="47"/>
                  </a:lnTo>
                  <a:lnTo>
                    <a:pt x="543" y="85"/>
                  </a:lnTo>
                  <a:lnTo>
                    <a:pt x="533" y="189"/>
                  </a:lnTo>
                  <a:lnTo>
                    <a:pt x="525" y="260"/>
                  </a:lnTo>
                  <a:lnTo>
                    <a:pt x="518" y="305"/>
                  </a:lnTo>
                  <a:lnTo>
                    <a:pt x="513" y="333"/>
                  </a:lnTo>
                  <a:lnTo>
                    <a:pt x="504" y="349"/>
                  </a:lnTo>
                  <a:lnTo>
                    <a:pt x="496" y="367"/>
                  </a:lnTo>
                  <a:lnTo>
                    <a:pt x="486" y="387"/>
                  </a:lnTo>
                  <a:lnTo>
                    <a:pt x="474" y="424"/>
                  </a:lnTo>
                  <a:lnTo>
                    <a:pt x="489" y="443"/>
                  </a:lnTo>
                  <a:lnTo>
                    <a:pt x="505" y="461"/>
                  </a:lnTo>
                  <a:lnTo>
                    <a:pt x="524" y="476"/>
                  </a:lnTo>
                  <a:lnTo>
                    <a:pt x="547" y="491"/>
                  </a:lnTo>
                  <a:lnTo>
                    <a:pt x="573" y="505"/>
                  </a:lnTo>
                  <a:lnTo>
                    <a:pt x="609" y="523"/>
                  </a:lnTo>
                  <a:lnTo>
                    <a:pt x="652" y="542"/>
                  </a:lnTo>
                  <a:lnTo>
                    <a:pt x="708" y="566"/>
                  </a:lnTo>
                  <a:lnTo>
                    <a:pt x="792" y="620"/>
                  </a:lnTo>
                  <a:lnTo>
                    <a:pt x="832" y="659"/>
                  </a:lnTo>
                  <a:lnTo>
                    <a:pt x="833" y="687"/>
                  </a:lnTo>
                  <a:lnTo>
                    <a:pt x="805" y="705"/>
                  </a:lnTo>
                  <a:lnTo>
                    <a:pt x="753" y="712"/>
                  </a:lnTo>
                  <a:lnTo>
                    <a:pt x="687" y="715"/>
                  </a:lnTo>
                  <a:lnTo>
                    <a:pt x="614" y="711"/>
                  </a:lnTo>
                  <a:lnTo>
                    <a:pt x="543" y="707"/>
                  </a:lnTo>
                  <a:lnTo>
                    <a:pt x="417" y="644"/>
                  </a:lnTo>
                  <a:lnTo>
                    <a:pt x="312" y="582"/>
                  </a:lnTo>
                  <a:lnTo>
                    <a:pt x="223" y="520"/>
                  </a:lnTo>
                  <a:lnTo>
                    <a:pt x="153" y="462"/>
                  </a:lnTo>
                  <a:lnTo>
                    <a:pt x="96" y="408"/>
                  </a:lnTo>
                  <a:lnTo>
                    <a:pt x="55" y="361"/>
                  </a:lnTo>
                  <a:lnTo>
                    <a:pt x="24" y="324"/>
                  </a:lnTo>
                  <a:lnTo>
                    <a:pt x="5" y="299"/>
                  </a:lnTo>
                  <a:lnTo>
                    <a:pt x="0" y="243"/>
                  </a:lnTo>
                  <a:lnTo>
                    <a:pt x="13" y="198"/>
                  </a:lnTo>
                  <a:lnTo>
                    <a:pt x="34" y="160"/>
                  </a:lnTo>
                  <a:lnTo>
                    <a:pt x="65" y="131"/>
                  </a:lnTo>
                  <a:lnTo>
                    <a:pt x="94" y="107"/>
                  </a:lnTo>
                  <a:lnTo>
                    <a:pt x="122" y="90"/>
                  </a:lnTo>
                  <a:lnTo>
                    <a:pt x="141" y="80"/>
                  </a:lnTo>
                  <a:lnTo>
                    <a:pt x="148" y="76"/>
                  </a:lnTo>
                  <a:close/>
                </a:path>
              </a:pathLst>
            </a:custGeom>
            <a:solidFill>
              <a:srgbClr val="A629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3" name="Freeform 588"/>
            <p:cNvSpPr>
              <a:spLocks/>
            </p:cNvSpPr>
            <p:nvPr/>
          </p:nvSpPr>
          <p:spPr bwMode="auto">
            <a:xfrm>
              <a:off x="3586163" y="1300163"/>
              <a:ext cx="628650" cy="549275"/>
            </a:xfrm>
            <a:custGeom>
              <a:avLst/>
              <a:gdLst>
                <a:gd name="T0" fmla="*/ 2147483646 w 792"/>
                <a:gd name="T1" fmla="*/ 2147483646 h 692"/>
                <a:gd name="T2" fmla="*/ 2147483646 w 792"/>
                <a:gd name="T3" fmla="*/ 2147483646 h 692"/>
                <a:gd name="T4" fmla="*/ 2147483646 w 792"/>
                <a:gd name="T5" fmla="*/ 2147483646 h 692"/>
                <a:gd name="T6" fmla="*/ 2147483646 w 792"/>
                <a:gd name="T7" fmla="*/ 2147483646 h 692"/>
                <a:gd name="T8" fmla="*/ 2147483646 w 792"/>
                <a:gd name="T9" fmla="*/ 0 h 692"/>
                <a:gd name="T10" fmla="*/ 2147483646 w 792"/>
                <a:gd name="T11" fmla="*/ 2147483646 h 692"/>
                <a:gd name="T12" fmla="*/ 2147483646 w 792"/>
                <a:gd name="T13" fmla="*/ 2147483646 h 692"/>
                <a:gd name="T14" fmla="*/ 2147483646 w 792"/>
                <a:gd name="T15" fmla="*/ 2147483646 h 692"/>
                <a:gd name="T16" fmla="*/ 2147483646 w 792"/>
                <a:gd name="T17" fmla="*/ 2147483646 h 692"/>
                <a:gd name="T18" fmla="*/ 2147483646 w 792"/>
                <a:gd name="T19" fmla="*/ 2147483646 h 692"/>
                <a:gd name="T20" fmla="*/ 2147483646 w 792"/>
                <a:gd name="T21" fmla="*/ 2147483646 h 692"/>
                <a:gd name="T22" fmla="*/ 2147483646 w 792"/>
                <a:gd name="T23" fmla="*/ 2147483646 h 692"/>
                <a:gd name="T24" fmla="*/ 2147483646 w 792"/>
                <a:gd name="T25" fmla="*/ 2147483646 h 692"/>
                <a:gd name="T26" fmla="*/ 2147483646 w 792"/>
                <a:gd name="T27" fmla="*/ 2147483646 h 692"/>
                <a:gd name="T28" fmla="*/ 2147483646 w 792"/>
                <a:gd name="T29" fmla="*/ 2147483646 h 692"/>
                <a:gd name="T30" fmla="*/ 2147483646 w 792"/>
                <a:gd name="T31" fmla="*/ 2147483646 h 692"/>
                <a:gd name="T32" fmla="*/ 2147483646 w 792"/>
                <a:gd name="T33" fmla="*/ 2147483646 h 692"/>
                <a:gd name="T34" fmla="*/ 2147483646 w 792"/>
                <a:gd name="T35" fmla="*/ 2147483646 h 692"/>
                <a:gd name="T36" fmla="*/ 2147483646 w 792"/>
                <a:gd name="T37" fmla="*/ 2147483646 h 692"/>
                <a:gd name="T38" fmla="*/ 2147483646 w 792"/>
                <a:gd name="T39" fmla="*/ 2147483646 h 692"/>
                <a:gd name="T40" fmla="*/ 2147483646 w 792"/>
                <a:gd name="T41" fmla="*/ 2147483646 h 692"/>
                <a:gd name="T42" fmla="*/ 2147483646 w 792"/>
                <a:gd name="T43" fmla="*/ 2147483646 h 692"/>
                <a:gd name="T44" fmla="*/ 2147483646 w 792"/>
                <a:gd name="T45" fmla="*/ 2147483646 h 692"/>
                <a:gd name="T46" fmla="*/ 2147483646 w 792"/>
                <a:gd name="T47" fmla="*/ 2147483646 h 692"/>
                <a:gd name="T48" fmla="*/ 2147483646 w 792"/>
                <a:gd name="T49" fmla="*/ 2147483646 h 692"/>
                <a:gd name="T50" fmla="*/ 2147483646 w 792"/>
                <a:gd name="T51" fmla="*/ 2147483646 h 692"/>
                <a:gd name="T52" fmla="*/ 2147483646 w 792"/>
                <a:gd name="T53" fmla="*/ 2147483646 h 692"/>
                <a:gd name="T54" fmla="*/ 2147483646 w 792"/>
                <a:gd name="T55" fmla="*/ 2147483646 h 692"/>
                <a:gd name="T56" fmla="*/ 2147483646 w 792"/>
                <a:gd name="T57" fmla="*/ 2147483646 h 692"/>
                <a:gd name="T58" fmla="*/ 2147483646 w 792"/>
                <a:gd name="T59" fmla="*/ 2147483646 h 692"/>
                <a:gd name="T60" fmla="*/ 2147483646 w 792"/>
                <a:gd name="T61" fmla="*/ 2147483646 h 692"/>
                <a:gd name="T62" fmla="*/ 2147483646 w 792"/>
                <a:gd name="T63" fmla="*/ 2147483646 h 692"/>
                <a:gd name="T64" fmla="*/ 2147483646 w 792"/>
                <a:gd name="T65" fmla="*/ 2147483646 h 692"/>
                <a:gd name="T66" fmla="*/ 2147483646 w 792"/>
                <a:gd name="T67" fmla="*/ 2147483646 h 692"/>
                <a:gd name="T68" fmla="*/ 2147483646 w 792"/>
                <a:gd name="T69" fmla="*/ 2147483646 h 692"/>
                <a:gd name="T70" fmla="*/ 2147483646 w 792"/>
                <a:gd name="T71" fmla="*/ 2147483646 h 692"/>
                <a:gd name="T72" fmla="*/ 2147483646 w 792"/>
                <a:gd name="T73" fmla="*/ 2147483646 h 692"/>
                <a:gd name="T74" fmla="*/ 2147483646 w 792"/>
                <a:gd name="T75" fmla="*/ 2147483646 h 692"/>
                <a:gd name="T76" fmla="*/ 2147483646 w 792"/>
                <a:gd name="T77" fmla="*/ 2147483646 h 692"/>
                <a:gd name="T78" fmla="*/ 2147483646 w 792"/>
                <a:gd name="T79" fmla="*/ 2147483646 h 692"/>
                <a:gd name="T80" fmla="*/ 2147483646 w 792"/>
                <a:gd name="T81" fmla="*/ 2147483646 h 692"/>
                <a:gd name="T82" fmla="*/ 0 w 792"/>
                <a:gd name="T83" fmla="*/ 2147483646 h 692"/>
                <a:gd name="T84" fmla="*/ 2147483646 w 792"/>
                <a:gd name="T85" fmla="*/ 2147483646 h 692"/>
                <a:gd name="T86" fmla="*/ 2147483646 w 792"/>
                <a:gd name="T87" fmla="*/ 2147483646 h 692"/>
                <a:gd name="T88" fmla="*/ 2147483646 w 792"/>
                <a:gd name="T89" fmla="*/ 2147483646 h 692"/>
                <a:gd name="T90" fmla="*/ 2147483646 w 792"/>
                <a:gd name="T91" fmla="*/ 2147483646 h 692"/>
                <a:gd name="T92" fmla="*/ 2147483646 w 792"/>
                <a:gd name="T93" fmla="*/ 2147483646 h 692"/>
                <a:gd name="T94" fmla="*/ 2147483646 w 792"/>
                <a:gd name="T95" fmla="*/ 2147483646 h 692"/>
                <a:gd name="T96" fmla="*/ 2147483646 w 792"/>
                <a:gd name="T97" fmla="*/ 2147483646 h 6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2"/>
                <a:gd name="T148" fmla="*/ 0 h 692"/>
                <a:gd name="T149" fmla="*/ 792 w 792"/>
                <a:gd name="T150" fmla="*/ 692 h 6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2" h="692">
                  <a:moveTo>
                    <a:pt x="139" y="76"/>
                  </a:moveTo>
                  <a:lnTo>
                    <a:pt x="196" y="42"/>
                  </a:lnTo>
                  <a:lnTo>
                    <a:pt x="263" y="19"/>
                  </a:lnTo>
                  <a:lnTo>
                    <a:pt x="333" y="4"/>
                  </a:lnTo>
                  <a:lnTo>
                    <a:pt x="401" y="0"/>
                  </a:lnTo>
                  <a:lnTo>
                    <a:pt x="459" y="5"/>
                  </a:lnTo>
                  <a:lnTo>
                    <a:pt x="505" y="22"/>
                  </a:lnTo>
                  <a:lnTo>
                    <a:pt x="532" y="47"/>
                  </a:lnTo>
                  <a:lnTo>
                    <a:pt x="534" y="85"/>
                  </a:lnTo>
                  <a:lnTo>
                    <a:pt x="524" y="189"/>
                  </a:lnTo>
                  <a:lnTo>
                    <a:pt x="516" y="260"/>
                  </a:lnTo>
                  <a:lnTo>
                    <a:pt x="509" y="305"/>
                  </a:lnTo>
                  <a:lnTo>
                    <a:pt x="504" y="333"/>
                  </a:lnTo>
                  <a:lnTo>
                    <a:pt x="495" y="349"/>
                  </a:lnTo>
                  <a:lnTo>
                    <a:pt x="487" y="367"/>
                  </a:lnTo>
                  <a:lnTo>
                    <a:pt x="477" y="387"/>
                  </a:lnTo>
                  <a:lnTo>
                    <a:pt x="465" y="424"/>
                  </a:lnTo>
                  <a:lnTo>
                    <a:pt x="480" y="443"/>
                  </a:lnTo>
                  <a:lnTo>
                    <a:pt x="495" y="459"/>
                  </a:lnTo>
                  <a:lnTo>
                    <a:pt x="511" y="473"/>
                  </a:lnTo>
                  <a:lnTo>
                    <a:pt x="532" y="487"/>
                  </a:lnTo>
                  <a:lnTo>
                    <a:pt x="557" y="500"/>
                  </a:lnTo>
                  <a:lnTo>
                    <a:pt x="590" y="515"/>
                  </a:lnTo>
                  <a:lnTo>
                    <a:pt x="633" y="533"/>
                  </a:lnTo>
                  <a:lnTo>
                    <a:pt x="687" y="557"/>
                  </a:lnTo>
                  <a:lnTo>
                    <a:pt x="766" y="610"/>
                  </a:lnTo>
                  <a:lnTo>
                    <a:pt x="792" y="648"/>
                  </a:lnTo>
                  <a:lnTo>
                    <a:pt x="777" y="672"/>
                  </a:lnTo>
                  <a:lnTo>
                    <a:pt x="734" y="687"/>
                  </a:lnTo>
                  <a:lnTo>
                    <a:pt x="671" y="692"/>
                  </a:lnTo>
                  <a:lnTo>
                    <a:pt x="602" y="692"/>
                  </a:lnTo>
                  <a:lnTo>
                    <a:pt x="539" y="687"/>
                  </a:lnTo>
                  <a:lnTo>
                    <a:pt x="494" y="682"/>
                  </a:lnTo>
                  <a:lnTo>
                    <a:pt x="372" y="619"/>
                  </a:lnTo>
                  <a:lnTo>
                    <a:pt x="271" y="554"/>
                  </a:lnTo>
                  <a:lnTo>
                    <a:pt x="186" y="491"/>
                  </a:lnTo>
                  <a:lnTo>
                    <a:pt x="119" y="432"/>
                  </a:lnTo>
                  <a:lnTo>
                    <a:pt x="66" y="379"/>
                  </a:lnTo>
                  <a:lnTo>
                    <a:pt x="31" y="337"/>
                  </a:lnTo>
                  <a:lnTo>
                    <a:pt x="10" y="308"/>
                  </a:lnTo>
                  <a:lnTo>
                    <a:pt x="5" y="299"/>
                  </a:lnTo>
                  <a:lnTo>
                    <a:pt x="0" y="243"/>
                  </a:lnTo>
                  <a:lnTo>
                    <a:pt x="12" y="196"/>
                  </a:lnTo>
                  <a:lnTo>
                    <a:pt x="32" y="158"/>
                  </a:lnTo>
                  <a:lnTo>
                    <a:pt x="61" y="129"/>
                  </a:lnTo>
                  <a:lnTo>
                    <a:pt x="89" y="105"/>
                  </a:lnTo>
                  <a:lnTo>
                    <a:pt x="114" y="90"/>
                  </a:lnTo>
                  <a:lnTo>
                    <a:pt x="132" y="80"/>
                  </a:lnTo>
                  <a:lnTo>
                    <a:pt x="139" y="76"/>
                  </a:lnTo>
                  <a:close/>
                </a:path>
              </a:pathLst>
            </a:custGeom>
            <a:solidFill>
              <a:srgbClr val="9E1F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4" name="Freeform 589"/>
            <p:cNvSpPr>
              <a:spLocks/>
            </p:cNvSpPr>
            <p:nvPr/>
          </p:nvSpPr>
          <p:spPr bwMode="auto">
            <a:xfrm>
              <a:off x="3956050" y="1370013"/>
              <a:ext cx="363538" cy="414338"/>
            </a:xfrm>
            <a:custGeom>
              <a:avLst/>
              <a:gdLst>
                <a:gd name="T0" fmla="*/ 2147483646 w 458"/>
                <a:gd name="T1" fmla="*/ 0 h 522"/>
                <a:gd name="T2" fmla="*/ 2147483646 w 458"/>
                <a:gd name="T3" fmla="*/ 2147483646 h 522"/>
                <a:gd name="T4" fmla="*/ 2147483646 w 458"/>
                <a:gd name="T5" fmla="*/ 2147483646 h 522"/>
                <a:gd name="T6" fmla="*/ 2147483646 w 458"/>
                <a:gd name="T7" fmla="*/ 2147483646 h 522"/>
                <a:gd name="T8" fmla="*/ 2147483646 w 458"/>
                <a:gd name="T9" fmla="*/ 2147483646 h 522"/>
                <a:gd name="T10" fmla="*/ 2147483646 w 458"/>
                <a:gd name="T11" fmla="*/ 2147483646 h 522"/>
                <a:gd name="T12" fmla="*/ 2147483646 w 458"/>
                <a:gd name="T13" fmla="*/ 2147483646 h 522"/>
                <a:gd name="T14" fmla="*/ 2147483646 w 458"/>
                <a:gd name="T15" fmla="*/ 2147483646 h 522"/>
                <a:gd name="T16" fmla="*/ 2147483646 w 458"/>
                <a:gd name="T17" fmla="*/ 2147483646 h 522"/>
                <a:gd name="T18" fmla="*/ 2147483646 w 458"/>
                <a:gd name="T19" fmla="*/ 2147483646 h 522"/>
                <a:gd name="T20" fmla="*/ 2147483646 w 458"/>
                <a:gd name="T21" fmla="*/ 2147483646 h 522"/>
                <a:gd name="T22" fmla="*/ 2147483646 w 458"/>
                <a:gd name="T23" fmla="*/ 2147483646 h 522"/>
                <a:gd name="T24" fmla="*/ 2147483646 w 458"/>
                <a:gd name="T25" fmla="*/ 2147483646 h 522"/>
                <a:gd name="T26" fmla="*/ 2147483646 w 458"/>
                <a:gd name="T27" fmla="*/ 2147483646 h 522"/>
                <a:gd name="T28" fmla="*/ 2147483646 w 458"/>
                <a:gd name="T29" fmla="*/ 2147483646 h 522"/>
                <a:gd name="T30" fmla="*/ 2147483646 w 458"/>
                <a:gd name="T31" fmla="*/ 2147483646 h 522"/>
                <a:gd name="T32" fmla="*/ 0 w 458"/>
                <a:gd name="T33" fmla="*/ 2147483646 h 522"/>
                <a:gd name="T34" fmla="*/ 0 w 458"/>
                <a:gd name="T35" fmla="*/ 2147483646 h 522"/>
                <a:gd name="T36" fmla="*/ 2147483646 w 458"/>
                <a:gd name="T37" fmla="*/ 2147483646 h 522"/>
                <a:gd name="T38" fmla="*/ 2147483646 w 458"/>
                <a:gd name="T39" fmla="*/ 2147483646 h 522"/>
                <a:gd name="T40" fmla="*/ 2147483646 w 458"/>
                <a:gd name="T41" fmla="*/ 2147483646 h 522"/>
                <a:gd name="T42" fmla="*/ 2147483646 w 458"/>
                <a:gd name="T43" fmla="*/ 2147483646 h 522"/>
                <a:gd name="T44" fmla="*/ 2147483646 w 458"/>
                <a:gd name="T45" fmla="*/ 2147483646 h 522"/>
                <a:gd name="T46" fmla="*/ 2147483646 w 458"/>
                <a:gd name="T47" fmla="*/ 2147483646 h 522"/>
                <a:gd name="T48" fmla="*/ 2147483646 w 458"/>
                <a:gd name="T49" fmla="*/ 0 h 5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522"/>
                <a:gd name="T77" fmla="*/ 458 w 458"/>
                <a:gd name="T78" fmla="*/ 522 h 5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522">
                  <a:moveTo>
                    <a:pt x="31" y="0"/>
                  </a:moveTo>
                  <a:lnTo>
                    <a:pt x="88" y="31"/>
                  </a:lnTo>
                  <a:lnTo>
                    <a:pt x="158" y="92"/>
                  </a:lnTo>
                  <a:lnTo>
                    <a:pt x="229" y="169"/>
                  </a:lnTo>
                  <a:lnTo>
                    <a:pt x="300" y="256"/>
                  </a:lnTo>
                  <a:lnTo>
                    <a:pt x="362" y="344"/>
                  </a:lnTo>
                  <a:lnTo>
                    <a:pt x="414" y="423"/>
                  </a:lnTo>
                  <a:lnTo>
                    <a:pt x="446" y="485"/>
                  </a:lnTo>
                  <a:lnTo>
                    <a:pt x="458" y="522"/>
                  </a:lnTo>
                  <a:lnTo>
                    <a:pt x="383" y="495"/>
                  </a:lnTo>
                  <a:lnTo>
                    <a:pt x="316" y="456"/>
                  </a:lnTo>
                  <a:lnTo>
                    <a:pt x="254" y="408"/>
                  </a:lnTo>
                  <a:lnTo>
                    <a:pt x="197" y="360"/>
                  </a:lnTo>
                  <a:lnTo>
                    <a:pt x="143" y="317"/>
                  </a:lnTo>
                  <a:lnTo>
                    <a:pt x="93" y="287"/>
                  </a:lnTo>
                  <a:lnTo>
                    <a:pt x="45" y="277"/>
                  </a:lnTo>
                  <a:lnTo>
                    <a:pt x="0" y="293"/>
                  </a:lnTo>
                  <a:lnTo>
                    <a:pt x="0" y="255"/>
                  </a:lnTo>
                  <a:lnTo>
                    <a:pt x="1" y="217"/>
                  </a:lnTo>
                  <a:lnTo>
                    <a:pt x="2" y="180"/>
                  </a:lnTo>
                  <a:lnTo>
                    <a:pt x="6" y="144"/>
                  </a:lnTo>
                  <a:lnTo>
                    <a:pt x="9" y="107"/>
                  </a:lnTo>
                  <a:lnTo>
                    <a:pt x="15" y="72"/>
                  </a:lnTo>
                  <a:lnTo>
                    <a:pt x="21" y="35"/>
                  </a:lnTo>
                  <a:lnTo>
                    <a:pt x="31" y="0"/>
                  </a:lnTo>
                  <a:close/>
                </a:path>
              </a:pathLst>
            </a:custGeom>
            <a:solidFill>
              <a:srgbClr val="E68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536" name="Picture 512" descr="goldfish"/>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010400" y="-144780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980" name="WordArt 508"/>
          <p:cNvSpPr>
            <a:spLocks noChangeArrowheads="1" noChangeShapeType="1" noTextEdit="1"/>
          </p:cNvSpPr>
          <p:nvPr/>
        </p:nvSpPr>
        <p:spPr bwMode="auto">
          <a:xfrm>
            <a:off x="1343025" y="381000"/>
            <a:ext cx="6872288" cy="533400"/>
          </a:xfrm>
          <a:prstGeom prst="rect">
            <a:avLst/>
          </a:prstGeom>
        </p:spPr>
        <p:txBody>
          <a:bodyPr wrap="none" fromWordArt="1">
            <a:prstTxWarp prst="textPlain">
              <a:avLst>
                <a:gd name="adj" fmla="val 50000"/>
              </a:avLst>
            </a:prstTxWarp>
          </a:bodyPr>
          <a:lstStyle/>
          <a:p>
            <a:pPr algn="ctr"/>
            <a:r>
              <a:rPr lang="vi-VN" sz="3600" kern="10">
                <a:ln w="9525">
                  <a:solidFill>
                    <a:srgbClr val="0000FF"/>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NƯỚC RẤT CẦN THIẾT CHO ĐỘNG VẬT, THỰC VẬT</a:t>
            </a:r>
            <a:endParaRPr lang="en-US" sz="3600" kern="10">
              <a:ln w="9525">
                <a:solidFill>
                  <a:srgbClr val="0000FF"/>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25624" name="Picture 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4463" y="1555750"/>
            <a:ext cx="149225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962400" y="4592638"/>
            <a:ext cx="13716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Cần Cho ĐTV.mp3">
            <a:hlinkClick r:id="" action="ppaction://media"/>
          </p:cNvPr>
          <p:cNvPicPr>
            <a:picLocks noRot="1" noChangeAspect="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918" fill="hold"/>
                                        <p:tgtEl>
                                          <p:spTgt spid="459"/>
                                        </p:tgtEl>
                                      </p:cBhvr>
                                    </p:cmd>
                                  </p:childTnLst>
                                </p:cTn>
                              </p:par>
                              <p:par>
                                <p:cTn id="7" presetID="0" presetClass="path" presetSubtype="0" accel="50000" decel="50000" fill="hold" nodeType="withEffect">
                                  <p:stCondLst>
                                    <p:cond delay="0"/>
                                  </p:stCondLst>
                                  <p:childTnLst>
                                    <p:animMotion origin="layout" path="M 3.33333E-6 0.45209 C -0.01459 0.42107 -0.029 0.39005 -0.08195 0.38912 C -0.1349 0.3882 -0.21181 0.44259 -0.31806 0.44676 C -0.42431 0.45047 -0.59115 0.4132 -0.71945 0.4132 C -0.84775 0.4132 -1.03004 0.43935 -1.0875 0.44676 " pathEditMode="relative" rAng="0" ptsTypes="aaaaA">
                                      <p:cBhvr>
                                        <p:cTn id="8" dur="2000" fill="hold"/>
                                        <p:tgtEl>
                                          <p:spTgt spid="1536"/>
                                        </p:tgtEl>
                                        <p:attrNameLst>
                                          <p:attrName>ppt_x</p:attrName>
                                          <p:attrName>ppt_y</p:attrName>
                                        </p:attrNameLst>
                                      </p:cBhvr>
                                      <p:rCtr x="-54375" y="-3194"/>
                                    </p:animMotion>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par>
                                <p:cTn id="9" presetID="48" presetClass="path" presetSubtype="0" accel="50000" decel="50000" fill="hold" nodeType="withEffect">
                                  <p:stCondLst>
                                    <p:cond delay="0"/>
                                  </p:stCondLst>
                                  <p:childTnLst>
                                    <p:animMotion origin="layout" path="M -3.33333E-6 -2.48555E-6 C 0.01441 0.01087 0.03073 0.02151 0.03785 0.03515 C 0.04514 0.05018 0.04879 0.06775 0.05226 0.08532 C 0.05625 0.10336 0.05226 0.11815 0.04879 0.13434 C 0.04514 0.14937 0.03993 0.16578 0.02709 0.17942 C 0.01632 0.19283 -0.00173 0.20393 -0.02152 0.21203 C -0.03958 0.22012 -0.06111 0.22544 -0.08264 0.22844 C -0.10416 0.23099 -0.12569 0.23099 -0.14566 0.22844 C -0.16736 0.22544 -0.18715 0.2185 -0.20347 0.20786 C -0.21944 0.19815 -0.23385 0.18613 -0.24097 0.1711 C -0.25017 0.15769 -0.25364 0.1385 -0.25364 0.1237 C -0.25538 0.10867 -0.25364 0.0911 -0.24461 0.07584 C -0.23576 0.06243 -0.21944 0.05133 -0.19791 0.04601 C -0.17621 0.04208 -0.15451 0.0474 -0.1401 0.05711 C -0.1276 0.06659 -0.11857 0.08162 -0.11684 0.09919 C -0.11684 0.11677 -0.11857 0.13318 -0.1276 0.14659 C -0.1368 0.16023 -0.13489 0.16301 -0.17083 0.18058 C -0.20347 0.19977 -0.23576 0.19399 -0.25538 0.19561 C -0.27517 0.19561 -0.29149 0.19029 -0.31111 0.18474 C -0.33316 0.17804 -0.35069 0.16578 -0.36354 0.15492 C -0.37621 0.14382 -0.38142 0.13041 -0.38854 0.10867 C -0.39375 0.08694 -0.39375 0.07584 -0.39375 0.05966 C -0.39375 0.04324 -0.39375 0.02729 -0.39375 0.01087 " pathEditMode="relative" rAng="0" ptsTypes="fffffffffffffffffffffff">
                                      <p:cBhvr>
                                        <p:cTn id="10" dur="2000" fill="hold"/>
                                        <p:tgtEl>
                                          <p:spTgt spid="3"/>
                                        </p:tgtEl>
                                        <p:attrNameLst>
                                          <p:attrName>ppt_x</p:attrName>
                                          <p:attrName>ppt_y</p:attrName>
                                        </p:attrNameLst>
                                      </p:cBhvr>
                                      <p:rCtr x="-16875" y="11538"/>
                                    </p:animMotion>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par>
                                <p:cTn id="11" presetID="0" presetClass="path" presetSubtype="0" accel="50000" decel="50000" fill="hold" nodeType="withEffect">
                                  <p:stCondLst>
                                    <p:cond delay="0"/>
                                  </p:stCondLst>
                                  <p:childTnLst>
                                    <p:animMotion origin="layout" path="M -1.11111E-6 0.47107 C 0.00972 0.42107 0.01945 0.37107 0.02639 0.37384 C 0.03333 0.37662 0.03611 0.48866 0.04167 0.48796 C 0.04722 0.4875 0.0625 0.37176 0.05972 0.37037 C 0.05695 0.36921 0.0382 0.48009 0.025 0.48009 C 0.01181 0.48033 -0.01406 0.36968 -0.01944 0.37153 C -0.02483 0.37338 -0.01597 0.43241 -0.00694 0.49144 " pathEditMode="relative" rAng="0" ptsTypes="aaaaaaA">
                                      <p:cBhvr>
                                        <p:cTn id="12" dur="2000" fill="hold"/>
                                        <p:tgtEl>
                                          <p:spTgt spid="1045"/>
                                        </p:tgtEl>
                                        <p:attrNameLst>
                                          <p:attrName>ppt_x</p:attrName>
                                          <p:attrName>ppt_y</p:attrName>
                                        </p:attrNameLst>
                                      </p:cBhvr>
                                      <p:rCtr x="1875" y="-4074"/>
                                    </p:animMotion>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3" presetID="29" presetClass="entr" presetSubtype="0" fill="hold" nodeType="withEffect">
                                  <p:stCondLst>
                                    <p:cond delay="0"/>
                                  </p:stCondLst>
                                  <p:childTnLst>
                                    <p:set>
                                      <p:cBhvr>
                                        <p:cTn id="14" dur="1" fill="hold">
                                          <p:stCondLst>
                                            <p:cond delay="0"/>
                                          </p:stCondLst>
                                        </p:cTn>
                                        <p:tgtEl>
                                          <p:spTgt spid="361980"/>
                                        </p:tgtEl>
                                        <p:attrNameLst>
                                          <p:attrName>style.visibility</p:attrName>
                                        </p:attrNameLst>
                                      </p:cBhvr>
                                      <p:to>
                                        <p:strVal val="visible"/>
                                      </p:to>
                                    </p:set>
                                    <p:anim calcmode="lin" valueType="num">
                                      <p:cBhvr>
                                        <p:cTn id="15" dur="1000" fill="hold"/>
                                        <p:tgtEl>
                                          <p:spTgt spid="361980"/>
                                        </p:tgtEl>
                                        <p:attrNameLst>
                                          <p:attrName>ppt_x</p:attrName>
                                        </p:attrNameLst>
                                      </p:cBhvr>
                                      <p:tavLst>
                                        <p:tav tm="0">
                                          <p:val>
                                            <p:strVal val="#ppt_x-.2"/>
                                          </p:val>
                                        </p:tav>
                                        <p:tav tm="100000">
                                          <p:val>
                                            <p:strVal val="#ppt_x"/>
                                          </p:val>
                                        </p:tav>
                                      </p:tavLst>
                                    </p:anim>
                                    <p:anim calcmode="lin" valueType="num">
                                      <p:cBhvr>
                                        <p:cTn id="16" dur="1000" fill="hold"/>
                                        <p:tgtEl>
                                          <p:spTgt spid="361980"/>
                                        </p:tgtEl>
                                        <p:attrNameLst>
                                          <p:attrName>ppt_y</p:attrName>
                                        </p:attrNameLst>
                                      </p:cBhvr>
                                      <p:tavLst>
                                        <p:tav tm="0">
                                          <p:val>
                                            <p:strVal val="#ppt_y"/>
                                          </p:val>
                                        </p:tav>
                                        <p:tav tm="100000">
                                          <p:val>
                                            <p:strVal val="#ppt_y"/>
                                          </p:val>
                                        </p:tav>
                                      </p:tavLst>
                                    </p:anim>
                                    <p:animEffect transition="in" filter="wipe(right)" prLst="gradientSize: 0.1">
                                      <p:cBhvr>
                                        <p:cTn id="17" dur="1000"/>
                                        <p:tgtEl>
                                          <p:spTgt spid="3619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0" presetClass="path" presetSubtype="0" accel="50000" decel="50000" fill="hold" nodeType="withEffect">
                                  <p:stCondLst>
                                    <p:cond delay="0"/>
                                  </p:stCondLst>
                                  <p:childTnLst>
                                    <p:animMotion origin="layout" path="M 1.94444E-6 0.45 C -0.04497 0.43264 -0.08941 0.41551 -0.20573 0.41852 C -0.3217 0.42153 -0.59445 0.46273 -0.69722 0.46852 C -0.80018 0.4743 -0.81198 0.46389 -0.82361 0.4537 " pathEditMode="relative" rAng="0" ptsTypes="aaaA">
                                      <p:cBhvr>
                                        <p:cTn id="28" dur="2000" fill="hold"/>
                                        <p:tgtEl>
                                          <p:spTgt spid="1046"/>
                                        </p:tgtEl>
                                        <p:attrNameLst>
                                          <p:attrName>ppt_x</p:attrName>
                                          <p:attrName>ppt_y</p:attrName>
                                        </p:attrNameLst>
                                      </p:cBhvr>
                                      <p:rCtr x="-41181" y="-509"/>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45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600200" y="7620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nSpc>
                <a:spcPct val="150000"/>
              </a:lnSpc>
              <a:spcBef>
                <a:spcPct val="0"/>
              </a:spcBef>
              <a:buClrTx/>
              <a:buSzTx/>
              <a:buFontTx/>
              <a:buNone/>
            </a:pPr>
            <a:r>
              <a:rPr lang="en-US" altLang="vi-VN"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Nếu như không có nước chyện gì sẽ xảy ra?</a:t>
            </a:r>
          </a:p>
        </p:txBody>
      </p:sp>
      <p:pic>
        <p:nvPicPr>
          <p:cNvPr id="3" name="Nếu K Có Nước.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79" fill="hold"/>
                                        <p:tgtEl>
                                          <p:spTgt spid="3"/>
                                        </p:tgtEl>
                                      </p:cBhvr>
                                    </p:cmd>
                                  </p:childTnLst>
                                </p:cTn>
                              </p:par>
                              <p:par>
                                <p:cTn id="7" presetID="30" presetClass="entr" presetSubtype="0" fill="hold" grpId="0" nodeType="withEffect">
                                  <p:stCondLst>
                                    <p:cond delay="0"/>
                                  </p:stCondLst>
                                  <p:childTnLst>
                                    <p:set>
                                      <p:cBhvr>
                                        <p:cTn id="8" dur="1" fill="hold">
                                          <p:stCondLst>
                                            <p:cond delay="0"/>
                                          </p:stCondLst>
                                        </p:cTn>
                                        <p:tgtEl>
                                          <p:spTgt spid="21506"/>
                                        </p:tgtEl>
                                        <p:attrNameLst>
                                          <p:attrName>style.visibility</p:attrName>
                                        </p:attrNameLst>
                                      </p:cBhvr>
                                      <p:to>
                                        <p:strVal val="visible"/>
                                      </p:to>
                                    </p:set>
                                    <p:animEffect transition="in" filter="fade">
                                      <p:cBhvr>
                                        <p:cTn id="9" dur="800" decel="100000"/>
                                        <p:tgtEl>
                                          <p:spTgt spid="21506"/>
                                        </p:tgtEl>
                                      </p:cBhvr>
                                    </p:animEffect>
                                    <p:anim calcmode="lin" valueType="num">
                                      <p:cBhvr>
                                        <p:cTn id="10" dur="800" decel="100000" fill="hold"/>
                                        <p:tgtEl>
                                          <p:spTgt spid="21506"/>
                                        </p:tgtEl>
                                        <p:attrNameLst>
                                          <p:attrName>style.rotation</p:attrName>
                                        </p:attrNameLst>
                                      </p:cBhvr>
                                      <p:tavLst>
                                        <p:tav tm="0">
                                          <p:val>
                                            <p:fltVal val="-90"/>
                                          </p:val>
                                        </p:tav>
                                        <p:tav tm="100000">
                                          <p:val>
                                            <p:fltVal val="0"/>
                                          </p:val>
                                        </p:tav>
                                      </p:tavLst>
                                    </p:anim>
                                    <p:anim calcmode="lin" valueType="num">
                                      <p:cBhvr>
                                        <p:cTn id="11" dur="800" decel="100000" fill="hold"/>
                                        <p:tgtEl>
                                          <p:spTgt spid="21506"/>
                                        </p:tgtEl>
                                        <p:attrNameLst>
                                          <p:attrName>ppt_x</p:attrName>
                                        </p:attrNameLst>
                                      </p:cBhvr>
                                      <p:tavLst>
                                        <p:tav tm="0">
                                          <p:val>
                                            <p:strVal val="#ppt_x+0.4"/>
                                          </p:val>
                                        </p:tav>
                                        <p:tav tm="100000">
                                          <p:val>
                                            <p:strVal val="#ppt_x-0.05"/>
                                          </p:val>
                                        </p:tav>
                                      </p:tavLst>
                                    </p:anim>
                                    <p:anim calcmode="lin" valueType="num">
                                      <p:cBhvr>
                                        <p:cTn id="12" dur="800" decel="100000" fill="hold"/>
                                        <p:tgtEl>
                                          <p:spTgt spid="2150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2150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2150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21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đất khô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429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62499" name="Picture 3" descr="WO_SCN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62500" name="Picture 4" descr="nguoi thieu nuoc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4495800" cy="3429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62501" name="Picture 5" descr="khihau71207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648200" cy="3429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 name="Thiếu Nước.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216" fill="hold"/>
                                        <p:tgtEl>
                                          <p:spTgt spid="6"/>
                                        </p:tgtEl>
                                      </p:cBhvr>
                                    </p:cmd>
                                  </p:childTnLst>
                                </p:cTn>
                              </p:par>
                              <p:par>
                                <p:cTn id="7" presetID="3" presetClass="entr" presetSubtype="10" fill="hold" nodeType="withEffect">
                                  <p:stCondLst>
                                    <p:cond delay="0"/>
                                  </p:stCondLst>
                                  <p:childTnLst>
                                    <p:set>
                                      <p:cBhvr>
                                        <p:cTn id="8" dur="1" fill="hold">
                                          <p:stCondLst>
                                            <p:cond delay="0"/>
                                          </p:stCondLst>
                                        </p:cTn>
                                        <p:tgtEl>
                                          <p:spTgt spid="362498"/>
                                        </p:tgtEl>
                                        <p:attrNameLst>
                                          <p:attrName>style.visibility</p:attrName>
                                        </p:attrNameLst>
                                      </p:cBhvr>
                                      <p:to>
                                        <p:strVal val="visible"/>
                                      </p:to>
                                    </p:set>
                                    <p:animEffect transition="in" filter="blinds(horizontal)">
                                      <p:cBhvr>
                                        <p:cTn id="9" dur="500"/>
                                        <p:tgtEl>
                                          <p:spTgt spid="362498"/>
                                        </p:tgtEl>
                                      </p:cBhvr>
                                    </p:animEffect>
                                  </p:childTnLst>
                                </p:cTn>
                              </p:par>
                              <p:par>
                                <p:cTn id="10" presetID="10" presetClass="entr" presetSubtype="0" fill="hold" nodeType="withEffect">
                                  <p:stCondLst>
                                    <p:cond delay="0"/>
                                  </p:stCondLst>
                                  <p:childTnLst>
                                    <p:set>
                                      <p:cBhvr>
                                        <p:cTn id="11" dur="1" fill="hold">
                                          <p:stCondLst>
                                            <p:cond delay="0"/>
                                          </p:stCondLst>
                                        </p:cTn>
                                        <p:tgtEl>
                                          <p:spTgt spid="362499"/>
                                        </p:tgtEl>
                                        <p:attrNameLst>
                                          <p:attrName>style.visibility</p:attrName>
                                        </p:attrNameLst>
                                      </p:cBhvr>
                                      <p:to>
                                        <p:strVal val="visible"/>
                                      </p:to>
                                    </p:set>
                                    <p:animEffect transition="in" filter="fade">
                                      <p:cBhvr>
                                        <p:cTn id="12" dur="2000"/>
                                        <p:tgtEl>
                                          <p:spTgt spid="362499"/>
                                        </p:tgtEl>
                                      </p:cBhvr>
                                    </p:animEffect>
                                  </p:childTnLst>
                                </p:cTn>
                              </p:par>
                              <p:par>
                                <p:cTn id="13" presetID="16" presetClass="entr" presetSubtype="26" fill="hold" nodeType="withEffect">
                                  <p:stCondLst>
                                    <p:cond delay="0"/>
                                  </p:stCondLst>
                                  <p:childTnLst>
                                    <p:set>
                                      <p:cBhvr>
                                        <p:cTn id="14" dur="1" fill="hold">
                                          <p:stCondLst>
                                            <p:cond delay="0"/>
                                          </p:stCondLst>
                                        </p:cTn>
                                        <p:tgtEl>
                                          <p:spTgt spid="362501"/>
                                        </p:tgtEl>
                                        <p:attrNameLst>
                                          <p:attrName>style.visibility</p:attrName>
                                        </p:attrNameLst>
                                      </p:cBhvr>
                                      <p:to>
                                        <p:strVal val="visible"/>
                                      </p:to>
                                    </p:set>
                                    <p:animEffect transition="in" filter="barn(inHorizontal)">
                                      <p:cBhvr>
                                        <p:cTn id="15" dur="500"/>
                                        <p:tgtEl>
                                          <p:spTgt spid="362501"/>
                                        </p:tgtEl>
                                      </p:cBhvr>
                                    </p:animEffect>
                                  </p:childTnLst>
                                </p:cTn>
                              </p:par>
                              <p:par>
                                <p:cTn id="16" presetID="21" presetClass="entr" presetSubtype="4" fill="hold" nodeType="withEffect">
                                  <p:stCondLst>
                                    <p:cond delay="0"/>
                                  </p:stCondLst>
                                  <p:childTnLst>
                                    <p:set>
                                      <p:cBhvr>
                                        <p:cTn id="17" dur="1" fill="hold">
                                          <p:stCondLst>
                                            <p:cond delay="0"/>
                                          </p:stCondLst>
                                        </p:cTn>
                                        <p:tgtEl>
                                          <p:spTgt spid="362500"/>
                                        </p:tgtEl>
                                        <p:attrNameLst>
                                          <p:attrName>style.visibility</p:attrName>
                                        </p:attrNameLst>
                                      </p:cBhvr>
                                      <p:to>
                                        <p:strVal val="visible"/>
                                      </p:to>
                                    </p:set>
                                    <p:animEffect transition="in" filter="wheel(4)">
                                      <p:cBhvr>
                                        <p:cTn id="18" dur="2000"/>
                                        <p:tgtEl>
                                          <p:spTgt spid="3625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838200" y="2290763"/>
            <a:ext cx="74676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nSpc>
                <a:spcPct val="150000"/>
              </a:lnSpc>
              <a:spcBef>
                <a:spcPct val="0"/>
              </a:spcBef>
              <a:buClrTx/>
              <a:buSzTx/>
              <a:buFontTx/>
              <a:buNone/>
            </a:pPr>
            <a:r>
              <a:rPr lang="en-US" altLang="vi-VN">
                <a:solidFill>
                  <a:schemeClr val="tx1"/>
                </a:solidFill>
                <a:latin typeface="Times New Roman" panose="02020603050405020304" pitchFamily="18" charset="0"/>
                <a:cs typeface="Times New Roman" panose="02020603050405020304" pitchFamily="18" charset="0"/>
              </a:rPr>
              <a:t>Thật là nguy hiểm nếu thiếu đi nguồn nước </a:t>
            </a:r>
          </a:p>
          <a:p>
            <a:pPr>
              <a:lnSpc>
                <a:spcPct val="150000"/>
              </a:lnSpc>
              <a:spcBef>
                <a:spcPct val="0"/>
              </a:spcBef>
              <a:buClrTx/>
              <a:buSzTx/>
              <a:buFontTx/>
              <a:buNone/>
            </a:pPr>
            <a:r>
              <a:rPr lang="en-US" altLang="vi-VN">
                <a:solidFill>
                  <a:schemeClr val="tx1"/>
                </a:solidFill>
                <a:latin typeface="Times New Roman" panose="02020603050405020304" pitchFamily="18" charset="0"/>
                <a:cs typeface="Times New Roman" panose="02020603050405020304" pitchFamily="18" charset="0"/>
              </a:rPr>
              <a:t> đúng không nào? Vậy mỗi chúng ta hãy sử dụng nước </a:t>
            </a:r>
            <a:r>
              <a:rPr lang="vi-VN" altLang="vi-VN">
                <a:solidFill>
                  <a:schemeClr val="tx1"/>
                </a:solidFill>
                <a:latin typeface="Times New Roman" panose="02020603050405020304" pitchFamily="18" charset="0"/>
                <a:cs typeface="Times New Roman" panose="02020603050405020304" pitchFamily="18" charset="0"/>
              </a:rPr>
              <a:t>t</a:t>
            </a:r>
            <a:r>
              <a:rPr lang="en-US" altLang="vi-VN">
                <a:solidFill>
                  <a:schemeClr val="tx1"/>
                </a:solidFill>
                <a:latin typeface="Times New Roman" panose="02020603050405020304" pitchFamily="18" charset="0"/>
                <a:cs typeface="Times New Roman" panose="02020603050405020304" pitchFamily="18" charset="0"/>
              </a:rPr>
              <a:t>hật tiết kiệm nhé!</a:t>
            </a:r>
            <a:r>
              <a:rPr lang="vi-VN" altLang="vi-VN">
                <a:solidFill>
                  <a:schemeClr val="tx1"/>
                </a:solidFill>
                <a:latin typeface="Times New Roman" panose="02020603050405020304" pitchFamily="18" charset="0"/>
                <a:cs typeface="Times New Roman" panose="02020603050405020304" pitchFamily="18" charset="0"/>
              </a:rPr>
              <a:t> Nhưng </a:t>
            </a:r>
            <a:r>
              <a:rPr lang="en-US" altLang="vi-VN">
                <a:solidFill>
                  <a:schemeClr val="tx1"/>
                </a:solidFill>
                <a:latin typeface="Times New Roman" panose="02020603050405020304" pitchFamily="18" charset="0"/>
                <a:cs typeface="Times New Roman" panose="02020603050405020304" pitchFamily="18" charset="0"/>
              </a:rPr>
              <a:t>tiết kiệm</a:t>
            </a:r>
            <a:r>
              <a:rPr lang="vi-VN" altLang="vi-VN">
                <a:solidFill>
                  <a:schemeClr val="tx1"/>
                </a:solidFill>
                <a:latin typeface="Times New Roman" panose="02020603050405020304" pitchFamily="18" charset="0"/>
                <a:cs typeface="Times New Roman" panose="02020603050405020304" pitchFamily="18" charset="0"/>
              </a:rPr>
              <a:t> </a:t>
            </a:r>
            <a:r>
              <a:rPr lang="en-US" altLang="vi-VN">
                <a:solidFill>
                  <a:schemeClr val="tx1"/>
                </a:solidFill>
                <a:latin typeface="Times New Roman" panose="02020603050405020304" pitchFamily="18" charset="0"/>
                <a:cs typeface="Times New Roman" panose="02020603050405020304" pitchFamily="18" charset="0"/>
              </a:rPr>
              <a:t>nước </a:t>
            </a:r>
            <a:r>
              <a:rPr lang="vi-VN" altLang="vi-VN">
                <a:solidFill>
                  <a:schemeClr val="tx1"/>
                </a:solidFill>
                <a:latin typeface="Times New Roman" panose="02020603050405020304" pitchFamily="18" charset="0"/>
                <a:cs typeface="Times New Roman" panose="02020603050405020304" pitchFamily="18" charset="0"/>
              </a:rPr>
              <a:t>bằng cách nào? C</a:t>
            </a:r>
            <a:r>
              <a:rPr lang="en-US" altLang="vi-VN">
                <a:solidFill>
                  <a:schemeClr val="tx1"/>
                </a:solidFill>
                <a:latin typeface="Times New Roman" panose="02020603050405020304" pitchFamily="18" charset="0"/>
                <a:cs typeface="Times New Roman" panose="02020603050405020304" pitchFamily="18" charset="0"/>
              </a:rPr>
              <a:t>húng mình cùng xem đoạn video sau </a:t>
            </a:r>
            <a:r>
              <a:rPr lang="vi-VN" altLang="vi-VN">
                <a:solidFill>
                  <a:schemeClr val="tx1"/>
                </a:solidFill>
                <a:latin typeface="Times New Roman" panose="02020603050405020304" pitchFamily="18" charset="0"/>
                <a:cs typeface="Times New Roman" panose="02020603050405020304" pitchFamily="18" charset="0"/>
              </a:rPr>
              <a:t>nhé?</a:t>
            </a:r>
            <a:endParaRPr lang="en-US" altLang="vi-VN">
              <a:solidFill>
                <a:schemeClr val="tx1"/>
              </a:solidFill>
              <a:latin typeface="Times New Roman" panose="02020603050405020304" pitchFamily="18" charset="0"/>
              <a:cs typeface="Times New Roman" panose="02020603050405020304" pitchFamily="18" charset="0"/>
            </a:endParaRPr>
          </a:p>
          <a:p>
            <a:pPr>
              <a:lnSpc>
                <a:spcPct val="150000"/>
              </a:lnSpc>
              <a:spcBef>
                <a:spcPct val="0"/>
              </a:spcBef>
              <a:buClrTx/>
              <a:buSzTx/>
              <a:buFontTx/>
              <a:buNone/>
            </a:pPr>
            <a:endParaRPr lang="en-US" altLang="vi-VN" sz="36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Thật Nguy Hiểm.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24578"/>
                                        </p:tgtEl>
                                        <p:attrNameLst>
                                          <p:attrName>style.visibility</p:attrName>
                                        </p:attrNameLst>
                                      </p:cBhvr>
                                      <p:to>
                                        <p:strVal val="visible"/>
                                      </p:to>
                                    </p:set>
                                    <p:anim calcmode="lin" valueType="num">
                                      <p:cBhvr>
                                        <p:cTn id="9" dur="500" fill="hold"/>
                                        <p:tgtEl>
                                          <p:spTgt spid="24578"/>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4578"/>
                                        </p:tgtEl>
                                        <p:attrNameLst>
                                          <p:attrName>ppt_y</p:attrName>
                                        </p:attrNameLst>
                                      </p:cBhvr>
                                      <p:tavLst>
                                        <p:tav tm="0">
                                          <p:val>
                                            <p:strVal val="#ppt_y"/>
                                          </p:val>
                                        </p:tav>
                                        <p:tav tm="100000">
                                          <p:val>
                                            <p:strVal val="#ppt_y"/>
                                          </p:val>
                                        </p:tav>
                                      </p:tavLst>
                                    </p:anim>
                                    <p:anim calcmode="lin" valueType="num">
                                      <p:cBhvr>
                                        <p:cTn id="11" dur="500" fill="hold"/>
                                        <p:tgtEl>
                                          <p:spTgt spid="24578"/>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4578"/>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2457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Dạy học dự án - Tiết kiệm nước 00_01_35- 00_01_35-00_03_06.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770063" y="685800"/>
            <a:ext cx="55451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1600200" y="685800"/>
            <a:ext cx="5181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vi-VN" altLang="vi-VN" sz="2800">
                <a:solidFill>
                  <a:schemeClr val="tx1"/>
                </a:solidFill>
                <a:latin typeface="Times New Roman" panose="02020603050405020304" pitchFamily="18" charset="0"/>
                <a:cs typeface="Times New Roman" panose="02020603050405020304" pitchFamily="18" charset="0"/>
              </a:rPr>
              <a:t>Qua đoạn video vừa rồi chúng mình đã biết một số cách để tiết kiệm nước đúng không nào? Các con có thể kể đó là những cách gì?</a:t>
            </a:r>
            <a:endParaRPr lang="en-US" altLang="vi-VN" sz="2800">
              <a:solidFill>
                <a:schemeClr val="tx1"/>
              </a:solidFill>
              <a:latin typeface="Times New Roman" panose="02020603050405020304" pitchFamily="18" charset="0"/>
              <a:cs typeface="Times New Roman" panose="02020603050405020304" pitchFamily="18" charset="0"/>
            </a:endParaRPr>
          </a:p>
        </p:txBody>
      </p:sp>
      <p:pic>
        <p:nvPicPr>
          <p:cNvPr id="3" name="Qua Video.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888" fill="hold"/>
                                        <p:tgtEl>
                                          <p:spTgt spid="3"/>
                                        </p:tgtEl>
                                      </p:cBhvr>
                                    </p:cmd>
                                  </p:childTnLst>
                                </p:cTn>
                              </p:par>
                              <p:par>
                                <p:cTn id="7" presetID="41" presetClass="entr" presetSubtype="0" fill="hold" nodeType="withEffect">
                                  <p:stCondLst>
                                    <p:cond delay="0"/>
                                  </p:stCondLst>
                                  <p:iterate type="lt">
                                    <p:tmPct val="10000"/>
                                  </p:iterate>
                                  <p:childTnLst>
                                    <p:set>
                                      <p:cBhvr>
                                        <p:cTn id="8" dur="1" fill="hold">
                                          <p:stCondLst>
                                            <p:cond delay="0"/>
                                          </p:stCondLst>
                                        </p:cTn>
                                        <p:tgtEl>
                                          <p:spTgt spid="26626">
                                            <p:txEl>
                                              <p:pRg st="0" end="0"/>
                                            </p:txEl>
                                          </p:spTgt>
                                        </p:tgtEl>
                                        <p:attrNameLst>
                                          <p:attrName>style.visibility</p:attrName>
                                        </p:attrNameLst>
                                      </p:cBhvr>
                                      <p:to>
                                        <p:strVal val="visible"/>
                                      </p:to>
                                    </p:set>
                                    <p:anim calcmode="lin" valueType="num">
                                      <p:cBhvr>
                                        <p:cTn id="9" dur="500" fill="hold"/>
                                        <p:tgtEl>
                                          <p:spTgt spid="2662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6626">
                                            <p:txEl>
                                              <p:pRg st="0" end="0"/>
                                            </p:txEl>
                                          </p:spTgt>
                                        </p:tgtEl>
                                        <p:attrNameLst>
                                          <p:attrName>ppt_y</p:attrName>
                                        </p:attrNameLst>
                                      </p:cBhvr>
                                      <p:tavLst>
                                        <p:tav tm="0">
                                          <p:val>
                                            <p:strVal val="#ppt_y"/>
                                          </p:val>
                                        </p:tav>
                                        <p:tav tm="100000">
                                          <p:val>
                                            <p:strVal val="#ppt_y"/>
                                          </p:val>
                                        </p:tav>
                                      </p:tavLst>
                                    </p:anim>
                                    <p:anim calcmode="lin" valueType="num">
                                      <p:cBhvr>
                                        <p:cTn id="11" dur="500" fill="hold"/>
                                        <p:tgtEl>
                                          <p:spTgt spid="2662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662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66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a31638ae3850c30e9a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p:cNvSpPr txBox="1">
            <a:spLocks noChangeArrowheads="1"/>
          </p:cNvSpPr>
          <p:nvPr/>
        </p:nvSpPr>
        <p:spPr bwMode="auto">
          <a:xfrm>
            <a:off x="533400" y="-646113"/>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vi-VN" altLang="vi-VN" sz="1800">
                <a:solidFill>
                  <a:schemeClr val="tx1"/>
                </a:solidFill>
                <a:latin typeface="Tahoma" panose="020B0604030504040204" pitchFamily="34" charset="0"/>
              </a:rPr>
              <a:t>Hãy khóa vòi nước khi không cần thiết như lúc đang đánh răng </a:t>
            </a:r>
            <a:endParaRPr lang="en-US" altLang="vi-VN" sz="1800">
              <a:solidFill>
                <a:schemeClr val="tx1"/>
              </a:solidFill>
              <a:latin typeface="Tahoma" panose="020B0604030504040204" pitchFamily="34" charset="0"/>
            </a:endParaRPr>
          </a:p>
          <a:p>
            <a:pPr>
              <a:spcBef>
                <a:spcPct val="0"/>
              </a:spcBef>
              <a:buClrTx/>
              <a:buSzTx/>
              <a:buFontTx/>
              <a:buNone/>
            </a:pPr>
            <a:endParaRPr lang="en-US" altLang="vi-VN" sz="1800">
              <a:solidFill>
                <a:schemeClr val="tx1"/>
              </a:solidFill>
              <a:latin typeface="Tahoma" panose="020B0604030504040204" pitchFamily="34" charset="0"/>
            </a:endParaRPr>
          </a:p>
        </p:txBody>
      </p:sp>
      <p:sp>
        <p:nvSpPr>
          <p:cNvPr id="6" name="Horizontal Scroll 5"/>
          <p:cNvSpPr/>
          <p:nvPr/>
        </p:nvSpPr>
        <p:spPr>
          <a:xfrm>
            <a:off x="381000" y="0"/>
            <a:ext cx="830580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latin typeface="Times New Roman" pitchFamily="18" charset="0"/>
              <a:cs typeface="Times New Roman" pitchFamily="18" charset="0"/>
            </a:endParaRPr>
          </a:p>
          <a:p>
            <a:pPr>
              <a:defRPr/>
            </a:pPr>
            <a:r>
              <a:rPr lang="vi-VN" sz="2400" dirty="0">
                <a:solidFill>
                  <a:srgbClr val="FF0000"/>
                </a:solidFill>
                <a:latin typeface="Times New Roman" pitchFamily="18" charset="0"/>
                <a:cs typeface="Times New Roman" pitchFamily="18" charset="0"/>
              </a:rPr>
              <a:t>Hãy khóa vòi nước khi không cần thiết như lúc đang đánh răng </a:t>
            </a:r>
            <a:endParaRPr lang="en-US" sz="2400" dirty="0">
              <a:solidFill>
                <a:srgbClr val="FF0000"/>
              </a:solidFill>
              <a:latin typeface="Times New Roman" pitchFamily="18" charset="0"/>
              <a:cs typeface="Times New Roman" pitchFamily="18" charset="0"/>
            </a:endParaRPr>
          </a:p>
          <a:p>
            <a:pPr algn="ctr">
              <a:defRPr/>
            </a:pPr>
            <a:endParaRPr lang="en-US" sz="2400" dirty="0"/>
          </a:p>
        </p:txBody>
      </p:sp>
      <p:pic>
        <p:nvPicPr>
          <p:cNvPr id="7" name="Khoá Vòi Nc.mp3">
            <a:hlinkClick r:id="" action="ppaction://media"/>
          </p:cNvPr>
          <p:cNvPicPr>
            <a:picLocks noGrp="1" noRot="1" noChangeAspect="1"/>
          </p:cNvPicPr>
          <p:nvPr>
            <p:ph idx="1"/>
            <a:audioFile r:link="rId1"/>
          </p:nvPr>
        </p:nvPicPr>
        <p:blipFill>
          <a:blip r:embed="rId4">
            <a:extLst>
              <a:ext uri="{28A0092B-C50C-407E-A947-70E740481C1C}">
                <a14:useLocalDpi xmlns:a14="http://schemas.microsoft.com/office/drawing/2010/main" val="0"/>
              </a:ext>
            </a:extLst>
          </a:blip>
          <a:srcRect/>
          <a:stretch>
            <a:fillRect/>
          </a:stretch>
        </p:blipFill>
        <p:spPr>
          <a:xfrm>
            <a:off x="0" y="0"/>
            <a:ext cx="457200" cy="457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500" fill="hold"/>
                                        <p:tgtEl>
                                          <p:spTgt spid="7"/>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9157f7e6f7180c4655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rizontal Scroll 4"/>
          <p:cNvSpPr/>
          <p:nvPr/>
        </p:nvSpPr>
        <p:spPr>
          <a:xfrm>
            <a:off x="990600" y="0"/>
            <a:ext cx="716280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latin typeface="Times New Roman" pitchFamily="18" charset="0"/>
              <a:cs typeface="Times New Roman" pitchFamily="18" charset="0"/>
            </a:endParaRPr>
          </a:p>
          <a:p>
            <a:pPr>
              <a:defRPr/>
            </a:pPr>
            <a:r>
              <a:rPr lang="vi-VN" sz="3200" dirty="0">
                <a:solidFill>
                  <a:srgbClr val="FF0000"/>
                </a:solidFill>
                <a:latin typeface="Times New Roman" pitchFamily="18" charset="0"/>
                <a:cs typeface="Times New Roman" pitchFamily="18" charset="0"/>
              </a:rPr>
              <a:t>Tắm bằng vòi hoa sen thay vì là bồn tắm</a:t>
            </a:r>
            <a:endParaRPr lang="en-US" sz="3200" dirty="0">
              <a:solidFill>
                <a:srgbClr val="FF0000"/>
              </a:solidFill>
              <a:latin typeface="Times New Roman" pitchFamily="18" charset="0"/>
              <a:cs typeface="Times New Roman" pitchFamily="18" charset="0"/>
            </a:endParaRPr>
          </a:p>
          <a:p>
            <a:pPr algn="ctr">
              <a:defRPr/>
            </a:pPr>
            <a:endParaRPr lang="en-US" sz="3200" dirty="0">
              <a:solidFill>
                <a:srgbClr val="FF0000"/>
              </a:solidFill>
              <a:latin typeface="Times New Roman" pitchFamily="18" charset="0"/>
              <a:cs typeface="Times New Roman" pitchFamily="18" charset="0"/>
            </a:endParaRPr>
          </a:p>
        </p:txBody>
      </p:sp>
      <p:pic>
        <p:nvPicPr>
          <p:cNvPr id="6" name="Tắm Vòi Hoa Sen.mp3">
            <a:hlinkClick r:id="" action="ppaction://media"/>
          </p:cNvPr>
          <p:cNvPicPr>
            <a:picLocks noGrp="1" noRot="1" noChangeAspect="1"/>
          </p:cNvPicPr>
          <p:nvPr>
            <p:ph idx="1"/>
            <a:audioFile r:link="rId1"/>
          </p:nvPr>
        </p:nvPicPr>
        <p:blipFill>
          <a:blip r:embed="rId4">
            <a:extLst>
              <a:ext uri="{28A0092B-C50C-407E-A947-70E740481C1C}">
                <a14:useLocalDpi xmlns:a14="http://schemas.microsoft.com/office/drawing/2010/main" val="0"/>
              </a:ext>
            </a:extLst>
          </a:blip>
          <a:srcRect/>
          <a:stretch>
            <a:fillRect/>
          </a:stretch>
        </p:blipFill>
        <p:spPr>
          <a:xfrm>
            <a:off x="0" y="0"/>
            <a:ext cx="457200" cy="457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649" fill="hold"/>
                                        <p:tgtEl>
                                          <p:spTgt spid="6"/>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 calcmode="lin" valueType="num">
                                      <p:cBhvr>
                                        <p:cTn id="1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7b1f43cf4c20f9c56d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rizontal Scroll 4"/>
          <p:cNvSpPr/>
          <p:nvPr/>
        </p:nvSpPr>
        <p:spPr>
          <a:xfrm>
            <a:off x="990600" y="0"/>
            <a:ext cx="716280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latin typeface="Times New Roman" pitchFamily="18" charset="0"/>
              <a:cs typeface="Times New Roman" pitchFamily="18" charset="0"/>
            </a:endParaRPr>
          </a:p>
          <a:p>
            <a:pPr>
              <a:defRPr/>
            </a:pPr>
            <a:r>
              <a:rPr lang="vi-VN" sz="3200" dirty="0">
                <a:solidFill>
                  <a:srgbClr val="FF0000"/>
                </a:solidFill>
                <a:latin typeface="Times New Roman" pitchFamily="18" charset="0"/>
                <a:cs typeface="Times New Roman" pitchFamily="18" charset="0"/>
              </a:rPr>
              <a:t>Phải uống hết lượng nước do mình giót ra</a:t>
            </a:r>
            <a:endParaRPr lang="en-US" sz="3200" dirty="0">
              <a:solidFill>
                <a:srgbClr val="FF0000"/>
              </a:solidFill>
              <a:latin typeface="Times New Roman" pitchFamily="18" charset="0"/>
              <a:cs typeface="Times New Roman" pitchFamily="18" charset="0"/>
            </a:endParaRPr>
          </a:p>
          <a:p>
            <a:pPr algn="ctr">
              <a:defRPr/>
            </a:pPr>
            <a:endParaRPr lang="en-US" sz="3200" dirty="0">
              <a:solidFill>
                <a:srgbClr val="FF0000"/>
              </a:solidFill>
              <a:latin typeface="Times New Roman" pitchFamily="18" charset="0"/>
              <a:cs typeface="Times New Roman" pitchFamily="18" charset="0"/>
            </a:endParaRPr>
          </a:p>
        </p:txBody>
      </p:sp>
      <p:pic>
        <p:nvPicPr>
          <p:cNvPr id="6" name="Uống Hết Nc.mp3">
            <a:hlinkClick r:id="" action="ppaction://media"/>
          </p:cNvPr>
          <p:cNvPicPr>
            <a:picLocks noGrp="1" noRot="1" noChangeAspect="1"/>
          </p:cNvPicPr>
          <p:nvPr>
            <p:ph idx="1"/>
            <a:audioFile r:link="rId1"/>
          </p:nvPr>
        </p:nvPicPr>
        <p:blipFill>
          <a:blip r:embed="rId4">
            <a:extLst>
              <a:ext uri="{28A0092B-C50C-407E-A947-70E740481C1C}">
                <a14:useLocalDpi xmlns:a14="http://schemas.microsoft.com/office/drawing/2010/main" val="0"/>
              </a:ext>
            </a:extLst>
          </a:blip>
          <a:srcRect/>
          <a:stretch>
            <a:fillRect/>
          </a:stretch>
        </p:blipFill>
        <p:spPr>
          <a:xfrm>
            <a:off x="0" y="0"/>
            <a:ext cx="457200" cy="457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38" fill="hold"/>
                                        <p:tgtEl>
                                          <p:spTgt spid="6"/>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 calcmode="lin" valueType="num">
                                      <p:cBhvr>
                                        <p:cTn id="1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Hotboy rửa tay Dân vũ rửa tay (2) 00_00_00-00_01_17.mp4">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762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rizontal Scroll 3"/>
          <p:cNvSpPr/>
          <p:nvPr/>
        </p:nvSpPr>
        <p:spPr>
          <a:xfrm>
            <a:off x="76200" y="-76200"/>
            <a:ext cx="8991600" cy="762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latin typeface="Times New Roman" pitchFamily="18" charset="0"/>
              <a:cs typeface="Times New Roman" pitchFamily="18" charset="0"/>
            </a:endParaRPr>
          </a:p>
          <a:p>
            <a:pPr algn="ctr">
              <a:defRPr/>
            </a:pPr>
            <a:r>
              <a:rPr lang="vi-VN" sz="2800" b="1" dirty="0">
                <a:solidFill>
                  <a:srgbClr val="FF0000"/>
                </a:solidFill>
                <a:latin typeface="Times New Roman" pitchFamily="18" charset="0"/>
                <a:cs typeface="Times New Roman" pitchFamily="18" charset="0"/>
              </a:rPr>
              <a:t>Cô và các con cùng vậ động bài “Dân vũ rửa tay” nào!</a:t>
            </a:r>
            <a:endParaRPr lang="en-US" sz="2800" b="1" dirty="0">
              <a:solidFill>
                <a:srgbClr val="FF0000"/>
              </a:solidFill>
              <a:latin typeface="Times New Roman" pitchFamily="18" charset="0"/>
              <a:cs typeface="Times New Roman" pitchFamily="18" charset="0"/>
            </a:endParaRPr>
          </a:p>
          <a:p>
            <a:pPr algn="ctr">
              <a:defRPr/>
            </a:pPr>
            <a:endParaRPr lang="en-US" sz="2800" dirty="0"/>
          </a:p>
        </p:txBody>
      </p:sp>
      <p:pic>
        <p:nvPicPr>
          <p:cNvPr id="9" name="Cô Và Cc.mp3">
            <a:hlinkClick r:id="" action="ppaction://media"/>
          </p:cNvPr>
          <p:cNvPicPr>
            <a:picLocks noRot="1" noChangeAspect="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93" fill="hold"/>
                                        <p:tgtEl>
                                          <p:spTgt spid="9"/>
                                        </p:tgtEl>
                                      </p:cBhvr>
                                    </p:cmd>
                                  </p:childTnLst>
                                </p:cTn>
                              </p:par>
                              <p:par>
                                <p:cTn id="7" presetID="1" presetClass="mediacall" presetSubtype="0" fill="hold" nodeType="withEffect">
                                  <p:stCondLst>
                                    <p:cond delay="0"/>
                                  </p:stCondLst>
                                  <p:childTnLst>
                                    <p:cmd type="call" cmd="playFrom(0.0)">
                                      <p:cBhvr>
                                        <p:cTn id="8" dur="77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
                </p:tgtEl>
              </p:cMediaNode>
            </p:video>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8efdfe7ffe8105df5c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orizontal Scroll 8"/>
          <p:cNvSpPr/>
          <p:nvPr/>
        </p:nvSpPr>
        <p:spPr>
          <a:xfrm>
            <a:off x="1219200" y="0"/>
            <a:ext cx="7162800" cy="1143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dirty="0">
                <a:solidFill>
                  <a:srgbClr val="FF0000"/>
                </a:solidFill>
                <a:latin typeface="Times New Roman" pitchFamily="18" charset="0"/>
                <a:cs typeface="Times New Roman" pitchFamily="18" charset="0"/>
              </a:rPr>
              <a:t>Tránh rò rỉ nước</a:t>
            </a:r>
            <a:endParaRPr lang="en-US" sz="4000" dirty="0">
              <a:solidFill>
                <a:srgbClr val="FF0000"/>
              </a:solidFill>
              <a:latin typeface="Times New Roman" pitchFamily="18" charset="0"/>
              <a:cs typeface="Times New Roman" pitchFamily="18" charset="0"/>
            </a:endParaRPr>
          </a:p>
          <a:p>
            <a:pPr algn="ctr">
              <a:defRPr/>
            </a:pPr>
            <a:endParaRPr lang="en-US" sz="2800" dirty="0">
              <a:latin typeface="Times New Roman" pitchFamily="18" charset="0"/>
              <a:cs typeface="Times New Roman" pitchFamily="18" charset="0"/>
            </a:endParaRPr>
          </a:p>
        </p:txBody>
      </p:sp>
      <p:pic>
        <p:nvPicPr>
          <p:cNvPr id="4" name="Rò Rỉ Nc.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455"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 calcmode="lin" valueType="num">
                                      <p:cBhvr>
                                        <p:cTn id="1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1905000" y="1676400"/>
            <a:ext cx="7010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vi-VN" altLang="vi-VN">
                <a:solidFill>
                  <a:schemeClr val="tx1"/>
                </a:solidFill>
                <a:latin typeface="Times New Roman" panose="02020603050405020304" pitchFamily="18" charset="0"/>
                <a:cs typeface="Times New Roman" panose="02020603050405020304" pitchFamily="18" charset="0"/>
              </a:rPr>
              <a:t>Tuy chúng mình còn nhỏ nhưng cũng có thể chung tay tiết kiệm nước bảo vệ môi trường đấy các con ạ! Mỗi chúng ta hãy thực hành tiết kiệm nước ngay từ hôm nay bắt đầu từ những hành động nhỏ nhất hàng ngày nhé!</a:t>
            </a:r>
            <a:endParaRPr lang="en-US" altLang="vi-VN">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vi-VN" sz="1800">
              <a:solidFill>
                <a:schemeClr val="tx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746"/>
                                        </p:tgtEl>
                                        <p:attrNameLst>
                                          <p:attrName>ppt_y</p:attrName>
                                        </p:attrNameLst>
                                      </p:cBhvr>
                                      <p:tavLst>
                                        <p:tav tm="0">
                                          <p:val>
                                            <p:strVal val="#ppt_y"/>
                                          </p:val>
                                        </p:tav>
                                        <p:tav tm="100000">
                                          <p:val>
                                            <p:strVal val="#ppt_y"/>
                                          </p:val>
                                        </p:tav>
                                      </p:tavLst>
                                    </p:anim>
                                    <p:anim calcmode="lin" valueType="num">
                                      <p:cBhvr>
                                        <p:cTn id="9" dur="500" fill="hold"/>
                                        <p:tgtEl>
                                          <p:spTgt spid="317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7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2590800" y="914400"/>
            <a:ext cx="4038600" cy="1295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5400" b="1" dirty="0">
              <a:solidFill>
                <a:srgbClr val="FF0000"/>
              </a:solidFill>
              <a:latin typeface="Times New Roman" pitchFamily="18" charset="0"/>
              <a:cs typeface="Times New Roman" pitchFamily="18" charset="0"/>
            </a:endParaRPr>
          </a:p>
          <a:p>
            <a:pPr algn="ctr">
              <a:defRPr/>
            </a:pPr>
            <a:r>
              <a:rPr lang="vi-VN" sz="5400" b="1" dirty="0">
                <a:solidFill>
                  <a:srgbClr val="FF0000"/>
                </a:solidFill>
                <a:latin typeface="Times New Roman" pitchFamily="18" charset="0"/>
                <a:cs typeface="Times New Roman" pitchFamily="18" charset="0"/>
              </a:rPr>
              <a:t>Trò chơi</a:t>
            </a:r>
            <a:endParaRPr lang="en-US" sz="5400" b="1" dirty="0">
              <a:solidFill>
                <a:srgbClr val="FF0000"/>
              </a:solidFill>
              <a:latin typeface="Times New Roman" pitchFamily="18" charset="0"/>
              <a:cs typeface="Times New Roman" pitchFamily="18" charset="0"/>
            </a:endParaRPr>
          </a:p>
          <a:p>
            <a:pPr algn="ctr">
              <a:defRPr/>
            </a:pPr>
            <a:endParaRPr lang="en-US" sz="5400" b="1" dirty="0">
              <a:solidFill>
                <a:srgbClr val="FF0000"/>
              </a:solidFill>
              <a:latin typeface="Times New Roman" pitchFamily="18" charset="0"/>
              <a:cs typeface="Times New Roman" pitchFamily="18" charset="0"/>
            </a:endParaRPr>
          </a:p>
        </p:txBody>
      </p:sp>
      <p:sp>
        <p:nvSpPr>
          <p:cNvPr id="26628" name="TextBox 3"/>
          <p:cNvSpPr txBox="1">
            <a:spLocks noChangeArrowheads="1"/>
          </p:cNvSpPr>
          <p:nvPr/>
        </p:nvSpPr>
        <p:spPr bwMode="auto">
          <a:xfrm>
            <a:off x="1676400" y="2743200"/>
            <a:ext cx="5715000" cy="1600200"/>
          </a:xfrm>
          <a:prstGeom prst="rect">
            <a:avLst/>
          </a:prstGeom>
          <a:noFill/>
          <a:ln w="9525">
            <a:noFill/>
            <a:miter lim="800000"/>
            <a:headEnd/>
            <a:tailEnd/>
          </a:ln>
        </p:spPr>
        <p:txBody>
          <a:bodyPr wrap="none">
            <a:spAutoFit/>
          </a:bodyPr>
          <a:lstStyle/>
          <a:p>
            <a:pPr>
              <a:defRPr/>
            </a:pPr>
            <a:r>
              <a:rPr lang="en-US" sz="8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Bé</a:t>
            </a:r>
            <a:r>
              <a:rPr lang="en-US" sz="8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nhanh</a:t>
            </a:r>
            <a:r>
              <a:rPr lang="en-US" sz="8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trí</a:t>
            </a:r>
            <a:endParaRPr lang="en-US" b="1" dirty="0">
              <a:solidFill>
                <a:srgbClr val="FF0000"/>
              </a:solidFill>
              <a:latin typeface="Times New Roman" pitchFamily="18" charset="0"/>
              <a:cs typeface="Times New Roman" pitchFamily="18" charset="0"/>
            </a:endParaRPr>
          </a:p>
          <a:p>
            <a:pPr>
              <a:defRPr/>
            </a:pPr>
            <a:endParaRPr lang="en-US" dirty="0"/>
          </a:p>
        </p:txBody>
      </p:sp>
      <p:pic>
        <p:nvPicPr>
          <p:cNvPr id="5" name="Trò Chơi.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819400" y="106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156" fill="hold"/>
                                        <p:tgtEl>
                                          <p:spTgt spid="5"/>
                                        </p:tgtEl>
                                      </p:cBhvr>
                                    </p:cmd>
                                  </p:childTnLst>
                                </p:cTn>
                              </p:par>
                              <p:par>
                                <p:cTn id="7" presetID="23" presetClass="emph" presetSubtype="0" fill="hold" grpId="0" nodeType="withEffect">
                                  <p:stCondLst>
                                    <p:cond delay="0"/>
                                  </p:stCondLst>
                                  <p:childTnLst>
                                    <p:animClr clrSpc="hsl" dir="cw">
                                      <p:cBhvr override="childStyle">
                                        <p:cTn id="8" dur="500" fill="hold"/>
                                        <p:tgtEl>
                                          <p:spTgt spid="2"/>
                                        </p:tgtEl>
                                        <p:attrNameLst>
                                          <p:attrName>style.color</p:attrName>
                                        </p:attrNameLst>
                                      </p:cBhvr>
                                      <p:by>
                                        <p:hsl h="10842353" s="0" l="0"/>
                                      </p:by>
                                    </p:animClr>
                                    <p:animClr clrSpc="hsl" dir="cw">
                                      <p:cBhvr>
                                        <p:cTn id="9" dur="500" fill="hold"/>
                                        <p:tgtEl>
                                          <p:spTgt spid="2"/>
                                        </p:tgtEl>
                                        <p:attrNameLst>
                                          <p:attrName>fillcolor</p:attrName>
                                        </p:attrNameLst>
                                      </p:cBhvr>
                                      <p:by>
                                        <p:hsl h="10842353" s="0" l="0"/>
                                      </p:by>
                                    </p:animClr>
                                    <p:animClr clrSpc="hsl" dir="cw">
                                      <p:cBhvr>
                                        <p:cTn id="10" dur="500" fill="hold"/>
                                        <p:tgtEl>
                                          <p:spTgt spid="2"/>
                                        </p:tgtEl>
                                        <p:attrNameLst>
                                          <p:attrName>stroke.color</p:attrName>
                                        </p:attrNameLst>
                                      </p:cBhvr>
                                      <p:by>
                                        <p:hsl h="10842353" s="0" l="0"/>
                                      </p:by>
                                    </p:animClr>
                                    <p:set>
                                      <p:cBhvr>
                                        <p:cTn id="11" dur="500" fill="hold"/>
                                        <p:tgtEl>
                                          <p:spTgt spid="2"/>
                                        </p:tgtEl>
                                        <p:attrNameLst>
                                          <p:attrName>fill.type</p:attrName>
                                        </p:attrNameLst>
                                      </p:cBhvr>
                                      <p:to>
                                        <p:strVal val="solid"/>
                                      </p:to>
                                    </p:set>
                                  </p:childTnLst>
                                </p:cTn>
                              </p:par>
                              <p:par>
                                <p:cTn id="12" presetID="17" presetClass="entr" presetSubtype="10" fill="hold" grpId="0" nodeType="withEffect">
                                  <p:stCondLst>
                                    <p:cond delay="0"/>
                                  </p:stCondLst>
                                  <p:childTnLst>
                                    <p:set>
                                      <p:cBhvr>
                                        <p:cTn id="13" dur="1" fill="hold">
                                          <p:stCondLst>
                                            <p:cond delay="0"/>
                                          </p:stCondLst>
                                        </p:cTn>
                                        <p:tgtEl>
                                          <p:spTgt spid="26628">
                                            <p:txEl>
                                              <p:pRg st="0" end="0"/>
                                            </p:txEl>
                                          </p:spTgt>
                                        </p:tgtEl>
                                        <p:attrNameLst>
                                          <p:attrName>style.visibility</p:attrName>
                                        </p:attrNameLst>
                                      </p:cBhvr>
                                      <p:to>
                                        <p:strVal val="visible"/>
                                      </p:to>
                                    </p:set>
                                    <p:anim calcmode="lin" valueType="num">
                                      <p:cBhvr>
                                        <p:cTn id="14" dur="500" fill="hold"/>
                                        <p:tgtEl>
                                          <p:spTgt spid="2662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662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2662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524000" y="2286000"/>
            <a:ext cx="67818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nSpc>
                <a:spcPct val="200000"/>
              </a:lnSpc>
              <a:spcBef>
                <a:spcPct val="0"/>
              </a:spcBef>
              <a:buClrTx/>
              <a:buSzTx/>
              <a:buFontTx/>
              <a:buNone/>
            </a:pPr>
            <a:r>
              <a:rPr lang="en-US" altLang="vi-VN" sz="2000">
                <a:solidFill>
                  <a:srgbClr val="FF0066"/>
                </a:solidFill>
                <a:latin typeface="Times New Roman" panose="02020603050405020304" pitchFamily="18" charset="0"/>
                <a:cs typeface="Times New Roman" panose="02020603050405020304" pitchFamily="18" charset="0"/>
                <a:sym typeface="Wingdings 2" panose="05020102010507070707" pitchFamily="18" charset="2"/>
              </a:rPr>
              <a:t>* </a:t>
            </a:r>
            <a:r>
              <a:rPr lang="vi-VN" altLang="vi-VN" sz="2000">
                <a:solidFill>
                  <a:schemeClr val="tx1"/>
                </a:solidFill>
                <a:latin typeface="Times New Roman" panose="02020603050405020304" pitchFamily="18" charset="0"/>
                <a:cs typeface="Times New Roman" panose="02020603050405020304" pitchFamily="18" charset="0"/>
              </a:rPr>
              <a:t>Bé hãy quan sát những bức tranh dưới đây và cho biết đâu là hành động đúng, đâu là hành động chưa đúng khi sử dụng nước.</a:t>
            </a:r>
            <a:endParaRPr lang="vi-VN" altLang="vi-VN" sz="2000">
              <a:solidFill>
                <a:srgbClr val="0000FF"/>
              </a:solidFill>
              <a:latin typeface="Times New Roman" panose="02020603050405020304" pitchFamily="18" charset="0"/>
              <a:cs typeface="Times New Roman" panose="02020603050405020304" pitchFamily="18" charset="0"/>
            </a:endParaRPr>
          </a:p>
          <a:p>
            <a:pPr>
              <a:lnSpc>
                <a:spcPct val="200000"/>
              </a:lnSpc>
              <a:spcBef>
                <a:spcPct val="0"/>
              </a:spcBef>
              <a:buClrTx/>
              <a:buSzTx/>
              <a:buFontTx/>
              <a:buNone/>
            </a:pPr>
            <a:r>
              <a:rPr lang="en-US" altLang="vi-VN" sz="2000">
                <a:solidFill>
                  <a:srgbClr val="FF0066"/>
                </a:solidFill>
                <a:latin typeface="Times New Roman" panose="02020603050405020304" pitchFamily="18" charset="0"/>
                <a:cs typeface="Times New Roman" panose="02020603050405020304" pitchFamily="18" charset="0"/>
                <a:sym typeface="Wingdings 2" panose="05020102010507070707" pitchFamily="18" charset="2"/>
              </a:rPr>
              <a:t> *</a:t>
            </a:r>
            <a:r>
              <a:rPr lang="vi-VN" altLang="vi-VN" sz="2000">
                <a:solidFill>
                  <a:schemeClr val="tx1"/>
                </a:solidFill>
                <a:latin typeface="Times New Roman" panose="02020603050405020304" pitchFamily="18" charset="0"/>
                <a:cs typeface="Times New Roman" panose="02020603050405020304" pitchFamily="18" charset="0"/>
              </a:rPr>
              <a:t> Bé hãy click vào biểu tượng chiếc đồng hồ ở góc phải màn hình để tính thời gian và kiểm tra kết quả bằng cách nhấn enter, nếu hành động đúng sẽ xuất hiện mặt cười, nếu hành động sai mặt mếu sẽ xuất hiện.</a:t>
            </a:r>
            <a:endParaRPr lang="en-US" altLang="vi-VN" sz="200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vi-VN" sz="1800">
              <a:solidFill>
                <a:schemeClr val="tx1"/>
              </a:solidFill>
              <a:latin typeface="Tahoma" panose="020B0604030504040204" pitchFamily="34" charset="0"/>
            </a:endParaRPr>
          </a:p>
        </p:txBody>
      </p:sp>
      <p:sp>
        <p:nvSpPr>
          <p:cNvPr id="37891" name="TextBox 5"/>
          <p:cNvSpPr txBox="1">
            <a:spLocks noChangeArrowheads="1"/>
          </p:cNvSpPr>
          <p:nvPr/>
        </p:nvSpPr>
        <p:spPr bwMode="auto">
          <a:xfrm>
            <a:off x="3048000" y="990600"/>
            <a:ext cx="3352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en-US" altLang="vi-VN" sz="1800">
                <a:solidFill>
                  <a:srgbClr val="FF0066"/>
                </a:solidFill>
                <a:latin typeface="Tahoma" panose="020B0604030504040204" pitchFamily="34" charset="0"/>
                <a:sym typeface="Wingdings 2" panose="05020102010507070707" pitchFamily="18" charset="2"/>
              </a:rPr>
              <a:t> </a:t>
            </a:r>
            <a:r>
              <a:rPr lang="en-US" altLang="vi-VN" sz="4400" b="1">
                <a:solidFill>
                  <a:srgbClr val="FF0066"/>
                </a:solidFill>
                <a:latin typeface="Times New Roman" panose="02020603050405020304" pitchFamily="18" charset="0"/>
                <a:cs typeface="Times New Roman" panose="02020603050405020304" pitchFamily="18" charset="0"/>
                <a:sym typeface="Wingdings 2" panose="05020102010507070707" pitchFamily="18" charset="2"/>
              </a:rPr>
              <a:t>Cách chơi</a:t>
            </a:r>
            <a:endParaRPr lang="en-US" altLang="vi-VN" sz="4400">
              <a:solidFill>
                <a:schemeClr val="tx1"/>
              </a:solidFill>
              <a:latin typeface="Times New Roman" panose="02020603050405020304" pitchFamily="18" charset="0"/>
              <a:cs typeface="Times New Roman" panose="02020603050405020304" pitchFamily="18" charset="0"/>
            </a:endParaRPr>
          </a:p>
        </p:txBody>
      </p:sp>
      <p:pic>
        <p:nvPicPr>
          <p:cNvPr id="4" name="Cách Chơi.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113"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33794"/>
                                        </p:tgtEl>
                                        <p:attrNameLst>
                                          <p:attrName>style.visibility</p:attrName>
                                        </p:attrNameLst>
                                      </p:cBhvr>
                                      <p:to>
                                        <p:strVal val="visible"/>
                                      </p:to>
                                    </p:set>
                                    <p:anim calcmode="lin" valueType="num">
                                      <p:cBhvr>
                                        <p:cTn id="9" dur="500" fill="hold"/>
                                        <p:tgtEl>
                                          <p:spTgt spid="33794"/>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3794"/>
                                        </p:tgtEl>
                                        <p:attrNameLst>
                                          <p:attrName>ppt_y</p:attrName>
                                        </p:attrNameLst>
                                      </p:cBhvr>
                                      <p:tavLst>
                                        <p:tav tm="0">
                                          <p:val>
                                            <p:strVal val="#ppt_y"/>
                                          </p:val>
                                        </p:tav>
                                        <p:tav tm="100000">
                                          <p:val>
                                            <p:strVal val="#ppt_y"/>
                                          </p:val>
                                        </p:tav>
                                      </p:tavLst>
                                    </p:anim>
                                    <p:anim calcmode="lin" valueType="num">
                                      <p:cBhvr>
                                        <p:cTn id="11" dur="500" fill="hold"/>
                                        <p:tgtEl>
                                          <p:spTgt spid="33794"/>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3794"/>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37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13"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14"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15"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16"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17"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cs typeface="Arial" pitchFamily="34" charset="0"/>
              </a:rPr>
              <a:t>0</a:t>
            </a:r>
          </a:p>
        </p:txBody>
      </p:sp>
      <p:pic>
        <p:nvPicPr>
          <p:cNvPr id="38921" name="Picture 13"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990600"/>
            <a:ext cx="716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217011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13"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14"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15"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16"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17"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cs typeface="Arial" pitchFamily="34" charset="0"/>
              </a:rPr>
              <a:t>0</a:t>
            </a:r>
          </a:p>
        </p:txBody>
      </p:sp>
      <p:pic>
        <p:nvPicPr>
          <p:cNvPr id="39945" name="Picture 19"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990600"/>
            <a:ext cx="480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4800"/>
            <a:ext cx="217011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549592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13"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14"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15"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16"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17"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cs typeface="Arial" pitchFamily="34" charset="0"/>
              </a:rPr>
              <a:t>0</a:t>
            </a:r>
          </a:p>
        </p:txBody>
      </p:sp>
      <p:pic>
        <p:nvPicPr>
          <p:cNvPr id="40969" name="Picture 10"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762000"/>
            <a:ext cx="67056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33400"/>
            <a:ext cx="19812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nodeType="afterGroup">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nodeType="afterGroup">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nodeType="afterGroup">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nodeType="afterGroup">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nodeType="afterGroup">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13"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14"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15"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16"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17" name="Oval 176"/>
          <p:cNvSpPr>
            <a:spLocks noChangeArrowheads="1"/>
          </p:cNvSpPr>
          <p:nvPr/>
        </p:nvSpPr>
        <p:spPr bwMode="auto">
          <a:xfrm>
            <a:off x="8105775"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cs typeface="Arial" pitchFamily="34" charset="0"/>
              </a:rPr>
              <a:t>0</a:t>
            </a:r>
          </a:p>
        </p:txBody>
      </p:sp>
      <p:grpSp>
        <p:nvGrpSpPr>
          <p:cNvPr id="41993" name="Group 6"/>
          <p:cNvGrpSpPr>
            <a:grpSpLocks/>
          </p:cNvGrpSpPr>
          <p:nvPr/>
        </p:nvGrpSpPr>
        <p:grpSpPr bwMode="auto">
          <a:xfrm>
            <a:off x="1217613" y="1219200"/>
            <a:ext cx="6554787" cy="4953000"/>
            <a:chOff x="133" y="1296"/>
            <a:chExt cx="1682" cy="992"/>
          </a:xfrm>
        </p:grpSpPr>
        <p:pic>
          <p:nvPicPr>
            <p:cNvPr id="41995" name="Picture 7"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 y="1296"/>
              <a:ext cx="1682"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Oval 8"/>
            <p:cNvSpPr>
              <a:spLocks noChangeArrowheads="1"/>
            </p:cNvSpPr>
            <p:nvPr/>
          </p:nvSpPr>
          <p:spPr bwMode="auto">
            <a:xfrm>
              <a:off x="1488" y="1392"/>
              <a:ext cx="240" cy="240"/>
            </a:xfrm>
            <a:prstGeom prst="ellipse">
              <a:avLst/>
            </a:prstGeom>
            <a:solidFill>
              <a:srgbClr val="37B7F7"/>
            </a:solidFill>
            <a:ln w="3175">
              <a:solidFill>
                <a:srgbClr val="37B7F7"/>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a:spcBef>
                  <a:spcPct val="0"/>
                </a:spcBef>
                <a:buClrTx/>
                <a:buSzTx/>
                <a:buFontTx/>
                <a:buNone/>
              </a:pPr>
              <a:r>
                <a:rPr lang="en-US" altLang="vi-VN" sz="1800" b="1">
                  <a:solidFill>
                    <a:srgbClr val="FF0066"/>
                  </a:solidFill>
                  <a:latin typeface="Tahoma" panose="020B0604030504040204" pitchFamily="34" charset="0"/>
                </a:rPr>
                <a:t>1</a:t>
              </a:r>
            </a:p>
          </p:txBody>
        </p:sp>
      </p:gr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4800"/>
            <a:ext cx="217011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nodeType="afterGroup">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nodeType="afterGroup">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nodeType="afterGroup">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nodeType="afterGroup">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nodeType="afterGroup">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549592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13"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14"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15"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16"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17" name="Oval 176"/>
          <p:cNvSpPr>
            <a:spLocks noChangeArrowheads="1"/>
          </p:cNvSpPr>
          <p:nvPr/>
        </p:nvSpPr>
        <p:spPr bwMode="auto">
          <a:xfrm>
            <a:off x="8105775" y="58769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cs typeface="Arial" pitchFamily="34" charset="0"/>
              </a:rPr>
              <a:t>0</a:t>
            </a:r>
          </a:p>
        </p:txBody>
      </p:sp>
      <p:pic>
        <p:nvPicPr>
          <p:cNvPr id="43017" name="Picture 16"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066800"/>
            <a:ext cx="487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3400"/>
            <a:ext cx="19812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nodeType="afterGroup">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nodeType="afterGroup">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nodeType="afterGroup">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nodeType="afterGroup">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nodeType="afterGroup">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urved Up Ribbon 2"/>
          <p:cNvSpPr/>
          <p:nvPr>
            <p:custDataLst>
              <p:tags r:id="rId1"/>
            </p:custDataLst>
          </p:nvPr>
        </p:nvSpPr>
        <p:spPr>
          <a:xfrm>
            <a:off x="1447800" y="2286000"/>
            <a:ext cx="6172200" cy="762000"/>
          </a:xfrm>
          <a:prstGeom prst="ellipseRibbon2">
            <a:avLst>
              <a:gd name="adj1" fmla="val 25000"/>
              <a:gd name="adj2" fmla="val 100000"/>
              <a:gd name="adj3" fmla="val 12500"/>
            </a:avLst>
          </a:prstGeom>
          <a:solidFill>
            <a:srgbClr val="FF0000">
              <a:alpha val="20000"/>
            </a:srgbClr>
          </a:solidFill>
          <a:ln w="19050">
            <a:solidFill>
              <a:schemeClr val="accent4">
                <a:lumMod val="20000"/>
                <a:lumOff val="8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err="1">
                <a:solidFill>
                  <a:srgbClr val="FFFF00"/>
                </a:solidFill>
                <a:latin typeface="UTM Eremitage" panose="02040603050506020204" pitchFamily="18" charset="0"/>
                <a:cs typeface="Arial" panose="020B0604020202020204" pitchFamily="34" charset="0"/>
              </a:rPr>
              <a:t>Tạm</a:t>
            </a:r>
            <a:r>
              <a:rPr lang="en-US" altLang="en-US" sz="3200" b="1" dirty="0">
                <a:solidFill>
                  <a:srgbClr val="FFFF00"/>
                </a:solidFill>
                <a:latin typeface="UTM Eremitage" panose="02040603050506020204" pitchFamily="18" charset="0"/>
                <a:cs typeface="Arial" panose="020B0604020202020204" pitchFamily="34" charset="0"/>
              </a:rPr>
              <a:t> </a:t>
            </a:r>
            <a:r>
              <a:rPr lang="en-US" altLang="en-US" sz="3200" b="1" dirty="0" err="1">
                <a:solidFill>
                  <a:srgbClr val="FFFF00"/>
                </a:solidFill>
                <a:latin typeface="UTM Eremitage" panose="02040603050506020204" pitchFamily="18" charset="0"/>
                <a:cs typeface="Arial" panose="020B0604020202020204" pitchFamily="34" charset="0"/>
              </a:rPr>
              <a:t>biệt</a:t>
            </a:r>
            <a:endParaRPr lang="en-US" altLang="en-US" sz="3200" b="1" dirty="0">
              <a:solidFill>
                <a:srgbClr val="FFFF00"/>
              </a:solidFill>
              <a:latin typeface="UTM Eremitage" panose="020406030505060202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2538413" y="1219200"/>
            <a:ext cx="39544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a:lnSpc>
                <a:spcPct val="150000"/>
              </a:lnSpc>
              <a:spcBef>
                <a:spcPct val="0"/>
              </a:spcBef>
              <a:buClrTx/>
              <a:buSzTx/>
              <a:buFontTx/>
              <a:buNone/>
            </a:pPr>
            <a:r>
              <a:rPr lang="vi-VN" altLang="vi-VN" b="1">
                <a:solidFill>
                  <a:schemeClr val="tx1"/>
                </a:solidFill>
                <a:latin typeface="Times New Roman" panose="02020603050405020304" pitchFamily="18" charset="0"/>
                <a:cs typeface="Times New Roman" panose="02020603050405020304" pitchFamily="18" charset="0"/>
              </a:rPr>
              <a:t>Đầu tiên</a:t>
            </a:r>
            <a:endParaRPr lang="en-US" altLang="vi-VN" b="1">
              <a:solidFill>
                <a:schemeClr val="tx1"/>
              </a:solidFill>
              <a:latin typeface="Times New Roman" panose="02020603050405020304" pitchFamily="18" charset="0"/>
              <a:cs typeface="Times New Roman" panose="02020603050405020304" pitchFamily="18" charset="0"/>
            </a:endParaRPr>
          </a:p>
          <a:p>
            <a:pPr algn="ctr">
              <a:lnSpc>
                <a:spcPct val="150000"/>
              </a:lnSpc>
              <a:spcBef>
                <a:spcPct val="0"/>
              </a:spcBef>
              <a:buClrTx/>
              <a:buSzTx/>
              <a:buFontTx/>
              <a:buNone/>
            </a:pPr>
            <a:r>
              <a:rPr lang="en-US" altLang="vi-VN" b="1">
                <a:solidFill>
                  <a:schemeClr val="tx1"/>
                </a:solidFill>
                <a:latin typeface="Times New Roman" panose="02020603050405020304" pitchFamily="18" charset="0"/>
                <a:cs typeface="Times New Roman" panose="02020603050405020304" pitchFamily="18" charset="0"/>
              </a:rPr>
              <a:t>cô và các con</a:t>
            </a:r>
          </a:p>
          <a:p>
            <a:pPr algn="ctr">
              <a:lnSpc>
                <a:spcPct val="150000"/>
              </a:lnSpc>
              <a:spcBef>
                <a:spcPct val="0"/>
              </a:spcBef>
              <a:buClrTx/>
              <a:buSzTx/>
              <a:buFontTx/>
              <a:buNone/>
            </a:pPr>
            <a:r>
              <a:rPr lang="en-US" altLang="vi-VN" b="1">
                <a:solidFill>
                  <a:schemeClr val="tx1"/>
                </a:solidFill>
                <a:latin typeface="Times New Roman" panose="02020603050405020304" pitchFamily="18" charset="0"/>
                <a:cs typeface="Times New Roman" panose="02020603050405020304" pitchFamily="18" charset="0"/>
              </a:rPr>
              <a:t> cùng đi tìm hiểu xem</a:t>
            </a:r>
          </a:p>
          <a:p>
            <a:pPr algn="ctr">
              <a:lnSpc>
                <a:spcPct val="150000"/>
              </a:lnSpc>
              <a:spcBef>
                <a:spcPct val="0"/>
              </a:spcBef>
              <a:buClrTx/>
              <a:buSzTx/>
              <a:buFontTx/>
              <a:buNone/>
            </a:pPr>
            <a:r>
              <a:rPr lang="en-US" altLang="vi-VN" b="1">
                <a:solidFill>
                  <a:schemeClr val="tx1"/>
                </a:solidFill>
                <a:latin typeface="Times New Roman" panose="02020603050405020304" pitchFamily="18" charset="0"/>
                <a:cs typeface="Times New Roman" panose="02020603050405020304" pitchFamily="18" charset="0"/>
              </a:rPr>
              <a:t> nước có ở đâu nhé!</a:t>
            </a:r>
          </a:p>
          <a:p>
            <a:pPr algn="ctr">
              <a:spcBef>
                <a:spcPct val="0"/>
              </a:spcBef>
              <a:buClrTx/>
              <a:buSzTx/>
              <a:buFontTx/>
              <a:buNone/>
            </a:pPr>
            <a:endParaRPr lang="en-US" altLang="vi-VN" sz="1800">
              <a:solidFill>
                <a:schemeClr val="tx1"/>
              </a:solidFill>
              <a:latin typeface="Tahoma" panose="020B0604030504040204" pitchFamily="34" charset="0"/>
            </a:endParaRPr>
          </a:p>
        </p:txBody>
      </p:sp>
      <p:pic>
        <p:nvPicPr>
          <p:cNvPr id="3" name="Đầu Tiên.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455"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13314"/>
                                        </p:tgtEl>
                                        <p:attrNameLst>
                                          <p:attrName>style.visibility</p:attrName>
                                        </p:attrNameLst>
                                      </p:cBhvr>
                                      <p:to>
                                        <p:strVal val="visible"/>
                                      </p:to>
                                    </p:set>
                                    <p:anim calcmode="lin" valueType="num">
                                      <p:cBhvr>
                                        <p:cTn id="9" dur="500" fill="hold"/>
                                        <p:tgtEl>
                                          <p:spTgt spid="13314"/>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3314"/>
                                        </p:tgtEl>
                                        <p:attrNameLst>
                                          <p:attrName>ppt_y</p:attrName>
                                        </p:attrNameLst>
                                      </p:cBhvr>
                                      <p:tavLst>
                                        <p:tav tm="0">
                                          <p:val>
                                            <p:strVal val="#ppt_y"/>
                                          </p:val>
                                        </p:tav>
                                        <p:tav tm="100000">
                                          <p:val>
                                            <p:strVal val="#ppt_y"/>
                                          </p:val>
                                        </p:tav>
                                      </p:tavLst>
                                    </p:anim>
                                    <p:anim calcmode="lin" valueType="num">
                                      <p:cBhvr>
                                        <p:cTn id="11" dur="500" fill="hold"/>
                                        <p:tgtEl>
                                          <p:spTgt spid="13314"/>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3314"/>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Prev" delay="0">
                      <p:tgtEl>
                        <p:sldTgt/>
                      </p:tgtEl>
                    </p:cond>
                    <p:cond evt="onStopAudio" delay="0">
                      <p:tgtEl>
                        <p:sldTgt/>
                      </p:tgtEl>
                    </p:cond>
                    <p:cond evt="onNext" delay="0">
                      <p:tgtEl>
                        <p:sldTgt/>
                      </p:tgtEl>
                    </p:cond>
                  </p:endCondLst>
                </p:cTn>
                <p:tgtEl>
                  <p:spTgt spid="3"/>
                </p:tgtEl>
              </p:cMediaNode>
            </p:audio>
          </p:childTnLst>
        </p:cTn>
      </p:par>
    </p:tnLst>
    <p:bldLst>
      <p:bldP spid="133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wallpape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3"/>
          <p:cNvSpPr>
            <a:spLocks noChangeArrowheads="1" noChangeShapeType="1" noTextEdit="1"/>
          </p:cNvSpPr>
          <p:nvPr/>
        </p:nvSpPr>
        <p:spPr bwMode="auto">
          <a:xfrm>
            <a:off x="2971800" y="304800"/>
            <a:ext cx="4219575" cy="838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latin typeface="Times New Roman" panose="02020603050405020304" pitchFamily="18" charset="0"/>
                <a:cs typeface="Times New Roman" panose="02020603050405020304" pitchFamily="18" charset="0"/>
              </a:rPr>
              <a:t>Nước biển </a:t>
            </a:r>
            <a:endParaRPr lang="en-US" sz="3600" kern="10">
              <a:ln w="9525">
                <a:solidFill>
                  <a:srgbClr val="FF0000"/>
                </a:solidFill>
                <a:round/>
                <a:headEnd/>
                <a:tailEnd/>
              </a:ln>
              <a:latin typeface="Times New Roman" panose="02020603050405020304" pitchFamily="18" charset="0"/>
              <a:cs typeface="Times New Roman" panose="02020603050405020304" pitchFamily="18" charset="0"/>
            </a:endParaRPr>
          </a:p>
        </p:txBody>
      </p:sp>
      <p:pic>
        <p:nvPicPr>
          <p:cNvPr id="15364" name="Picture 5" descr="Non Nước - Bãi biển nổi tiếng ở Đà Nẵng (Ảnh 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91440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ản ghi Mới 2.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86" fill="hold"/>
                                        <p:tgtEl>
                                          <p:spTgt spid="6"/>
                                        </p:tgtEl>
                                      </p:cBhvr>
                                    </p:cmd>
                                  </p:childTnLst>
                                </p:cTn>
                              </p:par>
                              <p:par>
                                <p:cTn id="7" presetID="41" presetClass="entr" presetSubtype="0" fill="hold" nodeType="withEffect">
                                  <p:stCondLst>
                                    <p:cond delay="0"/>
                                  </p:stCondLst>
                                  <p:iterate type="lt">
                                    <p:tmPct val="10000"/>
                                  </p:iterate>
                                  <p:childTnLst>
                                    <p:set>
                                      <p:cBhvr>
                                        <p:cTn id="8" dur="1" fill="hold">
                                          <p:stCondLst>
                                            <p:cond delay="0"/>
                                          </p:stCondLst>
                                        </p:cTn>
                                        <p:tgtEl>
                                          <p:spTgt spid="14339"/>
                                        </p:tgtEl>
                                        <p:attrNameLst>
                                          <p:attrName>style.visibility</p:attrName>
                                        </p:attrNameLst>
                                      </p:cBhvr>
                                      <p:to>
                                        <p:strVal val="visible"/>
                                      </p:to>
                                    </p:set>
                                    <p:anim calcmode="lin" valueType="num">
                                      <p:cBhvr>
                                        <p:cTn id="9" dur="500" fill="hold"/>
                                        <p:tgtEl>
                                          <p:spTgt spid="14339"/>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4339"/>
                                        </p:tgtEl>
                                        <p:attrNameLst>
                                          <p:attrName>ppt_y</p:attrName>
                                        </p:attrNameLst>
                                      </p:cBhvr>
                                      <p:tavLst>
                                        <p:tav tm="0">
                                          <p:val>
                                            <p:strVal val="#ppt_y"/>
                                          </p:val>
                                        </p:tav>
                                        <p:tav tm="100000">
                                          <p:val>
                                            <p:strVal val="#ppt_y"/>
                                          </p:val>
                                        </p:tav>
                                      </p:tavLst>
                                    </p:anim>
                                    <p:anim calcmode="lin" valueType="num">
                                      <p:cBhvr>
                                        <p:cTn id="11" dur="500" fill="hold"/>
                                        <p:tgtEl>
                                          <p:spTgt spid="14339"/>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4339"/>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ong s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3"/>
          <p:cNvSpPr>
            <a:spLocks noChangeArrowheads="1" noChangeShapeType="1" noTextEdit="1"/>
          </p:cNvSpPr>
          <p:nvPr/>
        </p:nvSpPr>
        <p:spPr bwMode="auto">
          <a:xfrm>
            <a:off x="2743200" y="0"/>
            <a:ext cx="3581400" cy="914400"/>
          </a:xfrm>
          <a:prstGeom prst="rect">
            <a:avLst/>
          </a:prstGeom>
        </p:spPr>
        <p:txBody>
          <a:bodyPr wrap="none" fromWordArt="1">
            <a:prstTxWarp prst="textPlain">
              <a:avLst>
                <a:gd name="adj" fmla="val 50000"/>
              </a:avLst>
            </a:prstTxWarp>
          </a:bodyPr>
          <a:lstStyle/>
          <a:p>
            <a:pPr algn="ctr"/>
            <a:r>
              <a:rPr lang="vi-VN" sz="3600" kern="10">
                <a:ln w="9525">
                  <a:solidFill>
                    <a:schemeClr val="bg2"/>
                  </a:solidFill>
                  <a:round/>
                  <a:headEnd/>
                  <a:tailEnd/>
                </a:ln>
                <a:solidFill>
                  <a:srgbClr val="0000FF"/>
                </a:solidFill>
                <a:latin typeface="Times New Roman" panose="02020603050405020304" pitchFamily="18" charset="0"/>
                <a:cs typeface="Times New Roman" panose="02020603050405020304" pitchFamily="18" charset="0"/>
              </a:rPr>
              <a:t>Nước suối</a:t>
            </a:r>
            <a:endParaRPr lang="en-US" sz="3600" kern="10">
              <a:ln w="9525">
                <a:solidFill>
                  <a:schemeClr val="bg2"/>
                </a:solidFill>
                <a:round/>
                <a:headEnd/>
                <a:tailEnd/>
              </a:ln>
              <a:solidFill>
                <a:srgbClr val="0000FF"/>
              </a:solidFill>
              <a:latin typeface="Times New Roman" panose="02020603050405020304" pitchFamily="18" charset="0"/>
              <a:cs typeface="Times New Roman" panose="02020603050405020304" pitchFamily="18" charset="0"/>
            </a:endParaRPr>
          </a:p>
        </p:txBody>
      </p:sp>
      <p:pic>
        <p:nvPicPr>
          <p:cNvPr id="4" name="Nước Suối.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15363"/>
                                        </p:tgtEl>
                                        <p:attrNameLst>
                                          <p:attrName>style.visibility</p:attrName>
                                        </p:attrNameLst>
                                      </p:cBhvr>
                                      <p:to>
                                        <p:strVal val="visible"/>
                                      </p:to>
                                    </p:set>
                                    <p:anim calcmode="lin" valueType="num">
                                      <p:cBhvr>
                                        <p:cTn id="11" dur="500" fill="hold"/>
                                        <p:tgtEl>
                                          <p:spTgt spid="1536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5363"/>
                                        </p:tgtEl>
                                        <p:attrNameLst>
                                          <p:attrName>ppt_y</p:attrName>
                                        </p:attrNameLst>
                                      </p:cBhvr>
                                      <p:tavLst>
                                        <p:tav tm="0">
                                          <p:val>
                                            <p:strVal val="#ppt_y"/>
                                          </p:val>
                                        </p:tav>
                                        <p:tav tm="100000">
                                          <p:val>
                                            <p:strVal val="#ppt_y"/>
                                          </p:val>
                                        </p:tav>
                                      </p:tavLst>
                                    </p:anim>
                                    <p:anim calcmode="lin" valueType="num">
                                      <p:cBhvr>
                                        <p:cTn id="13" dur="500" fill="hold"/>
                                        <p:tgtEl>
                                          <p:spTgt spid="1536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536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gie1babfng-l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57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clip_image002_thumb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WordArt 5"/>
          <p:cNvSpPr>
            <a:spLocks noChangeArrowheads="1" noChangeShapeType="1" noTextEdit="1"/>
          </p:cNvSpPr>
          <p:nvPr/>
        </p:nvSpPr>
        <p:spPr bwMode="auto">
          <a:xfrm>
            <a:off x="2590800" y="0"/>
            <a:ext cx="5334000" cy="1600200"/>
          </a:xfrm>
          <a:prstGeom prst="rect">
            <a:avLst/>
          </a:prstGeom>
        </p:spPr>
        <p:txBody>
          <a:bodyPr wrap="none" fromWordArt="1">
            <a:prstTxWarp prst="textDeflate">
              <a:avLst>
                <a:gd name="adj" fmla="val 26227"/>
              </a:avLst>
            </a:prstTxWarp>
          </a:bodyPr>
          <a:lstStyle/>
          <a:p>
            <a:pPr algn="ctr"/>
            <a:r>
              <a:rPr lang="vi-VN" sz="3600" kern="10">
                <a:ln w="9525">
                  <a:solidFill>
                    <a:srgbClr val="000000"/>
                  </a:solidFill>
                  <a:round/>
                  <a:headEnd/>
                  <a:tailEnd/>
                </a:ln>
                <a:solidFill>
                  <a:srgbClr val="000000"/>
                </a:solidFill>
                <a:ea typeface="Tahoma" panose="020B0604030504040204" pitchFamily="34" charset="0"/>
                <a:cs typeface="Tahoma" panose="020B0604030504040204" pitchFamily="34" charset="0"/>
              </a:rPr>
              <a:t>nước giếng</a:t>
            </a:r>
            <a:endParaRPr lang="en-US" sz="3600" kern="10">
              <a:ln w="9525">
                <a:solidFill>
                  <a:srgbClr val="000000"/>
                </a:solidFill>
                <a:round/>
                <a:headEnd/>
                <a:tailEnd/>
              </a:ln>
              <a:solidFill>
                <a:srgbClr val="000000"/>
              </a:solidFill>
              <a:ea typeface="Tahoma" panose="020B0604030504040204" pitchFamily="34" charset="0"/>
              <a:cs typeface="Tahoma" panose="020B0604030504040204" pitchFamily="34" charset="0"/>
            </a:endParaRPr>
          </a:p>
        </p:txBody>
      </p:sp>
      <p:pic>
        <p:nvPicPr>
          <p:cNvPr id="5" name="Nước Giếng.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40" fill="hold"/>
                                        <p:tgtEl>
                                          <p:spTgt spid="5"/>
                                        </p:tgtEl>
                                      </p:cBhvr>
                                    </p:cmd>
                                  </p:childTnLst>
                                </p:cTn>
                              </p:par>
                              <p:par>
                                <p:cTn id="7" presetID="41" presetClass="entr" presetSubtype="0" fill="hold" nodeType="withEffect">
                                  <p:stCondLst>
                                    <p:cond delay="0"/>
                                  </p:stCondLst>
                                  <p:iterate type="lt">
                                    <p:tmPct val="10000"/>
                                  </p:iterate>
                                  <p:childTnLst>
                                    <p:set>
                                      <p:cBhvr>
                                        <p:cTn id="8" dur="1" fill="hold">
                                          <p:stCondLst>
                                            <p:cond delay="0"/>
                                          </p:stCondLst>
                                        </p:cTn>
                                        <p:tgtEl>
                                          <p:spTgt spid="16388"/>
                                        </p:tgtEl>
                                        <p:attrNameLst>
                                          <p:attrName>style.visibility</p:attrName>
                                        </p:attrNameLst>
                                      </p:cBhvr>
                                      <p:to>
                                        <p:strVal val="visible"/>
                                      </p:to>
                                    </p:set>
                                    <p:anim calcmode="lin" valueType="num">
                                      <p:cBhvr>
                                        <p:cTn id="9" dur="500" fill="hold"/>
                                        <p:tgtEl>
                                          <p:spTgt spid="16388"/>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6388"/>
                                        </p:tgtEl>
                                        <p:attrNameLst>
                                          <p:attrName>ppt_y</p:attrName>
                                        </p:attrNameLst>
                                      </p:cBhvr>
                                      <p:tavLst>
                                        <p:tav tm="0">
                                          <p:val>
                                            <p:strVal val="#ppt_y"/>
                                          </p:val>
                                        </p:tav>
                                        <p:tav tm="100000">
                                          <p:val>
                                            <p:strVal val="#ppt_y"/>
                                          </p:val>
                                        </p:tav>
                                      </p:tavLst>
                                    </p:anim>
                                    <p:anim calcmode="lin" valueType="num">
                                      <p:cBhvr>
                                        <p:cTn id="11" dur="500" fill="hold"/>
                                        <p:tgtEl>
                                          <p:spTgt spid="16388"/>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6388"/>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472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o 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33600"/>
            <a:ext cx="441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WordArt 5"/>
          <p:cNvSpPr>
            <a:spLocks noChangeArrowheads="1" noChangeShapeType="1" noTextEdit="1"/>
          </p:cNvSpPr>
          <p:nvPr/>
        </p:nvSpPr>
        <p:spPr bwMode="auto">
          <a:xfrm>
            <a:off x="2438400" y="381000"/>
            <a:ext cx="4191000" cy="914400"/>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0000FF">
                    <a:alpha val="50195"/>
                  </a:srgbClr>
                </a:solidFill>
                <a:effectLst>
                  <a:outerShdw dist="45791" dir="2021404" algn="ctr" rotWithShape="0">
                    <a:srgbClr val="9999FF"/>
                  </a:outerShdw>
                </a:effectLst>
                <a:ea typeface="Tahoma" panose="020B0604030504040204" pitchFamily="34" charset="0"/>
                <a:cs typeface="Tahoma" panose="020B0604030504040204" pitchFamily="34" charset="0"/>
              </a:rPr>
              <a:t>Nước ao hồ</a:t>
            </a:r>
            <a:endParaRPr lang="en-US" sz="3600" kern="10">
              <a:ln w="12700">
                <a:solidFill>
                  <a:srgbClr val="3333CC"/>
                </a:solidFill>
                <a:round/>
                <a:headEnd/>
                <a:tailEnd/>
              </a:ln>
              <a:solidFill>
                <a:srgbClr val="0000FF">
                  <a:alpha val="50195"/>
                </a:srgbClr>
              </a:solidFill>
              <a:effectLst>
                <a:outerShdw dist="45791" dir="2021404" algn="ctr" rotWithShape="0">
                  <a:srgbClr val="9999FF"/>
                </a:outerShdw>
              </a:effectLst>
              <a:ea typeface="Tahoma" panose="020B0604030504040204" pitchFamily="34" charset="0"/>
              <a:cs typeface="Tahoma" panose="020B0604030504040204" pitchFamily="34" charset="0"/>
            </a:endParaRPr>
          </a:p>
        </p:txBody>
      </p:sp>
      <p:pic>
        <p:nvPicPr>
          <p:cNvPr id="5" name="Nước Ao Hồ.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95" fill="hold"/>
                                        <p:tgtEl>
                                          <p:spTgt spid="5"/>
                                        </p:tgtEl>
                                      </p:cBhvr>
                                    </p:cmd>
                                  </p:childTnLst>
                                </p:cTn>
                              </p:par>
                              <p:par>
                                <p:cTn id="7" presetID="41" presetClass="entr" presetSubtype="0" fill="hold" nodeType="withEffect">
                                  <p:stCondLst>
                                    <p:cond delay="0"/>
                                  </p:stCondLst>
                                  <p:iterate type="lt">
                                    <p:tmPct val="10000"/>
                                  </p:iterate>
                                  <p:childTnLst>
                                    <p:set>
                                      <p:cBhvr>
                                        <p:cTn id="8" dur="1" fill="hold">
                                          <p:stCondLst>
                                            <p:cond delay="0"/>
                                          </p:stCondLst>
                                        </p:cTn>
                                        <p:tgtEl>
                                          <p:spTgt spid="17412"/>
                                        </p:tgtEl>
                                        <p:attrNameLst>
                                          <p:attrName>style.visibility</p:attrName>
                                        </p:attrNameLst>
                                      </p:cBhvr>
                                      <p:to>
                                        <p:strVal val="visible"/>
                                      </p:to>
                                    </p:set>
                                    <p:anim calcmode="lin" valueType="num">
                                      <p:cBhvr>
                                        <p:cTn id="9" dur="500" fill="hold"/>
                                        <p:tgtEl>
                                          <p:spTgt spid="17412"/>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7412"/>
                                        </p:tgtEl>
                                        <p:attrNameLst>
                                          <p:attrName>ppt_y</p:attrName>
                                        </p:attrNameLst>
                                      </p:cBhvr>
                                      <p:tavLst>
                                        <p:tav tm="0">
                                          <p:val>
                                            <p:strVal val="#ppt_y"/>
                                          </p:val>
                                        </p:tav>
                                        <p:tav tm="100000">
                                          <p:val>
                                            <p:strVal val="#ppt_y"/>
                                          </p:val>
                                        </p:tav>
                                      </p:tavLst>
                                    </p:anim>
                                    <p:anim calcmode="lin" valueType="num">
                                      <p:cBhvr>
                                        <p:cTn id="11" dur="500" fill="hold"/>
                                        <p:tgtEl>
                                          <p:spTgt spid="17412"/>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741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4267200" y="685800"/>
            <a:ext cx="4953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nSpc>
                <a:spcPct val="150000"/>
              </a:lnSpc>
              <a:spcBef>
                <a:spcPct val="0"/>
              </a:spcBef>
              <a:buClrTx/>
              <a:buSzTx/>
              <a:buFontTx/>
              <a:buNone/>
            </a:pPr>
            <a:r>
              <a:rPr lang="vi-VN" altLang="vi-VN">
                <a:solidFill>
                  <a:schemeClr val="tx1"/>
                </a:solidFill>
                <a:latin typeface="Times New Roman" panose="02020603050405020304" pitchFamily="18" charset="0"/>
                <a:cs typeface="Times New Roman" panose="02020603050405020304" pitchFamily="18" charset="0"/>
              </a:rPr>
              <a:t>Chúng ta vừa thấy nước có rất nhiều và ở khắp mọi nơi.</a:t>
            </a:r>
            <a:endParaRPr lang="en-US" altLang="vi-VN">
              <a:solidFill>
                <a:schemeClr val="tx1"/>
              </a:solidFill>
              <a:latin typeface="Times New Roman" panose="02020603050405020304" pitchFamily="18" charset="0"/>
              <a:cs typeface="Times New Roman" panose="02020603050405020304" pitchFamily="18" charset="0"/>
            </a:endParaRPr>
          </a:p>
          <a:p>
            <a:pPr>
              <a:lnSpc>
                <a:spcPct val="150000"/>
              </a:lnSpc>
              <a:spcBef>
                <a:spcPct val="0"/>
              </a:spcBef>
              <a:buClrTx/>
              <a:buSzTx/>
              <a:buFontTx/>
              <a:buNone/>
            </a:pPr>
            <a:r>
              <a:rPr lang="en-US" altLang="vi-VN">
                <a:solidFill>
                  <a:schemeClr val="tx1"/>
                </a:solidFill>
                <a:latin typeface="Times New Roman" panose="02020603050405020304" pitchFamily="18" charset="0"/>
                <a:cs typeface="Times New Roman" panose="02020603050405020304" pitchFamily="18" charset="0"/>
              </a:rPr>
              <a:t>Vậy nước có lợi ích như thế nào đối với cuộc sống của chúng ta nhỉ? Chúng mình cùng tìm hiểu nhé!</a:t>
            </a:r>
          </a:p>
          <a:p>
            <a:pPr>
              <a:spcBef>
                <a:spcPct val="0"/>
              </a:spcBef>
              <a:buClrTx/>
              <a:buSzTx/>
              <a:buFontTx/>
              <a:buNone/>
            </a:pPr>
            <a:endParaRPr lang="en-US" altLang="vi-VN" sz="1800">
              <a:solidFill>
                <a:schemeClr val="tx1"/>
              </a:solidFill>
              <a:latin typeface="Tahoma" panose="020B0604030504040204" pitchFamily="34" charset="0"/>
            </a:endParaRPr>
          </a:p>
        </p:txBody>
      </p:sp>
      <p:pic>
        <p:nvPicPr>
          <p:cNvPr id="3" name="Lựoi Ích Của Nước.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351"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18434"/>
                                        </p:tgtEl>
                                        <p:attrNameLst>
                                          <p:attrName>style.visibility</p:attrName>
                                        </p:attrNameLst>
                                      </p:cBhvr>
                                      <p:to>
                                        <p:strVal val="visible"/>
                                      </p:to>
                                    </p:set>
                                    <p:anim calcmode="lin" valueType="num">
                                      <p:cBhvr>
                                        <p:cTn id="9" dur="500" fill="hold"/>
                                        <p:tgtEl>
                                          <p:spTgt spid="18434"/>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8434"/>
                                        </p:tgtEl>
                                        <p:attrNameLst>
                                          <p:attrName>ppt_y</p:attrName>
                                        </p:attrNameLst>
                                      </p:cBhvr>
                                      <p:tavLst>
                                        <p:tav tm="0">
                                          <p:val>
                                            <p:strVal val="#ppt_y"/>
                                          </p:val>
                                        </p:tav>
                                        <p:tav tm="100000">
                                          <p:val>
                                            <p:strVal val="#ppt_y"/>
                                          </p:val>
                                        </p:tav>
                                      </p:tavLst>
                                    </p:anim>
                                    <p:anim calcmode="lin" valueType="num">
                                      <p:cBhvr>
                                        <p:cTn id="11" dur="500" fill="hold"/>
                                        <p:tgtEl>
                                          <p:spTgt spid="18434"/>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8434"/>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84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WordArt 3"/>
          <p:cNvSpPr>
            <a:spLocks noChangeArrowheads="1" noChangeShapeType="1" noTextEdit="1"/>
          </p:cNvSpPr>
          <p:nvPr/>
        </p:nvSpPr>
        <p:spPr bwMode="auto">
          <a:xfrm>
            <a:off x="990600" y="228600"/>
            <a:ext cx="7162800" cy="609600"/>
          </a:xfrm>
          <a:prstGeom prst="rect">
            <a:avLst/>
          </a:prstGeom>
        </p:spPr>
        <p:txBody>
          <a:bodyPr wrap="none" fromWordArt="1">
            <a:prstTxWarp prst="textPlain">
              <a:avLst>
                <a:gd name="adj" fmla="val 50000"/>
              </a:avLst>
            </a:prstTxWarp>
          </a:bodyPr>
          <a:lstStyle/>
          <a:p>
            <a:pPr algn="ctr"/>
            <a:r>
              <a:rPr lang="vi-VN"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NƯỚC PHỤC VỤ CHO SINH HOẠT</a:t>
            </a:r>
            <a:endPar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pic>
        <p:nvPicPr>
          <p:cNvPr id="360452" name="Picture 4" descr="24"/>
          <p:cNvPicPr>
            <a:picLocks noChangeAspect="1" noChangeArrowheads="1"/>
          </p:cNvPicPr>
          <p:nvPr/>
        </p:nvPicPr>
        <p:blipFill>
          <a:blip r:embed="rId3">
            <a:extLst>
              <a:ext uri="{28A0092B-C50C-407E-A947-70E740481C1C}">
                <a14:useLocalDpi xmlns:a14="http://schemas.microsoft.com/office/drawing/2010/main" val="0"/>
              </a:ext>
            </a:extLst>
          </a:blip>
          <a:srcRect b="29048"/>
          <a:stretch>
            <a:fillRect/>
          </a:stretch>
        </p:blipFill>
        <p:spPr bwMode="auto">
          <a:xfrm>
            <a:off x="0" y="12954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3" name="Picture 5" descr="rua rau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4343400" cy="3200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60454" name="Picture 6" descr="nuoc tam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419600"/>
            <a:ext cx="4800600" cy="3048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60455" name="rg_hi" descr="ANd9GcRSNvDIkdkouHtW96J-oomuGje9I2Mp3II4NQfy3e_hnRiHKPyx">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295400"/>
            <a:ext cx="4800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hục Vụ Sinh Hoạt.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664" fill="hold"/>
                                        <p:tgtEl>
                                          <p:spTgt spid="7"/>
                                        </p:tgtEl>
                                      </p:cBhvr>
                                    </p:cmd>
                                  </p:childTnLst>
                                </p:cTn>
                              </p:par>
                              <p:par>
                                <p:cTn id="7" presetID="3" presetClass="entr" presetSubtype="10" fill="hold" nodeType="withEffect">
                                  <p:stCondLst>
                                    <p:cond delay="0"/>
                                  </p:stCondLst>
                                  <p:childTnLst>
                                    <p:set>
                                      <p:cBhvr>
                                        <p:cTn id="8" dur="1" fill="hold">
                                          <p:stCondLst>
                                            <p:cond delay="0"/>
                                          </p:stCondLst>
                                        </p:cTn>
                                        <p:tgtEl>
                                          <p:spTgt spid="360451"/>
                                        </p:tgtEl>
                                        <p:attrNameLst>
                                          <p:attrName>style.visibility</p:attrName>
                                        </p:attrNameLst>
                                      </p:cBhvr>
                                      <p:to>
                                        <p:strVal val="visible"/>
                                      </p:to>
                                    </p:set>
                                    <p:animEffect transition="in" filter="blinds(horizontal)">
                                      <p:cBhvr>
                                        <p:cTn id="9" dur="500"/>
                                        <p:tgtEl>
                                          <p:spTgt spid="360451"/>
                                        </p:tgtEl>
                                      </p:cBhvr>
                                    </p:animEffect>
                                  </p:childTnLst>
                                </p:cTn>
                              </p:par>
                              <p:par>
                                <p:cTn id="10" presetID="6" presetClass="entr" presetSubtype="16" fill="hold" nodeType="withEffect">
                                  <p:stCondLst>
                                    <p:cond delay="0"/>
                                  </p:stCondLst>
                                  <p:childTnLst>
                                    <p:set>
                                      <p:cBhvr>
                                        <p:cTn id="11" dur="1" fill="hold">
                                          <p:stCondLst>
                                            <p:cond delay="0"/>
                                          </p:stCondLst>
                                        </p:cTn>
                                        <p:tgtEl>
                                          <p:spTgt spid="360452"/>
                                        </p:tgtEl>
                                        <p:attrNameLst>
                                          <p:attrName>style.visibility</p:attrName>
                                        </p:attrNameLst>
                                      </p:cBhvr>
                                      <p:to>
                                        <p:strVal val="visible"/>
                                      </p:to>
                                    </p:set>
                                    <p:animEffect transition="in" filter="circle(in)">
                                      <p:cBhvr>
                                        <p:cTn id="12" dur="2000"/>
                                        <p:tgtEl>
                                          <p:spTgt spid="360452"/>
                                        </p:tgtEl>
                                      </p:cBhvr>
                                    </p:animEffect>
                                  </p:childTnLst>
                                </p:cTn>
                              </p:par>
                              <p:par>
                                <p:cTn id="13" presetID="13" presetClass="entr" presetSubtype="16" fill="hold" nodeType="withEffect">
                                  <p:stCondLst>
                                    <p:cond delay="0"/>
                                  </p:stCondLst>
                                  <p:childTnLst>
                                    <p:set>
                                      <p:cBhvr>
                                        <p:cTn id="14" dur="1" fill="hold">
                                          <p:stCondLst>
                                            <p:cond delay="0"/>
                                          </p:stCondLst>
                                        </p:cTn>
                                        <p:tgtEl>
                                          <p:spTgt spid="360455"/>
                                        </p:tgtEl>
                                        <p:attrNameLst>
                                          <p:attrName>style.visibility</p:attrName>
                                        </p:attrNameLst>
                                      </p:cBhvr>
                                      <p:to>
                                        <p:strVal val="visible"/>
                                      </p:to>
                                    </p:set>
                                    <p:animEffect transition="in" filter="plus(in)">
                                      <p:cBhvr>
                                        <p:cTn id="15" dur="2000"/>
                                        <p:tgtEl>
                                          <p:spTgt spid="360455"/>
                                        </p:tgtEl>
                                      </p:cBhvr>
                                    </p:animEffect>
                                  </p:childTnLst>
                                </p:cTn>
                              </p:par>
                              <p:par>
                                <p:cTn id="16" presetID="16" presetClass="entr" presetSubtype="26" fill="hold" nodeType="withEffect">
                                  <p:stCondLst>
                                    <p:cond delay="0"/>
                                  </p:stCondLst>
                                  <p:childTnLst>
                                    <p:set>
                                      <p:cBhvr>
                                        <p:cTn id="17" dur="1" fill="hold">
                                          <p:stCondLst>
                                            <p:cond delay="0"/>
                                          </p:stCondLst>
                                        </p:cTn>
                                        <p:tgtEl>
                                          <p:spTgt spid="360453"/>
                                        </p:tgtEl>
                                        <p:attrNameLst>
                                          <p:attrName>style.visibility</p:attrName>
                                        </p:attrNameLst>
                                      </p:cBhvr>
                                      <p:to>
                                        <p:strVal val="visible"/>
                                      </p:to>
                                    </p:set>
                                    <p:animEffect transition="in" filter="barn(inHorizontal)">
                                      <p:cBhvr>
                                        <p:cTn id="18" dur="500"/>
                                        <p:tgtEl>
                                          <p:spTgt spid="360453"/>
                                        </p:tgtEl>
                                      </p:cBhvr>
                                    </p:animEffect>
                                  </p:childTnLst>
                                </p:cTn>
                              </p:par>
                              <p:par>
                                <p:cTn id="19" presetID="12" presetClass="entr" presetSubtype="4" fill="hold" nodeType="withEffect">
                                  <p:stCondLst>
                                    <p:cond delay="0"/>
                                  </p:stCondLst>
                                  <p:childTnLst>
                                    <p:set>
                                      <p:cBhvr>
                                        <p:cTn id="20" dur="1" fill="hold">
                                          <p:stCondLst>
                                            <p:cond delay="0"/>
                                          </p:stCondLst>
                                        </p:cTn>
                                        <p:tgtEl>
                                          <p:spTgt spid="360454"/>
                                        </p:tgtEl>
                                        <p:attrNameLst>
                                          <p:attrName>style.visibility</p:attrName>
                                        </p:attrNameLst>
                                      </p:cBhvr>
                                      <p:to>
                                        <p:strVal val="visible"/>
                                      </p:to>
                                    </p:set>
                                    <p:animEffect transition="in" filter="slide(fromBottom)">
                                      <p:cBhvr>
                                        <p:cTn id="21" dur="500"/>
                                        <p:tgtEl>
                                          <p:spTgt spid="3604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368&quot;&gt;&lt;/object&gt;&lt;object type=&quot;2&quot; unique_id=&quot;10369&quot;&gt;&lt;object type=&quot;3&quot; unique_id=&quot;10370&quot;&gt;&lt;property id=&quot;20148&quot; value=&quot;5&quot;/&gt;&lt;property id=&quot;20300&quot; value=&quot;Slide 2&quot;/&gt;&lt;property id=&quot;20307&quot; value=&quot;377&quot;/&gt;&lt;/object&gt;&lt;object type=&quot;3&quot; unique_id=&quot;10371&quot;&gt;&lt;property id=&quot;20148&quot; value=&quot;5&quot;/&gt;&lt;property id=&quot;20300&quot; value=&quot;Slide 7&quot;/&gt;&lt;property id=&quot;20307&quot; value=&quot;379&quot;/&gt;&lt;/object&gt;&lt;object type=&quot;3&quot; unique_id=&quot;10372&quot;&gt;&lt;property id=&quot;20148&quot; value=&quot;5&quot;/&gt;&lt;property id=&quot;20300&quot; value=&quot;Slide 10&quot;/&gt;&lt;property id=&quot;20307&quot; value=&quot;400&quot;/&gt;&lt;/object&gt;&lt;object type=&quot;3&quot; unique_id=&quot;10373&quot;&gt;&lt;property id=&quot;20148&quot; value=&quot;5&quot;/&gt;&lt;property id=&quot;20300&quot; value=&quot;Slide 11&quot;/&gt;&lt;property id=&quot;20307&quot; value=&quot;402&quot;/&gt;&lt;/object&gt;&lt;object type=&quot;3&quot; unique_id=&quot;10374&quot;&gt;&lt;property id=&quot;20148&quot; value=&quot;5&quot;/&gt;&lt;property id=&quot;20300&quot; value=&quot;Slide 12&quot;/&gt;&lt;property id=&quot;20307&quot; value=&quot;403&quot;/&gt;&lt;/object&gt;&lt;object type=&quot;3&quot; unique_id=&quot;10375&quot;&gt;&lt;property id=&quot;20148&quot; value=&quot;5&quot;/&gt;&lt;property id=&quot;20300&quot; value=&quot;Slide 13&quot;/&gt;&lt;property id=&quot;20307&quot; value=&quot;407&quot;/&gt;&lt;/object&gt;&lt;object type=&quot;3&quot; unique_id=&quot;10376&quot;&gt;&lt;property id=&quot;20148&quot; value=&quot;5&quot;/&gt;&lt;property id=&quot;20300&quot; value=&quot;Slide 14&quot;/&gt;&lt;property id=&quot;20307&quot; value=&quot;408&quot;/&gt;&lt;/object&gt;&lt;object type=&quot;3&quot; unique_id=&quot;10377&quot;&gt;&lt;property id=&quot;20148&quot; value=&quot;5&quot;/&gt;&lt;property id=&quot;20300&quot; value=&quot;Slide 19&quot;/&gt;&lt;property id=&quot;20307&quot; value=&quot;424&quot;/&gt;&lt;/object&gt;&lt;object type=&quot;3&quot; unique_id=&quot;10378&quot;&gt;&lt;property id=&quot;20148&quot; value=&quot;5&quot;/&gt;&lt;property id=&quot;20300&quot; value=&quot;Slide 20&quot;/&gt;&lt;property id=&quot;20307&quot; value=&quot;425&quot;/&gt;&lt;/object&gt;&lt;object type=&quot;3&quot; unique_id=&quot;10379&quot;&gt;&lt;property id=&quot;20148&quot; value=&quot;5&quot;/&gt;&lt;property id=&quot;20300&quot; value=&quot;Slide 21&quot;/&gt;&lt;property id=&quot;20307&quot; value=&quot;426&quot;/&gt;&lt;/object&gt;&lt;object type=&quot;3&quot; unique_id=&quot;10380&quot;&gt;&lt;property id=&quot;20148&quot; value=&quot;5&quot;/&gt;&lt;property id=&quot;20300&quot; value=&quot;Slide 22&quot;/&gt;&lt;property id=&quot;20307&quot; value=&quot;427&quot;/&gt;&lt;/object&gt;&lt;object type=&quot;3&quot; unique_id=&quot;10381&quot;&gt;&lt;property id=&quot;20148&quot; value=&quot;5&quot;/&gt;&lt;property id=&quot;20300&quot; value=&quot;Slide 23&quot;/&gt;&lt;property id=&quot;20307&quot; value=&quot;420&quot;/&gt;&lt;/object&gt;&lt;object type=&quot;3&quot; unique_id=&quot;10382&quot;&gt;&lt;property id=&quot;20148&quot; value=&quot;5&quot;/&gt;&lt;property id=&quot;20300&quot; value=&quot;Slide 24&quot;/&gt;&lt;property id=&quot;20307&quot; value=&quot;429&quot;/&gt;&lt;/object&gt;&lt;object type=&quot;3&quot; unique_id=&quot;10383&quot;&gt;&lt;property id=&quot;20148&quot; value=&quot;5&quot;/&gt;&lt;property id=&quot;20300&quot; value=&quot;Slide 25&quot;/&gt;&lt;property id=&quot;20307&quot; value=&quot;430&quot;/&gt;&lt;/object&gt;&lt;object type=&quot;3&quot; unique_id=&quot;10384&quot;&gt;&lt;property id=&quot;20148&quot; value=&quot;5&quot;/&gt;&lt;property id=&quot;20300&quot; value=&quot;Slide 26&quot;/&gt;&lt;property id=&quot;20307&quot; value=&quot;431&quot;/&gt;&lt;/object&gt;&lt;object type=&quot;3&quot; unique_id=&quot;10385&quot;&gt;&lt;property id=&quot;20148&quot; value=&quot;5&quot;/&gt;&lt;property id=&quot;20300&quot; value=&quot;Slide 27&quot;/&gt;&lt;property id=&quot;20307&quot; value=&quot;432&quot;/&gt;&lt;/object&gt;&lt;object type=&quot;3&quot; unique_id=&quot;10386&quot;&gt;&lt;property id=&quot;20148&quot; value=&quot;5&quot;/&gt;&lt;property id=&quot;20300&quot; value=&quot;Slide 28&quot;/&gt;&lt;property id=&quot;20307&quot; value=&quot;433&quot;/&gt;&lt;/object&gt;&lt;object type=&quot;3&quot; unique_id=&quot;10387&quot;&gt;&lt;property id=&quot;20148&quot; value=&quot;5&quot;/&gt;&lt;property id=&quot;20300&quot; value=&quot;Slide 29&quot;/&gt;&lt;property id=&quot;20307&quot; value=&quot;419&quot;/&gt;&lt;/object&gt;&lt;object type=&quot;3&quot; unique_id=&quot;10388&quot;&gt;&lt;property id=&quot;20148&quot; value=&quot;5&quot;/&gt;&lt;property id=&quot;20300&quot; value=&quot;Slide 30&quot;/&gt;&lt;property id=&quot;20307&quot; value=&quot;413&quot;/&gt;&lt;/object&gt;&lt;object type=&quot;3&quot; unique_id=&quot;10389&quot;&gt;&lt;property id=&quot;20148&quot; value=&quot;5&quot;/&gt;&lt;property id=&quot;20300&quot; value=&quot;Slide 31&quot;/&gt;&lt;property id=&quot;20307&quot; value=&quot;421&quot;/&gt;&lt;/object&gt;&lt;object type=&quot;3&quot; unique_id=&quot;10522&quot;&gt;&lt;property id=&quot;20148&quot; value=&quot;5&quot;/&gt;&lt;property id=&quot;20300&quot; value=&quot;Slide 3&quot;/&gt;&lt;property id=&quot;20307&quot; value=&quot;434&quot;/&gt;&lt;/object&gt;&lt;object type=&quot;3&quot; unique_id=&quot;10523&quot;&gt;&lt;property id=&quot;20148&quot; value=&quot;5&quot;/&gt;&lt;property id=&quot;20300&quot; value=&quot;Slide 4&quot;/&gt;&lt;property id=&quot;20307&quot; value=&quot;435&quot;/&gt;&lt;/object&gt;&lt;object type=&quot;3&quot; unique_id=&quot;10524&quot;&gt;&lt;property id=&quot;20148&quot; value=&quot;5&quot;/&gt;&lt;property id=&quot;20300&quot; value=&quot;Slide 5&quot;/&gt;&lt;property id=&quot;20307&quot; value=&quot;436&quot;/&gt;&lt;/object&gt;&lt;object type=&quot;3&quot; unique_id=&quot;10700&quot;&gt;&lt;property id=&quot;20148&quot; value=&quot;5&quot;/&gt;&lt;property id=&quot;20300&quot; value=&quot;Slide 6&quot;/&gt;&lt;property id=&quot;20307&quot; value=&quot;437&quot;/&gt;&lt;/object&gt;&lt;object type=&quot;3&quot; unique_id=&quot;10823&quot;&gt;&lt;property id=&quot;20148&quot; value=&quot;5&quot;/&gt;&lt;property id=&quot;20300&quot; value=&quot;Slide 8&quot;/&gt;&lt;property id=&quot;20307&quot; value=&quot;438&quot;/&gt;&lt;/object&gt;&lt;object type=&quot;3&quot; unique_id=&quot;10905&quot;&gt;&lt;property id=&quot;20148&quot; value=&quot;5&quot;/&gt;&lt;property id=&quot;20300&quot; value=&quot;Slide 9&quot;/&gt;&lt;property id=&quot;20307&quot; value=&quot;439&quot;/&gt;&lt;/object&gt;&lt;object type=&quot;3&quot; unique_id=&quot;11214&quot;&gt;&lt;property id=&quot;20148&quot; value=&quot;5&quot;/&gt;&lt;property id=&quot;20300&quot; value=&quot;Slide 15&quot;/&gt;&lt;property id=&quot;20307&quot; value=&quot;440&quot;/&gt;&lt;/object&gt;&lt;object type=&quot;3&quot; unique_id=&quot;11215&quot;&gt;&lt;property id=&quot;20148&quot; value=&quot;5&quot;/&gt;&lt;property id=&quot;20300&quot; value=&quot;Slide 16&quot;/&gt;&lt;property id=&quot;20307&quot; value=&quot;441&quot;/&gt;&lt;/object&gt;&lt;object type=&quot;3&quot; unique_id=&quot;11216&quot;&gt;&lt;property id=&quot;20148&quot; value=&quot;5&quot;/&gt;&lt;property id=&quot;20300&quot; value=&quot;Slide 17&quot;/&gt;&lt;property id=&quot;20307&quot; value=&quot;442&quot;/&gt;&lt;/object&gt;&lt;object type=&quot;3&quot; unique_id=&quot;11217&quot;&gt;&lt;property id=&quot;20148&quot; value=&quot;5&quot;/&gt;&lt;property id=&quot;20300&quot; value=&quot;Slide 18&quot;/&gt;&lt;property id=&quot;20307&quot; value=&quot;443&quot;/&gt;&lt;/object&gt;&lt;object type=&quot;3&quot; unique_id=&quot;11410&quot;&gt;&lt;property id=&quot;20148&quot; value=&quot;5&quot;/&gt;&lt;property id=&quot;20300&quot; value=&quot;Slide 1&quot;/&gt;&lt;property id=&quot;20307&quot; value=&quot;44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11B6E579-E465-451E-99D2-BC8C8E4155BD}&quot;/&gt;&lt;isInvalidForFieldText val=&quot;0&quot;/&gt;&lt;Image&gt;&lt;filename val=&quot;D:\E-Learning\NhieuHon-ItHonMoi\BAITHI\data\asimages\{11B6E579-E465-451E-99D2-BC8C8E4155BD}_18.png&quot;/&gt;&lt;left val=&quot;73&quot;/&gt;&lt;top val=&quot;4&quot;/&gt;&lt;width val=&quot;579&quot;/&gt;&lt;height val=&quot;102&quot;/&gt;&lt;hasText val=&quot;1&quot;/&gt;&lt;/Image&gt;&lt;/ThreeDShapeInfo&g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3583</TotalTime>
  <Words>444</Words>
  <Application>Microsoft Office PowerPoint</Application>
  <PresentationFormat>On-screen Show (4:3)</PresentationFormat>
  <Paragraphs>75</Paragraphs>
  <Slides>29</Slides>
  <Notes>4</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Tahoma</vt:lpstr>
      <vt:lpstr>Arial</vt:lpstr>
      <vt:lpstr>Franklin Gothic Medium</vt:lpstr>
      <vt:lpstr>Franklin Gothic Book</vt:lpstr>
      <vt:lpstr>Wingdings 2</vt:lpstr>
      <vt:lpstr>Times New Roman</vt:lpstr>
      <vt:lpstr>Calibri</vt:lpstr>
      <vt:lpstr>.VnBlack</vt:lpstr>
      <vt:lpstr>UTM Eremitage</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sangtao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sangtao</dc:creator>
  <cp:lastModifiedBy>MyPC</cp:lastModifiedBy>
  <cp:revision>270</cp:revision>
  <dcterms:created xsi:type="dcterms:W3CDTF">2009-04-12T16:03:39Z</dcterms:created>
  <dcterms:modified xsi:type="dcterms:W3CDTF">2025-04-04T01:52:37Z</dcterms:modified>
</cp:coreProperties>
</file>