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phồng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533400" y="0"/>
            <a:ext cx="7467600" cy="6781800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3462357" y="2290263"/>
            <a:ext cx="1609685" cy="2088233"/>
          </a:xfrm>
          <a:prstGeom prst="up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18774" y="5531046"/>
            <a:ext cx="1272826" cy="132695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Công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tắc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-990600" y="334842"/>
            <a:ext cx="823686" cy="767712"/>
          </a:xfrm>
          <a:prstGeom prst="noSmoking">
            <a:avLst/>
          </a:prstGeom>
          <a:solidFill>
            <a:srgbClr val="FF7C8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4267200" y="0"/>
            <a:ext cx="19050" cy="1704501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>
            <a:off x="1627005" y="993172"/>
            <a:ext cx="1344795" cy="107186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5573" y="933520"/>
            <a:ext cx="133363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0278" y="3334380"/>
            <a:ext cx="1680722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" y="3334380"/>
            <a:ext cx="1688683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38164" y="4627537"/>
            <a:ext cx="12281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4"/>
          </p:cNvCxnSpPr>
          <p:nvPr/>
        </p:nvCxnSpPr>
        <p:spPr>
          <a:xfrm flipV="1">
            <a:off x="4267200" y="5030593"/>
            <a:ext cx="19050" cy="1751207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68120" y="4627537"/>
            <a:ext cx="1304316" cy="1131512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1945" y="59802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1260" y="5281995"/>
            <a:ext cx="1824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Thêm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lượt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25" y="4104317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cam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197" y="2065032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6970" y="3962400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9402" y="840944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222" y="5281995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Kẹo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dâu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925" y="2079591"/>
            <a:ext cx="182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+ 1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256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20</cp:revision>
  <dcterms:created xsi:type="dcterms:W3CDTF">2016-12-20T13:39:57Z</dcterms:created>
  <dcterms:modified xsi:type="dcterms:W3CDTF">2025-04-04T01:51:35Z</dcterms:modified>
</cp:coreProperties>
</file>