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38" r:id="rId3"/>
    <p:sldId id="339" r:id="rId4"/>
    <p:sldId id="340" r:id="rId5"/>
    <p:sldId id="258" r:id="rId6"/>
    <p:sldId id="329" r:id="rId7"/>
    <p:sldId id="298" r:id="rId8"/>
    <p:sldId id="299" r:id="rId9"/>
    <p:sldId id="304" r:id="rId10"/>
    <p:sldId id="330" r:id="rId11"/>
    <p:sldId id="341" r:id="rId12"/>
    <p:sldId id="342" r:id="rId13"/>
    <p:sldId id="333" r:id="rId14"/>
    <p:sldId id="336" r:id="rId15"/>
    <p:sldId id="343" r:id="rId16"/>
    <p:sldId id="334" r:id="rId17"/>
    <p:sldId id="269" r:id="rId18"/>
    <p:sldId id="274" r:id="rId19"/>
    <p:sldId id="337" r:id="rId20"/>
    <p:sldId id="296" r:id="rId21"/>
    <p:sldId id="312" r:id="rId22"/>
    <p:sldId id="314" r:id="rId23"/>
    <p:sldId id="316" r:id="rId24"/>
    <p:sldId id="317" r:id="rId25"/>
    <p:sldId id="318" r:id="rId26"/>
    <p:sldId id="320" r:id="rId27"/>
    <p:sldId id="322" r:id="rId28"/>
    <p:sldId id="323" r:id="rId29"/>
    <p:sldId id="325" r:id="rId30"/>
    <p:sldId id="326" r:id="rId31"/>
    <p:sldId id="327" r:id="rId32"/>
    <p:sldId id="328" r:id="rId33"/>
    <p:sldId id="261" r:id="rId34"/>
    <p:sldId id="275" r:id="rId35"/>
    <p:sldId id="264" r:id="rId36"/>
    <p:sldId id="277" r:id="rId37"/>
    <p:sldId id="276" r:id="rId38"/>
    <p:sldId id="279" r:id="rId39"/>
    <p:sldId id="278" r:id="rId40"/>
    <p:sldId id="281" r:id="rId41"/>
    <p:sldId id="280" r:id="rId42"/>
    <p:sldId id="283" r:id="rId43"/>
    <p:sldId id="282" r:id="rId44"/>
    <p:sldId id="285" r:id="rId45"/>
    <p:sldId id="284" r:id="rId46"/>
    <p:sldId id="287" r:id="rId47"/>
    <p:sldId id="286" r:id="rId48"/>
    <p:sldId id="295" r:id="rId4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CCCC"/>
    <a:srgbClr val="CCFF99"/>
    <a:srgbClr val="009900"/>
    <a:srgbClr val="A3DFE7"/>
    <a:srgbClr val="FFCCFF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20CABA-34F6-42CD-8B7A-2CF7E7E462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67EF5-1558-45E9-901F-346E8647DF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80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CB902-B46B-4AB8-9E8D-30BC6AF38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02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77939-910C-4A9F-9681-B29C5EFA2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51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1914-25EE-4EE0-8838-4C284D310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21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9740-6332-4DBD-B998-7B16021E12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22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C1D0-1ACE-4F2D-8479-98B7879C3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27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56B4C-B615-4DCF-848D-B28FFD5CE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5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F9722-2CDC-4DBC-B55F-653B0624F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39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42345-187D-4E0D-8FD9-C0D25202B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78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1AC38-52F7-4824-AE71-710D07CBD1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39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B32CD-A44C-4151-85D7-744867A59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60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492FDC-8D76-43EC-9027-8ED2E23975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&#7897;t%20s&#7889;%20lo&#7841;i%20hoa%20MGN%20(%20long%20)\Amor%20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&#7897;t%20s&#7889;%20lo&#7841;i%20hoa%20MGN%20(%20long%20)\chondung.mp3" TargetMode="Externa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&#7897;t%20s&#7889;%20lo&#7841;i%20hoa%20MGN%20(%20long%20)\chondung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&#7897;t%20s&#7889;%20lo&#7841;i%20hoa%20MGN%20(%20long%20)\chondung.mp3" TargetMode="Externa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&#7897;t%20s&#7889;%20lo&#7841;i%20hoa%20MGN%20(%20long%20)\chondung.mp3" TargetMode="Externa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&#7897;t%20s&#7889;%20lo&#7841;i%20hoa%20MGN%20(%20long%20)\chondung.mp3" TargetMode="Externa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1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&#7897;t%20s&#7889;%20lo&#7841;i%20hoa%20MGN%20(%20long%20)\chondung.mp3" TargetMode="Externa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ai%20lieu%20Chung\nhac%20cach%20mang\Copy%20of%20Dai%20Loc%20que%20minh.mp3" TargetMode="External"/><Relationship Id="rId6" Type="http://schemas.openxmlformats.org/officeDocument/2006/relationships/image" Target="../media/image54.gif"/><Relationship Id="rId5" Type="http://schemas.openxmlformats.org/officeDocument/2006/relationships/image" Target="../media/image2.png"/><Relationship Id="rId4" Type="http://schemas.openxmlformats.org/officeDocument/2006/relationships/image" Target="../media/image5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319278899_0d166cdc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990600" y="3165475"/>
            <a:ext cx="7620000" cy="1787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2400" kern="10" dirty="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KPKH: </a:t>
            </a:r>
            <a:r>
              <a:rPr lang="en-US" sz="2400" kern="10" dirty="0" err="1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kern="10" dirty="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10" dirty="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kern="10" dirty="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kern="10" dirty="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Amor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86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88068" name="Picture 7" descr="Cúc và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02404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solidFill>
            <a:srgbClr val="FF00FF"/>
          </a:solidFill>
          <a:ln w="57150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03428" name="Picture 4" descr="Tranh nen PP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2"/>
          <p:cNvSpPr>
            <a:spLocks noChangeArrowheads="1"/>
          </p:cNvSpPr>
          <p:nvPr/>
        </p:nvSpPr>
        <p:spPr bwMode="auto">
          <a:xfrm>
            <a:off x="0" y="0"/>
            <a:ext cx="9296400" cy="6858000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4800"/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0" y="12192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3366FF"/>
                </a:solidFill>
                <a:latin typeface="Times New Roman" panose="02020603050405020304" pitchFamily="18" charset="0"/>
              </a:rPr>
              <a:t>Cánh hoa</a:t>
            </a: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7239000" y="1981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CC0000"/>
                </a:solidFill>
                <a:latin typeface="Times New Roman" panose="02020603050405020304" pitchFamily="18" charset="0"/>
              </a:rPr>
              <a:t>Nhụy hoa</a:t>
            </a: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7010400" y="5105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</a:rPr>
              <a:t>Lá</a:t>
            </a:r>
          </a:p>
          <a:p>
            <a:pPr algn="ctr"/>
            <a:r>
              <a:rPr lang="en-US" altLang="en-US" sz="6000">
                <a:solidFill>
                  <a:srgbClr val="00FF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381000" y="3581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3333FF"/>
                </a:solidFill>
                <a:latin typeface="Times New Roman" panose="02020603050405020304" pitchFamily="18" charset="0"/>
              </a:rPr>
              <a:t>Thân cây</a:t>
            </a:r>
          </a:p>
        </p:txBody>
      </p:sp>
      <p:pic>
        <p:nvPicPr>
          <p:cNvPr id="93191" name="Picture 15" descr="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457200"/>
            <a:ext cx="51435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0" name="Line 18"/>
          <p:cNvSpPr>
            <a:spLocks noChangeShapeType="1"/>
          </p:cNvSpPr>
          <p:nvPr/>
        </p:nvSpPr>
        <p:spPr bwMode="auto">
          <a:xfrm>
            <a:off x="5562600" y="2057400"/>
            <a:ext cx="1981200" cy="3048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 flipV="1">
            <a:off x="5791200" y="5257800"/>
            <a:ext cx="1752600" cy="9144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 flipH="1" flipV="1">
            <a:off x="1905000" y="4114800"/>
            <a:ext cx="3200400" cy="381000"/>
          </a:xfrm>
          <a:prstGeom prst="line">
            <a:avLst/>
          </a:prstGeom>
          <a:noFill/>
          <a:ln w="76200">
            <a:solidFill>
              <a:srgbClr val="FF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 flipH="1" flipV="1">
            <a:off x="2286000" y="1676400"/>
            <a:ext cx="1752600" cy="10668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4" grpId="0"/>
      <p:bldP spid="54295" grpId="0"/>
      <p:bldP spid="54296" grpId="0"/>
      <p:bldP spid="542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9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10"/>
          <p:cNvSpPr>
            <a:spLocks noChangeArrowheads="1"/>
          </p:cNvSpPr>
          <p:nvPr/>
        </p:nvSpPr>
        <p:spPr bwMode="auto">
          <a:xfrm>
            <a:off x="4594225" y="304800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sz="6000" b="1">
              <a:solidFill>
                <a:srgbClr val="0066FF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757488" y="2286000"/>
            <a:ext cx="385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Hoa đào ngoài Bắc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527300" y="3048000"/>
            <a:ext cx="381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Hoa gì trong Nam</a:t>
            </a:r>
            <a:r>
              <a:rPr lang="en-US" altLang="en-US" sz="36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665413" y="3886200"/>
            <a:ext cx="4133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Cánh nhỏ màu vàng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2617788" y="4572000"/>
            <a:ext cx="344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Cùng vui đón tết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  <p:bldP spid="21518" grpId="0"/>
      <p:bldP spid="21519" grpId="0"/>
      <p:bldP spid="215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 descr="normal_HOAMAI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81926" name="Picture 6" descr="hoa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 descr="hoamaivan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7391400" cy="197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BEÙ SO SAÙNH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886200"/>
          </a:xfrm>
          <a:prstGeom prst="rect">
            <a:avLst/>
          </a:prstGeom>
          <a:solidFill>
            <a:srgbClr val="FF00FF"/>
          </a:solidFill>
          <a:ln w="5715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4580" name="Picture 4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886200"/>
          </a:xfrm>
          <a:prstGeom prst="rect">
            <a:avLst/>
          </a:prstGeom>
          <a:solidFill>
            <a:srgbClr val="FF00FF"/>
          </a:solidFill>
          <a:ln w="57150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0" y="4038600"/>
            <a:ext cx="9144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FF0000"/>
                </a:solidFill>
                <a:latin typeface=".VnTime" pitchFamily="34" charset="0"/>
                <a:cs typeface="Arial" panose="020B0604020202020204" pitchFamily="34" charset="0"/>
              </a:rPr>
              <a:t>* Kh¸c nhau</a:t>
            </a:r>
            <a:r>
              <a:rPr lang="en-US" altLang="en-US" sz="2400" b="1" i="1">
                <a:solidFill>
                  <a:srgbClr val="9900CC"/>
                </a:solidFill>
                <a:latin typeface=".VnTime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b="1" i="1">
                <a:solidFill>
                  <a:srgbClr val="FF9900"/>
                </a:solidFill>
                <a:latin typeface=".VnTime" pitchFamily="34" charset="0"/>
                <a:cs typeface="Arial" panose="020B0604020202020204" pitchFamily="34" charset="0"/>
              </a:rPr>
              <a:t>C¸nh  hoa hång </a:t>
            </a:r>
            <a:r>
              <a:rPr lang="en-US" altLang="en-US" sz="2400" b="1" i="1">
                <a:solidFill>
                  <a:srgbClr val="FF9900"/>
                </a:solidFill>
                <a:latin typeface="VNI-Times" pitchFamily="2" charset="0"/>
                <a:cs typeface="Arial" panose="020B0604020202020204" pitchFamily="34" charset="0"/>
              </a:rPr>
              <a:t>troøn,</a:t>
            </a:r>
            <a:r>
              <a:rPr lang="en-US" altLang="en-US" sz="2400" b="1" i="1">
                <a:solidFill>
                  <a:srgbClr val="FF9900"/>
                </a:solidFill>
                <a:latin typeface=".VnTime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>
                <a:solidFill>
                  <a:srgbClr val="FF9900"/>
                </a:solidFill>
                <a:latin typeface="VNI-Times" pitchFamily="2" charset="0"/>
                <a:cs typeface="Arial" panose="020B0604020202020204" pitchFamily="34" charset="0"/>
              </a:rPr>
              <a:t>Caùnh hoa cuùc daøi . Laù hoa hoàng coù raêng cöa, Laù hoa cuùc khoâng coù raêng cöa .</a:t>
            </a:r>
          </a:p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FF9900"/>
                </a:solidFill>
                <a:latin typeface=".VnTime" pitchFamily="34" charset="0"/>
                <a:cs typeface="Arial" panose="020B0604020202020204" pitchFamily="34" charset="0"/>
              </a:rPr>
              <a:t>- Hoa </a:t>
            </a:r>
            <a:r>
              <a:rPr lang="en-US" altLang="en-US" sz="2400" b="1" i="1">
                <a:solidFill>
                  <a:srgbClr val="FF9900"/>
                </a:solidFill>
                <a:latin typeface="VNI-Times" pitchFamily="2" charset="0"/>
                <a:cs typeface="Arial" panose="020B0604020202020204" pitchFamily="34" charset="0"/>
              </a:rPr>
              <a:t>hoàng </a:t>
            </a:r>
            <a:r>
              <a:rPr lang="en-US" altLang="en-US" sz="2400" b="1" i="1">
                <a:solidFill>
                  <a:srgbClr val="FF9900"/>
                </a:solidFill>
                <a:latin typeface=".VnTime" pitchFamily="34" charset="0"/>
                <a:cs typeface="Arial" panose="020B0604020202020204" pitchFamily="34" charset="0"/>
              </a:rPr>
              <a:t>cã gai ,hoa </a:t>
            </a:r>
            <a:r>
              <a:rPr lang="en-US" altLang="en-US" sz="2400" b="1" i="1">
                <a:solidFill>
                  <a:srgbClr val="FF9900"/>
                </a:solidFill>
                <a:latin typeface="VNI-Times" pitchFamily="2" charset="0"/>
                <a:cs typeface="Arial" panose="020B0604020202020204" pitchFamily="34" charset="0"/>
              </a:rPr>
              <a:t>cuùc khoâng coù gai</a:t>
            </a:r>
            <a:r>
              <a:rPr lang="en-US" altLang="en-US" sz="2400" b="1" i="1">
                <a:solidFill>
                  <a:srgbClr val="FF9900"/>
                </a:solidFill>
                <a:latin typeface=".VnTime" pitchFamily="34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0" y="5410200"/>
            <a:ext cx="9144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1">
                <a:solidFill>
                  <a:srgbClr val="CC0000"/>
                </a:solidFill>
                <a:latin typeface=".VnTime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i="1">
                <a:solidFill>
                  <a:srgbClr val="CC0000"/>
                </a:solidFill>
                <a:latin typeface=".VnTime" pitchFamily="34" charset="0"/>
                <a:cs typeface="Arial" panose="020B0604020202020204" pitchFamily="34" charset="0"/>
              </a:rPr>
              <a:t>Gièng nhau </a:t>
            </a:r>
            <a:r>
              <a:rPr lang="en-US" altLang="en-US" sz="2400" b="1" i="1">
                <a:solidFill>
                  <a:srgbClr val="3399FF"/>
                </a:solidFill>
                <a:latin typeface=".VnTime" pitchFamily="34" charset="0"/>
                <a:cs typeface="Arial" panose="020B0604020202020204" pitchFamily="34" charset="0"/>
              </a:rPr>
              <a:t>: ĐÒu cã cuèng, c¸nh, </a:t>
            </a:r>
            <a:r>
              <a:rPr lang="en-US" altLang="en-US" sz="2400" b="1" i="1">
                <a:solidFill>
                  <a:srgbClr val="3399FF"/>
                </a:solidFill>
                <a:latin typeface="VNI-Times" pitchFamily="2" charset="0"/>
                <a:cs typeface="Arial" panose="020B0604020202020204" pitchFamily="34" charset="0"/>
              </a:rPr>
              <a:t>nhuïy</a:t>
            </a:r>
            <a:r>
              <a:rPr lang="en-US" altLang="en-US" sz="2400" b="1" i="1">
                <a:solidFill>
                  <a:srgbClr val="3399FF"/>
                </a:solidFill>
                <a:latin typeface=".VnTime" pitchFamily="34" charset="0"/>
                <a:cs typeface="Arial" panose="020B0604020202020204" pitchFamily="34" charset="0"/>
              </a:rPr>
              <a:t>, ®­îc dïng lµm c¶nh, c¾m trang trÝ</a:t>
            </a:r>
            <a:r>
              <a:rPr lang="en-US" altLang="en-US" sz="2400" b="1" i="1">
                <a:solidFill>
                  <a:schemeClr val="bg1"/>
                </a:solidFill>
                <a:latin typeface=".VnTime" pitchFamily="34" charset="0"/>
                <a:cs typeface="Arial" panose="020B0604020202020204" pitchFamily="34" charset="0"/>
              </a:rPr>
              <a:t> …</a:t>
            </a:r>
          </a:p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3399FF"/>
                </a:solidFill>
                <a:latin typeface=".VnTime" pitchFamily="34" charset="0"/>
                <a:cs typeface="Arial" panose="020B0604020202020204" pitchFamily="34" charset="0"/>
              </a:rPr>
              <a:t>- Cã nhiÒu mµu s¾c </a:t>
            </a:r>
            <a:r>
              <a:rPr lang="en-US" altLang="en-US" sz="2400" b="1" i="1">
                <a:solidFill>
                  <a:srgbClr val="3399FF"/>
                </a:solidFill>
                <a:latin typeface="VNI-Times" pitchFamily="2" charset="0"/>
                <a:cs typeface="Arial" panose="020B0604020202020204" pitchFamily="34" charset="0"/>
              </a:rPr>
              <a:t>vaø chuûng loaïi</a:t>
            </a:r>
            <a:r>
              <a:rPr lang="en-US" altLang="en-US" sz="2400" b="1" i="1">
                <a:solidFill>
                  <a:srgbClr val="3399FF"/>
                </a:solidFill>
                <a:latin typeface=".VnTime" pitchFamily="34" charset="0"/>
                <a:cs typeface="Arial" panose="020B0604020202020204" pitchFamily="34" charset="0"/>
              </a:rPr>
              <a:t> .</a:t>
            </a:r>
            <a:endParaRPr lang="en-US" altLang="en-US" sz="2400" b="1" i="1">
              <a:solidFill>
                <a:srgbClr val="3399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/>
      <p:bldP spid="542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DF5A9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4800"/>
          </a:p>
        </p:txBody>
      </p:sp>
      <p:pic>
        <p:nvPicPr>
          <p:cNvPr id="83974" name="Picture 6" descr="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4792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8" descr="hoamaiv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99332" name="Picture 4" descr="sunken%20garden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icture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2209800" y="1905000"/>
            <a:ext cx="4724400" cy="2514600"/>
          </a:xfrm>
          <a:prstGeom prst="cloudCallout">
            <a:avLst>
              <a:gd name="adj1" fmla="val -31921"/>
              <a:gd name="adj2" fmla="val 57704"/>
            </a:avLst>
          </a:prstGeom>
          <a:solidFill>
            <a:srgbClr val="A3FBE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Đàm thoại 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68612" name="Picture 7" descr="Sen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71684" name="Picture 4" descr="27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73732" name="Picture 9" descr="Hoa sú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74756" name="Picture 4" descr="Hibiscus 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63492" name="Picture 4" descr="HoaPh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77828" name="Picture 4" descr="Hình ảnh03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79876" name="Picture 4" descr="VSansaiBlue_l1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1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80900" name="Picture 4" descr="tn_chelseaf215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82948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5405" r="2800" b="4504"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00356" name="Picture 4" descr="TL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08550" name="Picture 6" descr="dac074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71696" name="Picture 16" descr="hoa10gio9q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71690" name="Picture 10" descr="Quy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>
            <a:off x="1905000" y="2209800"/>
            <a:ext cx="6019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60001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Times"/>
              </a:rPr>
              <a:t>ÍCH LÔÏI CUÛA HOA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vnet_814110_images1660507_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5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26" name="Picture 6" descr="EV09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28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24" name="Picture 4" descr="XH09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0"/>
              <a:ext cx="2832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196" name="Picture 4" descr="KT09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08"/>
              <a:ext cx="2928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25" name="Picture 5" descr="CH09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208"/>
              <a:ext cx="2832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6" name="Picture 2" descr="E:\Md\2009\Lentiet T3\hoa hong\pd-hoahongsoa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10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2950" name="Picture 6" descr="minhhoa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0"/>
              <a:ext cx="28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48" name="Picture 4" descr="trahoalai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33" t="8418" r="13426" b="5717"/>
            <a:stretch>
              <a:fillRect/>
            </a:stretch>
          </p:blipFill>
          <p:spPr bwMode="auto">
            <a:xfrm>
              <a:off x="0" y="0"/>
              <a:ext cx="292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2" name="Picture 2" descr="E:\Md\2009\Lentiet T3\hoa hong\sua-tam-huong-nhai-hoa-ho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E:\Md\2009\Lentiet T3\hoa hong\marc-jacobs-lola-perfum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6916738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1371600" y="1066800"/>
            <a:ext cx="61722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Hoạt Động 3</a:t>
            </a:r>
          </a:p>
        </p:txBody>
      </p:sp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>
            <a:off x="1371600" y="2743200"/>
            <a:ext cx="6934200" cy="1600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Times"/>
              </a:rPr>
              <a:t>TC: AI ÑOAÙN GIOÛI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96913" y="1143000"/>
            <a:ext cx="250825" cy="5546725"/>
            <a:chOff x="56" y="768"/>
            <a:chExt cx="174" cy="2098"/>
          </a:xfrm>
        </p:grpSpPr>
        <p:grpSp>
          <p:nvGrpSpPr>
            <p:cNvPr id="31747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1748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1749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 rot="5400000">
              <a:off x="38" y="2674"/>
              <a:ext cx="217" cy="167"/>
              <a:chOff x="1627" y="1824"/>
              <a:chExt cx="2525" cy="1753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14" y="2532"/>
                <a:ext cx="324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6" y="336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754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1755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757" name="Oval 13"/>
              <p:cNvSpPr>
                <a:spLocks noChangeArrowheads="1"/>
              </p:cNvSpPr>
              <p:nvPr/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/>
            </p:nvSpPr>
            <p:spPr bwMode="gray">
              <a:xfrm>
                <a:off x="1627" y="2078"/>
                <a:ext cx="2525" cy="1107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759" name="Oval 15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760" name="Group 16"/>
            <p:cNvGrpSpPr>
              <a:grpSpLocks/>
            </p:cNvGrpSpPr>
            <p:nvPr/>
          </p:nvGrpSpPr>
          <p:grpSpPr bwMode="auto">
            <a:xfrm rot="5400000">
              <a:off x="30" y="1728"/>
              <a:ext cx="217" cy="166"/>
              <a:chOff x="1627" y="1824"/>
              <a:chExt cx="2525" cy="1751"/>
            </a:xfrm>
          </p:grpSpPr>
          <p:sp>
            <p:nvSpPr>
              <p:cNvPr id="4113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10" y="2518"/>
                <a:ext cx="314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8" y="3366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764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1765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gray">
              <a:xfrm>
                <a:off x="1627" y="2520"/>
                <a:ext cx="2525" cy="67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767" name="Oval 23"/>
              <p:cNvSpPr>
                <a:spLocks noChangeArrowheads="1"/>
              </p:cNvSpPr>
              <p:nvPr/>
            </p:nvSpPr>
            <p:spPr bwMode="gray">
              <a:xfrm>
                <a:off x="1627" y="2520"/>
                <a:ext cx="2525" cy="67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769" name="Oval 25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31833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31834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1835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1836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1837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1838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1839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1840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1841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1842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843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31844" name="Picture 101" descr="dongh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sz="4800">
              <a:latin typeface=".VnBodoniH" pitchFamily="34" charset="0"/>
              <a:cs typeface="Arial" panose="020B0604020202020204" pitchFamily="34" charset="0"/>
            </a:endParaRPr>
          </a:p>
        </p:txBody>
      </p:sp>
      <p:grpSp>
        <p:nvGrpSpPr>
          <p:cNvPr id="31880" name="Group 136"/>
          <p:cNvGrpSpPr>
            <a:grpSpLocks/>
          </p:cNvGrpSpPr>
          <p:nvPr/>
        </p:nvGrpSpPr>
        <p:grpSpPr bwMode="auto">
          <a:xfrm>
            <a:off x="2133600" y="381000"/>
            <a:ext cx="5486400" cy="5334000"/>
            <a:chOff x="144" y="960"/>
            <a:chExt cx="3456" cy="3360"/>
          </a:xfrm>
        </p:grpSpPr>
        <p:sp>
          <p:nvSpPr>
            <p:cNvPr id="31874" name="AutoShape 130"/>
            <p:cNvSpPr>
              <a:spLocks noChangeArrowheads="1"/>
            </p:cNvSpPr>
            <p:nvPr/>
          </p:nvSpPr>
          <p:spPr bwMode="auto">
            <a:xfrm>
              <a:off x="960" y="960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5" name="AutoShape 131"/>
            <p:cNvSpPr>
              <a:spLocks noChangeArrowheads="1"/>
            </p:cNvSpPr>
            <p:nvPr/>
          </p:nvSpPr>
          <p:spPr bwMode="auto">
            <a:xfrm rot="13013742">
              <a:off x="480" y="2544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6" name="AutoShape 132"/>
            <p:cNvSpPr>
              <a:spLocks noChangeArrowheads="1"/>
            </p:cNvSpPr>
            <p:nvPr/>
          </p:nvSpPr>
          <p:spPr bwMode="auto">
            <a:xfrm rot="8682469">
              <a:off x="1440" y="2496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7" name="AutoShape 133"/>
            <p:cNvSpPr>
              <a:spLocks noChangeArrowheads="1"/>
            </p:cNvSpPr>
            <p:nvPr/>
          </p:nvSpPr>
          <p:spPr bwMode="auto">
            <a:xfrm rot="-4164185">
              <a:off x="144" y="1536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8" name="AutoShape 134"/>
            <p:cNvSpPr>
              <a:spLocks noChangeArrowheads="1"/>
            </p:cNvSpPr>
            <p:nvPr/>
          </p:nvSpPr>
          <p:spPr bwMode="auto">
            <a:xfrm rot="4441704">
              <a:off x="1824" y="1536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9" name="Oval 135"/>
            <p:cNvSpPr>
              <a:spLocks noChangeArrowheads="1"/>
            </p:cNvSpPr>
            <p:nvPr/>
          </p:nvSpPr>
          <p:spPr bwMode="auto">
            <a:xfrm>
              <a:off x="480" y="1392"/>
              <a:ext cx="2784" cy="2544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>
                  <a:latin typeface="VNI-Times" pitchFamily="2" charset="0"/>
                </a:rPr>
                <a:t>Hoa gì nho nhoû </a:t>
              </a:r>
            </a:p>
            <a:p>
              <a:r>
                <a:rPr lang="en-US" altLang="en-US" sz="3200">
                  <a:latin typeface="VNI-Times" pitchFamily="2" charset="0"/>
                </a:rPr>
                <a:t>Caùnh maøu hoàng töôi</a:t>
              </a:r>
            </a:p>
            <a:p>
              <a:r>
                <a:rPr lang="en-US" altLang="en-US" sz="3200">
                  <a:latin typeface="VNI-Times" pitchFamily="2" charset="0"/>
                </a:rPr>
                <a:t>Heã thaáy hoa cöôøi </a:t>
              </a:r>
            </a:p>
            <a:p>
              <a:r>
                <a:rPr lang="en-US" altLang="en-US" sz="3200">
                  <a:latin typeface="VNI-Times" pitchFamily="2" charset="0"/>
                </a:rPr>
                <a:t>Ñuùng laø teát ñeán</a:t>
              </a:r>
              <a:r>
                <a:rPr lang="en-US" altLang="en-US" sz="2400">
                  <a:latin typeface="VNI-Times" pitchFamily="2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" grpId="0" build="allAtOnce" animBg="1"/>
      <p:bldP spid="420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2" descr="D:\GA dien tu hien\anh day hoc\NG1UUY16PM_peach_bloss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chond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4" fill="hold"/>
                                        <p:tgtEl>
                                          <p:spTgt spid="30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96913" y="1143000"/>
            <a:ext cx="250825" cy="5546725"/>
            <a:chOff x="56" y="768"/>
            <a:chExt cx="174" cy="2098"/>
          </a:xfrm>
        </p:grpSpPr>
        <p:grpSp>
          <p:nvGrpSpPr>
            <p:cNvPr id="33795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3796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3797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798" name="Group 6"/>
            <p:cNvGrpSpPr>
              <a:grpSpLocks/>
            </p:cNvGrpSpPr>
            <p:nvPr/>
          </p:nvGrpSpPr>
          <p:grpSpPr bwMode="auto">
            <a:xfrm rot="5400000">
              <a:off x="38" y="2674"/>
              <a:ext cx="217" cy="167"/>
              <a:chOff x="1627" y="1824"/>
              <a:chExt cx="2525" cy="1753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14" y="2532"/>
                <a:ext cx="324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6" y="336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802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3803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805" name="Oval 13"/>
              <p:cNvSpPr>
                <a:spLocks noChangeArrowheads="1"/>
              </p:cNvSpPr>
              <p:nvPr/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/>
            </p:nvSpPr>
            <p:spPr bwMode="gray">
              <a:xfrm>
                <a:off x="1627" y="2078"/>
                <a:ext cx="2525" cy="1107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807" name="Oval 15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808" name="Group 16"/>
            <p:cNvGrpSpPr>
              <a:grpSpLocks/>
            </p:cNvGrpSpPr>
            <p:nvPr/>
          </p:nvGrpSpPr>
          <p:grpSpPr bwMode="auto">
            <a:xfrm rot="5400000">
              <a:off x="30" y="1728"/>
              <a:ext cx="217" cy="166"/>
              <a:chOff x="1627" y="1824"/>
              <a:chExt cx="2525" cy="1751"/>
            </a:xfrm>
          </p:grpSpPr>
          <p:sp>
            <p:nvSpPr>
              <p:cNvPr id="4113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10" y="2518"/>
                <a:ext cx="314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8" y="3366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812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3813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gray">
              <a:xfrm>
                <a:off x="1627" y="2520"/>
                <a:ext cx="2525" cy="67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815" name="Oval 23"/>
              <p:cNvSpPr>
                <a:spLocks noChangeArrowheads="1"/>
              </p:cNvSpPr>
              <p:nvPr/>
            </p:nvSpPr>
            <p:spPr bwMode="gray">
              <a:xfrm>
                <a:off x="1627" y="2520"/>
                <a:ext cx="2525" cy="67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817" name="Oval 25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33819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33820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3821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3822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3823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3824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3825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3826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3827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3828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829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33830" name="Picture 101" descr="dongh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sz="4800">
              <a:latin typeface=".VnBodoniH" pitchFamily="34" charset="0"/>
              <a:cs typeface="Arial" panose="020B0604020202020204" pitchFamily="34" charset="0"/>
            </a:endParaRPr>
          </a:p>
        </p:txBody>
      </p:sp>
      <p:grpSp>
        <p:nvGrpSpPr>
          <p:cNvPr id="33843" name="Group 51"/>
          <p:cNvGrpSpPr>
            <a:grpSpLocks/>
          </p:cNvGrpSpPr>
          <p:nvPr/>
        </p:nvGrpSpPr>
        <p:grpSpPr bwMode="auto">
          <a:xfrm>
            <a:off x="2133600" y="381000"/>
            <a:ext cx="5486400" cy="5334000"/>
            <a:chOff x="144" y="960"/>
            <a:chExt cx="3456" cy="3360"/>
          </a:xfrm>
        </p:grpSpPr>
        <p:sp>
          <p:nvSpPr>
            <p:cNvPr id="33844" name="AutoShape 52"/>
            <p:cNvSpPr>
              <a:spLocks noChangeArrowheads="1"/>
            </p:cNvSpPr>
            <p:nvPr/>
          </p:nvSpPr>
          <p:spPr bwMode="auto">
            <a:xfrm>
              <a:off x="960" y="960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5" name="AutoShape 53"/>
            <p:cNvSpPr>
              <a:spLocks noChangeArrowheads="1"/>
            </p:cNvSpPr>
            <p:nvPr/>
          </p:nvSpPr>
          <p:spPr bwMode="auto">
            <a:xfrm rot="13013742">
              <a:off x="480" y="2544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6" name="AutoShape 54"/>
            <p:cNvSpPr>
              <a:spLocks noChangeArrowheads="1"/>
            </p:cNvSpPr>
            <p:nvPr/>
          </p:nvSpPr>
          <p:spPr bwMode="auto">
            <a:xfrm rot="8682469">
              <a:off x="1440" y="2496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7" name="AutoShape 55"/>
            <p:cNvSpPr>
              <a:spLocks noChangeArrowheads="1"/>
            </p:cNvSpPr>
            <p:nvPr/>
          </p:nvSpPr>
          <p:spPr bwMode="auto">
            <a:xfrm rot="-4164185">
              <a:off x="144" y="1536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8" name="AutoShape 56"/>
            <p:cNvSpPr>
              <a:spLocks noChangeArrowheads="1"/>
            </p:cNvSpPr>
            <p:nvPr/>
          </p:nvSpPr>
          <p:spPr bwMode="auto">
            <a:xfrm rot="4441704">
              <a:off x="1824" y="1536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9" name="Oval 57"/>
            <p:cNvSpPr>
              <a:spLocks noChangeArrowheads="1"/>
            </p:cNvSpPr>
            <p:nvPr/>
          </p:nvSpPr>
          <p:spPr bwMode="auto">
            <a:xfrm>
              <a:off x="480" y="1392"/>
              <a:ext cx="2784" cy="2544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>
                  <a:latin typeface="VNI-Times" pitchFamily="2" charset="0"/>
                </a:rPr>
                <a:t>Hoa gì nôû giöõa muøa heø</a:t>
              </a:r>
            </a:p>
            <a:p>
              <a:r>
                <a:rPr lang="en-US" altLang="en-US" sz="3200">
                  <a:latin typeface="VNI-Times" pitchFamily="2" charset="0"/>
                </a:rPr>
                <a:t>Trong ñaàm thôm maùt</a:t>
              </a:r>
            </a:p>
            <a:p>
              <a:r>
                <a:rPr lang="en-US" altLang="en-US" sz="3200">
                  <a:latin typeface="VNI-Times" pitchFamily="2" charset="0"/>
                </a:rPr>
                <a:t>Laù xoøe che oâ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" grpId="0" build="allAtOnce" animBg="1"/>
      <p:bldP spid="420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D:\GA dien tu hien\anh day hoc\Hoasen3_pilot_v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chond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4" fill="hold"/>
                                        <p:tgtEl>
                                          <p:spTgt spid="327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01380" name="Picture 4" descr="TL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A3DFE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96913" y="1143000"/>
            <a:ext cx="250825" cy="5546725"/>
            <a:chOff x="56" y="768"/>
            <a:chExt cx="174" cy="2098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 rot="5400000">
              <a:off x="38" y="2674"/>
              <a:ext cx="217" cy="167"/>
              <a:chOff x="1627" y="1824"/>
              <a:chExt cx="2525" cy="1753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14" y="2532"/>
                <a:ext cx="324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6" y="336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850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5851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853" name="Oval 13"/>
              <p:cNvSpPr>
                <a:spLocks noChangeArrowheads="1"/>
              </p:cNvSpPr>
              <p:nvPr/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/>
            </p:nvSpPr>
            <p:spPr bwMode="gray">
              <a:xfrm>
                <a:off x="1627" y="2078"/>
                <a:ext cx="2525" cy="1107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855" name="Oval 15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856" name="Group 16"/>
            <p:cNvGrpSpPr>
              <a:grpSpLocks/>
            </p:cNvGrpSpPr>
            <p:nvPr/>
          </p:nvGrpSpPr>
          <p:grpSpPr bwMode="auto">
            <a:xfrm rot="5400000">
              <a:off x="30" y="1728"/>
              <a:ext cx="217" cy="166"/>
              <a:chOff x="1627" y="1824"/>
              <a:chExt cx="2525" cy="1751"/>
            </a:xfrm>
          </p:grpSpPr>
          <p:sp>
            <p:nvSpPr>
              <p:cNvPr id="4113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10" y="2518"/>
                <a:ext cx="314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8" y="3366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860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5861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gray">
              <a:xfrm>
                <a:off x="1627" y="2520"/>
                <a:ext cx="2525" cy="67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863" name="Oval 23"/>
              <p:cNvSpPr>
                <a:spLocks noChangeArrowheads="1"/>
              </p:cNvSpPr>
              <p:nvPr/>
            </p:nvSpPr>
            <p:spPr bwMode="gray">
              <a:xfrm>
                <a:off x="1627" y="2520"/>
                <a:ext cx="2525" cy="67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865" name="Oval 25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35867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35868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5869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5870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5871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5872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5873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5874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5875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5876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877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35878" name="Picture 101" descr="dongh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sz="4800">
              <a:latin typeface=".VnBodoniH" pitchFamily="34" charset="0"/>
              <a:cs typeface="Arial" panose="020B0604020202020204" pitchFamily="34" charset="0"/>
            </a:endParaRPr>
          </a:p>
        </p:txBody>
      </p:sp>
      <p:grpSp>
        <p:nvGrpSpPr>
          <p:cNvPr id="35891" name="Group 51"/>
          <p:cNvGrpSpPr>
            <a:grpSpLocks/>
          </p:cNvGrpSpPr>
          <p:nvPr/>
        </p:nvGrpSpPr>
        <p:grpSpPr bwMode="auto">
          <a:xfrm>
            <a:off x="2133600" y="381000"/>
            <a:ext cx="5486400" cy="5334000"/>
            <a:chOff x="144" y="960"/>
            <a:chExt cx="3456" cy="3360"/>
          </a:xfrm>
        </p:grpSpPr>
        <p:sp>
          <p:nvSpPr>
            <p:cNvPr id="35892" name="AutoShape 52"/>
            <p:cNvSpPr>
              <a:spLocks noChangeArrowheads="1"/>
            </p:cNvSpPr>
            <p:nvPr/>
          </p:nvSpPr>
          <p:spPr bwMode="auto">
            <a:xfrm>
              <a:off x="960" y="960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3" name="AutoShape 53"/>
            <p:cNvSpPr>
              <a:spLocks noChangeArrowheads="1"/>
            </p:cNvSpPr>
            <p:nvPr/>
          </p:nvSpPr>
          <p:spPr bwMode="auto">
            <a:xfrm rot="13013742">
              <a:off x="480" y="2544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4" name="AutoShape 54"/>
            <p:cNvSpPr>
              <a:spLocks noChangeArrowheads="1"/>
            </p:cNvSpPr>
            <p:nvPr/>
          </p:nvSpPr>
          <p:spPr bwMode="auto">
            <a:xfrm rot="8682469">
              <a:off x="1440" y="2496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5" name="AutoShape 55"/>
            <p:cNvSpPr>
              <a:spLocks noChangeArrowheads="1"/>
            </p:cNvSpPr>
            <p:nvPr/>
          </p:nvSpPr>
          <p:spPr bwMode="auto">
            <a:xfrm rot="-4164185">
              <a:off x="144" y="1536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6" name="AutoShape 56"/>
            <p:cNvSpPr>
              <a:spLocks noChangeArrowheads="1"/>
            </p:cNvSpPr>
            <p:nvPr/>
          </p:nvSpPr>
          <p:spPr bwMode="auto">
            <a:xfrm rot="4441704">
              <a:off x="1824" y="1536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7" name="Oval 57"/>
            <p:cNvSpPr>
              <a:spLocks noChangeArrowheads="1"/>
            </p:cNvSpPr>
            <p:nvPr/>
          </p:nvSpPr>
          <p:spPr bwMode="auto">
            <a:xfrm>
              <a:off x="480" y="1392"/>
              <a:ext cx="2784" cy="2544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>
                  <a:latin typeface="VNI-Times" pitchFamily="2" charset="0"/>
                </a:rPr>
                <a:t>Hoa gì chæ nôû vaøo heø</a:t>
              </a:r>
            </a:p>
            <a:p>
              <a:r>
                <a:rPr lang="en-US" altLang="en-US" sz="3200">
                  <a:latin typeface="VNI-Times" pitchFamily="2" charset="0"/>
                </a:rPr>
                <a:t>Töøng chuøm ñoû thaém</a:t>
              </a:r>
            </a:p>
            <a:p>
              <a:r>
                <a:rPr lang="en-US" altLang="en-US" sz="3200">
                  <a:latin typeface="VNI-Times" pitchFamily="2" charset="0"/>
                </a:rPr>
                <a:t>Goïi ve haùt möøng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" grpId="0" build="allAtOnce" animBg="1"/>
      <p:bldP spid="420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5" descr="ph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chond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4" fill="hold"/>
                                        <p:tgtEl>
                                          <p:spTgt spid="348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1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96913" y="1143000"/>
            <a:ext cx="250825" cy="5546725"/>
            <a:chOff x="56" y="768"/>
            <a:chExt cx="174" cy="2098"/>
          </a:xfrm>
        </p:grpSpPr>
        <p:grpSp>
          <p:nvGrpSpPr>
            <p:cNvPr id="37891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789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789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894" name="Group 6"/>
            <p:cNvGrpSpPr>
              <a:grpSpLocks/>
            </p:cNvGrpSpPr>
            <p:nvPr/>
          </p:nvGrpSpPr>
          <p:grpSpPr bwMode="auto">
            <a:xfrm rot="5400000">
              <a:off x="38" y="2674"/>
              <a:ext cx="217" cy="167"/>
              <a:chOff x="1627" y="1824"/>
              <a:chExt cx="2525" cy="1753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14" y="2532"/>
                <a:ext cx="324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6" y="336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898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7899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901" name="Oval 13"/>
              <p:cNvSpPr>
                <a:spLocks noChangeArrowheads="1"/>
              </p:cNvSpPr>
              <p:nvPr/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/>
            </p:nvSpPr>
            <p:spPr bwMode="gray">
              <a:xfrm>
                <a:off x="1627" y="2078"/>
                <a:ext cx="2525" cy="1107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903" name="Oval 15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904" name="Group 16"/>
            <p:cNvGrpSpPr>
              <a:grpSpLocks/>
            </p:cNvGrpSpPr>
            <p:nvPr/>
          </p:nvGrpSpPr>
          <p:grpSpPr bwMode="auto">
            <a:xfrm rot="5400000">
              <a:off x="30" y="1728"/>
              <a:ext cx="217" cy="166"/>
              <a:chOff x="1627" y="1824"/>
              <a:chExt cx="2525" cy="1751"/>
            </a:xfrm>
          </p:grpSpPr>
          <p:sp>
            <p:nvSpPr>
              <p:cNvPr id="4113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10" y="2518"/>
                <a:ext cx="314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8" y="3366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908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7909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gray">
              <a:xfrm>
                <a:off x="1627" y="2520"/>
                <a:ext cx="2525" cy="67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911" name="Oval 23"/>
              <p:cNvSpPr>
                <a:spLocks noChangeArrowheads="1"/>
              </p:cNvSpPr>
              <p:nvPr/>
            </p:nvSpPr>
            <p:spPr bwMode="gray">
              <a:xfrm>
                <a:off x="1627" y="2520"/>
                <a:ext cx="2525" cy="67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913" name="Oval 25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37915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3791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791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791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791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792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792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792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792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792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92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37926" name="Picture 101" descr="dongh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sz="4800">
              <a:latin typeface=".VnBodoniH" pitchFamily="34" charset="0"/>
              <a:cs typeface="Arial" panose="020B0604020202020204" pitchFamily="34" charset="0"/>
            </a:endParaRPr>
          </a:p>
        </p:txBody>
      </p:sp>
      <p:grpSp>
        <p:nvGrpSpPr>
          <p:cNvPr id="37939" name="Group 51"/>
          <p:cNvGrpSpPr>
            <a:grpSpLocks/>
          </p:cNvGrpSpPr>
          <p:nvPr/>
        </p:nvGrpSpPr>
        <p:grpSpPr bwMode="auto">
          <a:xfrm>
            <a:off x="2133600" y="381000"/>
            <a:ext cx="5486400" cy="5334000"/>
            <a:chOff x="144" y="960"/>
            <a:chExt cx="3456" cy="3360"/>
          </a:xfrm>
        </p:grpSpPr>
        <p:sp>
          <p:nvSpPr>
            <p:cNvPr id="37940" name="AutoShape 52"/>
            <p:cNvSpPr>
              <a:spLocks noChangeArrowheads="1"/>
            </p:cNvSpPr>
            <p:nvPr/>
          </p:nvSpPr>
          <p:spPr bwMode="auto">
            <a:xfrm>
              <a:off x="960" y="960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1" name="AutoShape 53"/>
            <p:cNvSpPr>
              <a:spLocks noChangeArrowheads="1"/>
            </p:cNvSpPr>
            <p:nvPr/>
          </p:nvSpPr>
          <p:spPr bwMode="auto">
            <a:xfrm rot="13013742">
              <a:off x="480" y="2544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2" name="AutoShape 54"/>
            <p:cNvSpPr>
              <a:spLocks noChangeArrowheads="1"/>
            </p:cNvSpPr>
            <p:nvPr/>
          </p:nvSpPr>
          <p:spPr bwMode="auto">
            <a:xfrm rot="8682469">
              <a:off x="1440" y="2496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3" name="AutoShape 55"/>
            <p:cNvSpPr>
              <a:spLocks noChangeArrowheads="1"/>
            </p:cNvSpPr>
            <p:nvPr/>
          </p:nvSpPr>
          <p:spPr bwMode="auto">
            <a:xfrm rot="-4164185">
              <a:off x="144" y="1536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4" name="AutoShape 56"/>
            <p:cNvSpPr>
              <a:spLocks noChangeArrowheads="1"/>
            </p:cNvSpPr>
            <p:nvPr/>
          </p:nvSpPr>
          <p:spPr bwMode="auto">
            <a:xfrm rot="4441704">
              <a:off x="1824" y="1536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5" name="Oval 57"/>
            <p:cNvSpPr>
              <a:spLocks noChangeArrowheads="1"/>
            </p:cNvSpPr>
            <p:nvPr/>
          </p:nvSpPr>
          <p:spPr bwMode="auto">
            <a:xfrm>
              <a:off x="480" y="1392"/>
              <a:ext cx="2784" cy="2544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800">
                  <a:latin typeface="VNI-Times" pitchFamily="2" charset="0"/>
                </a:rPr>
                <a:t>Thaân caønh coù nhieàu gai</a:t>
              </a:r>
            </a:p>
            <a:p>
              <a:r>
                <a:rPr lang="en-US" altLang="en-US" sz="2800">
                  <a:latin typeface="VNI-Times" pitchFamily="2" charset="0"/>
                </a:rPr>
                <a:t>Höông thôm toûa sôùm mai</a:t>
              </a:r>
            </a:p>
            <a:p>
              <a:r>
                <a:rPr lang="en-US" altLang="en-US" sz="2800">
                  <a:latin typeface="VNI-Times" pitchFamily="2" charset="0"/>
                </a:rPr>
                <a:t>Traéng hoàng nhung nhieàu loaïi</a:t>
              </a:r>
            </a:p>
            <a:p>
              <a:r>
                <a:rPr lang="en-US" altLang="en-US" sz="2800">
                  <a:latin typeface="VNI-Times" pitchFamily="2" charset="0"/>
                </a:rPr>
                <a:t>Teân goïi laø hoa chi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" grpId="0" build="allAtOnce" animBg="1"/>
      <p:bldP spid="420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 descr="959578c0a8728175117d306ec975b00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9113837" cy="6858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chond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4" fill="hold"/>
                                        <p:tgtEl>
                                          <p:spTgt spid="36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9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96913" y="1143000"/>
            <a:ext cx="250825" cy="5546725"/>
            <a:chOff x="56" y="768"/>
            <a:chExt cx="174" cy="2098"/>
          </a:xfrm>
        </p:grpSpPr>
        <p:grpSp>
          <p:nvGrpSpPr>
            <p:cNvPr id="39939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9940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9941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942" name="Group 6"/>
            <p:cNvGrpSpPr>
              <a:grpSpLocks/>
            </p:cNvGrpSpPr>
            <p:nvPr/>
          </p:nvGrpSpPr>
          <p:grpSpPr bwMode="auto">
            <a:xfrm rot="5400000">
              <a:off x="38" y="2674"/>
              <a:ext cx="217" cy="167"/>
              <a:chOff x="1627" y="1824"/>
              <a:chExt cx="2525" cy="1753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14" y="2532"/>
                <a:ext cx="324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6" y="336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4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994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49" name="Oval 13"/>
              <p:cNvSpPr>
                <a:spLocks noChangeArrowheads="1"/>
              </p:cNvSpPr>
              <p:nvPr/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/>
            </p:nvSpPr>
            <p:spPr bwMode="gray">
              <a:xfrm>
                <a:off x="1627" y="2078"/>
                <a:ext cx="2525" cy="1107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51" name="Oval 15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952" name="Group 16"/>
            <p:cNvGrpSpPr>
              <a:grpSpLocks/>
            </p:cNvGrpSpPr>
            <p:nvPr/>
          </p:nvGrpSpPr>
          <p:grpSpPr bwMode="auto">
            <a:xfrm rot="5400000">
              <a:off x="30" y="1728"/>
              <a:ext cx="217" cy="166"/>
              <a:chOff x="1627" y="1824"/>
              <a:chExt cx="2525" cy="1751"/>
            </a:xfrm>
          </p:grpSpPr>
          <p:sp>
            <p:nvSpPr>
              <p:cNvPr id="4113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10" y="2518"/>
                <a:ext cx="314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8" y="3366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56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9957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gray">
              <a:xfrm>
                <a:off x="1627" y="2520"/>
                <a:ext cx="2525" cy="67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59" name="Oval 23"/>
              <p:cNvSpPr>
                <a:spLocks noChangeArrowheads="1"/>
              </p:cNvSpPr>
              <p:nvPr/>
            </p:nvSpPr>
            <p:spPr bwMode="gray">
              <a:xfrm>
                <a:off x="1627" y="2520"/>
                <a:ext cx="2525" cy="67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61" name="Oval 25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39963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39964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9965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9966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9967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9968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9969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9970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9971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9972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973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39974" name="Picture 101" descr="dongh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sz="4800">
              <a:latin typeface=".VnBodoniH" pitchFamily="34" charset="0"/>
              <a:cs typeface="Arial" panose="020B0604020202020204" pitchFamily="34" charset="0"/>
            </a:endParaRPr>
          </a:p>
        </p:txBody>
      </p:sp>
      <p:grpSp>
        <p:nvGrpSpPr>
          <p:cNvPr id="39987" name="Group 51"/>
          <p:cNvGrpSpPr>
            <a:grpSpLocks/>
          </p:cNvGrpSpPr>
          <p:nvPr/>
        </p:nvGrpSpPr>
        <p:grpSpPr bwMode="auto">
          <a:xfrm>
            <a:off x="2133600" y="381000"/>
            <a:ext cx="5486400" cy="5334000"/>
            <a:chOff x="144" y="960"/>
            <a:chExt cx="3456" cy="3360"/>
          </a:xfrm>
        </p:grpSpPr>
        <p:sp>
          <p:nvSpPr>
            <p:cNvPr id="39988" name="AutoShape 52"/>
            <p:cNvSpPr>
              <a:spLocks noChangeArrowheads="1"/>
            </p:cNvSpPr>
            <p:nvPr/>
          </p:nvSpPr>
          <p:spPr bwMode="auto">
            <a:xfrm>
              <a:off x="960" y="960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9" name="AutoShape 53"/>
            <p:cNvSpPr>
              <a:spLocks noChangeArrowheads="1"/>
            </p:cNvSpPr>
            <p:nvPr/>
          </p:nvSpPr>
          <p:spPr bwMode="auto">
            <a:xfrm rot="13013742">
              <a:off x="480" y="2544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0" name="AutoShape 54"/>
            <p:cNvSpPr>
              <a:spLocks noChangeArrowheads="1"/>
            </p:cNvSpPr>
            <p:nvPr/>
          </p:nvSpPr>
          <p:spPr bwMode="auto">
            <a:xfrm rot="8682469">
              <a:off x="1440" y="2496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1" name="AutoShape 55"/>
            <p:cNvSpPr>
              <a:spLocks noChangeArrowheads="1"/>
            </p:cNvSpPr>
            <p:nvPr/>
          </p:nvSpPr>
          <p:spPr bwMode="auto">
            <a:xfrm rot="-4164185">
              <a:off x="144" y="1536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2" name="AutoShape 56"/>
            <p:cNvSpPr>
              <a:spLocks noChangeArrowheads="1"/>
            </p:cNvSpPr>
            <p:nvPr/>
          </p:nvSpPr>
          <p:spPr bwMode="auto">
            <a:xfrm rot="4441704">
              <a:off x="1824" y="1536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3" name="Oval 57"/>
            <p:cNvSpPr>
              <a:spLocks noChangeArrowheads="1"/>
            </p:cNvSpPr>
            <p:nvPr/>
          </p:nvSpPr>
          <p:spPr bwMode="auto">
            <a:xfrm>
              <a:off x="480" y="1392"/>
              <a:ext cx="2784" cy="2544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800">
                  <a:latin typeface="VNI-Times" pitchFamily="2" charset="0"/>
                </a:rPr>
                <a:t>Hoa gì töôi thaém saéc vaøng</a:t>
              </a:r>
            </a:p>
            <a:p>
              <a:r>
                <a:rPr lang="en-US" altLang="en-US" sz="2800">
                  <a:latin typeface="VNI-Times" pitchFamily="2" charset="0"/>
                </a:rPr>
                <a:t>Caùnh daøi maø nôû </a:t>
              </a:r>
            </a:p>
            <a:p>
              <a:r>
                <a:rPr lang="en-US" altLang="en-US" sz="2800">
                  <a:latin typeface="VNI-Times" pitchFamily="2" charset="0"/>
                </a:rPr>
                <a:t>muoän maøng vaøo thu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" grpId="0" build="allAtOnce" animBg="1"/>
      <p:bldP spid="420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7" descr="Cúc v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chond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4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96913" y="1143000"/>
            <a:ext cx="250825" cy="5546725"/>
            <a:chOff x="56" y="768"/>
            <a:chExt cx="174" cy="2098"/>
          </a:xfrm>
        </p:grpSpPr>
        <p:grpSp>
          <p:nvGrpSpPr>
            <p:cNvPr id="41987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41988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989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 rot="5400000">
              <a:off x="38" y="2674"/>
              <a:ext cx="217" cy="167"/>
              <a:chOff x="1627" y="1824"/>
              <a:chExt cx="2525" cy="1753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14" y="2532"/>
                <a:ext cx="324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6" y="336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994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995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997" name="Oval 13"/>
              <p:cNvSpPr>
                <a:spLocks noChangeArrowheads="1"/>
              </p:cNvSpPr>
              <p:nvPr/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/>
            </p:nvSpPr>
            <p:spPr bwMode="gray">
              <a:xfrm>
                <a:off x="1627" y="2078"/>
                <a:ext cx="2525" cy="1107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999" name="Oval 15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000" name="Group 16"/>
            <p:cNvGrpSpPr>
              <a:grpSpLocks/>
            </p:cNvGrpSpPr>
            <p:nvPr/>
          </p:nvGrpSpPr>
          <p:grpSpPr bwMode="auto">
            <a:xfrm rot="5400000">
              <a:off x="30" y="1728"/>
              <a:ext cx="217" cy="166"/>
              <a:chOff x="1627" y="1824"/>
              <a:chExt cx="2525" cy="1751"/>
            </a:xfrm>
          </p:grpSpPr>
          <p:sp>
            <p:nvSpPr>
              <p:cNvPr id="4113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10" y="2518"/>
                <a:ext cx="314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8" y="3366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004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2005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gray">
              <a:xfrm>
                <a:off x="1627" y="2520"/>
                <a:ext cx="2525" cy="67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007" name="Oval 23"/>
              <p:cNvSpPr>
                <a:spLocks noChangeArrowheads="1"/>
              </p:cNvSpPr>
              <p:nvPr/>
            </p:nvSpPr>
            <p:spPr bwMode="gray">
              <a:xfrm>
                <a:off x="1627" y="2520"/>
                <a:ext cx="2525" cy="67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009" name="Oval 25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42011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42012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2013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2014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2015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2016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2017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2018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2019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42020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021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42022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sz="4800">
              <a:latin typeface=".VnBodoniH" pitchFamily="34" charset="0"/>
              <a:cs typeface="Arial" panose="020B0604020202020204" pitchFamily="34" charset="0"/>
            </a:endParaRPr>
          </a:p>
        </p:txBody>
      </p:sp>
      <p:grpSp>
        <p:nvGrpSpPr>
          <p:cNvPr id="42035" name="Group 51"/>
          <p:cNvGrpSpPr>
            <a:grpSpLocks/>
          </p:cNvGrpSpPr>
          <p:nvPr/>
        </p:nvGrpSpPr>
        <p:grpSpPr bwMode="auto">
          <a:xfrm>
            <a:off x="2133600" y="381000"/>
            <a:ext cx="5486400" cy="5334000"/>
            <a:chOff x="144" y="960"/>
            <a:chExt cx="3456" cy="3360"/>
          </a:xfrm>
        </p:grpSpPr>
        <p:sp>
          <p:nvSpPr>
            <p:cNvPr id="42036" name="AutoShape 52"/>
            <p:cNvSpPr>
              <a:spLocks noChangeArrowheads="1"/>
            </p:cNvSpPr>
            <p:nvPr/>
          </p:nvSpPr>
          <p:spPr bwMode="auto">
            <a:xfrm>
              <a:off x="960" y="960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7" name="AutoShape 53"/>
            <p:cNvSpPr>
              <a:spLocks noChangeArrowheads="1"/>
            </p:cNvSpPr>
            <p:nvPr/>
          </p:nvSpPr>
          <p:spPr bwMode="auto">
            <a:xfrm rot="13013742">
              <a:off x="480" y="2544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8" name="AutoShape 54"/>
            <p:cNvSpPr>
              <a:spLocks noChangeArrowheads="1"/>
            </p:cNvSpPr>
            <p:nvPr/>
          </p:nvSpPr>
          <p:spPr bwMode="auto">
            <a:xfrm rot="8682469">
              <a:off x="1440" y="2496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9" name="AutoShape 55"/>
            <p:cNvSpPr>
              <a:spLocks noChangeArrowheads="1"/>
            </p:cNvSpPr>
            <p:nvPr/>
          </p:nvSpPr>
          <p:spPr bwMode="auto">
            <a:xfrm rot="-4164185">
              <a:off x="144" y="1536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0" name="AutoShape 56"/>
            <p:cNvSpPr>
              <a:spLocks noChangeArrowheads="1"/>
            </p:cNvSpPr>
            <p:nvPr/>
          </p:nvSpPr>
          <p:spPr bwMode="auto">
            <a:xfrm rot="4441704">
              <a:off x="1824" y="1536"/>
              <a:ext cx="1776" cy="177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1" name="Oval 57"/>
            <p:cNvSpPr>
              <a:spLocks noChangeArrowheads="1"/>
            </p:cNvSpPr>
            <p:nvPr/>
          </p:nvSpPr>
          <p:spPr bwMode="auto">
            <a:xfrm>
              <a:off x="480" y="1392"/>
              <a:ext cx="2784" cy="2544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000">
                  <a:latin typeface="VNI-Times" pitchFamily="2" charset="0"/>
                </a:rPr>
                <a:t>Teân mua ñöôïc nhieàu thöù</a:t>
              </a:r>
            </a:p>
            <a:p>
              <a:r>
                <a:rPr lang="en-US" altLang="en-US" sz="3000">
                  <a:latin typeface="VNI-Times" pitchFamily="2" charset="0"/>
                </a:rPr>
                <a:t>Maø laïi laø hoa</a:t>
              </a:r>
            </a:p>
            <a:p>
              <a:r>
                <a:rPr lang="en-US" altLang="en-US" sz="3000">
                  <a:latin typeface="VNI-Times" pitchFamily="2" charset="0"/>
                </a:rPr>
                <a:t>Cuoán daøi khoâng laù</a:t>
              </a:r>
            </a:p>
            <a:p>
              <a:r>
                <a:rPr lang="en-US" altLang="en-US" sz="3000">
                  <a:latin typeface="VNI-Times" pitchFamily="2" charset="0"/>
                </a:rPr>
                <a:t>Hoa maø chaúng thôm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" grpId="0" build="allAtOnce" animBg="1"/>
      <p:bldP spid="420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24iq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chond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4" fill="hold"/>
                                        <p:tgtEl>
                                          <p:spTgt spid="409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5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50179" name="Picture 3" descr="felicitsh71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0" y="57912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0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8067675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8067675" y="56388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Copy of Dai Loc que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304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6" name="Picture 10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7" name="Picture 11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8" name="Picture 12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9" name="Picture 13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0" name="Picture 14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1" name="Picture 15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770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92" name="WordArt 16"/>
          <p:cNvSpPr>
            <a:spLocks noChangeArrowheads="1" noChangeShapeType="1" noTextEdit="1"/>
          </p:cNvSpPr>
          <p:nvPr/>
        </p:nvSpPr>
        <p:spPr bwMode="auto">
          <a:xfrm>
            <a:off x="1600200" y="4572000"/>
            <a:ext cx="5943600" cy="13414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  <p:sp>
        <p:nvSpPr>
          <p:cNvPr id="50199" name="WordArt 23"/>
          <p:cNvSpPr>
            <a:spLocks noChangeArrowheads="1" noChangeShapeType="1" noTextEdit="1"/>
          </p:cNvSpPr>
          <p:nvPr/>
        </p:nvSpPr>
        <p:spPr bwMode="auto">
          <a:xfrm>
            <a:off x="685800" y="0"/>
            <a:ext cx="50292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VNI-Times"/>
              </a:rPr>
              <a:t>GIÔØ HOÏC KEÁT THUÙC</a:t>
            </a:r>
          </a:p>
        </p:txBody>
      </p:sp>
      <p:sp>
        <p:nvSpPr>
          <p:cNvPr id="50200" name="Rectangle 2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01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838200" y="3276600"/>
            <a:ext cx="7848600" cy="2590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2000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VNI-Times"/>
              </a:rPr>
              <a:t>KHAÙM PHAÙ CAÙC LOAÏI HOA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133600" y="1447800"/>
            <a:ext cx="57150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Hoạt Động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7045" name="Picture 4" descr="hoa-hong-phap-giua-nui-rung-sa-p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4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536" y="3600"/>
              <a:ext cx="2304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Hoa hồng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5128" name="Picture 8" descr="2085-hoa-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5137" name="Picture 17" descr="Vi-Sao-Hoa-HongMau-d_201_421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1370" r="7547" b="2740"/>
          <a:stretch>
            <a:fillRect/>
          </a:stretch>
        </p:blipFill>
        <p:spPr bwMode="auto">
          <a:xfrm>
            <a:off x="0" y="0"/>
            <a:ext cx="9144000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49"/>
            <a:chExt cx="5760" cy="4369"/>
          </a:xfrm>
        </p:grpSpPr>
        <p:pic>
          <p:nvPicPr>
            <p:cNvPr id="60421" name="Picture 4" descr="rose-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9"/>
              <a:ext cx="5760" cy="4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968" y="3744"/>
              <a:ext cx="1824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Hoa hồng tía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314</Words>
  <Application>Microsoft Office PowerPoint</Application>
  <PresentationFormat>On-screen Show (4:3)</PresentationFormat>
  <Paragraphs>118</Paragraphs>
  <Slides>48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Times New Roman</vt:lpstr>
      <vt:lpstr>.VnTime</vt:lpstr>
      <vt:lpstr>VNI-Times</vt:lpstr>
      <vt:lpstr>Tahoma</vt:lpstr>
      <vt:lpstr>.VnBodoniH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itfriend.org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MyPC</cp:lastModifiedBy>
  <cp:revision>79</cp:revision>
  <dcterms:created xsi:type="dcterms:W3CDTF">2011-11-12T08:43:48Z</dcterms:created>
  <dcterms:modified xsi:type="dcterms:W3CDTF">2025-04-04T01:51:06Z</dcterms:modified>
</cp:coreProperties>
</file>