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0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jpe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1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33600" y="762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TRẠNG NGUYÊN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47800" y="1981200"/>
            <a:ext cx="6553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LQVT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.VnTime" pitchFamily="34" charset="0"/>
              </a:rPr>
              <a:t>§Ò </a:t>
            </a:r>
            <a:r>
              <a:rPr lang="en-US" sz="2800" b="1" dirty="0" err="1">
                <a:latin typeface=".VnTime" pitchFamily="34" charset="0"/>
              </a:rPr>
              <a:t>tµi</a:t>
            </a:r>
            <a:r>
              <a:rPr lang="en-US" sz="2800" b="1" dirty="0">
                <a:latin typeface=".VnTime" pitchFamily="34" charset="0"/>
              </a:rPr>
              <a:t> : </a:t>
            </a:r>
            <a:r>
              <a:rPr lang="en-US" sz="2800" b="1" dirty="0" err="1">
                <a:latin typeface=".VnTime" pitchFamily="34" charset="0"/>
              </a:rPr>
              <a:t>XÕp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latin typeface=".VnTime" pitchFamily="34" charset="0"/>
              </a:rPr>
              <a:t>­¬ng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øng</a:t>
            </a:r>
            <a:r>
              <a:rPr lang="en-US" sz="2800" b="1" dirty="0">
                <a:latin typeface=".VnTime" pitchFamily="34" charset="0"/>
              </a:rPr>
              <a:t> 1:1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PTGT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ATGT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3 - </a:t>
            </a:r>
            <a:r>
              <a:rPr lang="en-US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4 tuổi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1- 1</a:t>
            </a:r>
            <a:r>
              <a:rPr lang="en-US" sz="2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từng 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cô.</a:t>
            </a: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đ</a:t>
            </a:r>
            <a:r>
              <a:rPr lang="en-US" sz="2400" dirty="0" err="1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h, phát âm đúng.</a:t>
            </a: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290</Words>
  <Application>Microsoft Office PowerPoint</Application>
  <PresentationFormat>On-screen Show (4:3)</PresentationFormat>
  <Paragraphs>27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Thị Thu Hương Đào</cp:lastModifiedBy>
  <cp:revision>7</cp:revision>
  <dcterms:created xsi:type="dcterms:W3CDTF">2021-09-17T06:46:56Z</dcterms:created>
  <dcterms:modified xsi:type="dcterms:W3CDTF">2025-03-10T09:06:46Z</dcterms:modified>
</cp:coreProperties>
</file>