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2" r:id="rId4"/>
    <p:sldId id="259" r:id="rId5"/>
    <p:sldId id="260" r:id="rId6"/>
    <p:sldId id="272" r:id="rId7"/>
    <p:sldId id="265" r:id="rId8"/>
    <p:sldId id="267" r:id="rId9"/>
    <p:sldId id="270" r:id="rId10"/>
    <p:sldId id="268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99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80" y="1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E081D-CBE5-471A-8262-CC083F620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8074EC-60BD-4956-B683-CDA5D4C54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AD35B6-510B-BD6C-EF5C-76760565E5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42547C-1D5D-55F0-999A-BFBD6E326C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3F07A3-3D69-2801-D066-484694664A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7B33ED-0934-42D0-BA28-C9D22A2553E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4332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5DA5B-34C2-461F-B57C-A17E49320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D9746A-6CFB-47AC-8E45-1FFE2C0CF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BDB1DA-6788-F32F-AD8E-5EF1D1487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97C70F-4CE2-C5CD-4BDD-199469B29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5874E9-2498-B491-EF83-F415211CF1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0A344-5B9F-4048-9A14-05FDBD9EFF4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2838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6E22ED-7B12-4D9D-B154-B248E9081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95A64-AFD8-4DD0-AB37-60F8A8155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CE0F37-C69E-4CA9-4234-741081FA61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26AAC4-6CFF-BC33-5AE7-000E81AC9D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9D1B92-48C3-D5C6-3682-05A4A84C3D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7246E-088B-471B-8E69-F2B06A1A75E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3589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88882-660D-4D16-A5C3-081D0C28B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EFEE1-F4DE-4015-B361-EA9D6C3AA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FFA0E7-5162-814D-CB22-1D0AD4113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CB2AB2-FDF4-2A29-7428-43BFC16AF0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21B2B4-AF18-B1FC-6998-0595D47CE4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69D98-05FB-4423-A938-912E062837D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711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68213-BABB-4C3B-B729-E63BEBF65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5E4D8-7262-4580-BFC8-D22DCA47D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C6AD57-F8C2-0A38-F659-48DB4B6319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BAD842-0B24-862E-36CA-E660B73C48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8BA158-D68B-E2E4-D8DE-A3B78E59AF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138BD-3D49-41CD-AFC3-03C7F613CA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1955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F0957-19AA-4F1D-A355-0070AE35A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FECDF-8550-42B0-BCD9-E1D62A34F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42C5D-7110-40C3-AD96-81DD400D5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47F551-CAD4-FBAD-B433-81A798A1A6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2D9432-175A-0A29-56DB-740AD42B4D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CA4006-D234-3355-582B-2066343183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FD6236-A7F1-404F-8065-B016675FF51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337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55E53-4EA2-42F5-BD8A-71D5FCD9A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DE27F-08D4-4D5F-94C0-35DFAEABB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B157CB-52FC-456E-82A9-381976294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2B3882-8AD9-4D26-9D59-CD6072056A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3ECC3C-607F-458A-A948-DBDF91CE3F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03892A4-535D-76F2-5B0A-E6BB0F96B4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B853A40-D98E-0CD1-C6EA-1FF65FD07D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2BCBEDE-5601-8BD6-3B21-026D43CCC8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CB1F1-3546-42E5-A7D9-6AF8C2B3D60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4567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C1EC5-6326-43B2-942C-974BB6A55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E2CF1AC-C32C-5EEA-29BA-3F8E8A6236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4DDB9DC-9648-8EF4-9AD8-AFC70D5D33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8F8F645-39E0-8354-3BC6-18A888D5C2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6B1F68-9842-4184-9F02-0A41CFDCCE0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989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12EAF02-5712-851C-B280-9F46440142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CC54B69-156F-5F30-1E91-D96FC7603D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FEC8068-D72E-B556-99F6-3C2BC1451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947EA0-420F-4307-98C3-B6F5D7F6113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6275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BD9C2-5A64-4A7D-AF94-40A20EB70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5CDE0-3F54-41F0-AD33-44DBABA0F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0E7E85-57A2-4E46-AC8C-FDA319D90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655324-FE74-A4F1-2813-CADD6D68FC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81EEBA-1DC4-C92F-9BC5-E8855A2909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60FE35-2216-5FB9-766E-645775EA8D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5103F-EACC-4ABB-93C8-910EFFBE878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64539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B5025-5799-4DF1-8101-04134185A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BDC48-64B5-415C-BA4E-B02B68B1AB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F8602A-09FC-4065-ADCF-56FC01480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7650ED-A337-5225-0652-6A82B4B016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1CA710-A825-6DB5-9495-35105122E5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2AFD1C-1F0C-CB7A-BF3A-09F183C161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7160B-22AE-4DE3-BA46-1EE64FD2E60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7703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3FAFA1-7144-47CD-355B-1107AC89F0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B013C03-79AD-DCB7-2D12-72D1AF5456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D22598D-B137-4064-9352-D2C2C48B4E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A62157E-735A-4A58-AFEA-A10D4CD9811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0E1A454-5273-43D9-996F-7A19A42EEC8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DB068AA-CD9E-4D43-98B4-B62D74B566B3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allcoo.net/animal/duck-chicken/m01/da033070s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">
            <a:extLst>
              <a:ext uri="{FF2B5EF4-FFF2-40B4-BE49-F238E27FC236}">
                <a16:creationId xmlns:a16="http://schemas.microsoft.com/office/drawing/2014/main" id="{7E851F8D-0E76-4501-21C0-9E597A470D74}"/>
              </a:ext>
            </a:extLst>
          </p:cNvPr>
          <p:cNvSpPr>
            <a:spLocks/>
          </p:cNvSpPr>
          <p:nvPr/>
        </p:nvSpPr>
        <p:spPr bwMode="auto">
          <a:xfrm>
            <a:off x="-228600" y="5486400"/>
            <a:ext cx="9525000" cy="1555750"/>
          </a:xfrm>
          <a:custGeom>
            <a:avLst/>
            <a:gdLst>
              <a:gd name="T0" fmla="*/ 9472833 w 5295"/>
              <a:gd name="T1" fmla="*/ 0 h 841"/>
              <a:gd name="T2" fmla="*/ 9417068 w 5295"/>
              <a:gd name="T3" fmla="*/ 995236 h 841"/>
              <a:gd name="T4" fmla="*/ 9350510 w 5295"/>
              <a:gd name="T5" fmla="*/ 1317115 h 841"/>
              <a:gd name="T6" fmla="*/ 9294745 w 5295"/>
              <a:gd name="T7" fmla="*/ 1555750 h 841"/>
              <a:gd name="T8" fmla="*/ 8639958 w 5295"/>
              <a:gd name="T9" fmla="*/ 1429958 h 841"/>
              <a:gd name="T10" fmla="*/ 1973357 w 5295"/>
              <a:gd name="T11" fmla="*/ 1402210 h 841"/>
              <a:gd name="T12" fmla="*/ 1196246 w 5295"/>
              <a:gd name="T13" fmla="*/ 1359663 h 841"/>
              <a:gd name="T14" fmla="*/ 802295 w 5295"/>
              <a:gd name="T15" fmla="*/ 1331914 h 841"/>
              <a:gd name="T16" fmla="*/ 174490 w 5295"/>
              <a:gd name="T17" fmla="*/ 1317115 h 841"/>
              <a:gd name="T18" fmla="*/ 133116 w 5295"/>
              <a:gd name="T19" fmla="*/ 952689 h 841"/>
              <a:gd name="T20" fmla="*/ 255439 w 5295"/>
              <a:gd name="T21" fmla="*/ 447671 h 841"/>
              <a:gd name="T22" fmla="*/ 392153 w 5295"/>
              <a:gd name="T23" fmla="*/ 505018 h 841"/>
              <a:gd name="T24" fmla="*/ 1347351 w 5295"/>
              <a:gd name="T25" fmla="*/ 517967 h 841"/>
              <a:gd name="T26" fmla="*/ 1606388 w 5295"/>
              <a:gd name="T27" fmla="*/ 560514 h 841"/>
              <a:gd name="T28" fmla="*/ 1905000 w 5295"/>
              <a:gd name="T29" fmla="*/ 532766 h 841"/>
              <a:gd name="T30" fmla="*/ 1987748 w 5295"/>
              <a:gd name="T31" fmla="*/ 517967 h 841"/>
              <a:gd name="T32" fmla="*/ 2110071 w 5295"/>
              <a:gd name="T33" fmla="*/ 505018 h 841"/>
              <a:gd name="T34" fmla="*/ 2491431 w 5295"/>
              <a:gd name="T35" fmla="*/ 406974 h 841"/>
              <a:gd name="T36" fmla="*/ 2845807 w 5295"/>
              <a:gd name="T37" fmla="*/ 266383 h 841"/>
              <a:gd name="T38" fmla="*/ 3023895 w 5295"/>
              <a:gd name="T39" fmla="*/ 209037 h 841"/>
              <a:gd name="T40" fmla="*/ 4400028 w 5295"/>
              <a:gd name="T41" fmla="*/ 336678 h 841"/>
              <a:gd name="T42" fmla="*/ 4590708 w 5295"/>
              <a:gd name="T43" fmla="*/ 406974 h 841"/>
              <a:gd name="T44" fmla="*/ 4687847 w 5295"/>
              <a:gd name="T45" fmla="*/ 475419 h 841"/>
              <a:gd name="T46" fmla="*/ 4714830 w 5295"/>
              <a:gd name="T47" fmla="*/ 505018 h 841"/>
              <a:gd name="T48" fmla="*/ 4905510 w 5295"/>
              <a:gd name="T49" fmla="*/ 517967 h 841"/>
              <a:gd name="T50" fmla="*/ 6596445 w 5295"/>
              <a:gd name="T51" fmla="*/ 406974 h 841"/>
              <a:gd name="T52" fmla="*/ 7031771 w 5295"/>
              <a:gd name="T53" fmla="*/ 294131 h 841"/>
              <a:gd name="T54" fmla="*/ 7645184 w 5295"/>
              <a:gd name="T55" fmla="*/ 321879 h 841"/>
              <a:gd name="T56" fmla="*/ 7931204 w 5295"/>
              <a:gd name="T57" fmla="*/ 392175 h 841"/>
              <a:gd name="T58" fmla="*/ 7986969 w 5295"/>
              <a:gd name="T59" fmla="*/ 419923 h 841"/>
              <a:gd name="T60" fmla="*/ 8314363 w 5295"/>
              <a:gd name="T61" fmla="*/ 434722 h 841"/>
              <a:gd name="T62" fmla="*/ 8776671 w 5295"/>
              <a:gd name="T63" fmla="*/ 490218 h 841"/>
              <a:gd name="T64" fmla="*/ 9445850 w 5295"/>
              <a:gd name="T65" fmla="*/ 517967 h 84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295" h="841">
                <a:moveTo>
                  <a:pt x="5266" y="0"/>
                </a:moveTo>
                <a:cubicBezTo>
                  <a:pt x="5165" y="155"/>
                  <a:pt x="5295" y="366"/>
                  <a:pt x="5235" y="538"/>
                </a:cubicBezTo>
                <a:cubicBezTo>
                  <a:pt x="5225" y="603"/>
                  <a:pt x="5212" y="650"/>
                  <a:pt x="5198" y="712"/>
                </a:cubicBezTo>
                <a:cubicBezTo>
                  <a:pt x="5202" y="762"/>
                  <a:pt x="5224" y="821"/>
                  <a:pt x="5167" y="841"/>
                </a:cubicBezTo>
                <a:cubicBezTo>
                  <a:pt x="5043" y="831"/>
                  <a:pt x="4924" y="800"/>
                  <a:pt x="4803" y="773"/>
                </a:cubicBezTo>
                <a:cubicBezTo>
                  <a:pt x="3568" y="790"/>
                  <a:pt x="2332" y="763"/>
                  <a:pt x="1097" y="758"/>
                </a:cubicBezTo>
                <a:cubicBezTo>
                  <a:pt x="946" y="754"/>
                  <a:pt x="812" y="746"/>
                  <a:pt x="665" y="735"/>
                </a:cubicBezTo>
                <a:cubicBezTo>
                  <a:pt x="592" y="729"/>
                  <a:pt x="446" y="720"/>
                  <a:pt x="446" y="720"/>
                </a:cubicBezTo>
                <a:cubicBezTo>
                  <a:pt x="221" y="726"/>
                  <a:pt x="250" y="728"/>
                  <a:pt x="97" y="712"/>
                </a:cubicBezTo>
                <a:cubicBezTo>
                  <a:pt x="116" y="650"/>
                  <a:pt x="85" y="578"/>
                  <a:pt x="74" y="515"/>
                </a:cubicBezTo>
                <a:cubicBezTo>
                  <a:pt x="89" y="232"/>
                  <a:pt x="0" y="197"/>
                  <a:pt x="142" y="242"/>
                </a:cubicBezTo>
                <a:cubicBezTo>
                  <a:pt x="163" y="262"/>
                  <a:pt x="188" y="272"/>
                  <a:pt x="218" y="273"/>
                </a:cubicBezTo>
                <a:cubicBezTo>
                  <a:pt x="395" y="278"/>
                  <a:pt x="572" y="278"/>
                  <a:pt x="749" y="280"/>
                </a:cubicBezTo>
                <a:cubicBezTo>
                  <a:pt x="797" y="286"/>
                  <a:pt x="844" y="303"/>
                  <a:pt x="893" y="303"/>
                </a:cubicBezTo>
                <a:cubicBezTo>
                  <a:pt x="949" y="303"/>
                  <a:pt x="1004" y="292"/>
                  <a:pt x="1059" y="288"/>
                </a:cubicBezTo>
                <a:cubicBezTo>
                  <a:pt x="1074" y="285"/>
                  <a:pt x="1090" y="282"/>
                  <a:pt x="1105" y="280"/>
                </a:cubicBezTo>
                <a:cubicBezTo>
                  <a:pt x="1128" y="277"/>
                  <a:pt x="1151" y="277"/>
                  <a:pt x="1173" y="273"/>
                </a:cubicBezTo>
                <a:cubicBezTo>
                  <a:pt x="1243" y="261"/>
                  <a:pt x="1315" y="236"/>
                  <a:pt x="1385" y="220"/>
                </a:cubicBezTo>
                <a:cubicBezTo>
                  <a:pt x="1446" y="188"/>
                  <a:pt x="1515" y="160"/>
                  <a:pt x="1582" y="144"/>
                </a:cubicBezTo>
                <a:cubicBezTo>
                  <a:pt x="1615" y="128"/>
                  <a:pt x="1645" y="121"/>
                  <a:pt x="1681" y="113"/>
                </a:cubicBezTo>
                <a:cubicBezTo>
                  <a:pt x="1936" y="117"/>
                  <a:pt x="2202" y="93"/>
                  <a:pt x="2446" y="182"/>
                </a:cubicBezTo>
                <a:cubicBezTo>
                  <a:pt x="2475" y="209"/>
                  <a:pt x="2514" y="210"/>
                  <a:pt x="2552" y="220"/>
                </a:cubicBezTo>
                <a:cubicBezTo>
                  <a:pt x="2570" y="237"/>
                  <a:pt x="2588" y="239"/>
                  <a:pt x="2606" y="257"/>
                </a:cubicBezTo>
                <a:cubicBezTo>
                  <a:pt x="2611" y="262"/>
                  <a:pt x="2614" y="272"/>
                  <a:pt x="2621" y="273"/>
                </a:cubicBezTo>
                <a:cubicBezTo>
                  <a:pt x="2656" y="280"/>
                  <a:pt x="2692" y="278"/>
                  <a:pt x="2727" y="280"/>
                </a:cubicBezTo>
                <a:cubicBezTo>
                  <a:pt x="2987" y="370"/>
                  <a:pt x="3378" y="291"/>
                  <a:pt x="3667" y="220"/>
                </a:cubicBezTo>
                <a:cubicBezTo>
                  <a:pt x="3748" y="200"/>
                  <a:pt x="3827" y="170"/>
                  <a:pt x="3909" y="159"/>
                </a:cubicBezTo>
                <a:cubicBezTo>
                  <a:pt x="3928" y="160"/>
                  <a:pt x="4188" y="168"/>
                  <a:pt x="4250" y="174"/>
                </a:cubicBezTo>
                <a:cubicBezTo>
                  <a:pt x="4299" y="179"/>
                  <a:pt x="4362" y="194"/>
                  <a:pt x="4409" y="212"/>
                </a:cubicBezTo>
                <a:cubicBezTo>
                  <a:pt x="4420" y="216"/>
                  <a:pt x="4429" y="226"/>
                  <a:pt x="4440" y="227"/>
                </a:cubicBezTo>
                <a:cubicBezTo>
                  <a:pt x="4500" y="234"/>
                  <a:pt x="4561" y="232"/>
                  <a:pt x="4622" y="235"/>
                </a:cubicBezTo>
                <a:cubicBezTo>
                  <a:pt x="4704" y="254"/>
                  <a:pt x="4795" y="259"/>
                  <a:pt x="4879" y="265"/>
                </a:cubicBezTo>
                <a:cubicBezTo>
                  <a:pt x="4982" y="301"/>
                  <a:pt x="5184" y="280"/>
                  <a:pt x="5251" y="280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" name="Freeform 3">
            <a:extLst>
              <a:ext uri="{FF2B5EF4-FFF2-40B4-BE49-F238E27FC236}">
                <a16:creationId xmlns:a16="http://schemas.microsoft.com/office/drawing/2014/main" id="{135FAB5E-BC79-0AC7-1D71-D96D2013428C}"/>
              </a:ext>
            </a:extLst>
          </p:cNvPr>
          <p:cNvSpPr>
            <a:spLocks/>
          </p:cNvSpPr>
          <p:nvPr/>
        </p:nvSpPr>
        <p:spPr bwMode="auto">
          <a:xfrm>
            <a:off x="7010400" y="5791200"/>
            <a:ext cx="995363" cy="387350"/>
          </a:xfrm>
          <a:custGeom>
            <a:avLst/>
            <a:gdLst>
              <a:gd name="T0" fmla="*/ 985838 w 627"/>
              <a:gd name="T1" fmla="*/ 373063 h 244"/>
              <a:gd name="T2" fmla="*/ 481013 w 627"/>
              <a:gd name="T3" fmla="*/ 323850 h 244"/>
              <a:gd name="T4" fmla="*/ 347663 w 627"/>
              <a:gd name="T5" fmla="*/ 349250 h 244"/>
              <a:gd name="T6" fmla="*/ 203200 w 627"/>
              <a:gd name="T7" fmla="*/ 252413 h 244"/>
              <a:gd name="T8" fmla="*/ 34925 w 627"/>
              <a:gd name="T9" fmla="*/ 265113 h 244"/>
              <a:gd name="T10" fmla="*/ 0 w 627"/>
              <a:gd name="T11" fmla="*/ 252413 h 244"/>
              <a:gd name="T12" fmla="*/ 34925 w 627"/>
              <a:gd name="T13" fmla="*/ 228600 h 244"/>
              <a:gd name="T14" fmla="*/ 71438 w 627"/>
              <a:gd name="T15" fmla="*/ 192088 h 244"/>
              <a:gd name="T16" fmla="*/ 312738 w 627"/>
              <a:gd name="T17" fmla="*/ 215900 h 244"/>
              <a:gd name="T18" fmla="*/ 384175 w 627"/>
              <a:gd name="T19" fmla="*/ 265113 h 244"/>
              <a:gd name="T20" fmla="*/ 252413 w 627"/>
              <a:gd name="T21" fmla="*/ 95250 h 244"/>
              <a:gd name="T22" fmla="*/ 228600 w 627"/>
              <a:gd name="T23" fmla="*/ 11113 h 244"/>
              <a:gd name="T24" fmla="*/ 373063 w 627"/>
              <a:gd name="T25" fmla="*/ 60325 h 244"/>
              <a:gd name="T26" fmla="*/ 444500 w 627"/>
              <a:gd name="T27" fmla="*/ 204788 h 244"/>
              <a:gd name="T28" fmla="*/ 515938 w 627"/>
              <a:gd name="T29" fmla="*/ 95250 h 244"/>
              <a:gd name="T30" fmla="*/ 541338 w 627"/>
              <a:gd name="T31" fmla="*/ 131763 h 244"/>
              <a:gd name="T32" fmla="*/ 552450 w 627"/>
              <a:gd name="T33" fmla="*/ 204788 h 244"/>
              <a:gd name="T34" fmla="*/ 576263 w 627"/>
              <a:gd name="T35" fmla="*/ 179388 h 244"/>
              <a:gd name="T36" fmla="*/ 612775 w 627"/>
              <a:gd name="T37" fmla="*/ 155575 h 244"/>
              <a:gd name="T38" fmla="*/ 781050 w 627"/>
              <a:gd name="T39" fmla="*/ 0 h 244"/>
              <a:gd name="T40" fmla="*/ 660400 w 627"/>
              <a:gd name="T41" fmla="*/ 155575 h 244"/>
              <a:gd name="T42" fmla="*/ 576263 w 627"/>
              <a:gd name="T43" fmla="*/ 276225 h 244"/>
              <a:gd name="T44" fmla="*/ 769938 w 627"/>
              <a:gd name="T45" fmla="*/ 192088 h 244"/>
              <a:gd name="T46" fmla="*/ 793750 w 627"/>
              <a:gd name="T47" fmla="*/ 276225 h 244"/>
              <a:gd name="T48" fmla="*/ 938213 w 627"/>
              <a:gd name="T49" fmla="*/ 300038 h 244"/>
              <a:gd name="T50" fmla="*/ 985838 w 627"/>
              <a:gd name="T51" fmla="*/ 336550 h 244"/>
              <a:gd name="T52" fmla="*/ 985838 w 627"/>
              <a:gd name="T53" fmla="*/ 373063 h 2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27" h="244">
                <a:moveTo>
                  <a:pt x="621" y="235"/>
                </a:moveTo>
                <a:cubicBezTo>
                  <a:pt x="511" y="229"/>
                  <a:pt x="411" y="218"/>
                  <a:pt x="303" y="204"/>
                </a:cubicBezTo>
                <a:cubicBezTo>
                  <a:pt x="269" y="218"/>
                  <a:pt x="254" y="231"/>
                  <a:pt x="219" y="220"/>
                </a:cubicBezTo>
                <a:cubicBezTo>
                  <a:pt x="190" y="189"/>
                  <a:pt x="166" y="177"/>
                  <a:pt x="128" y="159"/>
                </a:cubicBezTo>
                <a:cubicBezTo>
                  <a:pt x="93" y="162"/>
                  <a:pt x="57" y="167"/>
                  <a:pt x="22" y="167"/>
                </a:cubicBezTo>
                <a:cubicBezTo>
                  <a:pt x="14" y="167"/>
                  <a:pt x="0" y="167"/>
                  <a:pt x="0" y="159"/>
                </a:cubicBezTo>
                <a:cubicBezTo>
                  <a:pt x="0" y="150"/>
                  <a:pt x="15" y="150"/>
                  <a:pt x="22" y="144"/>
                </a:cubicBezTo>
                <a:cubicBezTo>
                  <a:pt x="30" y="137"/>
                  <a:pt x="37" y="129"/>
                  <a:pt x="45" y="121"/>
                </a:cubicBezTo>
                <a:cubicBezTo>
                  <a:pt x="96" y="125"/>
                  <a:pt x="150" y="118"/>
                  <a:pt x="197" y="136"/>
                </a:cubicBezTo>
                <a:cubicBezTo>
                  <a:pt x="214" y="143"/>
                  <a:pt x="242" y="167"/>
                  <a:pt x="242" y="167"/>
                </a:cubicBezTo>
                <a:cubicBezTo>
                  <a:pt x="229" y="125"/>
                  <a:pt x="194" y="86"/>
                  <a:pt x="159" y="60"/>
                </a:cubicBezTo>
                <a:cubicBezTo>
                  <a:pt x="138" y="30"/>
                  <a:pt x="117" y="34"/>
                  <a:pt x="144" y="7"/>
                </a:cubicBezTo>
                <a:cubicBezTo>
                  <a:pt x="215" y="26"/>
                  <a:pt x="185" y="14"/>
                  <a:pt x="235" y="38"/>
                </a:cubicBezTo>
                <a:cubicBezTo>
                  <a:pt x="256" y="68"/>
                  <a:pt x="255" y="102"/>
                  <a:pt x="280" y="129"/>
                </a:cubicBezTo>
                <a:cubicBezTo>
                  <a:pt x="299" y="108"/>
                  <a:pt x="310" y="84"/>
                  <a:pt x="325" y="60"/>
                </a:cubicBezTo>
                <a:cubicBezTo>
                  <a:pt x="330" y="68"/>
                  <a:pt x="338" y="74"/>
                  <a:pt x="341" y="83"/>
                </a:cubicBezTo>
                <a:cubicBezTo>
                  <a:pt x="346" y="98"/>
                  <a:pt x="339" y="116"/>
                  <a:pt x="348" y="129"/>
                </a:cubicBezTo>
                <a:cubicBezTo>
                  <a:pt x="352" y="135"/>
                  <a:pt x="357" y="118"/>
                  <a:pt x="363" y="113"/>
                </a:cubicBezTo>
                <a:cubicBezTo>
                  <a:pt x="370" y="107"/>
                  <a:pt x="378" y="103"/>
                  <a:pt x="386" y="98"/>
                </a:cubicBezTo>
                <a:cubicBezTo>
                  <a:pt x="413" y="58"/>
                  <a:pt x="454" y="29"/>
                  <a:pt x="492" y="0"/>
                </a:cubicBezTo>
                <a:cubicBezTo>
                  <a:pt x="480" y="39"/>
                  <a:pt x="445" y="70"/>
                  <a:pt x="416" y="98"/>
                </a:cubicBezTo>
                <a:cubicBezTo>
                  <a:pt x="401" y="130"/>
                  <a:pt x="388" y="149"/>
                  <a:pt x="363" y="174"/>
                </a:cubicBezTo>
                <a:cubicBezTo>
                  <a:pt x="439" y="194"/>
                  <a:pt x="438" y="168"/>
                  <a:pt x="485" y="121"/>
                </a:cubicBezTo>
                <a:cubicBezTo>
                  <a:pt x="490" y="139"/>
                  <a:pt x="484" y="165"/>
                  <a:pt x="500" y="174"/>
                </a:cubicBezTo>
                <a:cubicBezTo>
                  <a:pt x="527" y="189"/>
                  <a:pt x="561" y="182"/>
                  <a:pt x="591" y="189"/>
                </a:cubicBezTo>
                <a:cubicBezTo>
                  <a:pt x="601" y="197"/>
                  <a:pt x="619" y="200"/>
                  <a:pt x="621" y="212"/>
                </a:cubicBezTo>
                <a:cubicBezTo>
                  <a:pt x="627" y="244"/>
                  <a:pt x="558" y="213"/>
                  <a:pt x="621" y="23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" name="Freeform 4">
            <a:extLst>
              <a:ext uri="{FF2B5EF4-FFF2-40B4-BE49-F238E27FC236}">
                <a16:creationId xmlns:a16="http://schemas.microsoft.com/office/drawing/2014/main" id="{8B662AC6-E714-F0E7-A7DF-87EA7962768D}"/>
              </a:ext>
            </a:extLst>
          </p:cNvPr>
          <p:cNvSpPr>
            <a:spLocks/>
          </p:cNvSpPr>
          <p:nvPr/>
        </p:nvSpPr>
        <p:spPr bwMode="auto">
          <a:xfrm>
            <a:off x="76200" y="6324600"/>
            <a:ext cx="881063" cy="466725"/>
          </a:xfrm>
          <a:custGeom>
            <a:avLst/>
            <a:gdLst>
              <a:gd name="T0" fmla="*/ 180975 w 555"/>
              <a:gd name="T1" fmla="*/ 455613 h 294"/>
              <a:gd name="T2" fmla="*/ 673100 w 555"/>
              <a:gd name="T3" fmla="*/ 420688 h 294"/>
              <a:gd name="T4" fmla="*/ 866775 w 555"/>
              <a:gd name="T5" fmla="*/ 431800 h 294"/>
              <a:gd name="T6" fmla="*/ 830263 w 555"/>
              <a:gd name="T7" fmla="*/ 407988 h 294"/>
              <a:gd name="T8" fmla="*/ 793750 w 555"/>
              <a:gd name="T9" fmla="*/ 396875 h 294"/>
              <a:gd name="T10" fmla="*/ 661988 w 555"/>
              <a:gd name="T11" fmla="*/ 347663 h 294"/>
              <a:gd name="T12" fmla="*/ 554038 w 555"/>
              <a:gd name="T13" fmla="*/ 360363 h 294"/>
              <a:gd name="T14" fmla="*/ 541338 w 555"/>
              <a:gd name="T15" fmla="*/ 179388 h 294"/>
              <a:gd name="T16" fmla="*/ 396875 w 555"/>
              <a:gd name="T17" fmla="*/ 11113 h 294"/>
              <a:gd name="T18" fmla="*/ 433388 w 555"/>
              <a:gd name="T19" fmla="*/ 47625 h 294"/>
              <a:gd name="T20" fmla="*/ 433388 w 555"/>
              <a:gd name="T21" fmla="*/ 300038 h 294"/>
              <a:gd name="T22" fmla="*/ 396875 w 555"/>
              <a:gd name="T23" fmla="*/ 252413 h 294"/>
              <a:gd name="T24" fmla="*/ 385763 w 555"/>
              <a:gd name="T25" fmla="*/ 215900 h 294"/>
              <a:gd name="T26" fmla="*/ 325438 w 555"/>
              <a:gd name="T27" fmla="*/ 168275 h 294"/>
              <a:gd name="T28" fmla="*/ 241300 w 555"/>
              <a:gd name="T29" fmla="*/ 95250 h 294"/>
              <a:gd name="T30" fmla="*/ 288925 w 555"/>
              <a:gd name="T31" fmla="*/ 168275 h 294"/>
              <a:gd name="T32" fmla="*/ 336550 w 555"/>
              <a:gd name="T33" fmla="*/ 300038 h 294"/>
              <a:gd name="T34" fmla="*/ 215900 w 555"/>
              <a:gd name="T35" fmla="*/ 311150 h 294"/>
              <a:gd name="T36" fmla="*/ 168275 w 555"/>
              <a:gd name="T37" fmla="*/ 192088 h 294"/>
              <a:gd name="T38" fmla="*/ 131763 w 555"/>
              <a:gd name="T39" fmla="*/ 323850 h 294"/>
              <a:gd name="T40" fmla="*/ 0 w 555"/>
              <a:gd name="T41" fmla="*/ 396875 h 294"/>
              <a:gd name="T42" fmla="*/ 12700 w 555"/>
              <a:gd name="T43" fmla="*/ 431800 h 294"/>
              <a:gd name="T44" fmla="*/ 47625 w 555"/>
              <a:gd name="T45" fmla="*/ 407988 h 294"/>
              <a:gd name="T46" fmla="*/ 131763 w 555"/>
              <a:gd name="T47" fmla="*/ 384175 h 294"/>
              <a:gd name="T48" fmla="*/ 180975 w 555"/>
              <a:gd name="T49" fmla="*/ 396875 h 294"/>
              <a:gd name="T50" fmla="*/ 192088 w 555"/>
              <a:gd name="T51" fmla="*/ 431800 h 294"/>
              <a:gd name="T52" fmla="*/ 228600 w 555"/>
              <a:gd name="T53" fmla="*/ 444500 h 294"/>
              <a:gd name="T54" fmla="*/ 180975 w 555"/>
              <a:gd name="T55" fmla="*/ 455613 h 29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55" h="294">
                <a:moveTo>
                  <a:pt x="114" y="287"/>
                </a:moveTo>
                <a:cubicBezTo>
                  <a:pt x="336" y="281"/>
                  <a:pt x="302" y="294"/>
                  <a:pt x="424" y="265"/>
                </a:cubicBezTo>
                <a:cubicBezTo>
                  <a:pt x="465" y="267"/>
                  <a:pt x="505" y="275"/>
                  <a:pt x="546" y="272"/>
                </a:cubicBezTo>
                <a:cubicBezTo>
                  <a:pt x="555" y="271"/>
                  <a:pt x="531" y="261"/>
                  <a:pt x="523" y="257"/>
                </a:cubicBezTo>
                <a:cubicBezTo>
                  <a:pt x="516" y="254"/>
                  <a:pt x="508" y="253"/>
                  <a:pt x="500" y="250"/>
                </a:cubicBezTo>
                <a:cubicBezTo>
                  <a:pt x="471" y="240"/>
                  <a:pt x="446" y="227"/>
                  <a:pt x="417" y="219"/>
                </a:cubicBezTo>
                <a:cubicBezTo>
                  <a:pt x="394" y="222"/>
                  <a:pt x="362" y="246"/>
                  <a:pt x="349" y="227"/>
                </a:cubicBezTo>
                <a:cubicBezTo>
                  <a:pt x="327" y="196"/>
                  <a:pt x="350" y="150"/>
                  <a:pt x="341" y="113"/>
                </a:cubicBezTo>
                <a:cubicBezTo>
                  <a:pt x="333" y="80"/>
                  <a:pt x="270" y="26"/>
                  <a:pt x="250" y="7"/>
                </a:cubicBezTo>
                <a:cubicBezTo>
                  <a:pt x="242" y="0"/>
                  <a:pt x="273" y="30"/>
                  <a:pt x="273" y="30"/>
                </a:cubicBezTo>
                <a:cubicBezTo>
                  <a:pt x="292" y="90"/>
                  <a:pt x="285" y="127"/>
                  <a:pt x="273" y="189"/>
                </a:cubicBezTo>
                <a:cubicBezTo>
                  <a:pt x="265" y="179"/>
                  <a:pt x="256" y="170"/>
                  <a:pt x="250" y="159"/>
                </a:cubicBezTo>
                <a:cubicBezTo>
                  <a:pt x="246" y="152"/>
                  <a:pt x="247" y="143"/>
                  <a:pt x="243" y="136"/>
                </a:cubicBezTo>
                <a:cubicBezTo>
                  <a:pt x="236" y="124"/>
                  <a:pt x="214" y="114"/>
                  <a:pt x="205" y="106"/>
                </a:cubicBezTo>
                <a:cubicBezTo>
                  <a:pt x="183" y="88"/>
                  <a:pt x="180" y="70"/>
                  <a:pt x="152" y="60"/>
                </a:cubicBezTo>
                <a:cubicBezTo>
                  <a:pt x="160" y="76"/>
                  <a:pt x="174" y="90"/>
                  <a:pt x="182" y="106"/>
                </a:cubicBezTo>
                <a:cubicBezTo>
                  <a:pt x="196" y="134"/>
                  <a:pt x="194" y="161"/>
                  <a:pt x="212" y="189"/>
                </a:cubicBezTo>
                <a:cubicBezTo>
                  <a:pt x="157" y="207"/>
                  <a:pt x="182" y="208"/>
                  <a:pt x="136" y="196"/>
                </a:cubicBezTo>
                <a:cubicBezTo>
                  <a:pt x="119" y="171"/>
                  <a:pt x="114" y="150"/>
                  <a:pt x="106" y="121"/>
                </a:cubicBezTo>
                <a:cubicBezTo>
                  <a:pt x="87" y="149"/>
                  <a:pt x="73" y="170"/>
                  <a:pt x="83" y="204"/>
                </a:cubicBezTo>
                <a:cubicBezTo>
                  <a:pt x="55" y="223"/>
                  <a:pt x="23" y="225"/>
                  <a:pt x="0" y="250"/>
                </a:cubicBezTo>
                <a:cubicBezTo>
                  <a:pt x="3" y="257"/>
                  <a:pt x="0" y="270"/>
                  <a:pt x="8" y="272"/>
                </a:cubicBezTo>
                <a:cubicBezTo>
                  <a:pt x="17" y="274"/>
                  <a:pt x="22" y="261"/>
                  <a:pt x="30" y="257"/>
                </a:cubicBezTo>
                <a:cubicBezTo>
                  <a:pt x="36" y="254"/>
                  <a:pt x="81" y="243"/>
                  <a:pt x="83" y="242"/>
                </a:cubicBezTo>
                <a:cubicBezTo>
                  <a:pt x="93" y="245"/>
                  <a:pt x="106" y="243"/>
                  <a:pt x="114" y="250"/>
                </a:cubicBezTo>
                <a:cubicBezTo>
                  <a:pt x="120" y="255"/>
                  <a:pt x="116" y="267"/>
                  <a:pt x="121" y="272"/>
                </a:cubicBezTo>
                <a:cubicBezTo>
                  <a:pt x="127" y="278"/>
                  <a:pt x="136" y="277"/>
                  <a:pt x="144" y="280"/>
                </a:cubicBezTo>
                <a:cubicBezTo>
                  <a:pt x="119" y="288"/>
                  <a:pt x="129" y="287"/>
                  <a:pt x="114" y="28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Freeform 5">
            <a:extLst>
              <a:ext uri="{FF2B5EF4-FFF2-40B4-BE49-F238E27FC236}">
                <a16:creationId xmlns:a16="http://schemas.microsoft.com/office/drawing/2014/main" id="{04A3D294-D7C0-FBA2-001D-DD258FABE285}"/>
              </a:ext>
            </a:extLst>
          </p:cNvPr>
          <p:cNvSpPr>
            <a:spLocks/>
          </p:cNvSpPr>
          <p:nvPr/>
        </p:nvSpPr>
        <p:spPr bwMode="auto">
          <a:xfrm>
            <a:off x="6248400" y="6248400"/>
            <a:ext cx="531813" cy="446088"/>
          </a:xfrm>
          <a:custGeom>
            <a:avLst/>
            <a:gdLst>
              <a:gd name="T0" fmla="*/ 265113 w 335"/>
              <a:gd name="T1" fmla="*/ 369888 h 281"/>
              <a:gd name="T2" fmla="*/ 157163 w 335"/>
              <a:gd name="T3" fmla="*/ 117475 h 281"/>
              <a:gd name="T4" fmla="*/ 109538 w 335"/>
              <a:gd name="T5" fmla="*/ 46038 h 281"/>
              <a:gd name="T6" fmla="*/ 96838 w 335"/>
              <a:gd name="T7" fmla="*/ 9525 h 281"/>
              <a:gd name="T8" fmla="*/ 157163 w 335"/>
              <a:gd name="T9" fmla="*/ 20638 h 281"/>
              <a:gd name="T10" fmla="*/ 228600 w 335"/>
              <a:gd name="T11" fmla="*/ 69850 h 281"/>
              <a:gd name="T12" fmla="*/ 288925 w 335"/>
              <a:gd name="T13" fmla="*/ 322263 h 281"/>
              <a:gd name="T14" fmla="*/ 361950 w 335"/>
              <a:gd name="T15" fmla="*/ 214313 h 281"/>
              <a:gd name="T16" fmla="*/ 422275 w 335"/>
              <a:gd name="T17" fmla="*/ 117475 h 281"/>
              <a:gd name="T18" fmla="*/ 446088 w 335"/>
              <a:gd name="T19" fmla="*/ 69850 h 281"/>
              <a:gd name="T20" fmla="*/ 457200 w 335"/>
              <a:gd name="T21" fmla="*/ 33338 h 281"/>
              <a:gd name="T22" fmla="*/ 385763 w 335"/>
              <a:gd name="T23" fmla="*/ 274638 h 281"/>
              <a:gd name="T24" fmla="*/ 361950 w 335"/>
              <a:gd name="T25" fmla="*/ 322263 h 281"/>
              <a:gd name="T26" fmla="*/ 398463 w 335"/>
              <a:gd name="T27" fmla="*/ 309563 h 281"/>
              <a:gd name="T28" fmla="*/ 517525 w 335"/>
              <a:gd name="T29" fmla="*/ 249238 h 281"/>
              <a:gd name="T30" fmla="*/ 482600 w 335"/>
              <a:gd name="T31" fmla="*/ 274638 h 281"/>
              <a:gd name="T32" fmla="*/ 457200 w 335"/>
              <a:gd name="T33" fmla="*/ 298450 h 281"/>
              <a:gd name="T34" fmla="*/ 349250 w 335"/>
              <a:gd name="T35" fmla="*/ 406400 h 281"/>
              <a:gd name="T36" fmla="*/ 217488 w 335"/>
              <a:gd name="T37" fmla="*/ 393700 h 281"/>
              <a:gd name="T38" fmla="*/ 0 w 335"/>
              <a:gd name="T39" fmla="*/ 298450 h 281"/>
              <a:gd name="T40" fmla="*/ 144463 w 335"/>
              <a:gd name="T41" fmla="*/ 285750 h 281"/>
              <a:gd name="T42" fmla="*/ 217488 w 335"/>
              <a:gd name="T43" fmla="*/ 333375 h 281"/>
              <a:gd name="T44" fmla="*/ 265113 w 335"/>
              <a:gd name="T45" fmla="*/ 369888 h 28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35" h="281">
                <a:moveTo>
                  <a:pt x="167" y="233"/>
                </a:moveTo>
                <a:cubicBezTo>
                  <a:pt x="157" y="172"/>
                  <a:pt x="144" y="119"/>
                  <a:pt x="99" y="74"/>
                </a:cubicBezTo>
                <a:cubicBezTo>
                  <a:pt x="80" y="19"/>
                  <a:pt x="107" y="86"/>
                  <a:pt x="69" y="29"/>
                </a:cubicBezTo>
                <a:cubicBezTo>
                  <a:pt x="64" y="22"/>
                  <a:pt x="54" y="10"/>
                  <a:pt x="61" y="6"/>
                </a:cubicBezTo>
                <a:cubicBezTo>
                  <a:pt x="72" y="0"/>
                  <a:pt x="86" y="11"/>
                  <a:pt x="99" y="13"/>
                </a:cubicBezTo>
                <a:cubicBezTo>
                  <a:pt x="114" y="23"/>
                  <a:pt x="138" y="27"/>
                  <a:pt x="144" y="44"/>
                </a:cubicBezTo>
                <a:cubicBezTo>
                  <a:pt x="163" y="97"/>
                  <a:pt x="169" y="148"/>
                  <a:pt x="182" y="203"/>
                </a:cubicBezTo>
                <a:cubicBezTo>
                  <a:pt x="198" y="178"/>
                  <a:pt x="214" y="162"/>
                  <a:pt x="228" y="135"/>
                </a:cubicBezTo>
                <a:cubicBezTo>
                  <a:pt x="236" y="101"/>
                  <a:pt x="232" y="86"/>
                  <a:pt x="266" y="74"/>
                </a:cubicBezTo>
                <a:cubicBezTo>
                  <a:pt x="271" y="64"/>
                  <a:pt x="277" y="54"/>
                  <a:pt x="281" y="44"/>
                </a:cubicBezTo>
                <a:cubicBezTo>
                  <a:pt x="284" y="37"/>
                  <a:pt x="288" y="13"/>
                  <a:pt x="288" y="21"/>
                </a:cubicBezTo>
                <a:cubicBezTo>
                  <a:pt x="288" y="71"/>
                  <a:pt x="260" y="128"/>
                  <a:pt x="243" y="173"/>
                </a:cubicBezTo>
                <a:cubicBezTo>
                  <a:pt x="239" y="183"/>
                  <a:pt x="224" y="192"/>
                  <a:pt x="228" y="203"/>
                </a:cubicBezTo>
                <a:cubicBezTo>
                  <a:pt x="231" y="211"/>
                  <a:pt x="244" y="199"/>
                  <a:pt x="251" y="195"/>
                </a:cubicBezTo>
                <a:cubicBezTo>
                  <a:pt x="268" y="186"/>
                  <a:pt x="308" y="157"/>
                  <a:pt x="326" y="157"/>
                </a:cubicBezTo>
                <a:cubicBezTo>
                  <a:pt x="335" y="157"/>
                  <a:pt x="311" y="167"/>
                  <a:pt x="304" y="173"/>
                </a:cubicBezTo>
                <a:cubicBezTo>
                  <a:pt x="298" y="178"/>
                  <a:pt x="293" y="182"/>
                  <a:pt x="288" y="188"/>
                </a:cubicBezTo>
                <a:cubicBezTo>
                  <a:pt x="256" y="226"/>
                  <a:pt x="271" y="243"/>
                  <a:pt x="220" y="256"/>
                </a:cubicBezTo>
                <a:cubicBezTo>
                  <a:pt x="181" y="281"/>
                  <a:pt x="177" y="261"/>
                  <a:pt x="137" y="248"/>
                </a:cubicBezTo>
                <a:cubicBezTo>
                  <a:pt x="89" y="232"/>
                  <a:pt x="49" y="199"/>
                  <a:pt x="0" y="188"/>
                </a:cubicBezTo>
                <a:cubicBezTo>
                  <a:pt x="17" y="139"/>
                  <a:pt x="52" y="171"/>
                  <a:pt x="91" y="180"/>
                </a:cubicBezTo>
                <a:cubicBezTo>
                  <a:pt x="133" y="220"/>
                  <a:pt x="73" y="166"/>
                  <a:pt x="137" y="210"/>
                </a:cubicBezTo>
                <a:cubicBezTo>
                  <a:pt x="188" y="245"/>
                  <a:pt x="121" y="212"/>
                  <a:pt x="167" y="233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" name="Freeform 6">
            <a:extLst>
              <a:ext uri="{FF2B5EF4-FFF2-40B4-BE49-F238E27FC236}">
                <a16:creationId xmlns:a16="http://schemas.microsoft.com/office/drawing/2014/main" id="{FB711096-41A2-D1C0-0ADE-E5D2206DD8A9}"/>
              </a:ext>
            </a:extLst>
          </p:cNvPr>
          <p:cNvSpPr>
            <a:spLocks/>
          </p:cNvSpPr>
          <p:nvPr/>
        </p:nvSpPr>
        <p:spPr bwMode="auto">
          <a:xfrm>
            <a:off x="2819400" y="6400800"/>
            <a:ext cx="531813" cy="446088"/>
          </a:xfrm>
          <a:custGeom>
            <a:avLst/>
            <a:gdLst>
              <a:gd name="T0" fmla="*/ 265113 w 335"/>
              <a:gd name="T1" fmla="*/ 369888 h 281"/>
              <a:gd name="T2" fmla="*/ 157163 w 335"/>
              <a:gd name="T3" fmla="*/ 117475 h 281"/>
              <a:gd name="T4" fmla="*/ 109538 w 335"/>
              <a:gd name="T5" fmla="*/ 46038 h 281"/>
              <a:gd name="T6" fmla="*/ 96838 w 335"/>
              <a:gd name="T7" fmla="*/ 9525 h 281"/>
              <a:gd name="T8" fmla="*/ 157163 w 335"/>
              <a:gd name="T9" fmla="*/ 20638 h 281"/>
              <a:gd name="T10" fmla="*/ 228600 w 335"/>
              <a:gd name="T11" fmla="*/ 69850 h 281"/>
              <a:gd name="T12" fmla="*/ 288925 w 335"/>
              <a:gd name="T13" fmla="*/ 322263 h 281"/>
              <a:gd name="T14" fmla="*/ 361950 w 335"/>
              <a:gd name="T15" fmla="*/ 214313 h 281"/>
              <a:gd name="T16" fmla="*/ 422275 w 335"/>
              <a:gd name="T17" fmla="*/ 117475 h 281"/>
              <a:gd name="T18" fmla="*/ 446088 w 335"/>
              <a:gd name="T19" fmla="*/ 69850 h 281"/>
              <a:gd name="T20" fmla="*/ 457200 w 335"/>
              <a:gd name="T21" fmla="*/ 33338 h 281"/>
              <a:gd name="T22" fmla="*/ 385763 w 335"/>
              <a:gd name="T23" fmla="*/ 274638 h 281"/>
              <a:gd name="T24" fmla="*/ 361950 w 335"/>
              <a:gd name="T25" fmla="*/ 322263 h 281"/>
              <a:gd name="T26" fmla="*/ 398463 w 335"/>
              <a:gd name="T27" fmla="*/ 309563 h 281"/>
              <a:gd name="T28" fmla="*/ 517525 w 335"/>
              <a:gd name="T29" fmla="*/ 249238 h 281"/>
              <a:gd name="T30" fmla="*/ 482600 w 335"/>
              <a:gd name="T31" fmla="*/ 274638 h 281"/>
              <a:gd name="T32" fmla="*/ 457200 w 335"/>
              <a:gd name="T33" fmla="*/ 298450 h 281"/>
              <a:gd name="T34" fmla="*/ 349250 w 335"/>
              <a:gd name="T35" fmla="*/ 406400 h 281"/>
              <a:gd name="T36" fmla="*/ 217488 w 335"/>
              <a:gd name="T37" fmla="*/ 393700 h 281"/>
              <a:gd name="T38" fmla="*/ 0 w 335"/>
              <a:gd name="T39" fmla="*/ 298450 h 281"/>
              <a:gd name="T40" fmla="*/ 144463 w 335"/>
              <a:gd name="T41" fmla="*/ 285750 h 281"/>
              <a:gd name="T42" fmla="*/ 217488 w 335"/>
              <a:gd name="T43" fmla="*/ 333375 h 281"/>
              <a:gd name="T44" fmla="*/ 265113 w 335"/>
              <a:gd name="T45" fmla="*/ 369888 h 28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35" h="281">
                <a:moveTo>
                  <a:pt x="167" y="233"/>
                </a:moveTo>
                <a:cubicBezTo>
                  <a:pt x="157" y="172"/>
                  <a:pt x="144" y="119"/>
                  <a:pt x="99" y="74"/>
                </a:cubicBezTo>
                <a:cubicBezTo>
                  <a:pt x="80" y="19"/>
                  <a:pt x="107" y="86"/>
                  <a:pt x="69" y="29"/>
                </a:cubicBezTo>
                <a:cubicBezTo>
                  <a:pt x="64" y="22"/>
                  <a:pt x="54" y="10"/>
                  <a:pt x="61" y="6"/>
                </a:cubicBezTo>
                <a:cubicBezTo>
                  <a:pt x="72" y="0"/>
                  <a:pt x="86" y="11"/>
                  <a:pt x="99" y="13"/>
                </a:cubicBezTo>
                <a:cubicBezTo>
                  <a:pt x="114" y="23"/>
                  <a:pt x="138" y="27"/>
                  <a:pt x="144" y="44"/>
                </a:cubicBezTo>
                <a:cubicBezTo>
                  <a:pt x="163" y="97"/>
                  <a:pt x="169" y="148"/>
                  <a:pt x="182" y="203"/>
                </a:cubicBezTo>
                <a:cubicBezTo>
                  <a:pt x="198" y="178"/>
                  <a:pt x="214" y="162"/>
                  <a:pt x="228" y="135"/>
                </a:cubicBezTo>
                <a:cubicBezTo>
                  <a:pt x="236" y="101"/>
                  <a:pt x="232" y="86"/>
                  <a:pt x="266" y="74"/>
                </a:cubicBezTo>
                <a:cubicBezTo>
                  <a:pt x="271" y="64"/>
                  <a:pt x="277" y="54"/>
                  <a:pt x="281" y="44"/>
                </a:cubicBezTo>
                <a:cubicBezTo>
                  <a:pt x="284" y="37"/>
                  <a:pt x="288" y="13"/>
                  <a:pt x="288" y="21"/>
                </a:cubicBezTo>
                <a:cubicBezTo>
                  <a:pt x="288" y="71"/>
                  <a:pt x="260" y="128"/>
                  <a:pt x="243" y="173"/>
                </a:cubicBezTo>
                <a:cubicBezTo>
                  <a:pt x="239" y="183"/>
                  <a:pt x="224" y="192"/>
                  <a:pt x="228" y="203"/>
                </a:cubicBezTo>
                <a:cubicBezTo>
                  <a:pt x="231" y="211"/>
                  <a:pt x="244" y="199"/>
                  <a:pt x="251" y="195"/>
                </a:cubicBezTo>
                <a:cubicBezTo>
                  <a:pt x="268" y="186"/>
                  <a:pt x="308" y="157"/>
                  <a:pt x="326" y="157"/>
                </a:cubicBezTo>
                <a:cubicBezTo>
                  <a:pt x="335" y="157"/>
                  <a:pt x="311" y="167"/>
                  <a:pt x="304" y="173"/>
                </a:cubicBezTo>
                <a:cubicBezTo>
                  <a:pt x="298" y="178"/>
                  <a:pt x="293" y="182"/>
                  <a:pt x="288" y="188"/>
                </a:cubicBezTo>
                <a:cubicBezTo>
                  <a:pt x="256" y="226"/>
                  <a:pt x="271" y="243"/>
                  <a:pt x="220" y="256"/>
                </a:cubicBezTo>
                <a:cubicBezTo>
                  <a:pt x="181" y="281"/>
                  <a:pt x="177" y="261"/>
                  <a:pt x="137" y="248"/>
                </a:cubicBezTo>
                <a:cubicBezTo>
                  <a:pt x="89" y="232"/>
                  <a:pt x="49" y="199"/>
                  <a:pt x="0" y="188"/>
                </a:cubicBezTo>
                <a:cubicBezTo>
                  <a:pt x="17" y="139"/>
                  <a:pt x="52" y="171"/>
                  <a:pt x="91" y="180"/>
                </a:cubicBezTo>
                <a:cubicBezTo>
                  <a:pt x="133" y="220"/>
                  <a:pt x="73" y="166"/>
                  <a:pt x="137" y="210"/>
                </a:cubicBezTo>
                <a:cubicBezTo>
                  <a:pt x="188" y="245"/>
                  <a:pt x="121" y="212"/>
                  <a:pt x="167" y="233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" name="Freeform 7">
            <a:extLst>
              <a:ext uri="{FF2B5EF4-FFF2-40B4-BE49-F238E27FC236}">
                <a16:creationId xmlns:a16="http://schemas.microsoft.com/office/drawing/2014/main" id="{4395F287-6CB5-63E3-07AB-C0D2BE844CD9}"/>
              </a:ext>
            </a:extLst>
          </p:cNvPr>
          <p:cNvSpPr>
            <a:spLocks/>
          </p:cNvSpPr>
          <p:nvPr/>
        </p:nvSpPr>
        <p:spPr bwMode="auto">
          <a:xfrm>
            <a:off x="8262938" y="6096000"/>
            <a:ext cx="881062" cy="466725"/>
          </a:xfrm>
          <a:custGeom>
            <a:avLst/>
            <a:gdLst>
              <a:gd name="T0" fmla="*/ 180975 w 555"/>
              <a:gd name="T1" fmla="*/ 455613 h 294"/>
              <a:gd name="T2" fmla="*/ 673100 w 555"/>
              <a:gd name="T3" fmla="*/ 420688 h 294"/>
              <a:gd name="T4" fmla="*/ 866775 w 555"/>
              <a:gd name="T5" fmla="*/ 431800 h 294"/>
              <a:gd name="T6" fmla="*/ 830262 w 555"/>
              <a:gd name="T7" fmla="*/ 407988 h 294"/>
              <a:gd name="T8" fmla="*/ 793750 w 555"/>
              <a:gd name="T9" fmla="*/ 396875 h 294"/>
              <a:gd name="T10" fmla="*/ 661987 w 555"/>
              <a:gd name="T11" fmla="*/ 347663 h 294"/>
              <a:gd name="T12" fmla="*/ 554037 w 555"/>
              <a:gd name="T13" fmla="*/ 360363 h 294"/>
              <a:gd name="T14" fmla="*/ 541337 w 555"/>
              <a:gd name="T15" fmla="*/ 179388 h 294"/>
              <a:gd name="T16" fmla="*/ 396875 w 555"/>
              <a:gd name="T17" fmla="*/ 11113 h 294"/>
              <a:gd name="T18" fmla="*/ 433387 w 555"/>
              <a:gd name="T19" fmla="*/ 47625 h 294"/>
              <a:gd name="T20" fmla="*/ 433387 w 555"/>
              <a:gd name="T21" fmla="*/ 300038 h 294"/>
              <a:gd name="T22" fmla="*/ 396875 w 555"/>
              <a:gd name="T23" fmla="*/ 252413 h 294"/>
              <a:gd name="T24" fmla="*/ 385762 w 555"/>
              <a:gd name="T25" fmla="*/ 215900 h 294"/>
              <a:gd name="T26" fmla="*/ 325437 w 555"/>
              <a:gd name="T27" fmla="*/ 168275 h 294"/>
              <a:gd name="T28" fmla="*/ 241300 w 555"/>
              <a:gd name="T29" fmla="*/ 95250 h 294"/>
              <a:gd name="T30" fmla="*/ 288925 w 555"/>
              <a:gd name="T31" fmla="*/ 168275 h 294"/>
              <a:gd name="T32" fmla="*/ 336550 w 555"/>
              <a:gd name="T33" fmla="*/ 300038 h 294"/>
              <a:gd name="T34" fmla="*/ 215900 w 555"/>
              <a:gd name="T35" fmla="*/ 311150 h 294"/>
              <a:gd name="T36" fmla="*/ 168275 w 555"/>
              <a:gd name="T37" fmla="*/ 192088 h 294"/>
              <a:gd name="T38" fmla="*/ 131762 w 555"/>
              <a:gd name="T39" fmla="*/ 323850 h 294"/>
              <a:gd name="T40" fmla="*/ 0 w 555"/>
              <a:gd name="T41" fmla="*/ 396875 h 294"/>
              <a:gd name="T42" fmla="*/ 12700 w 555"/>
              <a:gd name="T43" fmla="*/ 431800 h 294"/>
              <a:gd name="T44" fmla="*/ 47625 w 555"/>
              <a:gd name="T45" fmla="*/ 407988 h 294"/>
              <a:gd name="T46" fmla="*/ 131762 w 555"/>
              <a:gd name="T47" fmla="*/ 384175 h 294"/>
              <a:gd name="T48" fmla="*/ 180975 w 555"/>
              <a:gd name="T49" fmla="*/ 396875 h 294"/>
              <a:gd name="T50" fmla="*/ 192087 w 555"/>
              <a:gd name="T51" fmla="*/ 431800 h 294"/>
              <a:gd name="T52" fmla="*/ 228600 w 555"/>
              <a:gd name="T53" fmla="*/ 444500 h 294"/>
              <a:gd name="T54" fmla="*/ 180975 w 555"/>
              <a:gd name="T55" fmla="*/ 455613 h 29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55" h="294">
                <a:moveTo>
                  <a:pt x="114" y="287"/>
                </a:moveTo>
                <a:cubicBezTo>
                  <a:pt x="336" y="281"/>
                  <a:pt x="302" y="294"/>
                  <a:pt x="424" y="265"/>
                </a:cubicBezTo>
                <a:cubicBezTo>
                  <a:pt x="465" y="267"/>
                  <a:pt x="505" y="275"/>
                  <a:pt x="546" y="272"/>
                </a:cubicBezTo>
                <a:cubicBezTo>
                  <a:pt x="555" y="271"/>
                  <a:pt x="531" y="261"/>
                  <a:pt x="523" y="257"/>
                </a:cubicBezTo>
                <a:cubicBezTo>
                  <a:pt x="516" y="254"/>
                  <a:pt x="508" y="253"/>
                  <a:pt x="500" y="250"/>
                </a:cubicBezTo>
                <a:cubicBezTo>
                  <a:pt x="471" y="240"/>
                  <a:pt x="446" y="227"/>
                  <a:pt x="417" y="219"/>
                </a:cubicBezTo>
                <a:cubicBezTo>
                  <a:pt x="394" y="222"/>
                  <a:pt x="362" y="246"/>
                  <a:pt x="349" y="227"/>
                </a:cubicBezTo>
                <a:cubicBezTo>
                  <a:pt x="327" y="196"/>
                  <a:pt x="350" y="150"/>
                  <a:pt x="341" y="113"/>
                </a:cubicBezTo>
                <a:cubicBezTo>
                  <a:pt x="333" y="80"/>
                  <a:pt x="270" y="26"/>
                  <a:pt x="250" y="7"/>
                </a:cubicBezTo>
                <a:cubicBezTo>
                  <a:pt x="242" y="0"/>
                  <a:pt x="273" y="30"/>
                  <a:pt x="273" y="30"/>
                </a:cubicBezTo>
                <a:cubicBezTo>
                  <a:pt x="292" y="90"/>
                  <a:pt x="285" y="127"/>
                  <a:pt x="273" y="189"/>
                </a:cubicBezTo>
                <a:cubicBezTo>
                  <a:pt x="265" y="179"/>
                  <a:pt x="256" y="170"/>
                  <a:pt x="250" y="159"/>
                </a:cubicBezTo>
                <a:cubicBezTo>
                  <a:pt x="246" y="152"/>
                  <a:pt x="247" y="143"/>
                  <a:pt x="243" y="136"/>
                </a:cubicBezTo>
                <a:cubicBezTo>
                  <a:pt x="236" y="124"/>
                  <a:pt x="214" y="114"/>
                  <a:pt x="205" y="106"/>
                </a:cubicBezTo>
                <a:cubicBezTo>
                  <a:pt x="183" y="88"/>
                  <a:pt x="180" y="70"/>
                  <a:pt x="152" y="60"/>
                </a:cubicBezTo>
                <a:cubicBezTo>
                  <a:pt x="160" y="76"/>
                  <a:pt x="174" y="90"/>
                  <a:pt x="182" y="106"/>
                </a:cubicBezTo>
                <a:cubicBezTo>
                  <a:pt x="196" y="134"/>
                  <a:pt x="194" y="161"/>
                  <a:pt x="212" y="189"/>
                </a:cubicBezTo>
                <a:cubicBezTo>
                  <a:pt x="157" y="207"/>
                  <a:pt x="182" y="208"/>
                  <a:pt x="136" y="196"/>
                </a:cubicBezTo>
                <a:cubicBezTo>
                  <a:pt x="119" y="171"/>
                  <a:pt x="114" y="150"/>
                  <a:pt x="106" y="121"/>
                </a:cubicBezTo>
                <a:cubicBezTo>
                  <a:pt x="87" y="149"/>
                  <a:pt x="73" y="170"/>
                  <a:pt x="83" y="204"/>
                </a:cubicBezTo>
                <a:cubicBezTo>
                  <a:pt x="55" y="223"/>
                  <a:pt x="23" y="225"/>
                  <a:pt x="0" y="250"/>
                </a:cubicBezTo>
                <a:cubicBezTo>
                  <a:pt x="3" y="257"/>
                  <a:pt x="0" y="270"/>
                  <a:pt x="8" y="272"/>
                </a:cubicBezTo>
                <a:cubicBezTo>
                  <a:pt x="17" y="274"/>
                  <a:pt x="22" y="261"/>
                  <a:pt x="30" y="257"/>
                </a:cubicBezTo>
                <a:cubicBezTo>
                  <a:pt x="36" y="254"/>
                  <a:pt x="81" y="243"/>
                  <a:pt x="83" y="242"/>
                </a:cubicBezTo>
                <a:cubicBezTo>
                  <a:pt x="93" y="245"/>
                  <a:pt x="106" y="243"/>
                  <a:pt x="114" y="250"/>
                </a:cubicBezTo>
                <a:cubicBezTo>
                  <a:pt x="120" y="255"/>
                  <a:pt x="116" y="267"/>
                  <a:pt x="121" y="272"/>
                </a:cubicBezTo>
                <a:cubicBezTo>
                  <a:pt x="127" y="278"/>
                  <a:pt x="136" y="277"/>
                  <a:pt x="144" y="280"/>
                </a:cubicBezTo>
                <a:cubicBezTo>
                  <a:pt x="119" y="288"/>
                  <a:pt x="129" y="287"/>
                  <a:pt x="114" y="28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Oval 8">
            <a:extLst>
              <a:ext uri="{FF2B5EF4-FFF2-40B4-BE49-F238E27FC236}">
                <a16:creationId xmlns:a16="http://schemas.microsoft.com/office/drawing/2014/main" id="{2EAD338F-F806-B032-88EC-4825D39E6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00" y="304800"/>
            <a:ext cx="1447800" cy="137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pSp>
        <p:nvGrpSpPr>
          <p:cNvPr id="2057" name="Group 9">
            <a:extLst>
              <a:ext uri="{FF2B5EF4-FFF2-40B4-BE49-F238E27FC236}">
                <a16:creationId xmlns:a16="http://schemas.microsoft.com/office/drawing/2014/main" id="{14A445F0-9FA4-6B78-6604-ACFE6B6D722A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0"/>
            <a:ext cx="2667000" cy="2514600"/>
            <a:chOff x="4080" y="0"/>
            <a:chExt cx="1680" cy="1584"/>
          </a:xfrm>
        </p:grpSpPr>
        <p:sp>
          <p:nvSpPr>
            <p:cNvPr id="2066" name="Line 10">
              <a:extLst>
                <a:ext uri="{FF2B5EF4-FFF2-40B4-BE49-F238E27FC236}">
                  <a16:creationId xmlns:a16="http://schemas.microsoft.com/office/drawing/2014/main" id="{738DD23D-4404-9C1B-6F4B-C8D889CAE6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0" y="720"/>
              <a:ext cx="480" cy="14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Line 11">
              <a:extLst>
                <a:ext uri="{FF2B5EF4-FFF2-40B4-BE49-F238E27FC236}">
                  <a16:creationId xmlns:a16="http://schemas.microsoft.com/office/drawing/2014/main" id="{B66495C6-118E-75CF-7E76-3C5DF0C693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0" y="1008"/>
              <a:ext cx="192" cy="24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12">
              <a:extLst>
                <a:ext uri="{FF2B5EF4-FFF2-40B4-BE49-F238E27FC236}">
                  <a16:creationId xmlns:a16="http://schemas.microsoft.com/office/drawing/2014/main" id="{AE0B052D-2D9A-1B88-9113-2A48F5BC8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1104"/>
              <a:ext cx="96" cy="48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Line 13">
              <a:extLst>
                <a:ext uri="{FF2B5EF4-FFF2-40B4-BE49-F238E27FC236}">
                  <a16:creationId xmlns:a16="http://schemas.microsoft.com/office/drawing/2014/main" id="{5E381295-E445-5D4A-09B4-7034A637DE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64" y="0"/>
              <a:ext cx="240" cy="33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Line 14">
              <a:extLst>
                <a:ext uri="{FF2B5EF4-FFF2-40B4-BE49-F238E27FC236}">
                  <a16:creationId xmlns:a16="http://schemas.microsoft.com/office/drawing/2014/main" id="{5F602352-CFFA-45EF-4190-FDF398C90E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0" y="0"/>
              <a:ext cx="0" cy="19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Line 15">
              <a:extLst>
                <a:ext uri="{FF2B5EF4-FFF2-40B4-BE49-F238E27FC236}">
                  <a16:creationId xmlns:a16="http://schemas.microsoft.com/office/drawing/2014/main" id="{3B07A5A5-B0D0-7937-5BDB-801327398F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24" y="0"/>
              <a:ext cx="336" cy="288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Line 16">
              <a:extLst>
                <a:ext uri="{FF2B5EF4-FFF2-40B4-BE49-F238E27FC236}">
                  <a16:creationId xmlns:a16="http://schemas.microsoft.com/office/drawing/2014/main" id="{3A51F8B5-0D00-AF10-04E8-33640526AF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20" y="576"/>
              <a:ext cx="240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Line 17">
              <a:extLst>
                <a:ext uri="{FF2B5EF4-FFF2-40B4-BE49-F238E27FC236}">
                  <a16:creationId xmlns:a16="http://schemas.microsoft.com/office/drawing/2014/main" id="{2DDD1C7A-BDB1-C4F4-E3AE-26160E2CD8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912"/>
              <a:ext cx="336" cy="24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Line 18">
              <a:extLst>
                <a:ext uri="{FF2B5EF4-FFF2-40B4-BE49-F238E27FC236}">
                  <a16:creationId xmlns:a16="http://schemas.microsoft.com/office/drawing/2014/main" id="{E79D8B99-EC51-1DAE-728A-46682AAB0E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1008"/>
              <a:ext cx="48" cy="9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Line 19">
              <a:extLst>
                <a:ext uri="{FF2B5EF4-FFF2-40B4-BE49-F238E27FC236}">
                  <a16:creationId xmlns:a16="http://schemas.microsoft.com/office/drawing/2014/main" id="{C2820C57-180F-8CAF-EB9F-D11447C5B3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6" y="1056"/>
              <a:ext cx="48" cy="19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Line 20">
              <a:extLst>
                <a:ext uri="{FF2B5EF4-FFF2-40B4-BE49-F238E27FC236}">
                  <a16:creationId xmlns:a16="http://schemas.microsoft.com/office/drawing/2014/main" id="{78A298C7-BBE1-F144-2574-81BD4E4BF1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16" y="432"/>
              <a:ext cx="192" cy="9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Line 21">
              <a:extLst>
                <a:ext uri="{FF2B5EF4-FFF2-40B4-BE49-F238E27FC236}">
                  <a16:creationId xmlns:a16="http://schemas.microsoft.com/office/drawing/2014/main" id="{0CBC4ADE-E3D4-8199-41A2-33CDB9F4B4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20" y="768"/>
              <a:ext cx="144" cy="48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Line 22">
              <a:extLst>
                <a:ext uri="{FF2B5EF4-FFF2-40B4-BE49-F238E27FC236}">
                  <a16:creationId xmlns:a16="http://schemas.microsoft.com/office/drawing/2014/main" id="{C61A131A-8332-8963-9A97-0AA7F4AA40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2" y="96"/>
              <a:ext cx="48" cy="9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Line 23">
              <a:extLst>
                <a:ext uri="{FF2B5EF4-FFF2-40B4-BE49-F238E27FC236}">
                  <a16:creationId xmlns:a16="http://schemas.microsoft.com/office/drawing/2014/main" id="{F6A9B692-829F-3289-0FE6-4B7E115BCD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00" y="96"/>
              <a:ext cx="48" cy="14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Line 24">
              <a:extLst>
                <a:ext uri="{FF2B5EF4-FFF2-40B4-BE49-F238E27FC236}">
                  <a16:creationId xmlns:a16="http://schemas.microsoft.com/office/drawing/2014/main" id="{DF80ADB4-D2CA-1238-E5C7-D1D7D912ED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96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Line 25">
              <a:extLst>
                <a:ext uri="{FF2B5EF4-FFF2-40B4-BE49-F238E27FC236}">
                  <a16:creationId xmlns:a16="http://schemas.microsoft.com/office/drawing/2014/main" id="{4ACBF2FD-ABE4-79BA-C22E-EBA2F9CD91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72" y="384"/>
              <a:ext cx="96" cy="48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Line 26">
              <a:extLst>
                <a:ext uri="{FF2B5EF4-FFF2-40B4-BE49-F238E27FC236}">
                  <a16:creationId xmlns:a16="http://schemas.microsoft.com/office/drawing/2014/main" id="{BFCF9237-D032-B793-CD2E-9AFD88FD9E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0" y="864"/>
              <a:ext cx="96" cy="9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8" name="Freeform 27">
            <a:extLst>
              <a:ext uri="{FF2B5EF4-FFF2-40B4-BE49-F238E27FC236}">
                <a16:creationId xmlns:a16="http://schemas.microsoft.com/office/drawing/2014/main" id="{675CD3C8-1D5A-EF9C-38C0-0028BF5DE8E7}"/>
              </a:ext>
            </a:extLst>
          </p:cNvPr>
          <p:cNvSpPr>
            <a:spLocks/>
          </p:cNvSpPr>
          <p:nvPr/>
        </p:nvSpPr>
        <p:spPr bwMode="auto">
          <a:xfrm>
            <a:off x="-228600" y="5486400"/>
            <a:ext cx="9525000" cy="1555750"/>
          </a:xfrm>
          <a:custGeom>
            <a:avLst/>
            <a:gdLst>
              <a:gd name="T0" fmla="*/ 9472833 w 5295"/>
              <a:gd name="T1" fmla="*/ 0 h 841"/>
              <a:gd name="T2" fmla="*/ 9417068 w 5295"/>
              <a:gd name="T3" fmla="*/ 995236 h 841"/>
              <a:gd name="T4" fmla="*/ 9350510 w 5295"/>
              <a:gd name="T5" fmla="*/ 1317115 h 841"/>
              <a:gd name="T6" fmla="*/ 9294745 w 5295"/>
              <a:gd name="T7" fmla="*/ 1555750 h 841"/>
              <a:gd name="T8" fmla="*/ 8639958 w 5295"/>
              <a:gd name="T9" fmla="*/ 1429958 h 841"/>
              <a:gd name="T10" fmla="*/ 1973357 w 5295"/>
              <a:gd name="T11" fmla="*/ 1402210 h 841"/>
              <a:gd name="T12" fmla="*/ 1196246 w 5295"/>
              <a:gd name="T13" fmla="*/ 1359663 h 841"/>
              <a:gd name="T14" fmla="*/ 802295 w 5295"/>
              <a:gd name="T15" fmla="*/ 1331914 h 841"/>
              <a:gd name="T16" fmla="*/ 174490 w 5295"/>
              <a:gd name="T17" fmla="*/ 1317115 h 841"/>
              <a:gd name="T18" fmla="*/ 133116 w 5295"/>
              <a:gd name="T19" fmla="*/ 952689 h 841"/>
              <a:gd name="T20" fmla="*/ 255439 w 5295"/>
              <a:gd name="T21" fmla="*/ 447671 h 841"/>
              <a:gd name="T22" fmla="*/ 392153 w 5295"/>
              <a:gd name="T23" fmla="*/ 505018 h 841"/>
              <a:gd name="T24" fmla="*/ 1347351 w 5295"/>
              <a:gd name="T25" fmla="*/ 517967 h 841"/>
              <a:gd name="T26" fmla="*/ 1606388 w 5295"/>
              <a:gd name="T27" fmla="*/ 560514 h 841"/>
              <a:gd name="T28" fmla="*/ 1905000 w 5295"/>
              <a:gd name="T29" fmla="*/ 532766 h 841"/>
              <a:gd name="T30" fmla="*/ 1987748 w 5295"/>
              <a:gd name="T31" fmla="*/ 517967 h 841"/>
              <a:gd name="T32" fmla="*/ 2110071 w 5295"/>
              <a:gd name="T33" fmla="*/ 505018 h 841"/>
              <a:gd name="T34" fmla="*/ 2491431 w 5295"/>
              <a:gd name="T35" fmla="*/ 406974 h 841"/>
              <a:gd name="T36" fmla="*/ 2845807 w 5295"/>
              <a:gd name="T37" fmla="*/ 266383 h 841"/>
              <a:gd name="T38" fmla="*/ 3023895 w 5295"/>
              <a:gd name="T39" fmla="*/ 209037 h 841"/>
              <a:gd name="T40" fmla="*/ 4400028 w 5295"/>
              <a:gd name="T41" fmla="*/ 336678 h 841"/>
              <a:gd name="T42" fmla="*/ 4590708 w 5295"/>
              <a:gd name="T43" fmla="*/ 406974 h 841"/>
              <a:gd name="T44" fmla="*/ 4687847 w 5295"/>
              <a:gd name="T45" fmla="*/ 475419 h 841"/>
              <a:gd name="T46" fmla="*/ 4714830 w 5295"/>
              <a:gd name="T47" fmla="*/ 505018 h 841"/>
              <a:gd name="T48" fmla="*/ 4905510 w 5295"/>
              <a:gd name="T49" fmla="*/ 517967 h 841"/>
              <a:gd name="T50" fmla="*/ 6596445 w 5295"/>
              <a:gd name="T51" fmla="*/ 406974 h 841"/>
              <a:gd name="T52" fmla="*/ 7031771 w 5295"/>
              <a:gd name="T53" fmla="*/ 294131 h 841"/>
              <a:gd name="T54" fmla="*/ 7645184 w 5295"/>
              <a:gd name="T55" fmla="*/ 321879 h 841"/>
              <a:gd name="T56" fmla="*/ 7931204 w 5295"/>
              <a:gd name="T57" fmla="*/ 392175 h 841"/>
              <a:gd name="T58" fmla="*/ 7986969 w 5295"/>
              <a:gd name="T59" fmla="*/ 419923 h 841"/>
              <a:gd name="T60" fmla="*/ 8314363 w 5295"/>
              <a:gd name="T61" fmla="*/ 434722 h 841"/>
              <a:gd name="T62" fmla="*/ 8776671 w 5295"/>
              <a:gd name="T63" fmla="*/ 490218 h 841"/>
              <a:gd name="T64" fmla="*/ 9445850 w 5295"/>
              <a:gd name="T65" fmla="*/ 517967 h 84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295" h="841">
                <a:moveTo>
                  <a:pt x="5266" y="0"/>
                </a:moveTo>
                <a:cubicBezTo>
                  <a:pt x="5165" y="155"/>
                  <a:pt x="5295" y="366"/>
                  <a:pt x="5235" y="538"/>
                </a:cubicBezTo>
                <a:cubicBezTo>
                  <a:pt x="5225" y="603"/>
                  <a:pt x="5212" y="650"/>
                  <a:pt x="5198" y="712"/>
                </a:cubicBezTo>
                <a:cubicBezTo>
                  <a:pt x="5202" y="762"/>
                  <a:pt x="5224" y="821"/>
                  <a:pt x="5167" y="841"/>
                </a:cubicBezTo>
                <a:cubicBezTo>
                  <a:pt x="5043" y="831"/>
                  <a:pt x="4924" y="800"/>
                  <a:pt x="4803" y="773"/>
                </a:cubicBezTo>
                <a:cubicBezTo>
                  <a:pt x="3568" y="790"/>
                  <a:pt x="2332" y="763"/>
                  <a:pt x="1097" y="758"/>
                </a:cubicBezTo>
                <a:cubicBezTo>
                  <a:pt x="946" y="754"/>
                  <a:pt x="812" y="746"/>
                  <a:pt x="665" y="735"/>
                </a:cubicBezTo>
                <a:cubicBezTo>
                  <a:pt x="592" y="729"/>
                  <a:pt x="446" y="720"/>
                  <a:pt x="446" y="720"/>
                </a:cubicBezTo>
                <a:cubicBezTo>
                  <a:pt x="221" y="726"/>
                  <a:pt x="250" y="728"/>
                  <a:pt x="97" y="712"/>
                </a:cubicBezTo>
                <a:cubicBezTo>
                  <a:pt x="116" y="650"/>
                  <a:pt x="85" y="578"/>
                  <a:pt x="74" y="515"/>
                </a:cubicBezTo>
                <a:cubicBezTo>
                  <a:pt x="89" y="232"/>
                  <a:pt x="0" y="197"/>
                  <a:pt x="142" y="242"/>
                </a:cubicBezTo>
                <a:cubicBezTo>
                  <a:pt x="163" y="262"/>
                  <a:pt x="188" y="272"/>
                  <a:pt x="218" y="273"/>
                </a:cubicBezTo>
                <a:cubicBezTo>
                  <a:pt x="395" y="278"/>
                  <a:pt x="572" y="278"/>
                  <a:pt x="749" y="280"/>
                </a:cubicBezTo>
                <a:cubicBezTo>
                  <a:pt x="797" y="286"/>
                  <a:pt x="844" y="303"/>
                  <a:pt x="893" y="303"/>
                </a:cubicBezTo>
                <a:cubicBezTo>
                  <a:pt x="949" y="303"/>
                  <a:pt x="1004" y="292"/>
                  <a:pt x="1059" y="288"/>
                </a:cubicBezTo>
                <a:cubicBezTo>
                  <a:pt x="1074" y="285"/>
                  <a:pt x="1090" y="282"/>
                  <a:pt x="1105" y="280"/>
                </a:cubicBezTo>
                <a:cubicBezTo>
                  <a:pt x="1128" y="277"/>
                  <a:pt x="1151" y="277"/>
                  <a:pt x="1173" y="273"/>
                </a:cubicBezTo>
                <a:cubicBezTo>
                  <a:pt x="1243" y="261"/>
                  <a:pt x="1315" y="236"/>
                  <a:pt x="1385" y="220"/>
                </a:cubicBezTo>
                <a:cubicBezTo>
                  <a:pt x="1446" y="188"/>
                  <a:pt x="1515" y="160"/>
                  <a:pt x="1582" y="144"/>
                </a:cubicBezTo>
                <a:cubicBezTo>
                  <a:pt x="1615" y="128"/>
                  <a:pt x="1645" y="121"/>
                  <a:pt x="1681" y="113"/>
                </a:cubicBezTo>
                <a:cubicBezTo>
                  <a:pt x="1936" y="117"/>
                  <a:pt x="2202" y="93"/>
                  <a:pt x="2446" y="182"/>
                </a:cubicBezTo>
                <a:cubicBezTo>
                  <a:pt x="2475" y="209"/>
                  <a:pt x="2514" y="210"/>
                  <a:pt x="2552" y="220"/>
                </a:cubicBezTo>
                <a:cubicBezTo>
                  <a:pt x="2570" y="237"/>
                  <a:pt x="2588" y="239"/>
                  <a:pt x="2606" y="257"/>
                </a:cubicBezTo>
                <a:cubicBezTo>
                  <a:pt x="2611" y="262"/>
                  <a:pt x="2614" y="272"/>
                  <a:pt x="2621" y="273"/>
                </a:cubicBezTo>
                <a:cubicBezTo>
                  <a:pt x="2656" y="280"/>
                  <a:pt x="2692" y="278"/>
                  <a:pt x="2727" y="280"/>
                </a:cubicBezTo>
                <a:cubicBezTo>
                  <a:pt x="2987" y="370"/>
                  <a:pt x="3378" y="291"/>
                  <a:pt x="3667" y="220"/>
                </a:cubicBezTo>
                <a:cubicBezTo>
                  <a:pt x="3748" y="200"/>
                  <a:pt x="3827" y="170"/>
                  <a:pt x="3909" y="159"/>
                </a:cubicBezTo>
                <a:cubicBezTo>
                  <a:pt x="3928" y="160"/>
                  <a:pt x="4188" y="168"/>
                  <a:pt x="4250" y="174"/>
                </a:cubicBezTo>
                <a:cubicBezTo>
                  <a:pt x="4299" y="179"/>
                  <a:pt x="4362" y="194"/>
                  <a:pt x="4409" y="212"/>
                </a:cubicBezTo>
                <a:cubicBezTo>
                  <a:pt x="4420" y="216"/>
                  <a:pt x="4429" y="226"/>
                  <a:pt x="4440" y="227"/>
                </a:cubicBezTo>
                <a:cubicBezTo>
                  <a:pt x="4500" y="234"/>
                  <a:pt x="4561" y="232"/>
                  <a:pt x="4622" y="235"/>
                </a:cubicBezTo>
                <a:cubicBezTo>
                  <a:pt x="4704" y="254"/>
                  <a:pt x="4795" y="259"/>
                  <a:pt x="4879" y="265"/>
                </a:cubicBezTo>
                <a:cubicBezTo>
                  <a:pt x="4982" y="301"/>
                  <a:pt x="5184" y="280"/>
                  <a:pt x="5251" y="280"/>
                </a:cubicBezTo>
              </a:path>
            </a:pathLst>
          </a:cu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" name="Freeform 28">
            <a:extLst>
              <a:ext uri="{FF2B5EF4-FFF2-40B4-BE49-F238E27FC236}">
                <a16:creationId xmlns:a16="http://schemas.microsoft.com/office/drawing/2014/main" id="{0ABE42D1-C4D8-4676-9797-B11A1CCAE091}"/>
              </a:ext>
            </a:extLst>
          </p:cNvPr>
          <p:cNvSpPr>
            <a:spLocks/>
          </p:cNvSpPr>
          <p:nvPr/>
        </p:nvSpPr>
        <p:spPr bwMode="auto">
          <a:xfrm>
            <a:off x="7010400" y="5791200"/>
            <a:ext cx="995363" cy="387350"/>
          </a:xfrm>
          <a:custGeom>
            <a:avLst/>
            <a:gdLst>
              <a:gd name="T0" fmla="*/ 985838 w 627"/>
              <a:gd name="T1" fmla="*/ 373063 h 244"/>
              <a:gd name="T2" fmla="*/ 481013 w 627"/>
              <a:gd name="T3" fmla="*/ 323850 h 244"/>
              <a:gd name="T4" fmla="*/ 347663 w 627"/>
              <a:gd name="T5" fmla="*/ 349250 h 244"/>
              <a:gd name="T6" fmla="*/ 203200 w 627"/>
              <a:gd name="T7" fmla="*/ 252413 h 244"/>
              <a:gd name="T8" fmla="*/ 34925 w 627"/>
              <a:gd name="T9" fmla="*/ 265113 h 244"/>
              <a:gd name="T10" fmla="*/ 0 w 627"/>
              <a:gd name="T11" fmla="*/ 252413 h 244"/>
              <a:gd name="T12" fmla="*/ 34925 w 627"/>
              <a:gd name="T13" fmla="*/ 228600 h 244"/>
              <a:gd name="T14" fmla="*/ 71438 w 627"/>
              <a:gd name="T15" fmla="*/ 192088 h 244"/>
              <a:gd name="T16" fmla="*/ 312738 w 627"/>
              <a:gd name="T17" fmla="*/ 215900 h 244"/>
              <a:gd name="T18" fmla="*/ 384175 w 627"/>
              <a:gd name="T19" fmla="*/ 265113 h 244"/>
              <a:gd name="T20" fmla="*/ 252413 w 627"/>
              <a:gd name="T21" fmla="*/ 95250 h 244"/>
              <a:gd name="T22" fmla="*/ 228600 w 627"/>
              <a:gd name="T23" fmla="*/ 11113 h 244"/>
              <a:gd name="T24" fmla="*/ 373063 w 627"/>
              <a:gd name="T25" fmla="*/ 60325 h 244"/>
              <a:gd name="T26" fmla="*/ 444500 w 627"/>
              <a:gd name="T27" fmla="*/ 204788 h 244"/>
              <a:gd name="T28" fmla="*/ 515938 w 627"/>
              <a:gd name="T29" fmla="*/ 95250 h 244"/>
              <a:gd name="T30" fmla="*/ 541338 w 627"/>
              <a:gd name="T31" fmla="*/ 131763 h 244"/>
              <a:gd name="T32" fmla="*/ 552450 w 627"/>
              <a:gd name="T33" fmla="*/ 204788 h 244"/>
              <a:gd name="T34" fmla="*/ 576263 w 627"/>
              <a:gd name="T35" fmla="*/ 179388 h 244"/>
              <a:gd name="T36" fmla="*/ 612775 w 627"/>
              <a:gd name="T37" fmla="*/ 155575 h 244"/>
              <a:gd name="T38" fmla="*/ 781050 w 627"/>
              <a:gd name="T39" fmla="*/ 0 h 244"/>
              <a:gd name="T40" fmla="*/ 660400 w 627"/>
              <a:gd name="T41" fmla="*/ 155575 h 244"/>
              <a:gd name="T42" fmla="*/ 576263 w 627"/>
              <a:gd name="T43" fmla="*/ 276225 h 244"/>
              <a:gd name="T44" fmla="*/ 769938 w 627"/>
              <a:gd name="T45" fmla="*/ 192088 h 244"/>
              <a:gd name="T46" fmla="*/ 793750 w 627"/>
              <a:gd name="T47" fmla="*/ 276225 h 244"/>
              <a:gd name="T48" fmla="*/ 938213 w 627"/>
              <a:gd name="T49" fmla="*/ 300038 h 244"/>
              <a:gd name="T50" fmla="*/ 985838 w 627"/>
              <a:gd name="T51" fmla="*/ 336550 h 244"/>
              <a:gd name="T52" fmla="*/ 985838 w 627"/>
              <a:gd name="T53" fmla="*/ 373063 h 2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27" h="244">
                <a:moveTo>
                  <a:pt x="621" y="235"/>
                </a:moveTo>
                <a:cubicBezTo>
                  <a:pt x="511" y="229"/>
                  <a:pt x="411" y="218"/>
                  <a:pt x="303" y="204"/>
                </a:cubicBezTo>
                <a:cubicBezTo>
                  <a:pt x="269" y="218"/>
                  <a:pt x="254" y="231"/>
                  <a:pt x="219" y="220"/>
                </a:cubicBezTo>
                <a:cubicBezTo>
                  <a:pt x="190" y="189"/>
                  <a:pt x="166" y="177"/>
                  <a:pt x="128" y="159"/>
                </a:cubicBezTo>
                <a:cubicBezTo>
                  <a:pt x="93" y="162"/>
                  <a:pt x="57" y="167"/>
                  <a:pt x="22" y="167"/>
                </a:cubicBezTo>
                <a:cubicBezTo>
                  <a:pt x="14" y="167"/>
                  <a:pt x="0" y="167"/>
                  <a:pt x="0" y="159"/>
                </a:cubicBezTo>
                <a:cubicBezTo>
                  <a:pt x="0" y="150"/>
                  <a:pt x="15" y="150"/>
                  <a:pt x="22" y="144"/>
                </a:cubicBezTo>
                <a:cubicBezTo>
                  <a:pt x="30" y="137"/>
                  <a:pt x="37" y="129"/>
                  <a:pt x="45" y="121"/>
                </a:cubicBezTo>
                <a:cubicBezTo>
                  <a:pt x="96" y="125"/>
                  <a:pt x="150" y="118"/>
                  <a:pt x="197" y="136"/>
                </a:cubicBezTo>
                <a:cubicBezTo>
                  <a:pt x="214" y="143"/>
                  <a:pt x="242" y="167"/>
                  <a:pt x="242" y="167"/>
                </a:cubicBezTo>
                <a:cubicBezTo>
                  <a:pt x="229" y="125"/>
                  <a:pt x="194" y="86"/>
                  <a:pt x="159" y="60"/>
                </a:cubicBezTo>
                <a:cubicBezTo>
                  <a:pt x="138" y="30"/>
                  <a:pt x="117" y="34"/>
                  <a:pt x="144" y="7"/>
                </a:cubicBezTo>
                <a:cubicBezTo>
                  <a:pt x="215" y="26"/>
                  <a:pt x="185" y="14"/>
                  <a:pt x="235" y="38"/>
                </a:cubicBezTo>
                <a:cubicBezTo>
                  <a:pt x="256" y="68"/>
                  <a:pt x="255" y="102"/>
                  <a:pt x="280" y="129"/>
                </a:cubicBezTo>
                <a:cubicBezTo>
                  <a:pt x="299" y="108"/>
                  <a:pt x="310" y="84"/>
                  <a:pt x="325" y="60"/>
                </a:cubicBezTo>
                <a:cubicBezTo>
                  <a:pt x="330" y="68"/>
                  <a:pt x="338" y="74"/>
                  <a:pt x="341" y="83"/>
                </a:cubicBezTo>
                <a:cubicBezTo>
                  <a:pt x="346" y="98"/>
                  <a:pt x="339" y="116"/>
                  <a:pt x="348" y="129"/>
                </a:cubicBezTo>
                <a:cubicBezTo>
                  <a:pt x="352" y="135"/>
                  <a:pt x="357" y="118"/>
                  <a:pt x="363" y="113"/>
                </a:cubicBezTo>
                <a:cubicBezTo>
                  <a:pt x="370" y="107"/>
                  <a:pt x="378" y="103"/>
                  <a:pt x="386" y="98"/>
                </a:cubicBezTo>
                <a:cubicBezTo>
                  <a:pt x="413" y="58"/>
                  <a:pt x="454" y="29"/>
                  <a:pt x="492" y="0"/>
                </a:cubicBezTo>
                <a:cubicBezTo>
                  <a:pt x="480" y="39"/>
                  <a:pt x="445" y="70"/>
                  <a:pt x="416" y="98"/>
                </a:cubicBezTo>
                <a:cubicBezTo>
                  <a:pt x="401" y="130"/>
                  <a:pt x="388" y="149"/>
                  <a:pt x="363" y="174"/>
                </a:cubicBezTo>
                <a:cubicBezTo>
                  <a:pt x="439" y="194"/>
                  <a:pt x="438" y="168"/>
                  <a:pt x="485" y="121"/>
                </a:cubicBezTo>
                <a:cubicBezTo>
                  <a:pt x="490" y="139"/>
                  <a:pt x="484" y="165"/>
                  <a:pt x="500" y="174"/>
                </a:cubicBezTo>
                <a:cubicBezTo>
                  <a:pt x="527" y="189"/>
                  <a:pt x="561" y="182"/>
                  <a:pt x="591" y="189"/>
                </a:cubicBezTo>
                <a:cubicBezTo>
                  <a:pt x="601" y="197"/>
                  <a:pt x="619" y="200"/>
                  <a:pt x="621" y="212"/>
                </a:cubicBezTo>
                <a:cubicBezTo>
                  <a:pt x="627" y="244"/>
                  <a:pt x="558" y="213"/>
                  <a:pt x="621" y="235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" name="Freeform 29">
            <a:extLst>
              <a:ext uri="{FF2B5EF4-FFF2-40B4-BE49-F238E27FC236}">
                <a16:creationId xmlns:a16="http://schemas.microsoft.com/office/drawing/2014/main" id="{AFEDFB2A-AE19-4D6E-9D39-E7E0BCC12BAA}"/>
              </a:ext>
            </a:extLst>
          </p:cNvPr>
          <p:cNvSpPr>
            <a:spLocks/>
          </p:cNvSpPr>
          <p:nvPr/>
        </p:nvSpPr>
        <p:spPr bwMode="auto">
          <a:xfrm>
            <a:off x="6248400" y="6248400"/>
            <a:ext cx="531813" cy="446088"/>
          </a:xfrm>
          <a:custGeom>
            <a:avLst/>
            <a:gdLst>
              <a:gd name="T0" fmla="*/ 265113 w 335"/>
              <a:gd name="T1" fmla="*/ 369888 h 281"/>
              <a:gd name="T2" fmla="*/ 157163 w 335"/>
              <a:gd name="T3" fmla="*/ 117475 h 281"/>
              <a:gd name="T4" fmla="*/ 109538 w 335"/>
              <a:gd name="T5" fmla="*/ 46038 h 281"/>
              <a:gd name="T6" fmla="*/ 96838 w 335"/>
              <a:gd name="T7" fmla="*/ 9525 h 281"/>
              <a:gd name="T8" fmla="*/ 157163 w 335"/>
              <a:gd name="T9" fmla="*/ 20638 h 281"/>
              <a:gd name="T10" fmla="*/ 228600 w 335"/>
              <a:gd name="T11" fmla="*/ 69850 h 281"/>
              <a:gd name="T12" fmla="*/ 288925 w 335"/>
              <a:gd name="T13" fmla="*/ 322263 h 281"/>
              <a:gd name="T14" fmla="*/ 361950 w 335"/>
              <a:gd name="T15" fmla="*/ 214313 h 281"/>
              <a:gd name="T16" fmla="*/ 422275 w 335"/>
              <a:gd name="T17" fmla="*/ 117475 h 281"/>
              <a:gd name="T18" fmla="*/ 446088 w 335"/>
              <a:gd name="T19" fmla="*/ 69850 h 281"/>
              <a:gd name="T20" fmla="*/ 457200 w 335"/>
              <a:gd name="T21" fmla="*/ 33338 h 281"/>
              <a:gd name="T22" fmla="*/ 385763 w 335"/>
              <a:gd name="T23" fmla="*/ 274638 h 281"/>
              <a:gd name="T24" fmla="*/ 361950 w 335"/>
              <a:gd name="T25" fmla="*/ 322263 h 281"/>
              <a:gd name="T26" fmla="*/ 398463 w 335"/>
              <a:gd name="T27" fmla="*/ 309563 h 281"/>
              <a:gd name="T28" fmla="*/ 517525 w 335"/>
              <a:gd name="T29" fmla="*/ 249238 h 281"/>
              <a:gd name="T30" fmla="*/ 482600 w 335"/>
              <a:gd name="T31" fmla="*/ 274638 h 281"/>
              <a:gd name="T32" fmla="*/ 457200 w 335"/>
              <a:gd name="T33" fmla="*/ 298450 h 281"/>
              <a:gd name="T34" fmla="*/ 349250 w 335"/>
              <a:gd name="T35" fmla="*/ 406400 h 281"/>
              <a:gd name="T36" fmla="*/ 217488 w 335"/>
              <a:gd name="T37" fmla="*/ 393700 h 281"/>
              <a:gd name="T38" fmla="*/ 0 w 335"/>
              <a:gd name="T39" fmla="*/ 298450 h 281"/>
              <a:gd name="T40" fmla="*/ 144463 w 335"/>
              <a:gd name="T41" fmla="*/ 285750 h 281"/>
              <a:gd name="T42" fmla="*/ 217488 w 335"/>
              <a:gd name="T43" fmla="*/ 333375 h 281"/>
              <a:gd name="T44" fmla="*/ 265113 w 335"/>
              <a:gd name="T45" fmla="*/ 369888 h 28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35" h="281">
                <a:moveTo>
                  <a:pt x="167" y="233"/>
                </a:moveTo>
                <a:cubicBezTo>
                  <a:pt x="157" y="172"/>
                  <a:pt x="144" y="119"/>
                  <a:pt x="99" y="74"/>
                </a:cubicBezTo>
                <a:cubicBezTo>
                  <a:pt x="80" y="19"/>
                  <a:pt x="107" y="86"/>
                  <a:pt x="69" y="29"/>
                </a:cubicBezTo>
                <a:cubicBezTo>
                  <a:pt x="64" y="22"/>
                  <a:pt x="54" y="10"/>
                  <a:pt x="61" y="6"/>
                </a:cubicBezTo>
                <a:cubicBezTo>
                  <a:pt x="72" y="0"/>
                  <a:pt x="86" y="11"/>
                  <a:pt x="99" y="13"/>
                </a:cubicBezTo>
                <a:cubicBezTo>
                  <a:pt x="114" y="23"/>
                  <a:pt x="138" y="27"/>
                  <a:pt x="144" y="44"/>
                </a:cubicBezTo>
                <a:cubicBezTo>
                  <a:pt x="163" y="97"/>
                  <a:pt x="169" y="148"/>
                  <a:pt x="182" y="203"/>
                </a:cubicBezTo>
                <a:cubicBezTo>
                  <a:pt x="198" y="178"/>
                  <a:pt x="214" y="162"/>
                  <a:pt x="228" y="135"/>
                </a:cubicBezTo>
                <a:cubicBezTo>
                  <a:pt x="236" y="101"/>
                  <a:pt x="232" y="86"/>
                  <a:pt x="266" y="74"/>
                </a:cubicBezTo>
                <a:cubicBezTo>
                  <a:pt x="271" y="64"/>
                  <a:pt x="277" y="54"/>
                  <a:pt x="281" y="44"/>
                </a:cubicBezTo>
                <a:cubicBezTo>
                  <a:pt x="284" y="37"/>
                  <a:pt x="288" y="13"/>
                  <a:pt x="288" y="21"/>
                </a:cubicBezTo>
                <a:cubicBezTo>
                  <a:pt x="288" y="71"/>
                  <a:pt x="260" y="128"/>
                  <a:pt x="243" y="173"/>
                </a:cubicBezTo>
                <a:cubicBezTo>
                  <a:pt x="239" y="183"/>
                  <a:pt x="224" y="192"/>
                  <a:pt x="228" y="203"/>
                </a:cubicBezTo>
                <a:cubicBezTo>
                  <a:pt x="231" y="211"/>
                  <a:pt x="244" y="199"/>
                  <a:pt x="251" y="195"/>
                </a:cubicBezTo>
                <a:cubicBezTo>
                  <a:pt x="268" y="186"/>
                  <a:pt x="308" y="157"/>
                  <a:pt x="326" y="157"/>
                </a:cubicBezTo>
                <a:cubicBezTo>
                  <a:pt x="335" y="157"/>
                  <a:pt x="311" y="167"/>
                  <a:pt x="304" y="173"/>
                </a:cubicBezTo>
                <a:cubicBezTo>
                  <a:pt x="298" y="178"/>
                  <a:pt x="293" y="182"/>
                  <a:pt x="288" y="188"/>
                </a:cubicBezTo>
                <a:cubicBezTo>
                  <a:pt x="256" y="226"/>
                  <a:pt x="271" y="243"/>
                  <a:pt x="220" y="256"/>
                </a:cubicBezTo>
                <a:cubicBezTo>
                  <a:pt x="181" y="281"/>
                  <a:pt x="177" y="261"/>
                  <a:pt x="137" y="248"/>
                </a:cubicBezTo>
                <a:cubicBezTo>
                  <a:pt x="89" y="232"/>
                  <a:pt x="49" y="199"/>
                  <a:pt x="0" y="188"/>
                </a:cubicBezTo>
                <a:cubicBezTo>
                  <a:pt x="17" y="139"/>
                  <a:pt x="52" y="171"/>
                  <a:pt x="91" y="180"/>
                </a:cubicBezTo>
                <a:cubicBezTo>
                  <a:pt x="133" y="220"/>
                  <a:pt x="73" y="166"/>
                  <a:pt x="137" y="210"/>
                </a:cubicBezTo>
                <a:cubicBezTo>
                  <a:pt x="188" y="245"/>
                  <a:pt x="121" y="212"/>
                  <a:pt x="167" y="233"/>
                </a:cubicBezTo>
                <a:close/>
              </a:path>
            </a:pathLst>
          </a:cu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" name="Freeform 30">
            <a:extLst>
              <a:ext uri="{FF2B5EF4-FFF2-40B4-BE49-F238E27FC236}">
                <a16:creationId xmlns:a16="http://schemas.microsoft.com/office/drawing/2014/main" id="{4B352080-5544-C3F6-66D5-D246A9EF8C6C}"/>
              </a:ext>
            </a:extLst>
          </p:cNvPr>
          <p:cNvSpPr>
            <a:spLocks/>
          </p:cNvSpPr>
          <p:nvPr/>
        </p:nvSpPr>
        <p:spPr bwMode="auto">
          <a:xfrm>
            <a:off x="2819400" y="6400800"/>
            <a:ext cx="531813" cy="446088"/>
          </a:xfrm>
          <a:custGeom>
            <a:avLst/>
            <a:gdLst>
              <a:gd name="T0" fmla="*/ 265113 w 335"/>
              <a:gd name="T1" fmla="*/ 369888 h 281"/>
              <a:gd name="T2" fmla="*/ 157163 w 335"/>
              <a:gd name="T3" fmla="*/ 117475 h 281"/>
              <a:gd name="T4" fmla="*/ 109538 w 335"/>
              <a:gd name="T5" fmla="*/ 46038 h 281"/>
              <a:gd name="T6" fmla="*/ 96838 w 335"/>
              <a:gd name="T7" fmla="*/ 9525 h 281"/>
              <a:gd name="T8" fmla="*/ 157163 w 335"/>
              <a:gd name="T9" fmla="*/ 20638 h 281"/>
              <a:gd name="T10" fmla="*/ 228600 w 335"/>
              <a:gd name="T11" fmla="*/ 69850 h 281"/>
              <a:gd name="T12" fmla="*/ 288925 w 335"/>
              <a:gd name="T13" fmla="*/ 322263 h 281"/>
              <a:gd name="T14" fmla="*/ 361950 w 335"/>
              <a:gd name="T15" fmla="*/ 214313 h 281"/>
              <a:gd name="T16" fmla="*/ 422275 w 335"/>
              <a:gd name="T17" fmla="*/ 117475 h 281"/>
              <a:gd name="T18" fmla="*/ 446088 w 335"/>
              <a:gd name="T19" fmla="*/ 69850 h 281"/>
              <a:gd name="T20" fmla="*/ 457200 w 335"/>
              <a:gd name="T21" fmla="*/ 33338 h 281"/>
              <a:gd name="T22" fmla="*/ 385763 w 335"/>
              <a:gd name="T23" fmla="*/ 274638 h 281"/>
              <a:gd name="T24" fmla="*/ 361950 w 335"/>
              <a:gd name="T25" fmla="*/ 322263 h 281"/>
              <a:gd name="T26" fmla="*/ 398463 w 335"/>
              <a:gd name="T27" fmla="*/ 309563 h 281"/>
              <a:gd name="T28" fmla="*/ 517525 w 335"/>
              <a:gd name="T29" fmla="*/ 249238 h 281"/>
              <a:gd name="T30" fmla="*/ 482600 w 335"/>
              <a:gd name="T31" fmla="*/ 274638 h 281"/>
              <a:gd name="T32" fmla="*/ 457200 w 335"/>
              <a:gd name="T33" fmla="*/ 298450 h 281"/>
              <a:gd name="T34" fmla="*/ 349250 w 335"/>
              <a:gd name="T35" fmla="*/ 406400 h 281"/>
              <a:gd name="T36" fmla="*/ 217488 w 335"/>
              <a:gd name="T37" fmla="*/ 393700 h 281"/>
              <a:gd name="T38" fmla="*/ 0 w 335"/>
              <a:gd name="T39" fmla="*/ 298450 h 281"/>
              <a:gd name="T40" fmla="*/ 144463 w 335"/>
              <a:gd name="T41" fmla="*/ 285750 h 281"/>
              <a:gd name="T42" fmla="*/ 217488 w 335"/>
              <a:gd name="T43" fmla="*/ 333375 h 281"/>
              <a:gd name="T44" fmla="*/ 265113 w 335"/>
              <a:gd name="T45" fmla="*/ 369888 h 28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35" h="281">
                <a:moveTo>
                  <a:pt x="167" y="233"/>
                </a:moveTo>
                <a:cubicBezTo>
                  <a:pt x="157" y="172"/>
                  <a:pt x="144" y="119"/>
                  <a:pt x="99" y="74"/>
                </a:cubicBezTo>
                <a:cubicBezTo>
                  <a:pt x="80" y="19"/>
                  <a:pt x="107" y="86"/>
                  <a:pt x="69" y="29"/>
                </a:cubicBezTo>
                <a:cubicBezTo>
                  <a:pt x="64" y="22"/>
                  <a:pt x="54" y="10"/>
                  <a:pt x="61" y="6"/>
                </a:cubicBezTo>
                <a:cubicBezTo>
                  <a:pt x="72" y="0"/>
                  <a:pt x="86" y="11"/>
                  <a:pt x="99" y="13"/>
                </a:cubicBezTo>
                <a:cubicBezTo>
                  <a:pt x="114" y="23"/>
                  <a:pt x="138" y="27"/>
                  <a:pt x="144" y="44"/>
                </a:cubicBezTo>
                <a:cubicBezTo>
                  <a:pt x="163" y="97"/>
                  <a:pt x="169" y="148"/>
                  <a:pt x="182" y="203"/>
                </a:cubicBezTo>
                <a:cubicBezTo>
                  <a:pt x="198" y="178"/>
                  <a:pt x="214" y="162"/>
                  <a:pt x="228" y="135"/>
                </a:cubicBezTo>
                <a:cubicBezTo>
                  <a:pt x="236" y="101"/>
                  <a:pt x="232" y="86"/>
                  <a:pt x="266" y="74"/>
                </a:cubicBezTo>
                <a:cubicBezTo>
                  <a:pt x="271" y="64"/>
                  <a:pt x="277" y="54"/>
                  <a:pt x="281" y="44"/>
                </a:cubicBezTo>
                <a:cubicBezTo>
                  <a:pt x="284" y="37"/>
                  <a:pt x="288" y="13"/>
                  <a:pt x="288" y="21"/>
                </a:cubicBezTo>
                <a:cubicBezTo>
                  <a:pt x="288" y="71"/>
                  <a:pt x="260" y="128"/>
                  <a:pt x="243" y="173"/>
                </a:cubicBezTo>
                <a:cubicBezTo>
                  <a:pt x="239" y="183"/>
                  <a:pt x="224" y="192"/>
                  <a:pt x="228" y="203"/>
                </a:cubicBezTo>
                <a:cubicBezTo>
                  <a:pt x="231" y="211"/>
                  <a:pt x="244" y="199"/>
                  <a:pt x="251" y="195"/>
                </a:cubicBezTo>
                <a:cubicBezTo>
                  <a:pt x="268" y="186"/>
                  <a:pt x="308" y="157"/>
                  <a:pt x="326" y="157"/>
                </a:cubicBezTo>
                <a:cubicBezTo>
                  <a:pt x="335" y="157"/>
                  <a:pt x="311" y="167"/>
                  <a:pt x="304" y="173"/>
                </a:cubicBezTo>
                <a:cubicBezTo>
                  <a:pt x="298" y="178"/>
                  <a:pt x="293" y="182"/>
                  <a:pt x="288" y="188"/>
                </a:cubicBezTo>
                <a:cubicBezTo>
                  <a:pt x="256" y="226"/>
                  <a:pt x="271" y="243"/>
                  <a:pt x="220" y="256"/>
                </a:cubicBezTo>
                <a:cubicBezTo>
                  <a:pt x="181" y="281"/>
                  <a:pt x="177" y="261"/>
                  <a:pt x="137" y="248"/>
                </a:cubicBezTo>
                <a:cubicBezTo>
                  <a:pt x="89" y="232"/>
                  <a:pt x="49" y="199"/>
                  <a:pt x="0" y="188"/>
                </a:cubicBezTo>
                <a:cubicBezTo>
                  <a:pt x="17" y="139"/>
                  <a:pt x="52" y="171"/>
                  <a:pt x="91" y="180"/>
                </a:cubicBezTo>
                <a:cubicBezTo>
                  <a:pt x="133" y="220"/>
                  <a:pt x="73" y="166"/>
                  <a:pt x="137" y="210"/>
                </a:cubicBezTo>
                <a:cubicBezTo>
                  <a:pt x="188" y="245"/>
                  <a:pt x="121" y="212"/>
                  <a:pt x="167" y="233"/>
                </a:cubicBezTo>
                <a:close/>
              </a:path>
            </a:pathLst>
          </a:cu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" name="Freeform 31">
            <a:extLst>
              <a:ext uri="{FF2B5EF4-FFF2-40B4-BE49-F238E27FC236}">
                <a16:creationId xmlns:a16="http://schemas.microsoft.com/office/drawing/2014/main" id="{C053E081-3A9D-E0AC-447D-235F82A594EA}"/>
              </a:ext>
            </a:extLst>
          </p:cNvPr>
          <p:cNvSpPr>
            <a:spLocks/>
          </p:cNvSpPr>
          <p:nvPr/>
        </p:nvSpPr>
        <p:spPr bwMode="auto">
          <a:xfrm>
            <a:off x="8262938" y="6096000"/>
            <a:ext cx="881062" cy="466725"/>
          </a:xfrm>
          <a:custGeom>
            <a:avLst/>
            <a:gdLst>
              <a:gd name="T0" fmla="*/ 180975 w 555"/>
              <a:gd name="T1" fmla="*/ 455613 h 294"/>
              <a:gd name="T2" fmla="*/ 673100 w 555"/>
              <a:gd name="T3" fmla="*/ 420688 h 294"/>
              <a:gd name="T4" fmla="*/ 866775 w 555"/>
              <a:gd name="T5" fmla="*/ 431800 h 294"/>
              <a:gd name="T6" fmla="*/ 830262 w 555"/>
              <a:gd name="T7" fmla="*/ 407988 h 294"/>
              <a:gd name="T8" fmla="*/ 793750 w 555"/>
              <a:gd name="T9" fmla="*/ 396875 h 294"/>
              <a:gd name="T10" fmla="*/ 661987 w 555"/>
              <a:gd name="T11" fmla="*/ 347663 h 294"/>
              <a:gd name="T12" fmla="*/ 554037 w 555"/>
              <a:gd name="T13" fmla="*/ 360363 h 294"/>
              <a:gd name="T14" fmla="*/ 541337 w 555"/>
              <a:gd name="T15" fmla="*/ 179388 h 294"/>
              <a:gd name="T16" fmla="*/ 396875 w 555"/>
              <a:gd name="T17" fmla="*/ 11113 h 294"/>
              <a:gd name="T18" fmla="*/ 433387 w 555"/>
              <a:gd name="T19" fmla="*/ 47625 h 294"/>
              <a:gd name="T20" fmla="*/ 433387 w 555"/>
              <a:gd name="T21" fmla="*/ 300038 h 294"/>
              <a:gd name="T22" fmla="*/ 396875 w 555"/>
              <a:gd name="T23" fmla="*/ 252413 h 294"/>
              <a:gd name="T24" fmla="*/ 385762 w 555"/>
              <a:gd name="T25" fmla="*/ 215900 h 294"/>
              <a:gd name="T26" fmla="*/ 325437 w 555"/>
              <a:gd name="T27" fmla="*/ 168275 h 294"/>
              <a:gd name="T28" fmla="*/ 241300 w 555"/>
              <a:gd name="T29" fmla="*/ 95250 h 294"/>
              <a:gd name="T30" fmla="*/ 288925 w 555"/>
              <a:gd name="T31" fmla="*/ 168275 h 294"/>
              <a:gd name="T32" fmla="*/ 336550 w 555"/>
              <a:gd name="T33" fmla="*/ 300038 h 294"/>
              <a:gd name="T34" fmla="*/ 215900 w 555"/>
              <a:gd name="T35" fmla="*/ 311150 h 294"/>
              <a:gd name="T36" fmla="*/ 168275 w 555"/>
              <a:gd name="T37" fmla="*/ 192088 h 294"/>
              <a:gd name="T38" fmla="*/ 131762 w 555"/>
              <a:gd name="T39" fmla="*/ 323850 h 294"/>
              <a:gd name="T40" fmla="*/ 0 w 555"/>
              <a:gd name="T41" fmla="*/ 396875 h 294"/>
              <a:gd name="T42" fmla="*/ 12700 w 555"/>
              <a:gd name="T43" fmla="*/ 431800 h 294"/>
              <a:gd name="T44" fmla="*/ 47625 w 555"/>
              <a:gd name="T45" fmla="*/ 407988 h 294"/>
              <a:gd name="T46" fmla="*/ 131762 w 555"/>
              <a:gd name="T47" fmla="*/ 384175 h 294"/>
              <a:gd name="T48" fmla="*/ 180975 w 555"/>
              <a:gd name="T49" fmla="*/ 396875 h 294"/>
              <a:gd name="T50" fmla="*/ 192087 w 555"/>
              <a:gd name="T51" fmla="*/ 431800 h 294"/>
              <a:gd name="T52" fmla="*/ 228600 w 555"/>
              <a:gd name="T53" fmla="*/ 444500 h 294"/>
              <a:gd name="T54" fmla="*/ 180975 w 555"/>
              <a:gd name="T55" fmla="*/ 455613 h 29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55" h="294">
                <a:moveTo>
                  <a:pt x="114" y="287"/>
                </a:moveTo>
                <a:cubicBezTo>
                  <a:pt x="336" y="281"/>
                  <a:pt x="302" y="294"/>
                  <a:pt x="424" y="265"/>
                </a:cubicBezTo>
                <a:cubicBezTo>
                  <a:pt x="465" y="267"/>
                  <a:pt x="505" y="275"/>
                  <a:pt x="546" y="272"/>
                </a:cubicBezTo>
                <a:cubicBezTo>
                  <a:pt x="555" y="271"/>
                  <a:pt x="531" y="261"/>
                  <a:pt x="523" y="257"/>
                </a:cubicBezTo>
                <a:cubicBezTo>
                  <a:pt x="516" y="254"/>
                  <a:pt x="508" y="253"/>
                  <a:pt x="500" y="250"/>
                </a:cubicBezTo>
                <a:cubicBezTo>
                  <a:pt x="471" y="240"/>
                  <a:pt x="446" y="227"/>
                  <a:pt x="417" y="219"/>
                </a:cubicBezTo>
                <a:cubicBezTo>
                  <a:pt x="394" y="222"/>
                  <a:pt x="362" y="246"/>
                  <a:pt x="349" y="227"/>
                </a:cubicBezTo>
                <a:cubicBezTo>
                  <a:pt x="327" y="196"/>
                  <a:pt x="350" y="150"/>
                  <a:pt x="341" y="113"/>
                </a:cubicBezTo>
                <a:cubicBezTo>
                  <a:pt x="333" y="80"/>
                  <a:pt x="270" y="26"/>
                  <a:pt x="250" y="7"/>
                </a:cubicBezTo>
                <a:cubicBezTo>
                  <a:pt x="242" y="0"/>
                  <a:pt x="273" y="30"/>
                  <a:pt x="273" y="30"/>
                </a:cubicBezTo>
                <a:cubicBezTo>
                  <a:pt x="292" y="90"/>
                  <a:pt x="285" y="127"/>
                  <a:pt x="273" y="189"/>
                </a:cubicBezTo>
                <a:cubicBezTo>
                  <a:pt x="265" y="179"/>
                  <a:pt x="256" y="170"/>
                  <a:pt x="250" y="159"/>
                </a:cubicBezTo>
                <a:cubicBezTo>
                  <a:pt x="246" y="152"/>
                  <a:pt x="247" y="143"/>
                  <a:pt x="243" y="136"/>
                </a:cubicBezTo>
                <a:cubicBezTo>
                  <a:pt x="236" y="124"/>
                  <a:pt x="214" y="114"/>
                  <a:pt x="205" y="106"/>
                </a:cubicBezTo>
                <a:cubicBezTo>
                  <a:pt x="183" y="88"/>
                  <a:pt x="180" y="70"/>
                  <a:pt x="152" y="60"/>
                </a:cubicBezTo>
                <a:cubicBezTo>
                  <a:pt x="160" y="76"/>
                  <a:pt x="174" y="90"/>
                  <a:pt x="182" y="106"/>
                </a:cubicBezTo>
                <a:cubicBezTo>
                  <a:pt x="196" y="134"/>
                  <a:pt x="194" y="161"/>
                  <a:pt x="212" y="189"/>
                </a:cubicBezTo>
                <a:cubicBezTo>
                  <a:pt x="157" y="207"/>
                  <a:pt x="182" y="208"/>
                  <a:pt x="136" y="196"/>
                </a:cubicBezTo>
                <a:cubicBezTo>
                  <a:pt x="119" y="171"/>
                  <a:pt x="114" y="150"/>
                  <a:pt x="106" y="121"/>
                </a:cubicBezTo>
                <a:cubicBezTo>
                  <a:pt x="87" y="149"/>
                  <a:pt x="73" y="170"/>
                  <a:pt x="83" y="204"/>
                </a:cubicBezTo>
                <a:cubicBezTo>
                  <a:pt x="55" y="223"/>
                  <a:pt x="23" y="225"/>
                  <a:pt x="0" y="250"/>
                </a:cubicBezTo>
                <a:cubicBezTo>
                  <a:pt x="3" y="257"/>
                  <a:pt x="0" y="270"/>
                  <a:pt x="8" y="272"/>
                </a:cubicBezTo>
                <a:cubicBezTo>
                  <a:pt x="17" y="274"/>
                  <a:pt x="22" y="261"/>
                  <a:pt x="30" y="257"/>
                </a:cubicBezTo>
                <a:cubicBezTo>
                  <a:pt x="36" y="254"/>
                  <a:pt x="81" y="243"/>
                  <a:pt x="83" y="242"/>
                </a:cubicBezTo>
                <a:cubicBezTo>
                  <a:pt x="93" y="245"/>
                  <a:pt x="106" y="243"/>
                  <a:pt x="114" y="250"/>
                </a:cubicBezTo>
                <a:cubicBezTo>
                  <a:pt x="120" y="255"/>
                  <a:pt x="116" y="267"/>
                  <a:pt x="121" y="272"/>
                </a:cubicBezTo>
                <a:cubicBezTo>
                  <a:pt x="127" y="278"/>
                  <a:pt x="136" y="277"/>
                  <a:pt x="144" y="280"/>
                </a:cubicBezTo>
                <a:cubicBezTo>
                  <a:pt x="119" y="288"/>
                  <a:pt x="129" y="287"/>
                  <a:pt x="114" y="287"/>
                </a:cubicBezTo>
                <a:close/>
              </a:path>
            </a:pathLst>
          </a:cu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" name="Oval 32">
            <a:extLst>
              <a:ext uri="{FF2B5EF4-FFF2-40B4-BE49-F238E27FC236}">
                <a16:creationId xmlns:a16="http://schemas.microsoft.com/office/drawing/2014/main" id="{9B669EE6-D095-4136-BF7E-32405DA1C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00" y="304800"/>
            <a:ext cx="1447800" cy="1371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064" name="Freeform 33">
            <a:extLst>
              <a:ext uri="{FF2B5EF4-FFF2-40B4-BE49-F238E27FC236}">
                <a16:creationId xmlns:a16="http://schemas.microsoft.com/office/drawing/2014/main" id="{4F324A01-EB72-A770-A661-44E30CD9DFDF}"/>
              </a:ext>
            </a:extLst>
          </p:cNvPr>
          <p:cNvSpPr>
            <a:spLocks/>
          </p:cNvSpPr>
          <p:nvPr/>
        </p:nvSpPr>
        <p:spPr bwMode="auto">
          <a:xfrm>
            <a:off x="76200" y="6324600"/>
            <a:ext cx="881063" cy="466725"/>
          </a:xfrm>
          <a:custGeom>
            <a:avLst/>
            <a:gdLst>
              <a:gd name="T0" fmla="*/ 180975 w 555"/>
              <a:gd name="T1" fmla="*/ 455613 h 294"/>
              <a:gd name="T2" fmla="*/ 673100 w 555"/>
              <a:gd name="T3" fmla="*/ 420688 h 294"/>
              <a:gd name="T4" fmla="*/ 866775 w 555"/>
              <a:gd name="T5" fmla="*/ 431800 h 294"/>
              <a:gd name="T6" fmla="*/ 830263 w 555"/>
              <a:gd name="T7" fmla="*/ 407988 h 294"/>
              <a:gd name="T8" fmla="*/ 793750 w 555"/>
              <a:gd name="T9" fmla="*/ 396875 h 294"/>
              <a:gd name="T10" fmla="*/ 661988 w 555"/>
              <a:gd name="T11" fmla="*/ 347663 h 294"/>
              <a:gd name="T12" fmla="*/ 554038 w 555"/>
              <a:gd name="T13" fmla="*/ 360363 h 294"/>
              <a:gd name="T14" fmla="*/ 541338 w 555"/>
              <a:gd name="T15" fmla="*/ 179388 h 294"/>
              <a:gd name="T16" fmla="*/ 396875 w 555"/>
              <a:gd name="T17" fmla="*/ 11113 h 294"/>
              <a:gd name="T18" fmla="*/ 433388 w 555"/>
              <a:gd name="T19" fmla="*/ 47625 h 294"/>
              <a:gd name="T20" fmla="*/ 433388 w 555"/>
              <a:gd name="T21" fmla="*/ 300038 h 294"/>
              <a:gd name="T22" fmla="*/ 396875 w 555"/>
              <a:gd name="T23" fmla="*/ 252413 h 294"/>
              <a:gd name="T24" fmla="*/ 385763 w 555"/>
              <a:gd name="T25" fmla="*/ 215900 h 294"/>
              <a:gd name="T26" fmla="*/ 325438 w 555"/>
              <a:gd name="T27" fmla="*/ 168275 h 294"/>
              <a:gd name="T28" fmla="*/ 241300 w 555"/>
              <a:gd name="T29" fmla="*/ 95250 h 294"/>
              <a:gd name="T30" fmla="*/ 288925 w 555"/>
              <a:gd name="T31" fmla="*/ 168275 h 294"/>
              <a:gd name="T32" fmla="*/ 336550 w 555"/>
              <a:gd name="T33" fmla="*/ 300038 h 294"/>
              <a:gd name="T34" fmla="*/ 215900 w 555"/>
              <a:gd name="T35" fmla="*/ 311150 h 294"/>
              <a:gd name="T36" fmla="*/ 168275 w 555"/>
              <a:gd name="T37" fmla="*/ 192088 h 294"/>
              <a:gd name="T38" fmla="*/ 131763 w 555"/>
              <a:gd name="T39" fmla="*/ 323850 h 294"/>
              <a:gd name="T40" fmla="*/ 0 w 555"/>
              <a:gd name="T41" fmla="*/ 396875 h 294"/>
              <a:gd name="T42" fmla="*/ 12700 w 555"/>
              <a:gd name="T43" fmla="*/ 431800 h 294"/>
              <a:gd name="T44" fmla="*/ 47625 w 555"/>
              <a:gd name="T45" fmla="*/ 407988 h 294"/>
              <a:gd name="T46" fmla="*/ 131763 w 555"/>
              <a:gd name="T47" fmla="*/ 384175 h 294"/>
              <a:gd name="T48" fmla="*/ 180975 w 555"/>
              <a:gd name="T49" fmla="*/ 396875 h 294"/>
              <a:gd name="T50" fmla="*/ 192088 w 555"/>
              <a:gd name="T51" fmla="*/ 431800 h 294"/>
              <a:gd name="T52" fmla="*/ 228600 w 555"/>
              <a:gd name="T53" fmla="*/ 444500 h 294"/>
              <a:gd name="T54" fmla="*/ 180975 w 555"/>
              <a:gd name="T55" fmla="*/ 455613 h 29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55" h="294">
                <a:moveTo>
                  <a:pt x="114" y="287"/>
                </a:moveTo>
                <a:cubicBezTo>
                  <a:pt x="336" y="281"/>
                  <a:pt x="302" y="294"/>
                  <a:pt x="424" y="265"/>
                </a:cubicBezTo>
                <a:cubicBezTo>
                  <a:pt x="465" y="267"/>
                  <a:pt x="505" y="275"/>
                  <a:pt x="546" y="272"/>
                </a:cubicBezTo>
                <a:cubicBezTo>
                  <a:pt x="555" y="271"/>
                  <a:pt x="531" y="261"/>
                  <a:pt x="523" y="257"/>
                </a:cubicBezTo>
                <a:cubicBezTo>
                  <a:pt x="516" y="254"/>
                  <a:pt x="508" y="253"/>
                  <a:pt x="500" y="250"/>
                </a:cubicBezTo>
                <a:cubicBezTo>
                  <a:pt x="471" y="240"/>
                  <a:pt x="446" y="227"/>
                  <a:pt x="417" y="219"/>
                </a:cubicBezTo>
                <a:cubicBezTo>
                  <a:pt x="394" y="222"/>
                  <a:pt x="362" y="246"/>
                  <a:pt x="349" y="227"/>
                </a:cubicBezTo>
                <a:cubicBezTo>
                  <a:pt x="327" y="196"/>
                  <a:pt x="350" y="150"/>
                  <a:pt x="341" y="113"/>
                </a:cubicBezTo>
                <a:cubicBezTo>
                  <a:pt x="333" y="80"/>
                  <a:pt x="270" y="26"/>
                  <a:pt x="250" y="7"/>
                </a:cubicBezTo>
                <a:cubicBezTo>
                  <a:pt x="242" y="0"/>
                  <a:pt x="273" y="30"/>
                  <a:pt x="273" y="30"/>
                </a:cubicBezTo>
                <a:cubicBezTo>
                  <a:pt x="292" y="90"/>
                  <a:pt x="285" y="127"/>
                  <a:pt x="273" y="189"/>
                </a:cubicBezTo>
                <a:cubicBezTo>
                  <a:pt x="265" y="179"/>
                  <a:pt x="256" y="170"/>
                  <a:pt x="250" y="159"/>
                </a:cubicBezTo>
                <a:cubicBezTo>
                  <a:pt x="246" y="152"/>
                  <a:pt x="247" y="143"/>
                  <a:pt x="243" y="136"/>
                </a:cubicBezTo>
                <a:cubicBezTo>
                  <a:pt x="236" y="124"/>
                  <a:pt x="214" y="114"/>
                  <a:pt x="205" y="106"/>
                </a:cubicBezTo>
                <a:cubicBezTo>
                  <a:pt x="183" y="88"/>
                  <a:pt x="180" y="70"/>
                  <a:pt x="152" y="60"/>
                </a:cubicBezTo>
                <a:cubicBezTo>
                  <a:pt x="160" y="76"/>
                  <a:pt x="174" y="90"/>
                  <a:pt x="182" y="106"/>
                </a:cubicBezTo>
                <a:cubicBezTo>
                  <a:pt x="196" y="134"/>
                  <a:pt x="194" y="161"/>
                  <a:pt x="212" y="189"/>
                </a:cubicBezTo>
                <a:cubicBezTo>
                  <a:pt x="157" y="207"/>
                  <a:pt x="182" y="208"/>
                  <a:pt x="136" y="196"/>
                </a:cubicBezTo>
                <a:cubicBezTo>
                  <a:pt x="119" y="171"/>
                  <a:pt x="114" y="150"/>
                  <a:pt x="106" y="121"/>
                </a:cubicBezTo>
                <a:cubicBezTo>
                  <a:pt x="87" y="149"/>
                  <a:pt x="73" y="170"/>
                  <a:pt x="83" y="204"/>
                </a:cubicBezTo>
                <a:cubicBezTo>
                  <a:pt x="55" y="223"/>
                  <a:pt x="23" y="225"/>
                  <a:pt x="0" y="250"/>
                </a:cubicBezTo>
                <a:cubicBezTo>
                  <a:pt x="3" y="257"/>
                  <a:pt x="0" y="270"/>
                  <a:pt x="8" y="272"/>
                </a:cubicBezTo>
                <a:cubicBezTo>
                  <a:pt x="17" y="274"/>
                  <a:pt x="22" y="261"/>
                  <a:pt x="30" y="257"/>
                </a:cubicBezTo>
                <a:cubicBezTo>
                  <a:pt x="36" y="254"/>
                  <a:pt x="81" y="243"/>
                  <a:pt x="83" y="242"/>
                </a:cubicBezTo>
                <a:cubicBezTo>
                  <a:pt x="93" y="245"/>
                  <a:pt x="106" y="243"/>
                  <a:pt x="114" y="250"/>
                </a:cubicBezTo>
                <a:cubicBezTo>
                  <a:pt x="120" y="255"/>
                  <a:pt x="116" y="267"/>
                  <a:pt x="121" y="272"/>
                </a:cubicBezTo>
                <a:cubicBezTo>
                  <a:pt x="127" y="278"/>
                  <a:pt x="136" y="277"/>
                  <a:pt x="144" y="280"/>
                </a:cubicBezTo>
                <a:cubicBezTo>
                  <a:pt x="119" y="288"/>
                  <a:pt x="129" y="287"/>
                  <a:pt x="114" y="287"/>
                </a:cubicBezTo>
                <a:close/>
              </a:path>
            </a:pathLst>
          </a:cu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" name="Text Box 34">
            <a:extLst>
              <a:ext uri="{FF2B5EF4-FFF2-40B4-BE49-F238E27FC236}">
                <a16:creationId xmlns:a16="http://schemas.microsoft.com/office/drawing/2014/main" id="{F7511ECE-2160-AF1A-0C8F-70B52AD5D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409825"/>
            <a:ext cx="755957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3333FF"/>
                </a:solidFill>
              </a:rPr>
              <a:t>TRƯỜNG MẦM NON HOA TRẠNG NGUYÊN</a:t>
            </a:r>
          </a:p>
          <a:p>
            <a:pPr eaLnBrk="1" hangingPunct="1"/>
            <a:r>
              <a:rPr lang="en-US" altLang="vi-VN" sz="2800" b="1">
                <a:solidFill>
                  <a:srgbClr val="3333FF"/>
                </a:solidFill>
              </a:rPr>
              <a:t>ĐỀ TÀI : VẼ GÀ MÁI</a:t>
            </a:r>
          </a:p>
          <a:p>
            <a:pPr eaLnBrk="1" hangingPunct="1"/>
            <a:endParaRPr lang="en-US" altLang="vi-VN" sz="2800" b="1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J0201">
            <a:extLst>
              <a:ext uri="{FF2B5EF4-FFF2-40B4-BE49-F238E27FC236}">
                <a16:creationId xmlns:a16="http://schemas.microsoft.com/office/drawing/2014/main" id="{4E26C870-9CD6-D593-06F1-AA47294D8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5">
            <a:extLst>
              <a:ext uri="{FF2B5EF4-FFF2-40B4-BE49-F238E27FC236}">
                <a16:creationId xmlns:a16="http://schemas.microsoft.com/office/drawing/2014/main" id="{D472FB21-6D0A-A0B4-CB43-669A765BB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617788"/>
            <a:ext cx="65468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 b="1">
                <a:solidFill>
                  <a:srgbClr val="0000FF"/>
                </a:solidFill>
              </a:rPr>
              <a:t>TRANH NÀO ĐẸP NHẤT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inhnen2">
            <a:extLst>
              <a:ext uri="{FF2B5EF4-FFF2-40B4-BE49-F238E27FC236}">
                <a16:creationId xmlns:a16="http://schemas.microsoft.com/office/drawing/2014/main" id="{B40C4F43-EB42-6AE6-3A59-C3B803748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5">
            <a:extLst>
              <a:ext uri="{FF2B5EF4-FFF2-40B4-BE49-F238E27FC236}">
                <a16:creationId xmlns:a16="http://schemas.microsoft.com/office/drawing/2014/main" id="{050F5734-284C-95EA-D01E-B1885E0E7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808038"/>
            <a:ext cx="61118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>
                <a:solidFill>
                  <a:srgbClr val="CC0099"/>
                </a:solidFill>
              </a:rPr>
              <a:t>KHÁM PHÁ CHỦ ĐỀ</a:t>
            </a:r>
            <a:r>
              <a:rPr lang="en-US" altLang="vi-VN" b="1">
                <a:solidFill>
                  <a:srgbClr val="CC0099"/>
                </a:solidFill>
              </a:rPr>
              <a:t> :</a:t>
            </a:r>
          </a:p>
        </p:txBody>
      </p:sp>
      <p:sp>
        <p:nvSpPr>
          <p:cNvPr id="3076" name="Text Box 6">
            <a:extLst>
              <a:ext uri="{FF2B5EF4-FFF2-40B4-BE49-F238E27FC236}">
                <a16:creationId xmlns:a16="http://schemas.microsoft.com/office/drawing/2014/main" id="{FB7F8994-3088-01C5-78AF-B39F627E8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1893888"/>
            <a:ext cx="70786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FF3300"/>
                </a:solidFill>
              </a:rPr>
              <a:t>HÁT GÀ TRỐNG MÈO CON VÀ CÚN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HP027">
            <a:extLst>
              <a:ext uri="{FF2B5EF4-FFF2-40B4-BE49-F238E27FC236}">
                <a16:creationId xmlns:a16="http://schemas.microsoft.com/office/drawing/2014/main" id="{2F215B3E-0B8E-B810-F56C-8E7EACFD0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48593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7" descr="ANd9GcTUh5B0slgDZ3gwUx3FdjR8oBjkRUUZPYEIer8pV4__V6B_4TMlLbDzJuZ4HQ">
            <a:extLst>
              <a:ext uri="{FF2B5EF4-FFF2-40B4-BE49-F238E27FC236}">
                <a16:creationId xmlns:a16="http://schemas.microsoft.com/office/drawing/2014/main" id="{4A723442-69AA-FFC6-DFB6-321FA2D85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05200"/>
            <a:ext cx="4876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 descr="1340277734_090920142608-578-572">
            <a:extLst>
              <a:ext uri="{FF2B5EF4-FFF2-40B4-BE49-F238E27FC236}">
                <a16:creationId xmlns:a16="http://schemas.microsoft.com/office/drawing/2014/main" id="{4E7E8CCD-7162-A2A2-FDAB-BFE89F2A8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343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ga20">
            <a:extLst>
              <a:ext uri="{FF2B5EF4-FFF2-40B4-BE49-F238E27FC236}">
                <a16:creationId xmlns:a16="http://schemas.microsoft.com/office/drawing/2014/main" id="{7CF10CC0-B12D-1504-C259-214933BC3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12bmemory.tk  http://wallcoo.net/animal/duck-chicken/m01/da033070s.jpg">
            <a:hlinkClick r:id="rId2"/>
            <a:extLst>
              <a:ext uri="{FF2B5EF4-FFF2-40B4-BE49-F238E27FC236}">
                <a16:creationId xmlns:a16="http://schemas.microsoft.com/office/drawing/2014/main" id="{753D6073-3E08-60CA-810D-EE2C5559C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39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inhnen2">
            <a:extLst>
              <a:ext uri="{FF2B5EF4-FFF2-40B4-BE49-F238E27FC236}">
                <a16:creationId xmlns:a16="http://schemas.microsoft.com/office/drawing/2014/main" id="{5A016ED9-4D0E-D384-CDE3-816D2D3A5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>
            <a:extLst>
              <a:ext uri="{FF2B5EF4-FFF2-40B4-BE49-F238E27FC236}">
                <a16:creationId xmlns:a16="http://schemas.microsoft.com/office/drawing/2014/main" id="{0F910C8B-6152-0479-D53E-01957E40C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438400"/>
            <a:ext cx="63563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400" b="1">
                <a:solidFill>
                  <a:srgbClr val="CC0099"/>
                </a:solidFill>
              </a:rPr>
              <a:t>QUAN SÁT TRANH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FF0459D-A83C-5FA8-4086-A01BBDEF4F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507163"/>
          </a:xfrm>
          <a:solidFill>
            <a:srgbClr val="E4F6A0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vi-VN" altLang="vi-VN" b="1">
              <a:solidFill>
                <a:srgbClr val="CC0099"/>
              </a:solidFill>
            </a:endParaRPr>
          </a:p>
        </p:txBody>
      </p:sp>
      <p:sp>
        <p:nvSpPr>
          <p:cNvPr id="7171" name="Freeform 3">
            <a:extLst>
              <a:ext uri="{FF2B5EF4-FFF2-40B4-BE49-F238E27FC236}">
                <a16:creationId xmlns:a16="http://schemas.microsoft.com/office/drawing/2014/main" id="{03D481C8-1FAF-20BD-C494-5E3F63541A18}"/>
              </a:ext>
            </a:extLst>
          </p:cNvPr>
          <p:cNvSpPr>
            <a:spLocks/>
          </p:cNvSpPr>
          <p:nvPr/>
        </p:nvSpPr>
        <p:spPr bwMode="auto">
          <a:xfrm>
            <a:off x="4572000" y="1752600"/>
            <a:ext cx="5040313" cy="3498850"/>
          </a:xfrm>
          <a:custGeom>
            <a:avLst/>
            <a:gdLst>
              <a:gd name="T0" fmla="*/ 417513 w 3175"/>
              <a:gd name="T1" fmla="*/ 2563813 h 2204"/>
              <a:gd name="T2" fmla="*/ 476250 w 3175"/>
              <a:gd name="T3" fmla="*/ 1689100 h 2204"/>
              <a:gd name="T4" fmla="*/ 457200 w 3175"/>
              <a:gd name="T5" fmla="*/ 814388 h 2204"/>
              <a:gd name="T6" fmla="*/ 338138 w 3175"/>
              <a:gd name="T7" fmla="*/ 774700 h 2204"/>
              <a:gd name="T8" fmla="*/ 0 w 3175"/>
              <a:gd name="T9" fmla="*/ 735013 h 2204"/>
              <a:gd name="T10" fmla="*/ 298450 w 3175"/>
              <a:gd name="T11" fmla="*/ 557213 h 2204"/>
              <a:gd name="T12" fmla="*/ 715963 w 3175"/>
              <a:gd name="T13" fmla="*/ 396875 h 2204"/>
              <a:gd name="T14" fmla="*/ 954088 w 3175"/>
              <a:gd name="T15" fmla="*/ 258763 h 2204"/>
              <a:gd name="T16" fmla="*/ 1133475 w 3175"/>
              <a:gd name="T17" fmla="*/ 158750 h 2204"/>
              <a:gd name="T18" fmla="*/ 1350963 w 3175"/>
              <a:gd name="T19" fmla="*/ 79375 h 2204"/>
              <a:gd name="T20" fmla="*/ 1630363 w 3175"/>
              <a:gd name="T21" fmla="*/ 0 h 2204"/>
              <a:gd name="T22" fmla="*/ 3160713 w 3175"/>
              <a:gd name="T23" fmla="*/ 19050 h 2204"/>
              <a:gd name="T24" fmla="*/ 3240088 w 3175"/>
              <a:gd name="T25" fmla="*/ 158750 h 2204"/>
              <a:gd name="T26" fmla="*/ 3617913 w 3175"/>
              <a:gd name="T27" fmla="*/ 576263 h 2204"/>
              <a:gd name="T28" fmla="*/ 3676650 w 3175"/>
              <a:gd name="T29" fmla="*/ 615950 h 2204"/>
              <a:gd name="T30" fmla="*/ 3736975 w 3175"/>
              <a:gd name="T31" fmla="*/ 636588 h 2204"/>
              <a:gd name="T32" fmla="*/ 3856038 w 3175"/>
              <a:gd name="T33" fmla="*/ 715963 h 2204"/>
              <a:gd name="T34" fmla="*/ 3379788 w 3175"/>
              <a:gd name="T35" fmla="*/ 774700 h 2204"/>
              <a:gd name="T36" fmla="*/ 417513 w 3175"/>
              <a:gd name="T37" fmla="*/ 2563813 h 220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175" h="2204">
                <a:moveTo>
                  <a:pt x="263" y="1615"/>
                </a:moveTo>
                <a:cubicBezTo>
                  <a:pt x="275" y="1431"/>
                  <a:pt x="290" y="1248"/>
                  <a:pt x="300" y="1064"/>
                </a:cubicBezTo>
                <a:cubicBezTo>
                  <a:pt x="296" y="880"/>
                  <a:pt x="304" y="696"/>
                  <a:pt x="288" y="513"/>
                </a:cubicBezTo>
                <a:cubicBezTo>
                  <a:pt x="286" y="487"/>
                  <a:pt x="238" y="496"/>
                  <a:pt x="213" y="488"/>
                </a:cubicBezTo>
                <a:cubicBezTo>
                  <a:pt x="126" y="459"/>
                  <a:pt x="160" y="475"/>
                  <a:pt x="0" y="463"/>
                </a:cubicBezTo>
                <a:cubicBezTo>
                  <a:pt x="27" y="380"/>
                  <a:pt x="112" y="375"/>
                  <a:pt x="188" y="351"/>
                </a:cubicBezTo>
                <a:cubicBezTo>
                  <a:pt x="257" y="280"/>
                  <a:pt x="369" y="296"/>
                  <a:pt x="451" y="250"/>
                </a:cubicBezTo>
                <a:cubicBezTo>
                  <a:pt x="507" y="219"/>
                  <a:pt x="541" y="182"/>
                  <a:pt x="601" y="163"/>
                </a:cubicBezTo>
                <a:cubicBezTo>
                  <a:pt x="724" y="40"/>
                  <a:pt x="525" y="228"/>
                  <a:pt x="714" y="100"/>
                </a:cubicBezTo>
                <a:cubicBezTo>
                  <a:pt x="762" y="67"/>
                  <a:pt x="794" y="66"/>
                  <a:pt x="851" y="50"/>
                </a:cubicBezTo>
                <a:cubicBezTo>
                  <a:pt x="913" y="33"/>
                  <a:pt x="964" y="12"/>
                  <a:pt x="1027" y="0"/>
                </a:cubicBezTo>
                <a:cubicBezTo>
                  <a:pt x="1348" y="4"/>
                  <a:pt x="1670" y="0"/>
                  <a:pt x="1991" y="12"/>
                </a:cubicBezTo>
                <a:cubicBezTo>
                  <a:pt x="2043" y="14"/>
                  <a:pt x="2029" y="73"/>
                  <a:pt x="2041" y="100"/>
                </a:cubicBezTo>
                <a:cubicBezTo>
                  <a:pt x="2085" y="196"/>
                  <a:pt x="2174" y="330"/>
                  <a:pt x="2279" y="363"/>
                </a:cubicBezTo>
                <a:cubicBezTo>
                  <a:pt x="2291" y="371"/>
                  <a:pt x="2303" y="381"/>
                  <a:pt x="2316" y="388"/>
                </a:cubicBezTo>
                <a:cubicBezTo>
                  <a:pt x="2328" y="394"/>
                  <a:pt x="2342" y="394"/>
                  <a:pt x="2354" y="401"/>
                </a:cubicBezTo>
                <a:cubicBezTo>
                  <a:pt x="2380" y="416"/>
                  <a:pt x="2429" y="451"/>
                  <a:pt x="2429" y="451"/>
                </a:cubicBezTo>
                <a:cubicBezTo>
                  <a:pt x="2346" y="507"/>
                  <a:pt x="2153" y="390"/>
                  <a:pt x="2129" y="488"/>
                </a:cubicBezTo>
                <a:cubicBezTo>
                  <a:pt x="1699" y="2204"/>
                  <a:pt x="3175" y="1557"/>
                  <a:pt x="263" y="1615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6CBE0CE2-9EB9-0E53-8F11-7B1D3DBBE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276600"/>
            <a:ext cx="533400" cy="914400"/>
          </a:xfrm>
          <a:prstGeom prst="rect">
            <a:avLst/>
          </a:prstGeom>
          <a:solidFill>
            <a:srgbClr val="E4F6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1851AC66-02B6-B605-A365-648307143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8956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41BAAD11-C124-C9F6-7C66-5607B083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9718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7175" name="AutoShape 7">
            <a:extLst>
              <a:ext uri="{FF2B5EF4-FFF2-40B4-BE49-F238E27FC236}">
                <a16:creationId xmlns:a16="http://schemas.microsoft.com/office/drawing/2014/main" id="{09CB8458-BDF8-6D8B-01A3-0E757D501B6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572000" y="990600"/>
            <a:ext cx="4038600" cy="1447800"/>
          </a:xfrm>
          <a:prstGeom prst="flowChartMerge">
            <a:avLst/>
          </a:prstGeom>
          <a:solidFill>
            <a:srgbClr val="EDF20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7176" name="Freeform 8">
            <a:extLst>
              <a:ext uri="{FF2B5EF4-FFF2-40B4-BE49-F238E27FC236}">
                <a16:creationId xmlns:a16="http://schemas.microsoft.com/office/drawing/2014/main" id="{527FB076-FEE2-A342-5FD5-49180C067FCD}"/>
              </a:ext>
            </a:extLst>
          </p:cNvPr>
          <p:cNvSpPr>
            <a:spLocks/>
          </p:cNvSpPr>
          <p:nvPr/>
        </p:nvSpPr>
        <p:spPr bwMode="auto">
          <a:xfrm>
            <a:off x="-228600" y="4114800"/>
            <a:ext cx="9372600" cy="2444750"/>
          </a:xfrm>
          <a:custGeom>
            <a:avLst/>
            <a:gdLst>
              <a:gd name="T0" fmla="*/ 316397 w 5421"/>
              <a:gd name="T1" fmla="*/ 2444750 h 1828"/>
              <a:gd name="T2" fmla="*/ 380367 w 5421"/>
              <a:gd name="T3" fmla="*/ 1908456 h 1828"/>
              <a:gd name="T4" fmla="*/ 489291 w 5421"/>
              <a:gd name="T5" fmla="*/ 552342 h 1828"/>
              <a:gd name="T6" fmla="*/ 575738 w 5421"/>
              <a:gd name="T7" fmla="*/ 569728 h 1828"/>
              <a:gd name="T8" fmla="*/ 639709 w 5421"/>
              <a:gd name="T9" fmla="*/ 603163 h 1828"/>
              <a:gd name="T10" fmla="*/ 964750 w 5421"/>
              <a:gd name="T11" fmla="*/ 619212 h 1828"/>
              <a:gd name="T12" fmla="*/ 987226 w 5421"/>
              <a:gd name="T13" fmla="*/ 670033 h 1828"/>
              <a:gd name="T14" fmla="*/ 1203344 w 5421"/>
              <a:gd name="T15" fmla="*/ 652647 h 1828"/>
              <a:gd name="T16" fmla="*/ 1485162 w 5421"/>
              <a:gd name="T17" fmla="*/ 670033 h 1828"/>
              <a:gd name="T18" fmla="*/ 1658056 w 5421"/>
              <a:gd name="T19" fmla="*/ 686081 h 1828"/>
              <a:gd name="T20" fmla="*/ 1678804 w 5421"/>
              <a:gd name="T21" fmla="*/ 736902 h 1828"/>
              <a:gd name="T22" fmla="*/ 1744503 w 5421"/>
              <a:gd name="T23" fmla="*/ 752951 h 1828"/>
              <a:gd name="T24" fmla="*/ 2026321 w 5421"/>
              <a:gd name="T25" fmla="*/ 752951 h 1828"/>
              <a:gd name="T26" fmla="*/ 2090292 w 5421"/>
              <a:gd name="T27" fmla="*/ 803772 h 1828"/>
              <a:gd name="T28" fmla="*/ 2155992 w 5421"/>
              <a:gd name="T29" fmla="*/ 837207 h 1828"/>
              <a:gd name="T30" fmla="*/ 2437810 w 5421"/>
              <a:gd name="T31" fmla="*/ 770337 h 1828"/>
              <a:gd name="T32" fmla="*/ 2806074 w 5421"/>
              <a:gd name="T33" fmla="*/ 854593 h 1828"/>
              <a:gd name="T34" fmla="*/ 3065416 w 5421"/>
              <a:gd name="T35" fmla="*/ 821158 h 1828"/>
              <a:gd name="T36" fmla="*/ 3108640 w 5421"/>
              <a:gd name="T37" fmla="*/ 786386 h 1828"/>
              <a:gd name="T38" fmla="*/ 3281534 w 5421"/>
              <a:gd name="T39" fmla="*/ 752951 h 1828"/>
              <a:gd name="T40" fmla="*/ 3497652 w 5421"/>
              <a:gd name="T41" fmla="*/ 786386 h 1828"/>
              <a:gd name="T42" fmla="*/ 3845169 w 5421"/>
              <a:gd name="T43" fmla="*/ 736902 h 1828"/>
              <a:gd name="T44" fmla="*/ 4082034 w 5421"/>
              <a:gd name="T45" fmla="*/ 752951 h 1828"/>
              <a:gd name="T46" fmla="*/ 4147734 w 5421"/>
              <a:gd name="T47" fmla="*/ 786386 h 1828"/>
              <a:gd name="T48" fmla="*/ 4211705 w 5421"/>
              <a:gd name="T49" fmla="*/ 752951 h 1828"/>
              <a:gd name="T50" fmla="*/ 4299881 w 5421"/>
              <a:gd name="T51" fmla="*/ 719516 h 1828"/>
              <a:gd name="T52" fmla="*/ 4386328 w 5421"/>
              <a:gd name="T53" fmla="*/ 670033 h 1828"/>
              <a:gd name="T54" fmla="*/ 4752864 w 5421"/>
              <a:gd name="T55" fmla="*/ 536294 h 1828"/>
              <a:gd name="T56" fmla="*/ 4927488 w 5421"/>
              <a:gd name="T57" fmla="*/ 435989 h 1828"/>
              <a:gd name="T58" fmla="*/ 5164353 w 5421"/>
              <a:gd name="T59" fmla="*/ 300913 h 1828"/>
              <a:gd name="T60" fmla="*/ 5402947 w 5421"/>
              <a:gd name="T61" fmla="*/ 234043 h 1828"/>
              <a:gd name="T62" fmla="*/ 5705512 w 5421"/>
              <a:gd name="T63" fmla="*/ 284864 h 1828"/>
              <a:gd name="T64" fmla="*/ 5836912 w 5421"/>
              <a:gd name="T65" fmla="*/ 351734 h 1828"/>
              <a:gd name="T66" fmla="*/ 6053029 w 5421"/>
              <a:gd name="T67" fmla="*/ 318299 h 1828"/>
              <a:gd name="T68" fmla="*/ 6246671 w 5421"/>
              <a:gd name="T69" fmla="*/ 251429 h 1828"/>
              <a:gd name="T70" fmla="*/ 7026424 w 5421"/>
              <a:gd name="T71" fmla="*/ 234043 h 1828"/>
              <a:gd name="T72" fmla="*/ 7308242 w 5421"/>
              <a:gd name="T73" fmla="*/ 251429 h 1828"/>
              <a:gd name="T74" fmla="*/ 7437913 w 5421"/>
              <a:gd name="T75" fmla="*/ 318299 h 1828"/>
              <a:gd name="T76" fmla="*/ 7892625 w 5421"/>
              <a:gd name="T77" fmla="*/ 334348 h 1828"/>
              <a:gd name="T78" fmla="*/ 8022296 w 5421"/>
              <a:gd name="T79" fmla="*/ 385168 h 1828"/>
              <a:gd name="T80" fmla="*/ 8499484 w 5421"/>
              <a:gd name="T81" fmla="*/ 351734 h 1828"/>
              <a:gd name="T82" fmla="*/ 8781301 w 5421"/>
              <a:gd name="T83" fmla="*/ 0 h 1828"/>
              <a:gd name="T84" fmla="*/ 8888496 w 5421"/>
              <a:gd name="T85" fmla="*/ 16049 h 1828"/>
              <a:gd name="T86" fmla="*/ 8931720 w 5421"/>
              <a:gd name="T87" fmla="*/ 50821 h 1828"/>
              <a:gd name="T88" fmla="*/ 8997419 w 5421"/>
              <a:gd name="T89" fmla="*/ 33435 h 1828"/>
              <a:gd name="T90" fmla="*/ 9083867 w 5421"/>
              <a:gd name="T91" fmla="*/ 16049 h 1828"/>
              <a:gd name="T92" fmla="*/ 9191061 w 5421"/>
              <a:gd name="T93" fmla="*/ 33435 h 1828"/>
              <a:gd name="T94" fmla="*/ 9234285 w 5421"/>
              <a:gd name="T95" fmla="*/ 84256 h 1828"/>
              <a:gd name="T96" fmla="*/ 9279237 w 5421"/>
              <a:gd name="T97" fmla="*/ 117690 h 1828"/>
              <a:gd name="T98" fmla="*/ 9127090 w 5421"/>
              <a:gd name="T99" fmla="*/ 200609 h 1828"/>
              <a:gd name="T100" fmla="*/ 9234285 w 5421"/>
              <a:gd name="T101" fmla="*/ 1356114 h 1828"/>
              <a:gd name="T102" fmla="*/ 9170314 w 5421"/>
              <a:gd name="T103" fmla="*/ 2444750 h 182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421" h="1828">
                <a:moveTo>
                  <a:pt x="183" y="1828"/>
                </a:moveTo>
                <a:cubicBezTo>
                  <a:pt x="223" y="1704"/>
                  <a:pt x="208" y="1558"/>
                  <a:pt x="220" y="1427"/>
                </a:cubicBezTo>
                <a:cubicBezTo>
                  <a:pt x="225" y="1088"/>
                  <a:pt x="0" y="599"/>
                  <a:pt x="283" y="413"/>
                </a:cubicBezTo>
                <a:cubicBezTo>
                  <a:pt x="300" y="417"/>
                  <a:pt x="317" y="419"/>
                  <a:pt x="333" y="426"/>
                </a:cubicBezTo>
                <a:cubicBezTo>
                  <a:pt x="347" y="432"/>
                  <a:pt x="355" y="449"/>
                  <a:pt x="370" y="451"/>
                </a:cubicBezTo>
                <a:cubicBezTo>
                  <a:pt x="432" y="461"/>
                  <a:pt x="495" y="459"/>
                  <a:pt x="558" y="463"/>
                </a:cubicBezTo>
                <a:cubicBezTo>
                  <a:pt x="562" y="476"/>
                  <a:pt x="562" y="492"/>
                  <a:pt x="571" y="501"/>
                </a:cubicBezTo>
                <a:cubicBezTo>
                  <a:pt x="603" y="533"/>
                  <a:pt x="663" y="499"/>
                  <a:pt x="696" y="488"/>
                </a:cubicBezTo>
                <a:cubicBezTo>
                  <a:pt x="773" y="504"/>
                  <a:pt x="780" y="516"/>
                  <a:pt x="859" y="501"/>
                </a:cubicBezTo>
                <a:cubicBezTo>
                  <a:pt x="892" y="505"/>
                  <a:pt x="928" y="499"/>
                  <a:pt x="959" y="513"/>
                </a:cubicBezTo>
                <a:cubicBezTo>
                  <a:pt x="971" y="518"/>
                  <a:pt x="962" y="542"/>
                  <a:pt x="971" y="551"/>
                </a:cubicBezTo>
                <a:cubicBezTo>
                  <a:pt x="980" y="560"/>
                  <a:pt x="996" y="559"/>
                  <a:pt x="1009" y="563"/>
                </a:cubicBezTo>
                <a:cubicBezTo>
                  <a:pt x="1073" y="548"/>
                  <a:pt x="1093" y="537"/>
                  <a:pt x="1172" y="563"/>
                </a:cubicBezTo>
                <a:cubicBezTo>
                  <a:pt x="1189" y="569"/>
                  <a:pt x="1195" y="590"/>
                  <a:pt x="1209" y="601"/>
                </a:cubicBezTo>
                <a:cubicBezTo>
                  <a:pt x="1221" y="611"/>
                  <a:pt x="1234" y="618"/>
                  <a:pt x="1247" y="626"/>
                </a:cubicBezTo>
                <a:cubicBezTo>
                  <a:pt x="1301" y="608"/>
                  <a:pt x="1356" y="593"/>
                  <a:pt x="1410" y="576"/>
                </a:cubicBezTo>
                <a:cubicBezTo>
                  <a:pt x="1499" y="583"/>
                  <a:pt x="1593" y="552"/>
                  <a:pt x="1623" y="639"/>
                </a:cubicBezTo>
                <a:cubicBezTo>
                  <a:pt x="1625" y="639"/>
                  <a:pt x="1749" y="626"/>
                  <a:pt x="1773" y="614"/>
                </a:cubicBezTo>
                <a:cubicBezTo>
                  <a:pt x="1784" y="609"/>
                  <a:pt x="1787" y="593"/>
                  <a:pt x="1798" y="588"/>
                </a:cubicBezTo>
                <a:cubicBezTo>
                  <a:pt x="1830" y="575"/>
                  <a:pt x="1898" y="563"/>
                  <a:pt x="1898" y="563"/>
                </a:cubicBezTo>
                <a:cubicBezTo>
                  <a:pt x="1940" y="570"/>
                  <a:pt x="1981" y="588"/>
                  <a:pt x="2023" y="588"/>
                </a:cubicBezTo>
                <a:cubicBezTo>
                  <a:pt x="2086" y="588"/>
                  <a:pt x="2162" y="561"/>
                  <a:pt x="2224" y="551"/>
                </a:cubicBezTo>
                <a:cubicBezTo>
                  <a:pt x="2270" y="555"/>
                  <a:pt x="2316" y="554"/>
                  <a:pt x="2361" y="563"/>
                </a:cubicBezTo>
                <a:cubicBezTo>
                  <a:pt x="2376" y="566"/>
                  <a:pt x="2384" y="588"/>
                  <a:pt x="2399" y="588"/>
                </a:cubicBezTo>
                <a:cubicBezTo>
                  <a:pt x="2414" y="588"/>
                  <a:pt x="2423" y="570"/>
                  <a:pt x="2436" y="563"/>
                </a:cubicBezTo>
                <a:cubicBezTo>
                  <a:pt x="2452" y="554"/>
                  <a:pt x="2471" y="548"/>
                  <a:pt x="2487" y="538"/>
                </a:cubicBezTo>
                <a:cubicBezTo>
                  <a:pt x="2505" y="527"/>
                  <a:pt x="2519" y="512"/>
                  <a:pt x="2537" y="501"/>
                </a:cubicBezTo>
                <a:cubicBezTo>
                  <a:pt x="2603" y="460"/>
                  <a:pt x="2676" y="425"/>
                  <a:pt x="2749" y="401"/>
                </a:cubicBezTo>
                <a:cubicBezTo>
                  <a:pt x="2779" y="372"/>
                  <a:pt x="2850" y="326"/>
                  <a:pt x="2850" y="326"/>
                </a:cubicBezTo>
                <a:cubicBezTo>
                  <a:pt x="2895" y="257"/>
                  <a:pt x="2913" y="251"/>
                  <a:pt x="2987" y="225"/>
                </a:cubicBezTo>
                <a:cubicBezTo>
                  <a:pt x="3010" y="135"/>
                  <a:pt x="3033" y="162"/>
                  <a:pt x="3125" y="175"/>
                </a:cubicBezTo>
                <a:cubicBezTo>
                  <a:pt x="3229" y="244"/>
                  <a:pt x="3064" y="143"/>
                  <a:pt x="3300" y="213"/>
                </a:cubicBezTo>
                <a:cubicBezTo>
                  <a:pt x="3329" y="222"/>
                  <a:pt x="3376" y="263"/>
                  <a:pt x="3376" y="263"/>
                </a:cubicBezTo>
                <a:cubicBezTo>
                  <a:pt x="3418" y="255"/>
                  <a:pt x="3466" y="262"/>
                  <a:pt x="3501" y="238"/>
                </a:cubicBezTo>
                <a:cubicBezTo>
                  <a:pt x="3536" y="214"/>
                  <a:pt x="3566" y="189"/>
                  <a:pt x="3613" y="188"/>
                </a:cubicBezTo>
                <a:cubicBezTo>
                  <a:pt x="3763" y="184"/>
                  <a:pt x="3914" y="179"/>
                  <a:pt x="4064" y="175"/>
                </a:cubicBezTo>
                <a:cubicBezTo>
                  <a:pt x="4118" y="179"/>
                  <a:pt x="4174" y="175"/>
                  <a:pt x="4227" y="188"/>
                </a:cubicBezTo>
                <a:cubicBezTo>
                  <a:pt x="4364" y="222"/>
                  <a:pt x="4182" y="228"/>
                  <a:pt x="4302" y="238"/>
                </a:cubicBezTo>
                <a:cubicBezTo>
                  <a:pt x="4389" y="245"/>
                  <a:pt x="4477" y="246"/>
                  <a:pt x="4565" y="250"/>
                </a:cubicBezTo>
                <a:cubicBezTo>
                  <a:pt x="4592" y="259"/>
                  <a:pt x="4612" y="288"/>
                  <a:pt x="4640" y="288"/>
                </a:cubicBezTo>
                <a:cubicBezTo>
                  <a:pt x="4732" y="288"/>
                  <a:pt x="4916" y="263"/>
                  <a:pt x="4916" y="263"/>
                </a:cubicBezTo>
                <a:cubicBezTo>
                  <a:pt x="4940" y="119"/>
                  <a:pt x="4925" y="49"/>
                  <a:pt x="5079" y="0"/>
                </a:cubicBezTo>
                <a:cubicBezTo>
                  <a:pt x="5100" y="4"/>
                  <a:pt x="5122" y="4"/>
                  <a:pt x="5141" y="12"/>
                </a:cubicBezTo>
                <a:cubicBezTo>
                  <a:pt x="5152" y="17"/>
                  <a:pt x="5154" y="36"/>
                  <a:pt x="5166" y="38"/>
                </a:cubicBezTo>
                <a:cubicBezTo>
                  <a:pt x="5179" y="41"/>
                  <a:pt x="5191" y="29"/>
                  <a:pt x="5204" y="25"/>
                </a:cubicBezTo>
                <a:cubicBezTo>
                  <a:pt x="5221" y="20"/>
                  <a:pt x="5237" y="16"/>
                  <a:pt x="5254" y="12"/>
                </a:cubicBezTo>
                <a:cubicBezTo>
                  <a:pt x="5275" y="16"/>
                  <a:pt x="5298" y="14"/>
                  <a:pt x="5316" y="25"/>
                </a:cubicBezTo>
                <a:cubicBezTo>
                  <a:pt x="5329" y="33"/>
                  <a:pt x="5331" y="51"/>
                  <a:pt x="5341" y="63"/>
                </a:cubicBezTo>
                <a:cubicBezTo>
                  <a:pt x="5349" y="72"/>
                  <a:pt x="5358" y="80"/>
                  <a:pt x="5367" y="88"/>
                </a:cubicBezTo>
                <a:cubicBezTo>
                  <a:pt x="5279" y="117"/>
                  <a:pt x="5299" y="88"/>
                  <a:pt x="5279" y="150"/>
                </a:cubicBezTo>
                <a:cubicBezTo>
                  <a:pt x="5317" y="429"/>
                  <a:pt x="5253" y="742"/>
                  <a:pt x="5341" y="1014"/>
                </a:cubicBezTo>
                <a:cubicBezTo>
                  <a:pt x="5362" y="1277"/>
                  <a:pt x="5421" y="1584"/>
                  <a:pt x="5304" y="1828"/>
                </a:cubicBezTo>
              </a:path>
            </a:pathLst>
          </a:cu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Freeform 24">
            <a:extLst>
              <a:ext uri="{FF2B5EF4-FFF2-40B4-BE49-F238E27FC236}">
                <a16:creationId xmlns:a16="http://schemas.microsoft.com/office/drawing/2014/main" id="{215C4967-B547-2481-8D5F-61B1E6902C92}"/>
              </a:ext>
            </a:extLst>
          </p:cNvPr>
          <p:cNvSpPr>
            <a:spLocks/>
          </p:cNvSpPr>
          <p:nvPr/>
        </p:nvSpPr>
        <p:spPr bwMode="auto">
          <a:xfrm>
            <a:off x="457200" y="5526088"/>
            <a:ext cx="8150225" cy="1271587"/>
          </a:xfrm>
          <a:custGeom>
            <a:avLst/>
            <a:gdLst>
              <a:gd name="T0" fmla="*/ 119063 w 5134"/>
              <a:gd name="T1" fmla="*/ 974725 h 801"/>
              <a:gd name="T2" fmla="*/ 198438 w 5134"/>
              <a:gd name="T3" fmla="*/ 795337 h 801"/>
              <a:gd name="T4" fmla="*/ 258763 w 5134"/>
              <a:gd name="T5" fmla="*/ 1073150 h 801"/>
              <a:gd name="T6" fmla="*/ 576263 w 5134"/>
              <a:gd name="T7" fmla="*/ 974725 h 801"/>
              <a:gd name="T8" fmla="*/ 615950 w 5134"/>
              <a:gd name="T9" fmla="*/ 1112837 h 801"/>
              <a:gd name="T10" fmla="*/ 854075 w 5134"/>
              <a:gd name="T11" fmla="*/ 1054100 h 801"/>
              <a:gd name="T12" fmla="*/ 974725 w 5134"/>
              <a:gd name="T13" fmla="*/ 1093787 h 801"/>
              <a:gd name="T14" fmla="*/ 1311275 w 5134"/>
              <a:gd name="T15" fmla="*/ 1073150 h 801"/>
              <a:gd name="T16" fmla="*/ 1649413 w 5134"/>
              <a:gd name="T17" fmla="*/ 1152525 h 801"/>
              <a:gd name="T18" fmla="*/ 2087563 w 5134"/>
              <a:gd name="T19" fmla="*/ 1033462 h 801"/>
              <a:gd name="T20" fmla="*/ 2306638 w 5134"/>
              <a:gd name="T21" fmla="*/ 715962 h 801"/>
              <a:gd name="T22" fmla="*/ 2544763 w 5134"/>
              <a:gd name="T23" fmla="*/ 993775 h 801"/>
              <a:gd name="T24" fmla="*/ 2763838 w 5134"/>
              <a:gd name="T25" fmla="*/ 835025 h 801"/>
              <a:gd name="T26" fmla="*/ 3021013 w 5134"/>
              <a:gd name="T27" fmla="*/ 895350 h 801"/>
              <a:gd name="T28" fmla="*/ 3179763 w 5134"/>
              <a:gd name="T29" fmla="*/ 1192212 h 801"/>
              <a:gd name="T30" fmla="*/ 3597275 w 5134"/>
              <a:gd name="T31" fmla="*/ 1033462 h 801"/>
              <a:gd name="T32" fmla="*/ 3956050 w 5134"/>
              <a:gd name="T33" fmla="*/ 814387 h 801"/>
              <a:gd name="T34" fmla="*/ 4114800 w 5134"/>
              <a:gd name="T35" fmla="*/ 1133475 h 801"/>
              <a:gd name="T36" fmla="*/ 4254500 w 5134"/>
              <a:gd name="T37" fmla="*/ 993775 h 801"/>
              <a:gd name="T38" fmla="*/ 4551363 w 5134"/>
              <a:gd name="T39" fmla="*/ 1054100 h 801"/>
              <a:gd name="T40" fmla="*/ 4611688 w 5134"/>
              <a:gd name="T41" fmla="*/ 1212850 h 801"/>
              <a:gd name="T42" fmla="*/ 4751388 w 5134"/>
              <a:gd name="T43" fmla="*/ 1033462 h 801"/>
              <a:gd name="T44" fmla="*/ 4889500 w 5134"/>
              <a:gd name="T45" fmla="*/ 1231900 h 801"/>
              <a:gd name="T46" fmla="*/ 5248275 w 5134"/>
              <a:gd name="T47" fmla="*/ 1073150 h 801"/>
              <a:gd name="T48" fmla="*/ 5446713 w 5134"/>
              <a:gd name="T49" fmla="*/ 854075 h 801"/>
              <a:gd name="T50" fmla="*/ 5665788 w 5134"/>
              <a:gd name="T51" fmla="*/ 377825 h 801"/>
              <a:gd name="T52" fmla="*/ 5824538 w 5134"/>
              <a:gd name="T53" fmla="*/ 377825 h 801"/>
              <a:gd name="T54" fmla="*/ 5983288 w 5134"/>
              <a:gd name="T55" fmla="*/ 814387 h 801"/>
              <a:gd name="T56" fmla="*/ 6162675 w 5134"/>
              <a:gd name="T57" fmla="*/ 238125 h 801"/>
              <a:gd name="T58" fmla="*/ 6480175 w 5134"/>
              <a:gd name="T59" fmla="*/ 20637 h 801"/>
              <a:gd name="T60" fmla="*/ 6659563 w 5134"/>
              <a:gd name="T61" fmla="*/ 457200 h 801"/>
              <a:gd name="T62" fmla="*/ 6718300 w 5134"/>
              <a:gd name="T63" fmla="*/ 338137 h 801"/>
              <a:gd name="T64" fmla="*/ 6897688 w 5134"/>
              <a:gd name="T65" fmla="*/ 317500 h 801"/>
              <a:gd name="T66" fmla="*/ 7077075 w 5134"/>
              <a:gd name="T67" fmla="*/ 396875 h 801"/>
              <a:gd name="T68" fmla="*/ 7254875 w 5134"/>
              <a:gd name="T69" fmla="*/ 396875 h 801"/>
              <a:gd name="T70" fmla="*/ 7354888 w 5134"/>
              <a:gd name="T71" fmla="*/ 596900 h 801"/>
              <a:gd name="T72" fmla="*/ 7573963 w 5134"/>
              <a:gd name="T73" fmla="*/ 695325 h 801"/>
              <a:gd name="T74" fmla="*/ 7712075 w 5134"/>
              <a:gd name="T75" fmla="*/ 854075 h 801"/>
              <a:gd name="T76" fmla="*/ 7872413 w 5134"/>
              <a:gd name="T77" fmla="*/ 835025 h 801"/>
              <a:gd name="T78" fmla="*/ 7991475 w 5134"/>
              <a:gd name="T79" fmla="*/ 895350 h 801"/>
              <a:gd name="T80" fmla="*/ 8129588 w 5134"/>
              <a:gd name="T81" fmla="*/ 993775 h 801"/>
              <a:gd name="T82" fmla="*/ 8089900 w 5134"/>
              <a:gd name="T83" fmla="*/ 1271587 h 8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134" h="801">
                <a:moveTo>
                  <a:pt x="0" y="764"/>
                </a:moveTo>
                <a:cubicBezTo>
                  <a:pt x="35" y="660"/>
                  <a:pt x="10" y="711"/>
                  <a:pt x="75" y="614"/>
                </a:cubicBezTo>
                <a:cubicBezTo>
                  <a:pt x="91" y="590"/>
                  <a:pt x="97" y="562"/>
                  <a:pt x="113" y="538"/>
                </a:cubicBezTo>
                <a:cubicBezTo>
                  <a:pt x="117" y="526"/>
                  <a:pt x="112" y="501"/>
                  <a:pt x="125" y="501"/>
                </a:cubicBezTo>
                <a:cubicBezTo>
                  <a:pt x="127" y="501"/>
                  <a:pt x="150" y="576"/>
                  <a:pt x="150" y="576"/>
                </a:cubicBezTo>
                <a:cubicBezTo>
                  <a:pt x="154" y="609"/>
                  <a:pt x="137" y="654"/>
                  <a:pt x="163" y="676"/>
                </a:cubicBezTo>
                <a:cubicBezTo>
                  <a:pt x="183" y="693"/>
                  <a:pt x="238" y="651"/>
                  <a:pt x="238" y="651"/>
                </a:cubicBezTo>
                <a:cubicBezTo>
                  <a:pt x="286" y="603"/>
                  <a:pt x="297" y="597"/>
                  <a:pt x="363" y="614"/>
                </a:cubicBezTo>
                <a:cubicBezTo>
                  <a:pt x="367" y="631"/>
                  <a:pt x="371" y="647"/>
                  <a:pt x="376" y="664"/>
                </a:cubicBezTo>
                <a:cubicBezTo>
                  <a:pt x="380" y="676"/>
                  <a:pt x="376" y="695"/>
                  <a:pt x="388" y="701"/>
                </a:cubicBezTo>
                <a:cubicBezTo>
                  <a:pt x="403" y="709"/>
                  <a:pt x="488" y="659"/>
                  <a:pt x="501" y="651"/>
                </a:cubicBezTo>
                <a:cubicBezTo>
                  <a:pt x="513" y="655"/>
                  <a:pt x="529" y="655"/>
                  <a:pt x="538" y="664"/>
                </a:cubicBezTo>
                <a:cubicBezTo>
                  <a:pt x="547" y="673"/>
                  <a:pt x="539" y="697"/>
                  <a:pt x="551" y="701"/>
                </a:cubicBezTo>
                <a:cubicBezTo>
                  <a:pt x="571" y="708"/>
                  <a:pt x="593" y="694"/>
                  <a:pt x="614" y="689"/>
                </a:cubicBezTo>
                <a:cubicBezTo>
                  <a:pt x="660" y="678"/>
                  <a:pt x="706" y="667"/>
                  <a:pt x="751" y="651"/>
                </a:cubicBezTo>
                <a:cubicBezTo>
                  <a:pt x="776" y="659"/>
                  <a:pt x="801" y="684"/>
                  <a:pt x="826" y="676"/>
                </a:cubicBezTo>
                <a:cubicBezTo>
                  <a:pt x="870" y="662"/>
                  <a:pt x="909" y="641"/>
                  <a:pt x="952" y="626"/>
                </a:cubicBezTo>
                <a:cubicBezTo>
                  <a:pt x="969" y="681"/>
                  <a:pt x="998" y="685"/>
                  <a:pt x="1039" y="726"/>
                </a:cubicBezTo>
                <a:cubicBezTo>
                  <a:pt x="1089" y="722"/>
                  <a:pt x="1140" y="723"/>
                  <a:pt x="1190" y="714"/>
                </a:cubicBezTo>
                <a:cubicBezTo>
                  <a:pt x="1233" y="706"/>
                  <a:pt x="1273" y="665"/>
                  <a:pt x="1315" y="651"/>
                </a:cubicBezTo>
                <a:cubicBezTo>
                  <a:pt x="1356" y="610"/>
                  <a:pt x="1372" y="575"/>
                  <a:pt x="1402" y="526"/>
                </a:cubicBezTo>
                <a:cubicBezTo>
                  <a:pt x="1418" y="500"/>
                  <a:pt x="1428" y="468"/>
                  <a:pt x="1453" y="451"/>
                </a:cubicBezTo>
                <a:cubicBezTo>
                  <a:pt x="1478" y="434"/>
                  <a:pt x="1528" y="401"/>
                  <a:pt x="1528" y="401"/>
                </a:cubicBezTo>
                <a:cubicBezTo>
                  <a:pt x="1592" y="465"/>
                  <a:pt x="1590" y="541"/>
                  <a:pt x="1603" y="626"/>
                </a:cubicBezTo>
                <a:cubicBezTo>
                  <a:pt x="1643" y="599"/>
                  <a:pt x="1669" y="567"/>
                  <a:pt x="1715" y="551"/>
                </a:cubicBezTo>
                <a:cubicBezTo>
                  <a:pt x="1724" y="543"/>
                  <a:pt x="1730" y="521"/>
                  <a:pt x="1741" y="526"/>
                </a:cubicBezTo>
                <a:cubicBezTo>
                  <a:pt x="1764" y="537"/>
                  <a:pt x="1787" y="656"/>
                  <a:pt x="1791" y="676"/>
                </a:cubicBezTo>
                <a:cubicBezTo>
                  <a:pt x="1830" y="637"/>
                  <a:pt x="1857" y="595"/>
                  <a:pt x="1903" y="564"/>
                </a:cubicBezTo>
                <a:cubicBezTo>
                  <a:pt x="1916" y="572"/>
                  <a:pt x="1933" y="576"/>
                  <a:pt x="1941" y="589"/>
                </a:cubicBezTo>
                <a:cubicBezTo>
                  <a:pt x="1969" y="631"/>
                  <a:pt x="1956" y="714"/>
                  <a:pt x="2003" y="751"/>
                </a:cubicBezTo>
                <a:cubicBezTo>
                  <a:pt x="2013" y="759"/>
                  <a:pt x="2028" y="760"/>
                  <a:pt x="2041" y="764"/>
                </a:cubicBezTo>
                <a:cubicBezTo>
                  <a:pt x="2146" y="742"/>
                  <a:pt x="2183" y="711"/>
                  <a:pt x="2266" y="651"/>
                </a:cubicBezTo>
                <a:cubicBezTo>
                  <a:pt x="2306" y="622"/>
                  <a:pt x="2352" y="605"/>
                  <a:pt x="2392" y="576"/>
                </a:cubicBezTo>
                <a:cubicBezTo>
                  <a:pt x="2548" y="464"/>
                  <a:pt x="2342" y="603"/>
                  <a:pt x="2492" y="513"/>
                </a:cubicBezTo>
                <a:cubicBezTo>
                  <a:pt x="2518" y="498"/>
                  <a:pt x="2567" y="463"/>
                  <a:pt x="2567" y="463"/>
                </a:cubicBezTo>
                <a:cubicBezTo>
                  <a:pt x="2592" y="543"/>
                  <a:pt x="2557" y="638"/>
                  <a:pt x="2592" y="714"/>
                </a:cubicBezTo>
                <a:cubicBezTo>
                  <a:pt x="2604" y="741"/>
                  <a:pt x="2614" y="649"/>
                  <a:pt x="2642" y="639"/>
                </a:cubicBezTo>
                <a:cubicBezTo>
                  <a:pt x="2655" y="635"/>
                  <a:pt x="2667" y="630"/>
                  <a:pt x="2680" y="626"/>
                </a:cubicBezTo>
                <a:cubicBezTo>
                  <a:pt x="2701" y="693"/>
                  <a:pt x="2694" y="738"/>
                  <a:pt x="2767" y="764"/>
                </a:cubicBezTo>
                <a:cubicBezTo>
                  <a:pt x="2810" y="736"/>
                  <a:pt x="2831" y="700"/>
                  <a:pt x="2867" y="664"/>
                </a:cubicBezTo>
                <a:cubicBezTo>
                  <a:pt x="2876" y="672"/>
                  <a:pt x="2889" y="678"/>
                  <a:pt x="2893" y="689"/>
                </a:cubicBezTo>
                <a:cubicBezTo>
                  <a:pt x="2902" y="713"/>
                  <a:pt x="2887" y="746"/>
                  <a:pt x="2905" y="764"/>
                </a:cubicBezTo>
                <a:cubicBezTo>
                  <a:pt x="2916" y="775"/>
                  <a:pt x="2920" y="738"/>
                  <a:pt x="2930" y="726"/>
                </a:cubicBezTo>
                <a:cubicBezTo>
                  <a:pt x="3011" y="630"/>
                  <a:pt x="2931" y="746"/>
                  <a:pt x="2993" y="651"/>
                </a:cubicBezTo>
                <a:cubicBezTo>
                  <a:pt x="3077" y="708"/>
                  <a:pt x="2983" y="631"/>
                  <a:pt x="3043" y="751"/>
                </a:cubicBezTo>
                <a:cubicBezTo>
                  <a:pt x="3050" y="764"/>
                  <a:pt x="3068" y="768"/>
                  <a:pt x="3080" y="776"/>
                </a:cubicBezTo>
                <a:cubicBezTo>
                  <a:pt x="3166" y="766"/>
                  <a:pt x="3196" y="762"/>
                  <a:pt x="3268" y="726"/>
                </a:cubicBezTo>
                <a:cubicBezTo>
                  <a:pt x="3281" y="709"/>
                  <a:pt x="3291" y="691"/>
                  <a:pt x="3306" y="676"/>
                </a:cubicBezTo>
                <a:cubicBezTo>
                  <a:pt x="3317" y="665"/>
                  <a:pt x="3332" y="662"/>
                  <a:pt x="3343" y="651"/>
                </a:cubicBezTo>
                <a:cubicBezTo>
                  <a:pt x="3376" y="618"/>
                  <a:pt x="3398" y="572"/>
                  <a:pt x="3431" y="538"/>
                </a:cubicBezTo>
                <a:cubicBezTo>
                  <a:pt x="3452" y="472"/>
                  <a:pt x="3488" y="413"/>
                  <a:pt x="3519" y="351"/>
                </a:cubicBezTo>
                <a:cubicBezTo>
                  <a:pt x="3526" y="336"/>
                  <a:pt x="3561" y="246"/>
                  <a:pt x="3569" y="238"/>
                </a:cubicBezTo>
                <a:cubicBezTo>
                  <a:pt x="3578" y="229"/>
                  <a:pt x="3594" y="229"/>
                  <a:pt x="3606" y="225"/>
                </a:cubicBezTo>
                <a:cubicBezTo>
                  <a:pt x="3627" y="229"/>
                  <a:pt x="3652" y="225"/>
                  <a:pt x="3669" y="238"/>
                </a:cubicBezTo>
                <a:cubicBezTo>
                  <a:pt x="3706" y="267"/>
                  <a:pt x="3740" y="340"/>
                  <a:pt x="3757" y="388"/>
                </a:cubicBezTo>
                <a:cubicBezTo>
                  <a:pt x="3761" y="430"/>
                  <a:pt x="3733" y="492"/>
                  <a:pt x="3769" y="513"/>
                </a:cubicBezTo>
                <a:cubicBezTo>
                  <a:pt x="3800" y="531"/>
                  <a:pt x="3844" y="438"/>
                  <a:pt x="3844" y="438"/>
                </a:cubicBezTo>
                <a:cubicBezTo>
                  <a:pt x="3882" y="330"/>
                  <a:pt x="3861" y="298"/>
                  <a:pt x="3882" y="150"/>
                </a:cubicBezTo>
                <a:cubicBezTo>
                  <a:pt x="3891" y="88"/>
                  <a:pt x="3959" y="31"/>
                  <a:pt x="4007" y="0"/>
                </a:cubicBezTo>
                <a:cubicBezTo>
                  <a:pt x="4032" y="4"/>
                  <a:pt x="4059" y="3"/>
                  <a:pt x="4082" y="13"/>
                </a:cubicBezTo>
                <a:cubicBezTo>
                  <a:pt x="4135" y="36"/>
                  <a:pt x="4157" y="175"/>
                  <a:pt x="4182" y="225"/>
                </a:cubicBezTo>
                <a:cubicBezTo>
                  <a:pt x="4186" y="246"/>
                  <a:pt x="4180" y="273"/>
                  <a:pt x="4195" y="288"/>
                </a:cubicBezTo>
                <a:cubicBezTo>
                  <a:pt x="4204" y="297"/>
                  <a:pt x="4201" y="262"/>
                  <a:pt x="4207" y="250"/>
                </a:cubicBezTo>
                <a:cubicBezTo>
                  <a:pt x="4214" y="237"/>
                  <a:pt x="4222" y="224"/>
                  <a:pt x="4232" y="213"/>
                </a:cubicBezTo>
                <a:cubicBezTo>
                  <a:pt x="4264" y="175"/>
                  <a:pt x="4287" y="141"/>
                  <a:pt x="4333" y="125"/>
                </a:cubicBezTo>
                <a:cubicBezTo>
                  <a:pt x="4337" y="150"/>
                  <a:pt x="4342" y="175"/>
                  <a:pt x="4345" y="200"/>
                </a:cubicBezTo>
                <a:cubicBezTo>
                  <a:pt x="4363" y="351"/>
                  <a:pt x="4319" y="365"/>
                  <a:pt x="4395" y="313"/>
                </a:cubicBezTo>
                <a:cubicBezTo>
                  <a:pt x="4418" y="280"/>
                  <a:pt x="4419" y="268"/>
                  <a:pt x="4458" y="250"/>
                </a:cubicBezTo>
                <a:cubicBezTo>
                  <a:pt x="4482" y="239"/>
                  <a:pt x="4533" y="225"/>
                  <a:pt x="4533" y="225"/>
                </a:cubicBezTo>
                <a:cubicBezTo>
                  <a:pt x="4545" y="233"/>
                  <a:pt x="4561" y="238"/>
                  <a:pt x="4570" y="250"/>
                </a:cubicBezTo>
                <a:cubicBezTo>
                  <a:pt x="4578" y="260"/>
                  <a:pt x="4578" y="276"/>
                  <a:pt x="4583" y="288"/>
                </a:cubicBezTo>
                <a:cubicBezTo>
                  <a:pt x="4602" y="332"/>
                  <a:pt x="4608" y="338"/>
                  <a:pt x="4633" y="376"/>
                </a:cubicBezTo>
                <a:cubicBezTo>
                  <a:pt x="4643" y="424"/>
                  <a:pt x="4655" y="467"/>
                  <a:pt x="4671" y="513"/>
                </a:cubicBezTo>
                <a:cubicBezTo>
                  <a:pt x="4724" y="496"/>
                  <a:pt x="4724" y="469"/>
                  <a:pt x="4771" y="438"/>
                </a:cubicBezTo>
                <a:cubicBezTo>
                  <a:pt x="4779" y="426"/>
                  <a:pt x="4782" y="406"/>
                  <a:pt x="4796" y="401"/>
                </a:cubicBezTo>
                <a:cubicBezTo>
                  <a:pt x="4882" y="372"/>
                  <a:pt x="4856" y="519"/>
                  <a:pt x="4858" y="538"/>
                </a:cubicBezTo>
                <a:cubicBezTo>
                  <a:pt x="4875" y="534"/>
                  <a:pt x="4894" y="536"/>
                  <a:pt x="4909" y="526"/>
                </a:cubicBezTo>
                <a:cubicBezTo>
                  <a:pt x="4956" y="495"/>
                  <a:pt x="4912" y="455"/>
                  <a:pt x="4959" y="526"/>
                </a:cubicBezTo>
                <a:cubicBezTo>
                  <a:pt x="4965" y="546"/>
                  <a:pt x="4976" y="601"/>
                  <a:pt x="5009" y="601"/>
                </a:cubicBezTo>
                <a:cubicBezTo>
                  <a:pt x="5024" y="601"/>
                  <a:pt x="5025" y="576"/>
                  <a:pt x="5034" y="564"/>
                </a:cubicBezTo>
                <a:cubicBezTo>
                  <a:pt x="5041" y="555"/>
                  <a:pt x="5051" y="547"/>
                  <a:pt x="5059" y="538"/>
                </a:cubicBezTo>
                <a:cubicBezTo>
                  <a:pt x="5121" y="560"/>
                  <a:pt x="5092" y="538"/>
                  <a:pt x="5121" y="626"/>
                </a:cubicBezTo>
                <a:cubicBezTo>
                  <a:pt x="5125" y="639"/>
                  <a:pt x="5134" y="664"/>
                  <a:pt x="5134" y="664"/>
                </a:cubicBezTo>
                <a:cubicBezTo>
                  <a:pt x="5134" y="665"/>
                  <a:pt x="5134" y="801"/>
                  <a:pt x="5096" y="801"/>
                </a:cubicBezTo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Rectangle 25">
            <a:extLst>
              <a:ext uri="{FF2B5EF4-FFF2-40B4-BE49-F238E27FC236}">
                <a16:creationId xmlns:a16="http://schemas.microsoft.com/office/drawing/2014/main" id="{220C51E5-456A-9F51-D4A2-48247C8337CF}"/>
              </a:ext>
            </a:extLst>
          </p:cNvPr>
          <p:cNvSpPr>
            <a:spLocks noChangeArrowheads="1"/>
          </p:cNvSpPr>
          <p:nvPr/>
        </p:nvSpPr>
        <p:spPr bwMode="auto">
          <a:xfrm rot="2371430">
            <a:off x="1671638" y="3586163"/>
            <a:ext cx="990600" cy="522287"/>
          </a:xfrm>
          <a:prstGeom prst="rect">
            <a:avLst/>
          </a:prstGeom>
          <a:solidFill>
            <a:srgbClr val="B71FA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7179" name="Oval 26">
            <a:extLst>
              <a:ext uri="{FF2B5EF4-FFF2-40B4-BE49-F238E27FC236}">
                <a16:creationId xmlns:a16="http://schemas.microsoft.com/office/drawing/2014/main" id="{0F01AE3F-89A4-293A-96EC-45A2B5BEC77A}"/>
              </a:ext>
            </a:extLst>
          </p:cNvPr>
          <p:cNvSpPr>
            <a:spLocks noChangeArrowheads="1"/>
          </p:cNvSpPr>
          <p:nvPr/>
        </p:nvSpPr>
        <p:spPr bwMode="auto">
          <a:xfrm rot="-4980690">
            <a:off x="1141413" y="2974975"/>
            <a:ext cx="914400" cy="914400"/>
          </a:xfrm>
          <a:prstGeom prst="ellipse">
            <a:avLst/>
          </a:prstGeom>
          <a:solidFill>
            <a:srgbClr val="B71FA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7180" name="Oval 27">
            <a:extLst>
              <a:ext uri="{FF2B5EF4-FFF2-40B4-BE49-F238E27FC236}">
                <a16:creationId xmlns:a16="http://schemas.microsoft.com/office/drawing/2014/main" id="{96F8F00C-FA45-8975-90EA-2F2C1FECD708}"/>
              </a:ext>
            </a:extLst>
          </p:cNvPr>
          <p:cNvSpPr>
            <a:spLocks noChangeArrowheads="1"/>
          </p:cNvSpPr>
          <p:nvPr/>
        </p:nvSpPr>
        <p:spPr bwMode="auto">
          <a:xfrm rot="421586">
            <a:off x="2116138" y="3248025"/>
            <a:ext cx="2076450" cy="1524000"/>
          </a:xfrm>
          <a:prstGeom prst="ellipse">
            <a:avLst/>
          </a:prstGeom>
          <a:solidFill>
            <a:srgbClr val="ACAA5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7181" name="AutoShape 28">
            <a:extLst>
              <a:ext uri="{FF2B5EF4-FFF2-40B4-BE49-F238E27FC236}">
                <a16:creationId xmlns:a16="http://schemas.microsoft.com/office/drawing/2014/main" id="{7D16F23A-096D-F0AB-DA24-CB6A27D69D95}"/>
              </a:ext>
            </a:extLst>
          </p:cNvPr>
          <p:cNvSpPr>
            <a:spLocks noChangeArrowheads="1"/>
          </p:cNvSpPr>
          <p:nvPr/>
        </p:nvSpPr>
        <p:spPr bwMode="auto">
          <a:xfrm rot="3770058">
            <a:off x="884237" y="3535363"/>
            <a:ext cx="315913" cy="407988"/>
          </a:xfrm>
          <a:prstGeom prst="flowChartMerge">
            <a:avLst/>
          </a:prstGeom>
          <a:solidFill>
            <a:srgbClr val="F8311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7182" name="Oval 29">
            <a:extLst>
              <a:ext uri="{FF2B5EF4-FFF2-40B4-BE49-F238E27FC236}">
                <a16:creationId xmlns:a16="http://schemas.microsoft.com/office/drawing/2014/main" id="{87405C81-642C-0E45-1907-2AEA840E7258}"/>
              </a:ext>
            </a:extLst>
          </p:cNvPr>
          <p:cNvSpPr>
            <a:spLocks noChangeArrowheads="1"/>
          </p:cNvSpPr>
          <p:nvPr/>
        </p:nvSpPr>
        <p:spPr bwMode="auto">
          <a:xfrm rot="427500">
            <a:off x="1371600" y="3124200"/>
            <a:ext cx="3048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7183" name="Freeform 30">
            <a:extLst>
              <a:ext uri="{FF2B5EF4-FFF2-40B4-BE49-F238E27FC236}">
                <a16:creationId xmlns:a16="http://schemas.microsoft.com/office/drawing/2014/main" id="{C93A9F52-C8F5-A8B1-A948-54B15B26E754}"/>
              </a:ext>
            </a:extLst>
          </p:cNvPr>
          <p:cNvSpPr>
            <a:spLocks/>
          </p:cNvSpPr>
          <p:nvPr/>
        </p:nvSpPr>
        <p:spPr bwMode="auto">
          <a:xfrm rot="424003">
            <a:off x="2590800" y="4724400"/>
            <a:ext cx="769938" cy="646113"/>
          </a:xfrm>
          <a:custGeom>
            <a:avLst/>
            <a:gdLst>
              <a:gd name="T0" fmla="*/ 716295 w 732"/>
              <a:gd name="T1" fmla="*/ 0 h 626"/>
              <a:gd name="T2" fmla="*/ 637408 w 732"/>
              <a:gd name="T3" fmla="*/ 103213 h 626"/>
              <a:gd name="T4" fmla="*/ 650030 w 732"/>
              <a:gd name="T5" fmla="*/ 465490 h 626"/>
              <a:gd name="T6" fmla="*/ 756264 w 732"/>
              <a:gd name="T7" fmla="*/ 478908 h 626"/>
              <a:gd name="T8" fmla="*/ 716295 w 732"/>
              <a:gd name="T9" fmla="*/ 465490 h 626"/>
              <a:gd name="T10" fmla="*/ 505929 w 732"/>
              <a:gd name="T11" fmla="*/ 542900 h 626"/>
              <a:gd name="T12" fmla="*/ 518551 w 732"/>
              <a:gd name="T13" fmla="*/ 491294 h 626"/>
              <a:gd name="T14" fmla="*/ 518551 w 732"/>
              <a:gd name="T15" fmla="*/ 465490 h 626"/>
              <a:gd name="T16" fmla="*/ 532225 w 732"/>
              <a:gd name="T17" fmla="*/ 439687 h 626"/>
              <a:gd name="T18" fmla="*/ 558521 w 732"/>
              <a:gd name="T19" fmla="*/ 400466 h 626"/>
              <a:gd name="T20" fmla="*/ 544847 w 732"/>
              <a:gd name="T21" fmla="*/ 362277 h 626"/>
              <a:gd name="T22" fmla="*/ 505929 w 732"/>
              <a:gd name="T23" fmla="*/ 245647 h 626"/>
              <a:gd name="T24" fmla="*/ 492255 w 732"/>
              <a:gd name="T25" fmla="*/ 65024 h 626"/>
              <a:gd name="T26" fmla="*/ 479634 w 732"/>
              <a:gd name="T27" fmla="*/ 25803 h 626"/>
              <a:gd name="T28" fmla="*/ 400746 w 732"/>
              <a:gd name="T29" fmla="*/ 65024 h 626"/>
              <a:gd name="T30" fmla="*/ 320808 w 732"/>
              <a:gd name="T31" fmla="*/ 504711 h 626"/>
              <a:gd name="T32" fmla="*/ 334481 w 732"/>
              <a:gd name="T33" fmla="*/ 542900 h 626"/>
              <a:gd name="T34" fmla="*/ 387073 w 732"/>
              <a:gd name="T35" fmla="*/ 594507 h 626"/>
              <a:gd name="T36" fmla="*/ 334481 w 732"/>
              <a:gd name="T37" fmla="*/ 582121 h 626"/>
              <a:gd name="T38" fmla="*/ 294512 w 732"/>
              <a:gd name="T39" fmla="*/ 568703 h 626"/>
              <a:gd name="T40" fmla="*/ 281890 w 732"/>
              <a:gd name="T41" fmla="*/ 646113 h 626"/>
              <a:gd name="T42" fmla="*/ 268216 w 732"/>
              <a:gd name="T43" fmla="*/ 607924 h 626"/>
              <a:gd name="T44" fmla="*/ 215625 w 732"/>
              <a:gd name="T45" fmla="*/ 530515 h 626"/>
              <a:gd name="T46" fmla="*/ 136738 w 732"/>
              <a:gd name="T47" fmla="*/ 582121 h 626"/>
              <a:gd name="T48" fmla="*/ 57851 w 732"/>
              <a:gd name="T49" fmla="*/ 607924 h 626"/>
              <a:gd name="T50" fmla="*/ 5259 w 732"/>
              <a:gd name="T51" fmla="*/ 594507 h 626"/>
              <a:gd name="T52" fmla="*/ 84146 w 732"/>
              <a:gd name="T53" fmla="*/ 556318 h 626"/>
              <a:gd name="T54" fmla="*/ 176707 w 732"/>
              <a:gd name="T55" fmla="*/ 452073 h 626"/>
              <a:gd name="T56" fmla="*/ 203003 w 732"/>
              <a:gd name="T57" fmla="*/ 413884 h 626"/>
              <a:gd name="T58" fmla="*/ 229298 w 732"/>
              <a:gd name="T59" fmla="*/ 374663 h 626"/>
              <a:gd name="T60" fmla="*/ 163033 w 732"/>
              <a:gd name="T61" fmla="*/ 25803 h 62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732" h="626">
                <a:moveTo>
                  <a:pt x="681" y="0"/>
                </a:moveTo>
                <a:cubicBezTo>
                  <a:pt x="631" y="34"/>
                  <a:pt x="620" y="40"/>
                  <a:pt x="606" y="100"/>
                </a:cubicBezTo>
                <a:cubicBezTo>
                  <a:pt x="610" y="217"/>
                  <a:pt x="583" y="339"/>
                  <a:pt x="618" y="451"/>
                </a:cubicBezTo>
                <a:cubicBezTo>
                  <a:pt x="628" y="483"/>
                  <a:pt x="685" y="464"/>
                  <a:pt x="719" y="464"/>
                </a:cubicBezTo>
                <a:cubicBezTo>
                  <a:pt x="732" y="464"/>
                  <a:pt x="694" y="455"/>
                  <a:pt x="681" y="451"/>
                </a:cubicBezTo>
                <a:cubicBezTo>
                  <a:pt x="563" y="463"/>
                  <a:pt x="553" y="454"/>
                  <a:pt x="481" y="526"/>
                </a:cubicBezTo>
                <a:cubicBezTo>
                  <a:pt x="485" y="509"/>
                  <a:pt x="482" y="489"/>
                  <a:pt x="493" y="476"/>
                </a:cubicBezTo>
                <a:cubicBezTo>
                  <a:pt x="514" y="450"/>
                  <a:pt x="573" y="479"/>
                  <a:pt x="493" y="451"/>
                </a:cubicBezTo>
                <a:cubicBezTo>
                  <a:pt x="368" y="477"/>
                  <a:pt x="465" y="453"/>
                  <a:pt x="506" y="426"/>
                </a:cubicBezTo>
                <a:cubicBezTo>
                  <a:pt x="514" y="413"/>
                  <a:pt x="529" y="403"/>
                  <a:pt x="531" y="388"/>
                </a:cubicBezTo>
                <a:cubicBezTo>
                  <a:pt x="533" y="375"/>
                  <a:pt x="522" y="363"/>
                  <a:pt x="518" y="351"/>
                </a:cubicBezTo>
                <a:cubicBezTo>
                  <a:pt x="505" y="313"/>
                  <a:pt x="493" y="276"/>
                  <a:pt x="481" y="238"/>
                </a:cubicBezTo>
                <a:cubicBezTo>
                  <a:pt x="477" y="180"/>
                  <a:pt x="475" y="121"/>
                  <a:pt x="468" y="63"/>
                </a:cubicBezTo>
                <a:cubicBezTo>
                  <a:pt x="466" y="50"/>
                  <a:pt x="468" y="31"/>
                  <a:pt x="456" y="25"/>
                </a:cubicBezTo>
                <a:cubicBezTo>
                  <a:pt x="441" y="18"/>
                  <a:pt x="388" y="59"/>
                  <a:pt x="381" y="63"/>
                </a:cubicBezTo>
                <a:cubicBezTo>
                  <a:pt x="313" y="200"/>
                  <a:pt x="390" y="359"/>
                  <a:pt x="305" y="489"/>
                </a:cubicBezTo>
                <a:cubicBezTo>
                  <a:pt x="309" y="501"/>
                  <a:pt x="307" y="519"/>
                  <a:pt x="318" y="526"/>
                </a:cubicBezTo>
                <a:cubicBezTo>
                  <a:pt x="384" y="569"/>
                  <a:pt x="394" y="502"/>
                  <a:pt x="368" y="576"/>
                </a:cubicBezTo>
                <a:cubicBezTo>
                  <a:pt x="351" y="572"/>
                  <a:pt x="334" y="569"/>
                  <a:pt x="318" y="564"/>
                </a:cubicBezTo>
                <a:cubicBezTo>
                  <a:pt x="305" y="560"/>
                  <a:pt x="288" y="541"/>
                  <a:pt x="280" y="551"/>
                </a:cubicBezTo>
                <a:cubicBezTo>
                  <a:pt x="264" y="571"/>
                  <a:pt x="272" y="601"/>
                  <a:pt x="268" y="626"/>
                </a:cubicBezTo>
                <a:cubicBezTo>
                  <a:pt x="264" y="614"/>
                  <a:pt x="261" y="600"/>
                  <a:pt x="255" y="589"/>
                </a:cubicBezTo>
                <a:cubicBezTo>
                  <a:pt x="240" y="563"/>
                  <a:pt x="205" y="514"/>
                  <a:pt x="205" y="514"/>
                </a:cubicBezTo>
                <a:cubicBezTo>
                  <a:pt x="180" y="531"/>
                  <a:pt x="159" y="554"/>
                  <a:pt x="130" y="564"/>
                </a:cubicBezTo>
                <a:cubicBezTo>
                  <a:pt x="105" y="572"/>
                  <a:pt x="55" y="589"/>
                  <a:pt x="55" y="589"/>
                </a:cubicBezTo>
                <a:cubicBezTo>
                  <a:pt x="38" y="585"/>
                  <a:pt x="11" y="592"/>
                  <a:pt x="5" y="576"/>
                </a:cubicBezTo>
                <a:cubicBezTo>
                  <a:pt x="0" y="560"/>
                  <a:pt x="75" y="540"/>
                  <a:pt x="80" y="539"/>
                </a:cubicBezTo>
                <a:cubicBezTo>
                  <a:pt x="144" y="497"/>
                  <a:pt x="109" y="527"/>
                  <a:pt x="168" y="438"/>
                </a:cubicBezTo>
                <a:cubicBezTo>
                  <a:pt x="176" y="426"/>
                  <a:pt x="185" y="413"/>
                  <a:pt x="193" y="401"/>
                </a:cubicBezTo>
                <a:cubicBezTo>
                  <a:pt x="201" y="388"/>
                  <a:pt x="218" y="363"/>
                  <a:pt x="218" y="363"/>
                </a:cubicBezTo>
                <a:cubicBezTo>
                  <a:pt x="256" y="245"/>
                  <a:pt x="242" y="112"/>
                  <a:pt x="155" y="25"/>
                </a:cubicBezTo>
              </a:path>
            </a:pathLst>
          </a:custGeom>
          <a:solidFill>
            <a:srgbClr val="EDF20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Freeform 31">
            <a:extLst>
              <a:ext uri="{FF2B5EF4-FFF2-40B4-BE49-F238E27FC236}">
                <a16:creationId xmlns:a16="http://schemas.microsoft.com/office/drawing/2014/main" id="{B818E75A-4E99-FB61-3F89-9D4E689A40F9}"/>
              </a:ext>
            </a:extLst>
          </p:cNvPr>
          <p:cNvSpPr>
            <a:spLocks/>
          </p:cNvSpPr>
          <p:nvPr/>
        </p:nvSpPr>
        <p:spPr bwMode="auto">
          <a:xfrm rot="429016">
            <a:off x="3886200" y="3352800"/>
            <a:ext cx="892175" cy="1054100"/>
          </a:xfrm>
          <a:custGeom>
            <a:avLst/>
            <a:gdLst>
              <a:gd name="T0" fmla="*/ 258763 w 562"/>
              <a:gd name="T1" fmla="*/ 1054100 h 664"/>
              <a:gd name="T2" fmla="*/ 457200 w 562"/>
              <a:gd name="T3" fmla="*/ 1033463 h 664"/>
              <a:gd name="T4" fmla="*/ 577850 w 562"/>
              <a:gd name="T5" fmla="*/ 993775 h 664"/>
              <a:gd name="T6" fmla="*/ 736600 w 562"/>
              <a:gd name="T7" fmla="*/ 835025 h 664"/>
              <a:gd name="T8" fmla="*/ 835025 w 562"/>
              <a:gd name="T9" fmla="*/ 735013 h 664"/>
              <a:gd name="T10" fmla="*/ 835025 w 562"/>
              <a:gd name="T11" fmla="*/ 515938 h 664"/>
              <a:gd name="T12" fmla="*/ 715963 w 562"/>
              <a:gd name="T13" fmla="*/ 476250 h 664"/>
              <a:gd name="T14" fmla="*/ 776288 w 562"/>
              <a:gd name="T15" fmla="*/ 298450 h 664"/>
              <a:gd name="T16" fmla="*/ 755650 w 562"/>
              <a:gd name="T17" fmla="*/ 198438 h 664"/>
              <a:gd name="T18" fmla="*/ 517525 w 562"/>
              <a:gd name="T19" fmla="*/ 238125 h 664"/>
              <a:gd name="T20" fmla="*/ 457200 w 562"/>
              <a:gd name="T21" fmla="*/ 0 h 664"/>
              <a:gd name="T22" fmla="*/ 258763 w 562"/>
              <a:gd name="T23" fmla="*/ 39688 h 664"/>
              <a:gd name="T24" fmla="*/ 79375 w 562"/>
              <a:gd name="T25" fmla="*/ 179388 h 664"/>
              <a:gd name="T26" fmla="*/ 0 w 562"/>
              <a:gd name="T27" fmla="*/ 277813 h 66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62" h="664">
                <a:moveTo>
                  <a:pt x="163" y="664"/>
                </a:moveTo>
                <a:cubicBezTo>
                  <a:pt x="205" y="660"/>
                  <a:pt x="247" y="659"/>
                  <a:pt x="288" y="651"/>
                </a:cubicBezTo>
                <a:cubicBezTo>
                  <a:pt x="314" y="646"/>
                  <a:pt x="364" y="626"/>
                  <a:pt x="364" y="626"/>
                </a:cubicBezTo>
                <a:cubicBezTo>
                  <a:pt x="393" y="582"/>
                  <a:pt x="430" y="566"/>
                  <a:pt x="464" y="526"/>
                </a:cubicBezTo>
                <a:cubicBezTo>
                  <a:pt x="518" y="461"/>
                  <a:pt x="456" y="511"/>
                  <a:pt x="526" y="463"/>
                </a:cubicBezTo>
                <a:cubicBezTo>
                  <a:pt x="542" y="418"/>
                  <a:pt x="562" y="377"/>
                  <a:pt x="526" y="325"/>
                </a:cubicBezTo>
                <a:cubicBezTo>
                  <a:pt x="511" y="303"/>
                  <a:pt x="451" y="300"/>
                  <a:pt x="451" y="300"/>
                </a:cubicBezTo>
                <a:cubicBezTo>
                  <a:pt x="464" y="263"/>
                  <a:pt x="476" y="225"/>
                  <a:pt x="489" y="188"/>
                </a:cubicBezTo>
                <a:cubicBezTo>
                  <a:pt x="485" y="167"/>
                  <a:pt x="496" y="133"/>
                  <a:pt x="476" y="125"/>
                </a:cubicBezTo>
                <a:cubicBezTo>
                  <a:pt x="441" y="111"/>
                  <a:pt x="368" y="137"/>
                  <a:pt x="326" y="150"/>
                </a:cubicBezTo>
                <a:cubicBezTo>
                  <a:pt x="347" y="84"/>
                  <a:pt x="368" y="25"/>
                  <a:pt x="288" y="0"/>
                </a:cubicBezTo>
                <a:cubicBezTo>
                  <a:pt x="252" y="5"/>
                  <a:pt x="199" y="7"/>
                  <a:pt x="163" y="25"/>
                </a:cubicBezTo>
                <a:cubicBezTo>
                  <a:pt x="120" y="47"/>
                  <a:pt x="90" y="86"/>
                  <a:pt x="50" y="113"/>
                </a:cubicBezTo>
                <a:cubicBezTo>
                  <a:pt x="18" y="160"/>
                  <a:pt x="36" y="139"/>
                  <a:pt x="0" y="175"/>
                </a:cubicBezTo>
              </a:path>
            </a:pathLst>
          </a:custGeom>
          <a:solidFill>
            <a:srgbClr val="EDF20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Freeform 32">
            <a:extLst>
              <a:ext uri="{FF2B5EF4-FFF2-40B4-BE49-F238E27FC236}">
                <a16:creationId xmlns:a16="http://schemas.microsoft.com/office/drawing/2014/main" id="{8F5D6991-08F6-A22F-78E0-57822FC18052}"/>
              </a:ext>
            </a:extLst>
          </p:cNvPr>
          <p:cNvSpPr>
            <a:spLocks/>
          </p:cNvSpPr>
          <p:nvPr/>
        </p:nvSpPr>
        <p:spPr bwMode="auto">
          <a:xfrm rot="-473358">
            <a:off x="2371725" y="3602038"/>
            <a:ext cx="1438275" cy="919162"/>
          </a:xfrm>
          <a:custGeom>
            <a:avLst/>
            <a:gdLst>
              <a:gd name="T0" fmla="*/ 113616 w 1114"/>
              <a:gd name="T1" fmla="*/ 15224 h 483"/>
              <a:gd name="T2" fmla="*/ 64555 w 1114"/>
              <a:gd name="T3" fmla="*/ 39964 h 483"/>
              <a:gd name="T4" fmla="*/ 47770 w 1114"/>
              <a:gd name="T5" fmla="*/ 110376 h 483"/>
              <a:gd name="T6" fmla="*/ 15493 w 1114"/>
              <a:gd name="T7" fmla="*/ 159854 h 483"/>
              <a:gd name="T8" fmla="*/ 96832 w 1114"/>
              <a:gd name="T9" fmla="*/ 563296 h 483"/>
              <a:gd name="T10" fmla="*/ 129109 w 1114"/>
              <a:gd name="T11" fmla="*/ 635611 h 483"/>
              <a:gd name="T12" fmla="*/ 178171 w 1114"/>
              <a:gd name="T13" fmla="*/ 658447 h 483"/>
              <a:gd name="T14" fmla="*/ 225941 w 1114"/>
              <a:gd name="T15" fmla="*/ 707926 h 483"/>
              <a:gd name="T16" fmla="*/ 630052 w 1114"/>
              <a:gd name="T17" fmla="*/ 873489 h 483"/>
              <a:gd name="T18" fmla="*/ 1293673 w 1114"/>
              <a:gd name="T19" fmla="*/ 803077 h 483"/>
              <a:gd name="T20" fmla="*/ 1438275 w 1114"/>
              <a:gd name="T21" fmla="*/ 540460 h 483"/>
              <a:gd name="T22" fmla="*/ 1147780 w 1114"/>
              <a:gd name="T23" fmla="*/ 540460 h 483"/>
              <a:gd name="T24" fmla="*/ 1098718 w 1114"/>
              <a:gd name="T25" fmla="*/ 588035 h 483"/>
              <a:gd name="T26" fmla="*/ 1130995 w 1114"/>
              <a:gd name="T27" fmla="*/ 445308 h 483"/>
              <a:gd name="T28" fmla="*/ 937332 w 1114"/>
              <a:gd name="T29" fmla="*/ 445308 h 483"/>
              <a:gd name="T30" fmla="*/ 921839 w 1114"/>
              <a:gd name="T31" fmla="*/ 372993 h 483"/>
              <a:gd name="T32" fmla="*/ 889561 w 1114"/>
              <a:gd name="T33" fmla="*/ 277842 h 483"/>
              <a:gd name="T34" fmla="*/ 711391 w 1114"/>
              <a:gd name="T35" fmla="*/ 372993 h 483"/>
              <a:gd name="T36" fmla="*/ 726884 w 1114"/>
              <a:gd name="T37" fmla="*/ 277842 h 483"/>
              <a:gd name="T38" fmla="*/ 759161 w 1114"/>
              <a:gd name="T39" fmla="*/ 207430 h 483"/>
              <a:gd name="T40" fmla="*/ 662330 w 1114"/>
              <a:gd name="T41" fmla="*/ 159854 h 483"/>
              <a:gd name="T42" fmla="*/ 193664 w 1114"/>
              <a:gd name="T43" fmla="*/ 135115 h 483"/>
              <a:gd name="T44" fmla="*/ 161386 w 1114"/>
              <a:gd name="T45" fmla="*/ 62800 h 483"/>
              <a:gd name="T46" fmla="*/ 113616 w 1114"/>
              <a:gd name="T47" fmla="*/ 15224 h 48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114" h="483">
                <a:moveTo>
                  <a:pt x="88" y="8"/>
                </a:moveTo>
                <a:cubicBezTo>
                  <a:pt x="75" y="12"/>
                  <a:pt x="60" y="12"/>
                  <a:pt x="50" y="21"/>
                </a:cubicBezTo>
                <a:cubicBezTo>
                  <a:pt x="41" y="30"/>
                  <a:pt x="44" y="47"/>
                  <a:pt x="37" y="58"/>
                </a:cubicBezTo>
                <a:cubicBezTo>
                  <a:pt x="31" y="68"/>
                  <a:pt x="20" y="75"/>
                  <a:pt x="12" y="84"/>
                </a:cubicBezTo>
                <a:cubicBezTo>
                  <a:pt x="21" y="175"/>
                  <a:pt x="0" y="247"/>
                  <a:pt x="75" y="296"/>
                </a:cubicBezTo>
                <a:cubicBezTo>
                  <a:pt x="83" y="309"/>
                  <a:pt x="88" y="325"/>
                  <a:pt x="100" y="334"/>
                </a:cubicBezTo>
                <a:cubicBezTo>
                  <a:pt x="110" y="342"/>
                  <a:pt x="126" y="340"/>
                  <a:pt x="138" y="346"/>
                </a:cubicBezTo>
                <a:cubicBezTo>
                  <a:pt x="151" y="353"/>
                  <a:pt x="162" y="365"/>
                  <a:pt x="175" y="372"/>
                </a:cubicBezTo>
                <a:cubicBezTo>
                  <a:pt x="270" y="420"/>
                  <a:pt x="387" y="435"/>
                  <a:pt x="488" y="459"/>
                </a:cubicBezTo>
                <a:cubicBezTo>
                  <a:pt x="848" y="449"/>
                  <a:pt x="809" y="483"/>
                  <a:pt x="1002" y="422"/>
                </a:cubicBezTo>
                <a:cubicBezTo>
                  <a:pt x="1026" y="346"/>
                  <a:pt x="1061" y="337"/>
                  <a:pt x="1114" y="284"/>
                </a:cubicBezTo>
                <a:cubicBezTo>
                  <a:pt x="1044" y="236"/>
                  <a:pt x="967" y="264"/>
                  <a:pt x="889" y="284"/>
                </a:cubicBezTo>
                <a:cubicBezTo>
                  <a:pt x="876" y="292"/>
                  <a:pt x="855" y="324"/>
                  <a:pt x="851" y="309"/>
                </a:cubicBezTo>
                <a:cubicBezTo>
                  <a:pt x="844" y="283"/>
                  <a:pt x="876" y="234"/>
                  <a:pt x="876" y="234"/>
                </a:cubicBezTo>
                <a:cubicBezTo>
                  <a:pt x="816" y="194"/>
                  <a:pt x="792" y="217"/>
                  <a:pt x="726" y="234"/>
                </a:cubicBezTo>
                <a:cubicBezTo>
                  <a:pt x="722" y="221"/>
                  <a:pt x="714" y="209"/>
                  <a:pt x="714" y="196"/>
                </a:cubicBezTo>
                <a:cubicBezTo>
                  <a:pt x="714" y="141"/>
                  <a:pt x="754" y="169"/>
                  <a:pt x="689" y="146"/>
                </a:cubicBezTo>
                <a:cubicBezTo>
                  <a:pt x="632" y="158"/>
                  <a:pt x="598" y="164"/>
                  <a:pt x="551" y="196"/>
                </a:cubicBezTo>
                <a:cubicBezTo>
                  <a:pt x="555" y="179"/>
                  <a:pt x="556" y="162"/>
                  <a:pt x="563" y="146"/>
                </a:cubicBezTo>
                <a:cubicBezTo>
                  <a:pt x="569" y="132"/>
                  <a:pt x="591" y="123"/>
                  <a:pt x="588" y="109"/>
                </a:cubicBezTo>
                <a:cubicBezTo>
                  <a:pt x="588" y="107"/>
                  <a:pt x="514" y="84"/>
                  <a:pt x="513" y="84"/>
                </a:cubicBezTo>
                <a:cubicBezTo>
                  <a:pt x="392" y="97"/>
                  <a:pt x="268" y="111"/>
                  <a:pt x="150" y="71"/>
                </a:cubicBezTo>
                <a:cubicBezTo>
                  <a:pt x="142" y="58"/>
                  <a:pt x="137" y="43"/>
                  <a:pt x="125" y="33"/>
                </a:cubicBezTo>
                <a:cubicBezTo>
                  <a:pt x="84" y="0"/>
                  <a:pt x="88" y="41"/>
                  <a:pt x="88" y="8"/>
                </a:cubicBezTo>
                <a:close/>
              </a:path>
            </a:pathLst>
          </a:custGeom>
          <a:solidFill>
            <a:srgbClr val="DAE852"/>
          </a:solidFill>
          <a:ln w="9525">
            <a:solidFill>
              <a:srgbClr val="EC300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Freeform 33">
            <a:extLst>
              <a:ext uri="{FF2B5EF4-FFF2-40B4-BE49-F238E27FC236}">
                <a16:creationId xmlns:a16="http://schemas.microsoft.com/office/drawing/2014/main" id="{E86EFD30-19BF-FED4-EA23-DCAA40ADAB35}"/>
              </a:ext>
            </a:extLst>
          </p:cNvPr>
          <p:cNvSpPr>
            <a:spLocks/>
          </p:cNvSpPr>
          <p:nvPr/>
        </p:nvSpPr>
        <p:spPr bwMode="auto">
          <a:xfrm rot="425446">
            <a:off x="1295400" y="2819400"/>
            <a:ext cx="715963" cy="261938"/>
          </a:xfrm>
          <a:custGeom>
            <a:avLst/>
            <a:gdLst>
              <a:gd name="T0" fmla="*/ 19050 w 451"/>
              <a:gd name="T1" fmla="*/ 261938 h 165"/>
              <a:gd name="T2" fmla="*/ 158750 w 451"/>
              <a:gd name="T3" fmla="*/ 63500 h 165"/>
              <a:gd name="T4" fmla="*/ 238125 w 451"/>
              <a:gd name="T5" fmla="*/ 42863 h 165"/>
              <a:gd name="T6" fmla="*/ 296863 w 451"/>
              <a:gd name="T7" fmla="*/ 3175 h 165"/>
              <a:gd name="T8" fmla="*/ 536575 w 451"/>
              <a:gd name="T9" fmla="*/ 42863 h 165"/>
              <a:gd name="T10" fmla="*/ 595313 w 451"/>
              <a:gd name="T11" fmla="*/ 82550 h 165"/>
              <a:gd name="T12" fmla="*/ 695325 w 451"/>
              <a:gd name="T13" fmla="*/ 103188 h 165"/>
              <a:gd name="T14" fmla="*/ 695325 w 451"/>
              <a:gd name="T15" fmla="*/ 201613 h 1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51" h="165">
                <a:moveTo>
                  <a:pt x="12" y="165"/>
                </a:moveTo>
                <a:cubicBezTo>
                  <a:pt x="22" y="80"/>
                  <a:pt x="0" y="6"/>
                  <a:pt x="100" y="40"/>
                </a:cubicBezTo>
                <a:cubicBezTo>
                  <a:pt x="117" y="36"/>
                  <a:pt x="134" y="34"/>
                  <a:pt x="150" y="27"/>
                </a:cubicBezTo>
                <a:cubicBezTo>
                  <a:pt x="164" y="21"/>
                  <a:pt x="172" y="3"/>
                  <a:pt x="187" y="2"/>
                </a:cubicBezTo>
                <a:cubicBezTo>
                  <a:pt x="203" y="0"/>
                  <a:pt x="313" y="22"/>
                  <a:pt x="338" y="27"/>
                </a:cubicBezTo>
                <a:cubicBezTo>
                  <a:pt x="350" y="35"/>
                  <a:pt x="361" y="47"/>
                  <a:pt x="375" y="52"/>
                </a:cubicBezTo>
                <a:cubicBezTo>
                  <a:pt x="395" y="60"/>
                  <a:pt x="424" y="49"/>
                  <a:pt x="438" y="65"/>
                </a:cubicBezTo>
                <a:cubicBezTo>
                  <a:pt x="451" y="81"/>
                  <a:pt x="438" y="106"/>
                  <a:pt x="438" y="127"/>
                </a:cubicBezTo>
              </a:path>
            </a:pathLst>
          </a:custGeom>
          <a:solidFill>
            <a:srgbClr val="EC300A"/>
          </a:solidFill>
          <a:ln w="9525">
            <a:solidFill>
              <a:srgbClr val="EC300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Freeform 42">
            <a:extLst>
              <a:ext uri="{FF2B5EF4-FFF2-40B4-BE49-F238E27FC236}">
                <a16:creationId xmlns:a16="http://schemas.microsoft.com/office/drawing/2014/main" id="{F8E0F46D-40EC-CA2C-F359-6F858010865C}"/>
              </a:ext>
            </a:extLst>
          </p:cNvPr>
          <p:cNvSpPr>
            <a:spLocks/>
          </p:cNvSpPr>
          <p:nvPr/>
        </p:nvSpPr>
        <p:spPr bwMode="auto">
          <a:xfrm>
            <a:off x="874713" y="5465763"/>
            <a:ext cx="60325" cy="20637"/>
          </a:xfrm>
          <a:custGeom>
            <a:avLst/>
            <a:gdLst>
              <a:gd name="T0" fmla="*/ 0 w 38"/>
              <a:gd name="T1" fmla="*/ 20637 h 13"/>
              <a:gd name="T2" fmla="*/ 60325 w 38"/>
              <a:gd name="T3" fmla="*/ 0 h 13"/>
              <a:gd name="T4" fmla="*/ 0 w 38"/>
              <a:gd name="T5" fmla="*/ 20637 h 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" h="13">
                <a:moveTo>
                  <a:pt x="0" y="13"/>
                </a:moveTo>
                <a:cubicBezTo>
                  <a:pt x="13" y="9"/>
                  <a:pt x="38" y="0"/>
                  <a:pt x="38" y="0"/>
                </a:cubicBezTo>
                <a:cubicBezTo>
                  <a:pt x="38" y="0"/>
                  <a:pt x="13" y="9"/>
                  <a:pt x="0" y="1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Freeform 44">
            <a:extLst>
              <a:ext uri="{FF2B5EF4-FFF2-40B4-BE49-F238E27FC236}">
                <a16:creationId xmlns:a16="http://schemas.microsoft.com/office/drawing/2014/main" id="{A49ADC1E-E111-572F-1EFC-42BF88500F2D}"/>
              </a:ext>
            </a:extLst>
          </p:cNvPr>
          <p:cNvSpPr>
            <a:spLocks/>
          </p:cNvSpPr>
          <p:nvPr/>
        </p:nvSpPr>
        <p:spPr bwMode="auto">
          <a:xfrm>
            <a:off x="1352550" y="3160713"/>
            <a:ext cx="180975" cy="119062"/>
          </a:xfrm>
          <a:custGeom>
            <a:avLst/>
            <a:gdLst>
              <a:gd name="T0" fmla="*/ 158750 w 114"/>
              <a:gd name="T1" fmla="*/ 0 h 75"/>
              <a:gd name="T2" fmla="*/ 98425 w 114"/>
              <a:gd name="T3" fmla="*/ 119062 h 75"/>
              <a:gd name="T4" fmla="*/ 158750 w 114"/>
              <a:gd name="T5" fmla="*/ 0 h 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4" h="75">
                <a:moveTo>
                  <a:pt x="100" y="0"/>
                </a:moveTo>
                <a:cubicBezTo>
                  <a:pt x="13" y="58"/>
                  <a:pt x="0" y="33"/>
                  <a:pt x="62" y="75"/>
                </a:cubicBezTo>
                <a:cubicBezTo>
                  <a:pt x="114" y="41"/>
                  <a:pt x="100" y="65"/>
                  <a:pt x="100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9" name="Freeform 45">
            <a:extLst>
              <a:ext uri="{FF2B5EF4-FFF2-40B4-BE49-F238E27FC236}">
                <a16:creationId xmlns:a16="http://schemas.microsoft.com/office/drawing/2014/main" id="{71ED72F5-2E16-0F38-3171-BF4093339673}"/>
              </a:ext>
            </a:extLst>
          </p:cNvPr>
          <p:cNvSpPr>
            <a:spLocks/>
          </p:cNvSpPr>
          <p:nvPr/>
        </p:nvSpPr>
        <p:spPr bwMode="auto">
          <a:xfrm>
            <a:off x="615950" y="4175125"/>
            <a:ext cx="1550988" cy="993775"/>
          </a:xfrm>
          <a:custGeom>
            <a:avLst/>
            <a:gdLst>
              <a:gd name="T0" fmla="*/ 0 w 977"/>
              <a:gd name="T1" fmla="*/ 615950 h 626"/>
              <a:gd name="T2" fmla="*/ 119063 w 977"/>
              <a:gd name="T3" fmla="*/ 0 h 626"/>
              <a:gd name="T4" fmla="*/ 179388 w 977"/>
              <a:gd name="T5" fmla="*/ 39688 h 626"/>
              <a:gd name="T6" fmla="*/ 258763 w 977"/>
              <a:gd name="T7" fmla="*/ 158750 h 626"/>
              <a:gd name="T8" fmla="*/ 277813 w 977"/>
              <a:gd name="T9" fmla="*/ 217488 h 626"/>
              <a:gd name="T10" fmla="*/ 298450 w 977"/>
              <a:gd name="T11" fmla="*/ 655638 h 626"/>
              <a:gd name="T12" fmla="*/ 338138 w 977"/>
              <a:gd name="T13" fmla="*/ 595313 h 626"/>
              <a:gd name="T14" fmla="*/ 377825 w 977"/>
              <a:gd name="T15" fmla="*/ 515938 h 626"/>
              <a:gd name="T16" fmla="*/ 496888 w 977"/>
              <a:gd name="T17" fmla="*/ 277813 h 626"/>
              <a:gd name="T18" fmla="*/ 557213 w 977"/>
              <a:gd name="T19" fmla="*/ 714375 h 626"/>
              <a:gd name="T20" fmla="*/ 655638 w 977"/>
              <a:gd name="T21" fmla="*/ 635000 h 626"/>
              <a:gd name="T22" fmla="*/ 676275 w 977"/>
              <a:gd name="T23" fmla="*/ 714375 h 626"/>
              <a:gd name="T24" fmla="*/ 695325 w 977"/>
              <a:gd name="T25" fmla="*/ 814388 h 626"/>
              <a:gd name="T26" fmla="*/ 755650 w 977"/>
              <a:gd name="T27" fmla="*/ 774700 h 626"/>
              <a:gd name="T28" fmla="*/ 895350 w 977"/>
              <a:gd name="T29" fmla="*/ 496888 h 626"/>
              <a:gd name="T30" fmla="*/ 974725 w 977"/>
              <a:gd name="T31" fmla="*/ 714375 h 626"/>
              <a:gd name="T32" fmla="*/ 1133475 w 977"/>
              <a:gd name="T33" fmla="*/ 595313 h 626"/>
              <a:gd name="T34" fmla="*/ 1252538 w 977"/>
              <a:gd name="T35" fmla="*/ 754063 h 626"/>
              <a:gd name="T36" fmla="*/ 1273175 w 977"/>
              <a:gd name="T37" fmla="*/ 874713 h 626"/>
              <a:gd name="T38" fmla="*/ 1312863 w 977"/>
              <a:gd name="T39" fmla="*/ 814388 h 626"/>
              <a:gd name="T40" fmla="*/ 1371600 w 977"/>
              <a:gd name="T41" fmla="*/ 595313 h 626"/>
              <a:gd name="T42" fmla="*/ 1392238 w 977"/>
              <a:gd name="T43" fmla="*/ 814388 h 626"/>
              <a:gd name="T44" fmla="*/ 1411288 w 977"/>
              <a:gd name="T45" fmla="*/ 933450 h 626"/>
              <a:gd name="T46" fmla="*/ 1431925 w 977"/>
              <a:gd name="T47" fmla="*/ 874713 h 626"/>
              <a:gd name="T48" fmla="*/ 1471613 w 977"/>
              <a:gd name="T49" fmla="*/ 754063 h 626"/>
              <a:gd name="T50" fmla="*/ 1490663 w 977"/>
              <a:gd name="T51" fmla="*/ 695325 h 626"/>
              <a:gd name="T52" fmla="*/ 1550988 w 977"/>
              <a:gd name="T53" fmla="*/ 993775 h 62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977" h="626">
                <a:moveTo>
                  <a:pt x="0" y="388"/>
                </a:moveTo>
                <a:cubicBezTo>
                  <a:pt x="20" y="256"/>
                  <a:pt x="34" y="127"/>
                  <a:pt x="75" y="0"/>
                </a:cubicBezTo>
                <a:cubicBezTo>
                  <a:pt x="88" y="8"/>
                  <a:pt x="103" y="14"/>
                  <a:pt x="113" y="25"/>
                </a:cubicBezTo>
                <a:cubicBezTo>
                  <a:pt x="133" y="48"/>
                  <a:pt x="163" y="100"/>
                  <a:pt x="163" y="100"/>
                </a:cubicBezTo>
                <a:cubicBezTo>
                  <a:pt x="167" y="112"/>
                  <a:pt x="174" y="124"/>
                  <a:pt x="175" y="137"/>
                </a:cubicBezTo>
                <a:cubicBezTo>
                  <a:pt x="182" y="229"/>
                  <a:pt x="173" y="322"/>
                  <a:pt x="188" y="413"/>
                </a:cubicBezTo>
                <a:cubicBezTo>
                  <a:pt x="190" y="428"/>
                  <a:pt x="206" y="388"/>
                  <a:pt x="213" y="375"/>
                </a:cubicBezTo>
                <a:cubicBezTo>
                  <a:pt x="222" y="359"/>
                  <a:pt x="230" y="342"/>
                  <a:pt x="238" y="325"/>
                </a:cubicBezTo>
                <a:cubicBezTo>
                  <a:pt x="262" y="272"/>
                  <a:pt x="280" y="223"/>
                  <a:pt x="313" y="175"/>
                </a:cubicBezTo>
                <a:cubicBezTo>
                  <a:pt x="337" y="266"/>
                  <a:pt x="327" y="359"/>
                  <a:pt x="351" y="450"/>
                </a:cubicBezTo>
                <a:cubicBezTo>
                  <a:pt x="381" y="330"/>
                  <a:pt x="356" y="322"/>
                  <a:pt x="413" y="400"/>
                </a:cubicBezTo>
                <a:cubicBezTo>
                  <a:pt x="417" y="417"/>
                  <a:pt x="422" y="433"/>
                  <a:pt x="426" y="450"/>
                </a:cubicBezTo>
                <a:cubicBezTo>
                  <a:pt x="431" y="471"/>
                  <a:pt x="421" y="500"/>
                  <a:pt x="438" y="513"/>
                </a:cubicBezTo>
                <a:cubicBezTo>
                  <a:pt x="450" y="522"/>
                  <a:pt x="463" y="496"/>
                  <a:pt x="476" y="488"/>
                </a:cubicBezTo>
                <a:cubicBezTo>
                  <a:pt x="503" y="434"/>
                  <a:pt x="544" y="371"/>
                  <a:pt x="564" y="313"/>
                </a:cubicBezTo>
                <a:cubicBezTo>
                  <a:pt x="594" y="357"/>
                  <a:pt x="597" y="401"/>
                  <a:pt x="614" y="450"/>
                </a:cubicBezTo>
                <a:cubicBezTo>
                  <a:pt x="660" y="419"/>
                  <a:pt x="661" y="393"/>
                  <a:pt x="714" y="375"/>
                </a:cubicBezTo>
                <a:cubicBezTo>
                  <a:pt x="763" y="408"/>
                  <a:pt x="757" y="427"/>
                  <a:pt x="789" y="475"/>
                </a:cubicBezTo>
                <a:cubicBezTo>
                  <a:pt x="793" y="500"/>
                  <a:pt x="784" y="533"/>
                  <a:pt x="802" y="551"/>
                </a:cubicBezTo>
                <a:cubicBezTo>
                  <a:pt x="813" y="562"/>
                  <a:pt x="820" y="527"/>
                  <a:pt x="827" y="513"/>
                </a:cubicBezTo>
                <a:cubicBezTo>
                  <a:pt x="847" y="472"/>
                  <a:pt x="856" y="419"/>
                  <a:pt x="864" y="375"/>
                </a:cubicBezTo>
                <a:cubicBezTo>
                  <a:pt x="868" y="421"/>
                  <a:pt x="872" y="467"/>
                  <a:pt x="877" y="513"/>
                </a:cubicBezTo>
                <a:cubicBezTo>
                  <a:pt x="880" y="538"/>
                  <a:pt x="875" y="567"/>
                  <a:pt x="889" y="588"/>
                </a:cubicBezTo>
                <a:cubicBezTo>
                  <a:pt x="896" y="599"/>
                  <a:pt x="898" y="563"/>
                  <a:pt x="902" y="551"/>
                </a:cubicBezTo>
                <a:cubicBezTo>
                  <a:pt x="911" y="526"/>
                  <a:pt x="919" y="500"/>
                  <a:pt x="927" y="475"/>
                </a:cubicBezTo>
                <a:cubicBezTo>
                  <a:pt x="931" y="463"/>
                  <a:pt x="939" y="438"/>
                  <a:pt x="939" y="438"/>
                </a:cubicBezTo>
                <a:cubicBezTo>
                  <a:pt x="962" y="503"/>
                  <a:pt x="977" y="557"/>
                  <a:pt x="977" y="626"/>
                </a:cubicBezTo>
              </a:path>
            </a:pathLst>
          </a:custGeom>
          <a:solidFill>
            <a:srgbClr val="04760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0" name="Freeform 46">
            <a:extLst>
              <a:ext uri="{FF2B5EF4-FFF2-40B4-BE49-F238E27FC236}">
                <a16:creationId xmlns:a16="http://schemas.microsoft.com/office/drawing/2014/main" id="{7834C1F0-DB7D-7266-9127-97A678718534}"/>
              </a:ext>
            </a:extLst>
          </p:cNvPr>
          <p:cNvSpPr>
            <a:spLocks/>
          </p:cNvSpPr>
          <p:nvPr/>
        </p:nvSpPr>
        <p:spPr bwMode="auto">
          <a:xfrm>
            <a:off x="7458075" y="358775"/>
            <a:ext cx="1192213" cy="1236663"/>
          </a:xfrm>
          <a:custGeom>
            <a:avLst/>
            <a:gdLst>
              <a:gd name="T0" fmla="*/ 417513 w 751"/>
              <a:gd name="T1" fmla="*/ 522288 h 779"/>
              <a:gd name="T2" fmla="*/ 39688 w 751"/>
              <a:gd name="T3" fmla="*/ 403225 h 779"/>
              <a:gd name="T4" fmla="*/ 98425 w 751"/>
              <a:gd name="T5" fmla="*/ 363538 h 779"/>
              <a:gd name="T6" fmla="*/ 277813 w 751"/>
              <a:gd name="T7" fmla="*/ 342900 h 779"/>
              <a:gd name="T8" fmla="*/ 298450 w 751"/>
              <a:gd name="T9" fmla="*/ 104775 h 779"/>
              <a:gd name="T10" fmla="*/ 515938 w 751"/>
              <a:gd name="T11" fmla="*/ 184150 h 779"/>
              <a:gd name="T12" fmla="*/ 576263 w 751"/>
              <a:gd name="T13" fmla="*/ 144463 h 779"/>
              <a:gd name="T14" fmla="*/ 674688 w 751"/>
              <a:gd name="T15" fmla="*/ 104775 h 779"/>
              <a:gd name="T16" fmla="*/ 695325 w 751"/>
              <a:gd name="T17" fmla="*/ 184150 h 779"/>
              <a:gd name="T18" fmla="*/ 755650 w 751"/>
              <a:gd name="T19" fmla="*/ 144463 h 779"/>
              <a:gd name="T20" fmla="*/ 814388 w 751"/>
              <a:gd name="T21" fmla="*/ 25400 h 779"/>
              <a:gd name="T22" fmla="*/ 874713 w 751"/>
              <a:gd name="T23" fmla="*/ 6350 h 779"/>
              <a:gd name="T24" fmla="*/ 914400 w 751"/>
              <a:gd name="T25" fmla="*/ 65088 h 779"/>
              <a:gd name="T26" fmla="*/ 933450 w 751"/>
              <a:gd name="T27" fmla="*/ 263525 h 779"/>
              <a:gd name="T28" fmla="*/ 1092200 w 751"/>
              <a:gd name="T29" fmla="*/ 244475 h 779"/>
              <a:gd name="T30" fmla="*/ 1152525 w 751"/>
              <a:gd name="T31" fmla="*/ 223838 h 779"/>
              <a:gd name="T32" fmla="*/ 1173163 w 751"/>
              <a:gd name="T33" fmla="*/ 284163 h 779"/>
              <a:gd name="T34" fmla="*/ 1152525 w 751"/>
              <a:gd name="T35" fmla="*/ 423863 h 779"/>
              <a:gd name="T36" fmla="*/ 1052513 w 751"/>
              <a:gd name="T37" fmla="*/ 522288 h 779"/>
              <a:gd name="T38" fmla="*/ 1192213 w 751"/>
              <a:gd name="T39" fmla="*/ 661988 h 779"/>
              <a:gd name="T40" fmla="*/ 1173163 w 751"/>
              <a:gd name="T41" fmla="*/ 741363 h 779"/>
              <a:gd name="T42" fmla="*/ 993775 w 751"/>
              <a:gd name="T43" fmla="*/ 781050 h 779"/>
              <a:gd name="T44" fmla="*/ 973138 w 751"/>
              <a:gd name="T45" fmla="*/ 1039813 h 779"/>
              <a:gd name="T46" fmla="*/ 835025 w 751"/>
              <a:gd name="T47" fmla="*/ 1019175 h 779"/>
              <a:gd name="T48" fmla="*/ 795338 w 751"/>
              <a:gd name="T49" fmla="*/ 1098550 h 779"/>
              <a:gd name="T50" fmla="*/ 774700 w 751"/>
              <a:gd name="T51" fmla="*/ 1217613 h 779"/>
              <a:gd name="T52" fmla="*/ 695325 w 751"/>
              <a:gd name="T53" fmla="*/ 1198563 h 779"/>
              <a:gd name="T54" fmla="*/ 555625 w 751"/>
              <a:gd name="T55" fmla="*/ 1058863 h 779"/>
              <a:gd name="T56" fmla="*/ 317500 w 751"/>
              <a:gd name="T57" fmla="*/ 1079500 h 779"/>
              <a:gd name="T58" fmla="*/ 357188 w 751"/>
              <a:gd name="T59" fmla="*/ 960438 h 779"/>
              <a:gd name="T60" fmla="*/ 377825 w 751"/>
              <a:gd name="T61" fmla="*/ 900113 h 779"/>
              <a:gd name="T62" fmla="*/ 19050 w 751"/>
              <a:gd name="T63" fmla="*/ 881063 h 779"/>
              <a:gd name="T64" fmla="*/ 58738 w 751"/>
              <a:gd name="T65" fmla="*/ 839788 h 779"/>
              <a:gd name="T66" fmla="*/ 217488 w 751"/>
              <a:gd name="T67" fmla="*/ 720725 h 779"/>
              <a:gd name="T68" fmla="*/ 58738 w 751"/>
              <a:gd name="T69" fmla="*/ 701675 h 779"/>
              <a:gd name="T70" fmla="*/ 138113 w 751"/>
              <a:gd name="T71" fmla="*/ 582613 h 779"/>
              <a:gd name="T72" fmla="*/ 417513 w 751"/>
              <a:gd name="T73" fmla="*/ 522288 h 77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751" h="779">
                <a:moveTo>
                  <a:pt x="263" y="329"/>
                </a:moveTo>
                <a:cubicBezTo>
                  <a:pt x="116" y="318"/>
                  <a:pt x="108" y="339"/>
                  <a:pt x="25" y="254"/>
                </a:cubicBezTo>
                <a:cubicBezTo>
                  <a:pt x="37" y="246"/>
                  <a:pt x="48" y="233"/>
                  <a:pt x="62" y="229"/>
                </a:cubicBezTo>
                <a:cubicBezTo>
                  <a:pt x="99" y="220"/>
                  <a:pt x="152" y="246"/>
                  <a:pt x="175" y="216"/>
                </a:cubicBezTo>
                <a:cubicBezTo>
                  <a:pt x="206" y="176"/>
                  <a:pt x="184" y="116"/>
                  <a:pt x="188" y="66"/>
                </a:cubicBezTo>
                <a:cubicBezTo>
                  <a:pt x="302" y="95"/>
                  <a:pt x="260" y="72"/>
                  <a:pt x="325" y="116"/>
                </a:cubicBezTo>
                <a:cubicBezTo>
                  <a:pt x="338" y="108"/>
                  <a:pt x="355" y="104"/>
                  <a:pt x="363" y="91"/>
                </a:cubicBezTo>
                <a:cubicBezTo>
                  <a:pt x="401" y="25"/>
                  <a:pt x="336" y="0"/>
                  <a:pt x="425" y="66"/>
                </a:cubicBezTo>
                <a:cubicBezTo>
                  <a:pt x="429" y="83"/>
                  <a:pt x="423" y="108"/>
                  <a:pt x="438" y="116"/>
                </a:cubicBezTo>
                <a:cubicBezTo>
                  <a:pt x="452" y="123"/>
                  <a:pt x="466" y="103"/>
                  <a:pt x="476" y="91"/>
                </a:cubicBezTo>
                <a:cubicBezTo>
                  <a:pt x="517" y="40"/>
                  <a:pt x="453" y="64"/>
                  <a:pt x="513" y="16"/>
                </a:cubicBezTo>
                <a:cubicBezTo>
                  <a:pt x="523" y="8"/>
                  <a:pt x="538" y="8"/>
                  <a:pt x="551" y="4"/>
                </a:cubicBezTo>
                <a:cubicBezTo>
                  <a:pt x="559" y="16"/>
                  <a:pt x="573" y="26"/>
                  <a:pt x="576" y="41"/>
                </a:cubicBezTo>
                <a:cubicBezTo>
                  <a:pt x="585" y="82"/>
                  <a:pt x="559" y="136"/>
                  <a:pt x="588" y="166"/>
                </a:cubicBezTo>
                <a:cubicBezTo>
                  <a:pt x="612" y="190"/>
                  <a:pt x="655" y="158"/>
                  <a:pt x="688" y="154"/>
                </a:cubicBezTo>
                <a:cubicBezTo>
                  <a:pt x="701" y="150"/>
                  <a:pt x="714" y="135"/>
                  <a:pt x="726" y="141"/>
                </a:cubicBezTo>
                <a:cubicBezTo>
                  <a:pt x="738" y="147"/>
                  <a:pt x="739" y="166"/>
                  <a:pt x="739" y="179"/>
                </a:cubicBezTo>
                <a:cubicBezTo>
                  <a:pt x="739" y="209"/>
                  <a:pt x="735" y="239"/>
                  <a:pt x="726" y="267"/>
                </a:cubicBezTo>
                <a:cubicBezTo>
                  <a:pt x="716" y="301"/>
                  <a:pt x="690" y="311"/>
                  <a:pt x="663" y="329"/>
                </a:cubicBezTo>
                <a:cubicBezTo>
                  <a:pt x="680" y="380"/>
                  <a:pt x="700" y="400"/>
                  <a:pt x="751" y="417"/>
                </a:cubicBezTo>
                <a:cubicBezTo>
                  <a:pt x="747" y="434"/>
                  <a:pt x="750" y="454"/>
                  <a:pt x="739" y="467"/>
                </a:cubicBezTo>
                <a:cubicBezTo>
                  <a:pt x="731" y="477"/>
                  <a:pt x="632" y="491"/>
                  <a:pt x="626" y="492"/>
                </a:cubicBezTo>
                <a:cubicBezTo>
                  <a:pt x="622" y="546"/>
                  <a:pt x="643" y="610"/>
                  <a:pt x="613" y="655"/>
                </a:cubicBezTo>
                <a:cubicBezTo>
                  <a:pt x="597" y="679"/>
                  <a:pt x="554" y="633"/>
                  <a:pt x="526" y="642"/>
                </a:cubicBezTo>
                <a:cubicBezTo>
                  <a:pt x="508" y="648"/>
                  <a:pt x="509" y="675"/>
                  <a:pt x="501" y="692"/>
                </a:cubicBezTo>
                <a:cubicBezTo>
                  <a:pt x="497" y="717"/>
                  <a:pt x="506" y="749"/>
                  <a:pt x="488" y="767"/>
                </a:cubicBezTo>
                <a:cubicBezTo>
                  <a:pt x="476" y="779"/>
                  <a:pt x="451" y="766"/>
                  <a:pt x="438" y="755"/>
                </a:cubicBezTo>
                <a:cubicBezTo>
                  <a:pt x="312" y="645"/>
                  <a:pt x="447" y="700"/>
                  <a:pt x="350" y="667"/>
                </a:cubicBezTo>
                <a:cubicBezTo>
                  <a:pt x="308" y="695"/>
                  <a:pt x="260" y="739"/>
                  <a:pt x="200" y="680"/>
                </a:cubicBezTo>
                <a:cubicBezTo>
                  <a:pt x="181" y="661"/>
                  <a:pt x="217" y="630"/>
                  <a:pt x="225" y="605"/>
                </a:cubicBezTo>
                <a:cubicBezTo>
                  <a:pt x="229" y="592"/>
                  <a:pt x="238" y="567"/>
                  <a:pt x="238" y="567"/>
                </a:cubicBezTo>
                <a:cubicBezTo>
                  <a:pt x="163" y="563"/>
                  <a:pt x="86" y="569"/>
                  <a:pt x="12" y="555"/>
                </a:cubicBezTo>
                <a:cubicBezTo>
                  <a:pt x="0" y="553"/>
                  <a:pt x="30" y="538"/>
                  <a:pt x="37" y="529"/>
                </a:cubicBezTo>
                <a:cubicBezTo>
                  <a:pt x="75" y="481"/>
                  <a:pt x="87" y="488"/>
                  <a:pt x="137" y="454"/>
                </a:cubicBezTo>
                <a:cubicBezTo>
                  <a:pt x="104" y="450"/>
                  <a:pt x="54" y="471"/>
                  <a:pt x="37" y="442"/>
                </a:cubicBezTo>
                <a:cubicBezTo>
                  <a:pt x="22" y="416"/>
                  <a:pt x="70" y="392"/>
                  <a:pt x="87" y="367"/>
                </a:cubicBezTo>
                <a:cubicBezTo>
                  <a:pt x="118" y="321"/>
                  <a:pt x="250" y="330"/>
                  <a:pt x="263" y="329"/>
                </a:cubicBezTo>
                <a:close/>
              </a:path>
            </a:pathLst>
          </a:custGeom>
          <a:solidFill>
            <a:srgbClr val="F8311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1" name="Oval 47">
            <a:extLst>
              <a:ext uri="{FF2B5EF4-FFF2-40B4-BE49-F238E27FC236}">
                <a16:creationId xmlns:a16="http://schemas.microsoft.com/office/drawing/2014/main" id="{BFF8202C-42C5-DD04-651E-8F655F5B8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09600"/>
            <a:ext cx="609600" cy="685800"/>
          </a:xfrm>
          <a:prstGeom prst="ellipse">
            <a:avLst/>
          </a:prstGeom>
          <a:solidFill>
            <a:srgbClr val="F8FF9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7192" name="Freeform 48">
            <a:extLst>
              <a:ext uri="{FF2B5EF4-FFF2-40B4-BE49-F238E27FC236}">
                <a16:creationId xmlns:a16="http://schemas.microsoft.com/office/drawing/2014/main" id="{C3443DBB-19D4-48F5-BF84-1850DCF2F9C6}"/>
              </a:ext>
            </a:extLst>
          </p:cNvPr>
          <p:cNvSpPr>
            <a:spLocks/>
          </p:cNvSpPr>
          <p:nvPr/>
        </p:nvSpPr>
        <p:spPr bwMode="auto">
          <a:xfrm>
            <a:off x="1524000" y="3810000"/>
            <a:ext cx="333375" cy="257175"/>
          </a:xfrm>
          <a:custGeom>
            <a:avLst/>
            <a:gdLst>
              <a:gd name="T0" fmla="*/ 117475 w 210"/>
              <a:gd name="T1" fmla="*/ 109538 h 162"/>
              <a:gd name="T2" fmla="*/ 17463 w 210"/>
              <a:gd name="T3" fmla="*/ 207963 h 162"/>
              <a:gd name="T4" fmla="*/ 68263 w 210"/>
              <a:gd name="T5" fmla="*/ 257175 h 162"/>
              <a:gd name="T6" fmla="*/ 117475 w 210"/>
              <a:gd name="T7" fmla="*/ 184150 h 162"/>
              <a:gd name="T8" fmla="*/ 166688 w 210"/>
              <a:gd name="T9" fmla="*/ 207963 h 162"/>
              <a:gd name="T10" fmla="*/ 265113 w 210"/>
              <a:gd name="T11" fmla="*/ 184150 h 162"/>
              <a:gd name="T12" fmla="*/ 239713 w 210"/>
              <a:gd name="T13" fmla="*/ 60325 h 162"/>
              <a:gd name="T14" fmla="*/ 166688 w 210"/>
              <a:gd name="T15" fmla="*/ 11113 h 162"/>
              <a:gd name="T16" fmla="*/ 117475 w 210"/>
              <a:gd name="T17" fmla="*/ 109538 h 1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0" h="162">
                <a:moveTo>
                  <a:pt x="74" y="69"/>
                </a:moveTo>
                <a:cubicBezTo>
                  <a:pt x="44" y="79"/>
                  <a:pt x="0" y="80"/>
                  <a:pt x="11" y="131"/>
                </a:cubicBezTo>
                <a:cubicBezTo>
                  <a:pt x="14" y="146"/>
                  <a:pt x="32" y="152"/>
                  <a:pt x="43" y="162"/>
                </a:cubicBezTo>
                <a:cubicBezTo>
                  <a:pt x="53" y="147"/>
                  <a:pt x="66" y="133"/>
                  <a:pt x="74" y="116"/>
                </a:cubicBezTo>
                <a:cubicBezTo>
                  <a:pt x="100" y="64"/>
                  <a:pt x="80" y="33"/>
                  <a:pt x="105" y="131"/>
                </a:cubicBezTo>
                <a:cubicBezTo>
                  <a:pt x="126" y="126"/>
                  <a:pt x="150" y="129"/>
                  <a:pt x="167" y="116"/>
                </a:cubicBezTo>
                <a:cubicBezTo>
                  <a:pt x="210" y="81"/>
                  <a:pt x="175" y="57"/>
                  <a:pt x="151" y="38"/>
                </a:cubicBezTo>
                <a:cubicBezTo>
                  <a:pt x="137" y="26"/>
                  <a:pt x="122" y="0"/>
                  <a:pt x="105" y="7"/>
                </a:cubicBezTo>
                <a:cubicBezTo>
                  <a:pt x="84" y="16"/>
                  <a:pt x="84" y="48"/>
                  <a:pt x="74" y="69"/>
                </a:cubicBezTo>
                <a:close/>
              </a:path>
            </a:pathLst>
          </a:custGeom>
          <a:solidFill>
            <a:srgbClr val="DA466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3" name="Text Box 49">
            <a:extLst>
              <a:ext uri="{FF2B5EF4-FFF2-40B4-BE49-F238E27FC236}">
                <a16:creationId xmlns:a16="http://schemas.microsoft.com/office/drawing/2014/main" id="{B1A8CB41-071B-A4A5-93DE-6CEBE9ADF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4a495da6_36608bff_cartoon-rabbit-06">
            <a:extLst>
              <a:ext uri="{FF2B5EF4-FFF2-40B4-BE49-F238E27FC236}">
                <a16:creationId xmlns:a16="http://schemas.microsoft.com/office/drawing/2014/main" id="{6894EB88-8D6E-953B-82BA-33A1FF9C6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>
            <a:extLst>
              <a:ext uri="{FF2B5EF4-FFF2-40B4-BE49-F238E27FC236}">
                <a16:creationId xmlns:a16="http://schemas.microsoft.com/office/drawing/2014/main" id="{F7CADD4F-705D-10A1-0432-B73414178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86000"/>
            <a:ext cx="5989638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7200" b="1">
                <a:solidFill>
                  <a:srgbClr val="0000FF"/>
                </a:solidFill>
              </a:rPr>
              <a:t>HƯỚNG DẪN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n371">
            <a:extLst>
              <a:ext uri="{FF2B5EF4-FFF2-40B4-BE49-F238E27FC236}">
                <a16:creationId xmlns:a16="http://schemas.microsoft.com/office/drawing/2014/main" id="{C61ECDD6-8866-5604-BD49-5EBFF11E4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>
            <a:extLst>
              <a:ext uri="{FF2B5EF4-FFF2-40B4-BE49-F238E27FC236}">
                <a16:creationId xmlns:a16="http://schemas.microsoft.com/office/drawing/2014/main" id="{6ED3A8C5-F03D-BB18-541A-0BC68AF02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362200"/>
            <a:ext cx="61499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000" b="1">
                <a:solidFill>
                  <a:srgbClr val="0000FF"/>
                </a:solidFill>
              </a:rPr>
              <a:t>TRẺ THỰC HIỆN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576DCD9-5159-0971-741D-0A2F7E8C11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507163"/>
          </a:xfrm>
          <a:solidFill>
            <a:srgbClr val="E4F6A0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vi-VN" b="1">
                <a:solidFill>
                  <a:srgbClr val="CC0099"/>
                </a:solidFill>
              </a:rPr>
              <a:t>GỢI Ý TRẺ SÁNG TẠO</a:t>
            </a:r>
          </a:p>
        </p:txBody>
      </p:sp>
      <p:sp>
        <p:nvSpPr>
          <p:cNvPr id="10243" name="Freeform 3">
            <a:extLst>
              <a:ext uri="{FF2B5EF4-FFF2-40B4-BE49-F238E27FC236}">
                <a16:creationId xmlns:a16="http://schemas.microsoft.com/office/drawing/2014/main" id="{EC3CD48A-8E4D-1082-6959-28E7D1EA86D5}"/>
              </a:ext>
            </a:extLst>
          </p:cNvPr>
          <p:cNvSpPr>
            <a:spLocks/>
          </p:cNvSpPr>
          <p:nvPr/>
        </p:nvSpPr>
        <p:spPr bwMode="auto">
          <a:xfrm>
            <a:off x="4572000" y="1752600"/>
            <a:ext cx="5040313" cy="3498850"/>
          </a:xfrm>
          <a:custGeom>
            <a:avLst/>
            <a:gdLst>
              <a:gd name="T0" fmla="*/ 417513 w 3175"/>
              <a:gd name="T1" fmla="*/ 2563813 h 2204"/>
              <a:gd name="T2" fmla="*/ 476250 w 3175"/>
              <a:gd name="T3" fmla="*/ 1689100 h 2204"/>
              <a:gd name="T4" fmla="*/ 457200 w 3175"/>
              <a:gd name="T5" fmla="*/ 814388 h 2204"/>
              <a:gd name="T6" fmla="*/ 338138 w 3175"/>
              <a:gd name="T7" fmla="*/ 774700 h 2204"/>
              <a:gd name="T8" fmla="*/ 0 w 3175"/>
              <a:gd name="T9" fmla="*/ 735013 h 2204"/>
              <a:gd name="T10" fmla="*/ 298450 w 3175"/>
              <a:gd name="T11" fmla="*/ 557213 h 2204"/>
              <a:gd name="T12" fmla="*/ 715963 w 3175"/>
              <a:gd name="T13" fmla="*/ 396875 h 2204"/>
              <a:gd name="T14" fmla="*/ 954088 w 3175"/>
              <a:gd name="T15" fmla="*/ 258763 h 2204"/>
              <a:gd name="T16" fmla="*/ 1133475 w 3175"/>
              <a:gd name="T17" fmla="*/ 158750 h 2204"/>
              <a:gd name="T18" fmla="*/ 1350963 w 3175"/>
              <a:gd name="T19" fmla="*/ 79375 h 2204"/>
              <a:gd name="T20" fmla="*/ 1630363 w 3175"/>
              <a:gd name="T21" fmla="*/ 0 h 2204"/>
              <a:gd name="T22" fmla="*/ 3160713 w 3175"/>
              <a:gd name="T23" fmla="*/ 19050 h 2204"/>
              <a:gd name="T24" fmla="*/ 3240088 w 3175"/>
              <a:gd name="T25" fmla="*/ 158750 h 2204"/>
              <a:gd name="T26" fmla="*/ 3617913 w 3175"/>
              <a:gd name="T27" fmla="*/ 576263 h 2204"/>
              <a:gd name="T28" fmla="*/ 3676650 w 3175"/>
              <a:gd name="T29" fmla="*/ 615950 h 2204"/>
              <a:gd name="T30" fmla="*/ 3736975 w 3175"/>
              <a:gd name="T31" fmla="*/ 636588 h 2204"/>
              <a:gd name="T32" fmla="*/ 3856038 w 3175"/>
              <a:gd name="T33" fmla="*/ 715963 h 2204"/>
              <a:gd name="T34" fmla="*/ 3379788 w 3175"/>
              <a:gd name="T35" fmla="*/ 774700 h 2204"/>
              <a:gd name="T36" fmla="*/ 417513 w 3175"/>
              <a:gd name="T37" fmla="*/ 2563813 h 220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175" h="2204">
                <a:moveTo>
                  <a:pt x="263" y="1615"/>
                </a:moveTo>
                <a:cubicBezTo>
                  <a:pt x="275" y="1431"/>
                  <a:pt x="290" y="1248"/>
                  <a:pt x="300" y="1064"/>
                </a:cubicBezTo>
                <a:cubicBezTo>
                  <a:pt x="296" y="880"/>
                  <a:pt x="304" y="696"/>
                  <a:pt x="288" y="513"/>
                </a:cubicBezTo>
                <a:cubicBezTo>
                  <a:pt x="286" y="487"/>
                  <a:pt x="238" y="496"/>
                  <a:pt x="213" y="488"/>
                </a:cubicBezTo>
                <a:cubicBezTo>
                  <a:pt x="126" y="459"/>
                  <a:pt x="160" y="475"/>
                  <a:pt x="0" y="463"/>
                </a:cubicBezTo>
                <a:cubicBezTo>
                  <a:pt x="27" y="380"/>
                  <a:pt x="112" y="375"/>
                  <a:pt x="188" y="351"/>
                </a:cubicBezTo>
                <a:cubicBezTo>
                  <a:pt x="257" y="280"/>
                  <a:pt x="369" y="296"/>
                  <a:pt x="451" y="250"/>
                </a:cubicBezTo>
                <a:cubicBezTo>
                  <a:pt x="507" y="219"/>
                  <a:pt x="541" y="182"/>
                  <a:pt x="601" y="163"/>
                </a:cubicBezTo>
                <a:cubicBezTo>
                  <a:pt x="724" y="40"/>
                  <a:pt x="525" y="228"/>
                  <a:pt x="714" y="100"/>
                </a:cubicBezTo>
                <a:cubicBezTo>
                  <a:pt x="762" y="67"/>
                  <a:pt x="794" y="66"/>
                  <a:pt x="851" y="50"/>
                </a:cubicBezTo>
                <a:cubicBezTo>
                  <a:pt x="913" y="33"/>
                  <a:pt x="964" y="12"/>
                  <a:pt x="1027" y="0"/>
                </a:cubicBezTo>
                <a:cubicBezTo>
                  <a:pt x="1348" y="4"/>
                  <a:pt x="1670" y="0"/>
                  <a:pt x="1991" y="12"/>
                </a:cubicBezTo>
                <a:cubicBezTo>
                  <a:pt x="2043" y="14"/>
                  <a:pt x="2029" y="73"/>
                  <a:pt x="2041" y="100"/>
                </a:cubicBezTo>
                <a:cubicBezTo>
                  <a:pt x="2085" y="196"/>
                  <a:pt x="2174" y="330"/>
                  <a:pt x="2279" y="363"/>
                </a:cubicBezTo>
                <a:cubicBezTo>
                  <a:pt x="2291" y="371"/>
                  <a:pt x="2303" y="381"/>
                  <a:pt x="2316" y="388"/>
                </a:cubicBezTo>
                <a:cubicBezTo>
                  <a:pt x="2328" y="394"/>
                  <a:pt x="2342" y="394"/>
                  <a:pt x="2354" y="401"/>
                </a:cubicBezTo>
                <a:cubicBezTo>
                  <a:pt x="2380" y="416"/>
                  <a:pt x="2429" y="451"/>
                  <a:pt x="2429" y="451"/>
                </a:cubicBezTo>
                <a:cubicBezTo>
                  <a:pt x="2346" y="507"/>
                  <a:pt x="2153" y="390"/>
                  <a:pt x="2129" y="488"/>
                </a:cubicBezTo>
                <a:cubicBezTo>
                  <a:pt x="1699" y="2204"/>
                  <a:pt x="3175" y="1557"/>
                  <a:pt x="263" y="1615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3B4660D4-CDEE-550F-5340-C6808AE9C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276600"/>
            <a:ext cx="533400" cy="914400"/>
          </a:xfrm>
          <a:prstGeom prst="rect">
            <a:avLst/>
          </a:prstGeom>
          <a:solidFill>
            <a:srgbClr val="E4F6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97F5DDFA-B71B-07A2-3F44-2758CD0E3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8956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304BAEEA-CBFB-BCC1-432E-E58EAEA0E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9718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0247" name="AutoShape 7">
            <a:extLst>
              <a:ext uri="{FF2B5EF4-FFF2-40B4-BE49-F238E27FC236}">
                <a16:creationId xmlns:a16="http://schemas.microsoft.com/office/drawing/2014/main" id="{12E6CD11-8D73-4B38-4B7C-2F27566CF29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572000" y="990600"/>
            <a:ext cx="4038600" cy="1447800"/>
          </a:xfrm>
          <a:prstGeom prst="flowChartMerge">
            <a:avLst/>
          </a:prstGeom>
          <a:solidFill>
            <a:srgbClr val="EDF20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0248" name="Freeform 8">
            <a:extLst>
              <a:ext uri="{FF2B5EF4-FFF2-40B4-BE49-F238E27FC236}">
                <a16:creationId xmlns:a16="http://schemas.microsoft.com/office/drawing/2014/main" id="{1CAD231F-5742-3155-41AB-FAF168B1549A}"/>
              </a:ext>
            </a:extLst>
          </p:cNvPr>
          <p:cNvSpPr>
            <a:spLocks/>
          </p:cNvSpPr>
          <p:nvPr/>
        </p:nvSpPr>
        <p:spPr bwMode="auto">
          <a:xfrm>
            <a:off x="152400" y="3886200"/>
            <a:ext cx="8605838" cy="2901950"/>
          </a:xfrm>
          <a:custGeom>
            <a:avLst/>
            <a:gdLst>
              <a:gd name="T0" fmla="*/ 290513 w 5421"/>
              <a:gd name="T1" fmla="*/ 2901950 h 1828"/>
              <a:gd name="T2" fmla="*/ 349250 w 5421"/>
              <a:gd name="T3" fmla="*/ 2265363 h 1828"/>
              <a:gd name="T4" fmla="*/ 449263 w 5421"/>
              <a:gd name="T5" fmla="*/ 655638 h 1828"/>
              <a:gd name="T6" fmla="*/ 528638 w 5421"/>
              <a:gd name="T7" fmla="*/ 676275 h 1828"/>
              <a:gd name="T8" fmla="*/ 587375 w 5421"/>
              <a:gd name="T9" fmla="*/ 715963 h 1828"/>
              <a:gd name="T10" fmla="*/ 885825 w 5421"/>
              <a:gd name="T11" fmla="*/ 735013 h 1828"/>
              <a:gd name="T12" fmla="*/ 906463 w 5421"/>
              <a:gd name="T13" fmla="*/ 795338 h 1828"/>
              <a:gd name="T14" fmla="*/ 1104900 w 5421"/>
              <a:gd name="T15" fmla="*/ 774700 h 1828"/>
              <a:gd name="T16" fmla="*/ 1363663 w 5421"/>
              <a:gd name="T17" fmla="*/ 795338 h 1828"/>
              <a:gd name="T18" fmla="*/ 1522413 w 5421"/>
              <a:gd name="T19" fmla="*/ 814388 h 1828"/>
              <a:gd name="T20" fmla="*/ 1541463 w 5421"/>
              <a:gd name="T21" fmla="*/ 874713 h 1828"/>
              <a:gd name="T22" fmla="*/ 1601788 w 5421"/>
              <a:gd name="T23" fmla="*/ 893763 h 1828"/>
              <a:gd name="T24" fmla="*/ 1860550 w 5421"/>
              <a:gd name="T25" fmla="*/ 893763 h 1828"/>
              <a:gd name="T26" fmla="*/ 1919288 w 5421"/>
              <a:gd name="T27" fmla="*/ 954088 h 1828"/>
              <a:gd name="T28" fmla="*/ 1979613 w 5421"/>
              <a:gd name="T29" fmla="*/ 993775 h 1828"/>
              <a:gd name="T30" fmla="*/ 2238375 w 5421"/>
              <a:gd name="T31" fmla="*/ 914400 h 1828"/>
              <a:gd name="T32" fmla="*/ 2576513 w 5421"/>
              <a:gd name="T33" fmla="*/ 1014413 h 1828"/>
              <a:gd name="T34" fmla="*/ 2814638 w 5421"/>
              <a:gd name="T35" fmla="*/ 974725 h 1828"/>
              <a:gd name="T36" fmla="*/ 2854325 w 5421"/>
              <a:gd name="T37" fmla="*/ 933450 h 1828"/>
              <a:gd name="T38" fmla="*/ 3013075 w 5421"/>
              <a:gd name="T39" fmla="*/ 893763 h 1828"/>
              <a:gd name="T40" fmla="*/ 3211513 w 5421"/>
              <a:gd name="T41" fmla="*/ 933450 h 1828"/>
              <a:gd name="T42" fmla="*/ 3530600 w 5421"/>
              <a:gd name="T43" fmla="*/ 874713 h 1828"/>
              <a:gd name="T44" fmla="*/ 3748088 w 5421"/>
              <a:gd name="T45" fmla="*/ 893763 h 1828"/>
              <a:gd name="T46" fmla="*/ 3808413 w 5421"/>
              <a:gd name="T47" fmla="*/ 933450 h 1828"/>
              <a:gd name="T48" fmla="*/ 3867150 w 5421"/>
              <a:gd name="T49" fmla="*/ 893763 h 1828"/>
              <a:gd name="T50" fmla="*/ 3948113 w 5421"/>
              <a:gd name="T51" fmla="*/ 854075 h 1828"/>
              <a:gd name="T52" fmla="*/ 4027488 w 5421"/>
              <a:gd name="T53" fmla="*/ 795338 h 1828"/>
              <a:gd name="T54" fmla="*/ 4364038 w 5421"/>
              <a:gd name="T55" fmla="*/ 636588 h 1828"/>
              <a:gd name="T56" fmla="*/ 4524375 w 5421"/>
              <a:gd name="T57" fmla="*/ 517525 h 1828"/>
              <a:gd name="T58" fmla="*/ 4741863 w 5421"/>
              <a:gd name="T59" fmla="*/ 357188 h 1828"/>
              <a:gd name="T60" fmla="*/ 4960938 w 5421"/>
              <a:gd name="T61" fmla="*/ 277813 h 1828"/>
              <a:gd name="T62" fmla="*/ 5238750 w 5421"/>
              <a:gd name="T63" fmla="*/ 338138 h 1828"/>
              <a:gd name="T64" fmla="*/ 5359400 w 5421"/>
              <a:gd name="T65" fmla="*/ 417513 h 1828"/>
              <a:gd name="T66" fmla="*/ 5557838 w 5421"/>
              <a:gd name="T67" fmla="*/ 377825 h 1828"/>
              <a:gd name="T68" fmla="*/ 5735638 w 5421"/>
              <a:gd name="T69" fmla="*/ 298450 h 1828"/>
              <a:gd name="T70" fmla="*/ 6451600 w 5421"/>
              <a:gd name="T71" fmla="*/ 277813 h 1828"/>
              <a:gd name="T72" fmla="*/ 6710363 w 5421"/>
              <a:gd name="T73" fmla="*/ 298450 h 1828"/>
              <a:gd name="T74" fmla="*/ 6829425 w 5421"/>
              <a:gd name="T75" fmla="*/ 377825 h 1828"/>
              <a:gd name="T76" fmla="*/ 7246938 w 5421"/>
              <a:gd name="T77" fmla="*/ 396875 h 1828"/>
              <a:gd name="T78" fmla="*/ 7366000 w 5421"/>
              <a:gd name="T79" fmla="*/ 457200 h 1828"/>
              <a:gd name="T80" fmla="*/ 7804150 w 5421"/>
              <a:gd name="T81" fmla="*/ 417513 h 1828"/>
              <a:gd name="T82" fmla="*/ 8062913 w 5421"/>
              <a:gd name="T83" fmla="*/ 0 h 1828"/>
              <a:gd name="T84" fmla="*/ 8161338 w 5421"/>
              <a:gd name="T85" fmla="*/ 19050 h 1828"/>
              <a:gd name="T86" fmla="*/ 8201025 w 5421"/>
              <a:gd name="T87" fmla="*/ 60325 h 1828"/>
              <a:gd name="T88" fmla="*/ 8261350 w 5421"/>
              <a:gd name="T89" fmla="*/ 39688 h 1828"/>
              <a:gd name="T90" fmla="*/ 8340725 w 5421"/>
              <a:gd name="T91" fmla="*/ 19050 h 1828"/>
              <a:gd name="T92" fmla="*/ 8439150 w 5421"/>
              <a:gd name="T93" fmla="*/ 39688 h 1828"/>
              <a:gd name="T94" fmla="*/ 8478838 w 5421"/>
              <a:gd name="T95" fmla="*/ 100013 h 1828"/>
              <a:gd name="T96" fmla="*/ 8520113 w 5421"/>
              <a:gd name="T97" fmla="*/ 139700 h 1828"/>
              <a:gd name="T98" fmla="*/ 8380413 w 5421"/>
              <a:gd name="T99" fmla="*/ 238125 h 1828"/>
              <a:gd name="T100" fmla="*/ 8478838 w 5421"/>
              <a:gd name="T101" fmla="*/ 1609725 h 1828"/>
              <a:gd name="T102" fmla="*/ 8420100 w 5421"/>
              <a:gd name="T103" fmla="*/ 2901950 h 182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421" h="1828">
                <a:moveTo>
                  <a:pt x="183" y="1828"/>
                </a:moveTo>
                <a:cubicBezTo>
                  <a:pt x="223" y="1704"/>
                  <a:pt x="208" y="1558"/>
                  <a:pt x="220" y="1427"/>
                </a:cubicBezTo>
                <a:cubicBezTo>
                  <a:pt x="225" y="1088"/>
                  <a:pt x="0" y="599"/>
                  <a:pt x="283" y="413"/>
                </a:cubicBezTo>
                <a:cubicBezTo>
                  <a:pt x="300" y="417"/>
                  <a:pt x="317" y="419"/>
                  <a:pt x="333" y="426"/>
                </a:cubicBezTo>
                <a:cubicBezTo>
                  <a:pt x="347" y="432"/>
                  <a:pt x="355" y="449"/>
                  <a:pt x="370" y="451"/>
                </a:cubicBezTo>
                <a:cubicBezTo>
                  <a:pt x="432" y="461"/>
                  <a:pt x="495" y="459"/>
                  <a:pt x="558" y="463"/>
                </a:cubicBezTo>
                <a:cubicBezTo>
                  <a:pt x="562" y="476"/>
                  <a:pt x="562" y="492"/>
                  <a:pt x="571" y="501"/>
                </a:cubicBezTo>
                <a:cubicBezTo>
                  <a:pt x="603" y="533"/>
                  <a:pt x="663" y="499"/>
                  <a:pt x="696" y="488"/>
                </a:cubicBezTo>
                <a:cubicBezTo>
                  <a:pt x="773" y="504"/>
                  <a:pt x="780" y="516"/>
                  <a:pt x="859" y="501"/>
                </a:cubicBezTo>
                <a:cubicBezTo>
                  <a:pt x="892" y="505"/>
                  <a:pt x="928" y="499"/>
                  <a:pt x="959" y="513"/>
                </a:cubicBezTo>
                <a:cubicBezTo>
                  <a:pt x="971" y="518"/>
                  <a:pt x="962" y="542"/>
                  <a:pt x="971" y="551"/>
                </a:cubicBezTo>
                <a:cubicBezTo>
                  <a:pt x="980" y="560"/>
                  <a:pt x="996" y="559"/>
                  <a:pt x="1009" y="563"/>
                </a:cubicBezTo>
                <a:cubicBezTo>
                  <a:pt x="1073" y="548"/>
                  <a:pt x="1093" y="537"/>
                  <a:pt x="1172" y="563"/>
                </a:cubicBezTo>
                <a:cubicBezTo>
                  <a:pt x="1189" y="569"/>
                  <a:pt x="1195" y="590"/>
                  <a:pt x="1209" y="601"/>
                </a:cubicBezTo>
                <a:cubicBezTo>
                  <a:pt x="1221" y="611"/>
                  <a:pt x="1234" y="618"/>
                  <a:pt x="1247" y="626"/>
                </a:cubicBezTo>
                <a:cubicBezTo>
                  <a:pt x="1301" y="608"/>
                  <a:pt x="1356" y="593"/>
                  <a:pt x="1410" y="576"/>
                </a:cubicBezTo>
                <a:cubicBezTo>
                  <a:pt x="1499" y="583"/>
                  <a:pt x="1593" y="552"/>
                  <a:pt x="1623" y="639"/>
                </a:cubicBezTo>
                <a:cubicBezTo>
                  <a:pt x="1625" y="639"/>
                  <a:pt x="1749" y="626"/>
                  <a:pt x="1773" y="614"/>
                </a:cubicBezTo>
                <a:cubicBezTo>
                  <a:pt x="1784" y="609"/>
                  <a:pt x="1787" y="593"/>
                  <a:pt x="1798" y="588"/>
                </a:cubicBezTo>
                <a:cubicBezTo>
                  <a:pt x="1830" y="575"/>
                  <a:pt x="1898" y="563"/>
                  <a:pt x="1898" y="563"/>
                </a:cubicBezTo>
                <a:cubicBezTo>
                  <a:pt x="1940" y="570"/>
                  <a:pt x="1981" y="588"/>
                  <a:pt x="2023" y="588"/>
                </a:cubicBezTo>
                <a:cubicBezTo>
                  <a:pt x="2086" y="588"/>
                  <a:pt x="2162" y="561"/>
                  <a:pt x="2224" y="551"/>
                </a:cubicBezTo>
                <a:cubicBezTo>
                  <a:pt x="2270" y="555"/>
                  <a:pt x="2316" y="554"/>
                  <a:pt x="2361" y="563"/>
                </a:cubicBezTo>
                <a:cubicBezTo>
                  <a:pt x="2376" y="566"/>
                  <a:pt x="2384" y="588"/>
                  <a:pt x="2399" y="588"/>
                </a:cubicBezTo>
                <a:cubicBezTo>
                  <a:pt x="2414" y="588"/>
                  <a:pt x="2423" y="570"/>
                  <a:pt x="2436" y="563"/>
                </a:cubicBezTo>
                <a:cubicBezTo>
                  <a:pt x="2452" y="554"/>
                  <a:pt x="2471" y="548"/>
                  <a:pt x="2487" y="538"/>
                </a:cubicBezTo>
                <a:cubicBezTo>
                  <a:pt x="2505" y="527"/>
                  <a:pt x="2519" y="512"/>
                  <a:pt x="2537" y="501"/>
                </a:cubicBezTo>
                <a:cubicBezTo>
                  <a:pt x="2603" y="460"/>
                  <a:pt x="2676" y="425"/>
                  <a:pt x="2749" y="401"/>
                </a:cubicBezTo>
                <a:cubicBezTo>
                  <a:pt x="2779" y="372"/>
                  <a:pt x="2850" y="326"/>
                  <a:pt x="2850" y="326"/>
                </a:cubicBezTo>
                <a:cubicBezTo>
                  <a:pt x="2895" y="257"/>
                  <a:pt x="2913" y="251"/>
                  <a:pt x="2987" y="225"/>
                </a:cubicBezTo>
                <a:cubicBezTo>
                  <a:pt x="3010" y="135"/>
                  <a:pt x="3033" y="162"/>
                  <a:pt x="3125" y="175"/>
                </a:cubicBezTo>
                <a:cubicBezTo>
                  <a:pt x="3229" y="244"/>
                  <a:pt x="3064" y="143"/>
                  <a:pt x="3300" y="213"/>
                </a:cubicBezTo>
                <a:cubicBezTo>
                  <a:pt x="3329" y="222"/>
                  <a:pt x="3376" y="263"/>
                  <a:pt x="3376" y="263"/>
                </a:cubicBezTo>
                <a:cubicBezTo>
                  <a:pt x="3418" y="255"/>
                  <a:pt x="3466" y="262"/>
                  <a:pt x="3501" y="238"/>
                </a:cubicBezTo>
                <a:cubicBezTo>
                  <a:pt x="3536" y="214"/>
                  <a:pt x="3566" y="189"/>
                  <a:pt x="3613" y="188"/>
                </a:cubicBezTo>
                <a:cubicBezTo>
                  <a:pt x="3763" y="184"/>
                  <a:pt x="3914" y="179"/>
                  <a:pt x="4064" y="175"/>
                </a:cubicBezTo>
                <a:cubicBezTo>
                  <a:pt x="4118" y="179"/>
                  <a:pt x="4174" y="175"/>
                  <a:pt x="4227" y="188"/>
                </a:cubicBezTo>
                <a:cubicBezTo>
                  <a:pt x="4364" y="222"/>
                  <a:pt x="4182" y="228"/>
                  <a:pt x="4302" y="238"/>
                </a:cubicBezTo>
                <a:cubicBezTo>
                  <a:pt x="4389" y="245"/>
                  <a:pt x="4477" y="246"/>
                  <a:pt x="4565" y="250"/>
                </a:cubicBezTo>
                <a:cubicBezTo>
                  <a:pt x="4592" y="259"/>
                  <a:pt x="4612" y="288"/>
                  <a:pt x="4640" y="288"/>
                </a:cubicBezTo>
                <a:cubicBezTo>
                  <a:pt x="4732" y="288"/>
                  <a:pt x="4916" y="263"/>
                  <a:pt x="4916" y="263"/>
                </a:cubicBezTo>
                <a:cubicBezTo>
                  <a:pt x="4940" y="119"/>
                  <a:pt x="4925" y="49"/>
                  <a:pt x="5079" y="0"/>
                </a:cubicBezTo>
                <a:cubicBezTo>
                  <a:pt x="5100" y="4"/>
                  <a:pt x="5122" y="4"/>
                  <a:pt x="5141" y="12"/>
                </a:cubicBezTo>
                <a:cubicBezTo>
                  <a:pt x="5152" y="17"/>
                  <a:pt x="5154" y="36"/>
                  <a:pt x="5166" y="38"/>
                </a:cubicBezTo>
                <a:cubicBezTo>
                  <a:pt x="5179" y="41"/>
                  <a:pt x="5191" y="29"/>
                  <a:pt x="5204" y="25"/>
                </a:cubicBezTo>
                <a:cubicBezTo>
                  <a:pt x="5221" y="20"/>
                  <a:pt x="5237" y="16"/>
                  <a:pt x="5254" y="12"/>
                </a:cubicBezTo>
                <a:cubicBezTo>
                  <a:pt x="5275" y="16"/>
                  <a:pt x="5298" y="14"/>
                  <a:pt x="5316" y="25"/>
                </a:cubicBezTo>
                <a:cubicBezTo>
                  <a:pt x="5329" y="33"/>
                  <a:pt x="5331" y="51"/>
                  <a:pt x="5341" y="63"/>
                </a:cubicBezTo>
                <a:cubicBezTo>
                  <a:pt x="5349" y="72"/>
                  <a:pt x="5358" y="80"/>
                  <a:pt x="5367" y="88"/>
                </a:cubicBezTo>
                <a:cubicBezTo>
                  <a:pt x="5279" y="117"/>
                  <a:pt x="5299" y="88"/>
                  <a:pt x="5279" y="150"/>
                </a:cubicBezTo>
                <a:cubicBezTo>
                  <a:pt x="5317" y="429"/>
                  <a:pt x="5253" y="742"/>
                  <a:pt x="5341" y="1014"/>
                </a:cubicBezTo>
                <a:cubicBezTo>
                  <a:pt x="5362" y="1277"/>
                  <a:pt x="5421" y="1584"/>
                  <a:pt x="5304" y="1828"/>
                </a:cubicBezTo>
              </a:path>
            </a:pathLst>
          </a:cu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Oval 9">
            <a:extLst>
              <a:ext uri="{FF2B5EF4-FFF2-40B4-BE49-F238E27FC236}">
                <a16:creationId xmlns:a16="http://schemas.microsoft.com/office/drawing/2014/main" id="{4418F035-7EB5-0046-7E86-E981BBF8B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876800"/>
            <a:ext cx="762000" cy="609600"/>
          </a:xfrm>
          <a:prstGeom prst="ellipse">
            <a:avLst/>
          </a:prstGeom>
          <a:solidFill>
            <a:srgbClr val="EDF20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0250" name="Oval 10">
            <a:extLst>
              <a:ext uri="{FF2B5EF4-FFF2-40B4-BE49-F238E27FC236}">
                <a16:creationId xmlns:a16="http://schemas.microsoft.com/office/drawing/2014/main" id="{8E1AFBE4-F906-8EEE-466E-2254D7D81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687888"/>
            <a:ext cx="304800" cy="457200"/>
          </a:xfrm>
          <a:prstGeom prst="ellipse">
            <a:avLst/>
          </a:prstGeom>
          <a:solidFill>
            <a:srgbClr val="EDF20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0251" name="Freeform 11">
            <a:extLst>
              <a:ext uri="{FF2B5EF4-FFF2-40B4-BE49-F238E27FC236}">
                <a16:creationId xmlns:a16="http://schemas.microsoft.com/office/drawing/2014/main" id="{91694D4B-BCD1-41A5-4FED-C72FCC557038}"/>
              </a:ext>
            </a:extLst>
          </p:cNvPr>
          <p:cNvSpPr>
            <a:spLocks/>
          </p:cNvSpPr>
          <p:nvPr/>
        </p:nvSpPr>
        <p:spPr bwMode="auto">
          <a:xfrm>
            <a:off x="5665788" y="4791075"/>
            <a:ext cx="277812" cy="277813"/>
          </a:xfrm>
          <a:custGeom>
            <a:avLst/>
            <a:gdLst>
              <a:gd name="T0" fmla="*/ 0 w 175"/>
              <a:gd name="T1" fmla="*/ 138113 h 175"/>
              <a:gd name="T2" fmla="*/ 198437 w 175"/>
              <a:gd name="T3" fmla="*/ 0 h 175"/>
              <a:gd name="T4" fmla="*/ 277812 w 175"/>
              <a:gd name="T5" fmla="*/ 198438 h 175"/>
              <a:gd name="T6" fmla="*/ 177800 w 175"/>
              <a:gd name="T7" fmla="*/ 277813 h 1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5" h="175">
                <a:moveTo>
                  <a:pt x="0" y="87"/>
                </a:moveTo>
                <a:cubicBezTo>
                  <a:pt x="102" y="73"/>
                  <a:pt x="94" y="89"/>
                  <a:pt x="125" y="0"/>
                </a:cubicBezTo>
                <a:cubicBezTo>
                  <a:pt x="153" y="41"/>
                  <a:pt x="159" y="79"/>
                  <a:pt x="175" y="125"/>
                </a:cubicBezTo>
                <a:cubicBezTo>
                  <a:pt x="127" y="156"/>
                  <a:pt x="148" y="139"/>
                  <a:pt x="112" y="175"/>
                </a:cubicBezTo>
              </a:path>
            </a:pathLst>
          </a:custGeom>
          <a:solidFill>
            <a:srgbClr val="B71FA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Freeform 12">
            <a:extLst>
              <a:ext uri="{FF2B5EF4-FFF2-40B4-BE49-F238E27FC236}">
                <a16:creationId xmlns:a16="http://schemas.microsoft.com/office/drawing/2014/main" id="{90F2368D-73AA-2835-8901-99B824849B26}"/>
              </a:ext>
            </a:extLst>
          </p:cNvPr>
          <p:cNvSpPr>
            <a:spLocks/>
          </p:cNvSpPr>
          <p:nvPr/>
        </p:nvSpPr>
        <p:spPr bwMode="auto">
          <a:xfrm>
            <a:off x="5380038" y="5040313"/>
            <a:ext cx="246062" cy="214312"/>
          </a:xfrm>
          <a:custGeom>
            <a:avLst/>
            <a:gdLst>
              <a:gd name="T0" fmla="*/ 6350 w 155"/>
              <a:gd name="T1" fmla="*/ 88900 h 135"/>
              <a:gd name="T2" fmla="*/ 26987 w 155"/>
              <a:gd name="T3" fmla="*/ 168275 h 135"/>
              <a:gd name="T4" fmla="*/ 246062 w 155"/>
              <a:gd name="T5" fmla="*/ 88900 h 135"/>
              <a:gd name="T6" fmla="*/ 225425 w 155"/>
              <a:gd name="T7" fmla="*/ 28575 h 135"/>
              <a:gd name="T8" fmla="*/ 6350 w 155"/>
              <a:gd name="T9" fmla="*/ 88900 h 1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5" h="135">
                <a:moveTo>
                  <a:pt x="4" y="56"/>
                </a:moveTo>
                <a:cubicBezTo>
                  <a:pt x="8" y="73"/>
                  <a:pt x="0" y="101"/>
                  <a:pt x="17" y="106"/>
                </a:cubicBezTo>
                <a:cubicBezTo>
                  <a:pt x="115" y="135"/>
                  <a:pt x="120" y="107"/>
                  <a:pt x="155" y="56"/>
                </a:cubicBezTo>
                <a:cubicBezTo>
                  <a:pt x="151" y="43"/>
                  <a:pt x="155" y="22"/>
                  <a:pt x="142" y="18"/>
                </a:cubicBezTo>
                <a:cubicBezTo>
                  <a:pt x="79" y="0"/>
                  <a:pt x="57" y="56"/>
                  <a:pt x="4" y="56"/>
                </a:cubicBezTo>
                <a:close/>
              </a:path>
            </a:pathLst>
          </a:custGeom>
          <a:solidFill>
            <a:srgbClr val="B71FA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Freeform 13">
            <a:extLst>
              <a:ext uri="{FF2B5EF4-FFF2-40B4-BE49-F238E27FC236}">
                <a16:creationId xmlns:a16="http://schemas.microsoft.com/office/drawing/2014/main" id="{4EF812BD-4110-7ADB-FF6E-9A3831530FEA}"/>
              </a:ext>
            </a:extLst>
          </p:cNvPr>
          <p:cNvSpPr>
            <a:spLocks/>
          </p:cNvSpPr>
          <p:nvPr/>
        </p:nvSpPr>
        <p:spPr bwMode="auto">
          <a:xfrm>
            <a:off x="5049838" y="5426075"/>
            <a:ext cx="595312" cy="457200"/>
          </a:xfrm>
          <a:custGeom>
            <a:avLst/>
            <a:gdLst>
              <a:gd name="T0" fmla="*/ 0 w 375"/>
              <a:gd name="T1" fmla="*/ 398463 h 288"/>
              <a:gd name="T2" fmla="*/ 177800 w 375"/>
              <a:gd name="T3" fmla="*/ 298450 h 288"/>
              <a:gd name="T4" fmla="*/ 238125 w 375"/>
              <a:gd name="T5" fmla="*/ 319088 h 288"/>
              <a:gd name="T6" fmla="*/ 296862 w 375"/>
              <a:gd name="T7" fmla="*/ 279400 h 288"/>
              <a:gd name="T8" fmla="*/ 238125 w 375"/>
              <a:gd name="T9" fmla="*/ 298450 h 288"/>
              <a:gd name="T10" fmla="*/ 257175 w 375"/>
              <a:gd name="T11" fmla="*/ 398463 h 288"/>
              <a:gd name="T12" fmla="*/ 317500 w 375"/>
              <a:gd name="T13" fmla="*/ 438150 h 288"/>
              <a:gd name="T14" fmla="*/ 198437 w 375"/>
              <a:gd name="T15" fmla="*/ 319088 h 288"/>
              <a:gd name="T16" fmla="*/ 376237 w 375"/>
              <a:gd name="T17" fmla="*/ 0 h 288"/>
              <a:gd name="T18" fmla="*/ 415925 w 375"/>
              <a:gd name="T19" fmla="*/ 319088 h 288"/>
              <a:gd name="T20" fmla="*/ 476250 w 375"/>
              <a:gd name="T21" fmla="*/ 319088 h 288"/>
              <a:gd name="T22" fmla="*/ 595312 w 375"/>
              <a:gd name="T23" fmla="*/ 279400 h 2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75" h="288">
                <a:moveTo>
                  <a:pt x="0" y="251"/>
                </a:moveTo>
                <a:cubicBezTo>
                  <a:pt x="86" y="194"/>
                  <a:pt x="47" y="211"/>
                  <a:pt x="112" y="188"/>
                </a:cubicBezTo>
                <a:cubicBezTo>
                  <a:pt x="125" y="192"/>
                  <a:pt x="137" y="203"/>
                  <a:pt x="150" y="201"/>
                </a:cubicBezTo>
                <a:cubicBezTo>
                  <a:pt x="165" y="199"/>
                  <a:pt x="187" y="191"/>
                  <a:pt x="187" y="176"/>
                </a:cubicBezTo>
                <a:cubicBezTo>
                  <a:pt x="187" y="163"/>
                  <a:pt x="162" y="184"/>
                  <a:pt x="150" y="188"/>
                </a:cubicBezTo>
                <a:cubicBezTo>
                  <a:pt x="154" y="209"/>
                  <a:pt x="151" y="232"/>
                  <a:pt x="162" y="251"/>
                </a:cubicBezTo>
                <a:cubicBezTo>
                  <a:pt x="169" y="264"/>
                  <a:pt x="209" y="288"/>
                  <a:pt x="200" y="276"/>
                </a:cubicBezTo>
                <a:cubicBezTo>
                  <a:pt x="179" y="248"/>
                  <a:pt x="125" y="201"/>
                  <a:pt x="125" y="201"/>
                </a:cubicBezTo>
                <a:cubicBezTo>
                  <a:pt x="140" y="107"/>
                  <a:pt x="157" y="54"/>
                  <a:pt x="237" y="0"/>
                </a:cubicBezTo>
                <a:cubicBezTo>
                  <a:pt x="278" y="62"/>
                  <a:pt x="286" y="130"/>
                  <a:pt x="262" y="201"/>
                </a:cubicBezTo>
                <a:cubicBezTo>
                  <a:pt x="317" y="279"/>
                  <a:pt x="265" y="226"/>
                  <a:pt x="300" y="201"/>
                </a:cubicBezTo>
                <a:cubicBezTo>
                  <a:pt x="321" y="186"/>
                  <a:pt x="375" y="176"/>
                  <a:pt x="375" y="1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Freeform 14">
            <a:extLst>
              <a:ext uri="{FF2B5EF4-FFF2-40B4-BE49-F238E27FC236}">
                <a16:creationId xmlns:a16="http://schemas.microsoft.com/office/drawing/2014/main" id="{3A44DBFE-08DE-5484-E6F6-86BF106C517A}"/>
              </a:ext>
            </a:extLst>
          </p:cNvPr>
          <p:cNvSpPr>
            <a:spLocks/>
          </p:cNvSpPr>
          <p:nvPr/>
        </p:nvSpPr>
        <p:spPr bwMode="auto">
          <a:xfrm>
            <a:off x="4754563" y="4862513"/>
            <a:ext cx="146050" cy="206375"/>
          </a:xfrm>
          <a:custGeom>
            <a:avLst/>
            <a:gdLst>
              <a:gd name="T0" fmla="*/ 15875 w 92"/>
              <a:gd name="T1" fmla="*/ 87313 h 130"/>
              <a:gd name="T2" fmla="*/ 134938 w 92"/>
              <a:gd name="T3" fmla="*/ 87313 h 130"/>
              <a:gd name="T4" fmla="*/ 115888 w 92"/>
              <a:gd name="T5" fmla="*/ 206375 h 130"/>
              <a:gd name="T6" fmla="*/ 95250 w 92"/>
              <a:gd name="T7" fmla="*/ 66675 h 130"/>
              <a:gd name="T8" fmla="*/ 15875 w 92"/>
              <a:gd name="T9" fmla="*/ 47625 h 130"/>
              <a:gd name="T10" fmla="*/ 115888 w 92"/>
              <a:gd name="T11" fmla="*/ 7938 h 1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2" h="130">
                <a:moveTo>
                  <a:pt x="10" y="55"/>
                </a:moveTo>
                <a:cubicBezTo>
                  <a:pt x="19" y="52"/>
                  <a:pt x="76" y="24"/>
                  <a:pt x="85" y="55"/>
                </a:cubicBezTo>
                <a:cubicBezTo>
                  <a:pt x="92" y="79"/>
                  <a:pt x="77" y="105"/>
                  <a:pt x="73" y="130"/>
                </a:cubicBezTo>
                <a:cubicBezTo>
                  <a:pt x="69" y="101"/>
                  <a:pt x="76" y="67"/>
                  <a:pt x="60" y="42"/>
                </a:cubicBezTo>
                <a:cubicBezTo>
                  <a:pt x="51" y="27"/>
                  <a:pt x="15" y="46"/>
                  <a:pt x="10" y="30"/>
                </a:cubicBezTo>
                <a:cubicBezTo>
                  <a:pt x="0" y="0"/>
                  <a:pt x="63" y="5"/>
                  <a:pt x="73" y="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Freeform 15">
            <a:extLst>
              <a:ext uri="{FF2B5EF4-FFF2-40B4-BE49-F238E27FC236}">
                <a16:creationId xmlns:a16="http://schemas.microsoft.com/office/drawing/2014/main" id="{BCFE088A-9B3C-03A4-6744-AC83F6B3C88D}"/>
              </a:ext>
            </a:extLst>
          </p:cNvPr>
          <p:cNvSpPr>
            <a:spLocks/>
          </p:cNvSpPr>
          <p:nvPr/>
        </p:nvSpPr>
        <p:spPr bwMode="auto">
          <a:xfrm>
            <a:off x="4953000" y="4724400"/>
            <a:ext cx="104775" cy="77788"/>
          </a:xfrm>
          <a:custGeom>
            <a:avLst/>
            <a:gdLst>
              <a:gd name="T0" fmla="*/ 26988 w 66"/>
              <a:gd name="T1" fmla="*/ 49213 h 49"/>
              <a:gd name="T2" fmla="*/ 85725 w 66"/>
              <a:gd name="T3" fmla="*/ 9525 h 49"/>
              <a:gd name="T4" fmla="*/ 66675 w 66"/>
              <a:gd name="T5" fmla="*/ 68263 h 49"/>
              <a:gd name="T6" fmla="*/ 6350 w 66"/>
              <a:gd name="T7" fmla="*/ 49213 h 49"/>
              <a:gd name="T8" fmla="*/ 26988 w 66"/>
              <a:gd name="T9" fmla="*/ 49213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" h="49">
                <a:moveTo>
                  <a:pt x="17" y="31"/>
                </a:moveTo>
                <a:cubicBezTo>
                  <a:pt x="29" y="23"/>
                  <a:pt x="41" y="0"/>
                  <a:pt x="54" y="6"/>
                </a:cubicBezTo>
                <a:cubicBezTo>
                  <a:pt x="66" y="12"/>
                  <a:pt x="54" y="37"/>
                  <a:pt x="42" y="43"/>
                </a:cubicBezTo>
                <a:cubicBezTo>
                  <a:pt x="30" y="49"/>
                  <a:pt x="16" y="37"/>
                  <a:pt x="4" y="31"/>
                </a:cubicBezTo>
                <a:cubicBezTo>
                  <a:pt x="0" y="29"/>
                  <a:pt x="13" y="31"/>
                  <a:pt x="17" y="31"/>
                </a:cubicBezTo>
                <a:close/>
              </a:path>
            </a:pathLst>
          </a:custGeom>
          <a:solidFill>
            <a:srgbClr val="EDF20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Freeform 16">
            <a:extLst>
              <a:ext uri="{FF2B5EF4-FFF2-40B4-BE49-F238E27FC236}">
                <a16:creationId xmlns:a16="http://schemas.microsoft.com/office/drawing/2014/main" id="{88E5E163-3311-81FB-814A-62D894DE6EF4}"/>
              </a:ext>
            </a:extLst>
          </p:cNvPr>
          <p:cNvSpPr>
            <a:spLocks/>
          </p:cNvSpPr>
          <p:nvPr/>
        </p:nvSpPr>
        <p:spPr bwMode="auto">
          <a:xfrm>
            <a:off x="4913313" y="4475163"/>
            <a:ext cx="312737" cy="255587"/>
          </a:xfrm>
          <a:custGeom>
            <a:avLst/>
            <a:gdLst>
              <a:gd name="T0" fmla="*/ 15875 w 197"/>
              <a:gd name="T1" fmla="*/ 255587 h 161"/>
              <a:gd name="T2" fmla="*/ 36512 w 197"/>
              <a:gd name="T3" fmla="*/ 136525 h 161"/>
              <a:gd name="T4" fmla="*/ 195262 w 197"/>
              <a:gd name="T5" fmla="*/ 196850 h 16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7" h="161">
                <a:moveTo>
                  <a:pt x="10" y="161"/>
                </a:moveTo>
                <a:cubicBezTo>
                  <a:pt x="14" y="136"/>
                  <a:pt x="0" y="97"/>
                  <a:pt x="23" y="86"/>
                </a:cubicBezTo>
                <a:cubicBezTo>
                  <a:pt x="197" y="0"/>
                  <a:pt x="141" y="90"/>
                  <a:pt x="123" y="124"/>
                </a:cubicBezTo>
              </a:path>
            </a:pathLst>
          </a:custGeom>
          <a:solidFill>
            <a:srgbClr val="EC300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Oval 17">
            <a:extLst>
              <a:ext uri="{FF2B5EF4-FFF2-40B4-BE49-F238E27FC236}">
                <a16:creationId xmlns:a16="http://schemas.microsoft.com/office/drawing/2014/main" id="{4D866111-5364-76B3-0549-0B4405191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00" y="5257800"/>
            <a:ext cx="762000" cy="609600"/>
          </a:xfrm>
          <a:prstGeom prst="ellipse">
            <a:avLst/>
          </a:prstGeom>
          <a:solidFill>
            <a:srgbClr val="EDF20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0258" name="Oval 18">
            <a:extLst>
              <a:ext uri="{FF2B5EF4-FFF2-40B4-BE49-F238E27FC236}">
                <a16:creationId xmlns:a16="http://schemas.microsoft.com/office/drawing/2014/main" id="{C8542E8E-D2A9-0DD9-9F7C-BDF306A1E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5029200"/>
            <a:ext cx="304800" cy="457200"/>
          </a:xfrm>
          <a:prstGeom prst="ellipse">
            <a:avLst/>
          </a:prstGeom>
          <a:solidFill>
            <a:srgbClr val="EDF20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0259" name="Freeform 19">
            <a:extLst>
              <a:ext uri="{FF2B5EF4-FFF2-40B4-BE49-F238E27FC236}">
                <a16:creationId xmlns:a16="http://schemas.microsoft.com/office/drawing/2014/main" id="{9C693414-8C77-F423-22CB-CF0FC9CE4A29}"/>
              </a:ext>
            </a:extLst>
          </p:cNvPr>
          <p:cNvSpPr>
            <a:spLocks/>
          </p:cNvSpPr>
          <p:nvPr/>
        </p:nvSpPr>
        <p:spPr bwMode="auto">
          <a:xfrm>
            <a:off x="4171950" y="5160963"/>
            <a:ext cx="277813" cy="277812"/>
          </a:xfrm>
          <a:custGeom>
            <a:avLst/>
            <a:gdLst>
              <a:gd name="T0" fmla="*/ 0 w 175"/>
              <a:gd name="T1" fmla="*/ 138112 h 175"/>
              <a:gd name="T2" fmla="*/ 198438 w 175"/>
              <a:gd name="T3" fmla="*/ 0 h 175"/>
              <a:gd name="T4" fmla="*/ 277813 w 175"/>
              <a:gd name="T5" fmla="*/ 198437 h 175"/>
              <a:gd name="T6" fmla="*/ 177800 w 175"/>
              <a:gd name="T7" fmla="*/ 277812 h 1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5" h="175">
                <a:moveTo>
                  <a:pt x="0" y="87"/>
                </a:moveTo>
                <a:cubicBezTo>
                  <a:pt x="102" y="73"/>
                  <a:pt x="94" y="89"/>
                  <a:pt x="125" y="0"/>
                </a:cubicBezTo>
                <a:cubicBezTo>
                  <a:pt x="153" y="41"/>
                  <a:pt x="159" y="79"/>
                  <a:pt x="175" y="125"/>
                </a:cubicBezTo>
                <a:cubicBezTo>
                  <a:pt x="127" y="156"/>
                  <a:pt x="148" y="139"/>
                  <a:pt x="112" y="1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Freeform 20">
            <a:extLst>
              <a:ext uri="{FF2B5EF4-FFF2-40B4-BE49-F238E27FC236}">
                <a16:creationId xmlns:a16="http://schemas.microsoft.com/office/drawing/2014/main" id="{282C5B9D-4CC0-E370-0618-F7E6628F8C8A}"/>
              </a:ext>
            </a:extLst>
          </p:cNvPr>
          <p:cNvSpPr>
            <a:spLocks/>
          </p:cNvSpPr>
          <p:nvPr/>
        </p:nvSpPr>
        <p:spPr bwMode="auto">
          <a:xfrm>
            <a:off x="3886200" y="5410200"/>
            <a:ext cx="246063" cy="214313"/>
          </a:xfrm>
          <a:custGeom>
            <a:avLst/>
            <a:gdLst>
              <a:gd name="T0" fmla="*/ 6350 w 155"/>
              <a:gd name="T1" fmla="*/ 88900 h 135"/>
              <a:gd name="T2" fmla="*/ 26988 w 155"/>
              <a:gd name="T3" fmla="*/ 168275 h 135"/>
              <a:gd name="T4" fmla="*/ 246063 w 155"/>
              <a:gd name="T5" fmla="*/ 88900 h 135"/>
              <a:gd name="T6" fmla="*/ 225425 w 155"/>
              <a:gd name="T7" fmla="*/ 28575 h 135"/>
              <a:gd name="T8" fmla="*/ 6350 w 155"/>
              <a:gd name="T9" fmla="*/ 88900 h 1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5" h="135">
                <a:moveTo>
                  <a:pt x="4" y="56"/>
                </a:moveTo>
                <a:cubicBezTo>
                  <a:pt x="8" y="73"/>
                  <a:pt x="0" y="101"/>
                  <a:pt x="17" y="106"/>
                </a:cubicBezTo>
                <a:cubicBezTo>
                  <a:pt x="115" y="135"/>
                  <a:pt x="120" y="107"/>
                  <a:pt x="155" y="56"/>
                </a:cubicBezTo>
                <a:cubicBezTo>
                  <a:pt x="151" y="43"/>
                  <a:pt x="155" y="22"/>
                  <a:pt x="142" y="18"/>
                </a:cubicBezTo>
                <a:cubicBezTo>
                  <a:pt x="79" y="0"/>
                  <a:pt x="57" y="56"/>
                  <a:pt x="4" y="56"/>
                </a:cubicBezTo>
                <a:close/>
              </a:path>
            </a:pathLst>
          </a:custGeom>
          <a:solidFill>
            <a:srgbClr val="B71FA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Freeform 21">
            <a:extLst>
              <a:ext uri="{FF2B5EF4-FFF2-40B4-BE49-F238E27FC236}">
                <a16:creationId xmlns:a16="http://schemas.microsoft.com/office/drawing/2014/main" id="{B13AE120-9709-80F1-A66A-1CB2B5D06797}"/>
              </a:ext>
            </a:extLst>
          </p:cNvPr>
          <p:cNvSpPr>
            <a:spLocks/>
          </p:cNvSpPr>
          <p:nvPr/>
        </p:nvSpPr>
        <p:spPr bwMode="auto">
          <a:xfrm>
            <a:off x="3581400" y="5795963"/>
            <a:ext cx="595313" cy="457200"/>
          </a:xfrm>
          <a:custGeom>
            <a:avLst/>
            <a:gdLst>
              <a:gd name="T0" fmla="*/ 0 w 375"/>
              <a:gd name="T1" fmla="*/ 398463 h 288"/>
              <a:gd name="T2" fmla="*/ 177800 w 375"/>
              <a:gd name="T3" fmla="*/ 298450 h 288"/>
              <a:gd name="T4" fmla="*/ 238125 w 375"/>
              <a:gd name="T5" fmla="*/ 319088 h 288"/>
              <a:gd name="T6" fmla="*/ 296863 w 375"/>
              <a:gd name="T7" fmla="*/ 279400 h 288"/>
              <a:gd name="T8" fmla="*/ 238125 w 375"/>
              <a:gd name="T9" fmla="*/ 298450 h 288"/>
              <a:gd name="T10" fmla="*/ 257175 w 375"/>
              <a:gd name="T11" fmla="*/ 398463 h 288"/>
              <a:gd name="T12" fmla="*/ 317500 w 375"/>
              <a:gd name="T13" fmla="*/ 438150 h 288"/>
              <a:gd name="T14" fmla="*/ 198438 w 375"/>
              <a:gd name="T15" fmla="*/ 319088 h 288"/>
              <a:gd name="T16" fmla="*/ 376238 w 375"/>
              <a:gd name="T17" fmla="*/ 0 h 288"/>
              <a:gd name="T18" fmla="*/ 415925 w 375"/>
              <a:gd name="T19" fmla="*/ 319088 h 288"/>
              <a:gd name="T20" fmla="*/ 476250 w 375"/>
              <a:gd name="T21" fmla="*/ 319088 h 288"/>
              <a:gd name="T22" fmla="*/ 595313 w 375"/>
              <a:gd name="T23" fmla="*/ 279400 h 2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75" h="288">
                <a:moveTo>
                  <a:pt x="0" y="251"/>
                </a:moveTo>
                <a:cubicBezTo>
                  <a:pt x="86" y="194"/>
                  <a:pt x="47" y="211"/>
                  <a:pt x="112" y="188"/>
                </a:cubicBezTo>
                <a:cubicBezTo>
                  <a:pt x="125" y="192"/>
                  <a:pt x="137" y="203"/>
                  <a:pt x="150" y="201"/>
                </a:cubicBezTo>
                <a:cubicBezTo>
                  <a:pt x="165" y="199"/>
                  <a:pt x="187" y="191"/>
                  <a:pt x="187" y="176"/>
                </a:cubicBezTo>
                <a:cubicBezTo>
                  <a:pt x="187" y="163"/>
                  <a:pt x="162" y="184"/>
                  <a:pt x="150" y="188"/>
                </a:cubicBezTo>
                <a:cubicBezTo>
                  <a:pt x="154" y="209"/>
                  <a:pt x="151" y="232"/>
                  <a:pt x="162" y="251"/>
                </a:cubicBezTo>
                <a:cubicBezTo>
                  <a:pt x="169" y="264"/>
                  <a:pt x="209" y="288"/>
                  <a:pt x="200" y="276"/>
                </a:cubicBezTo>
                <a:cubicBezTo>
                  <a:pt x="179" y="248"/>
                  <a:pt x="125" y="201"/>
                  <a:pt x="125" y="201"/>
                </a:cubicBezTo>
                <a:cubicBezTo>
                  <a:pt x="140" y="107"/>
                  <a:pt x="157" y="54"/>
                  <a:pt x="237" y="0"/>
                </a:cubicBezTo>
                <a:cubicBezTo>
                  <a:pt x="278" y="62"/>
                  <a:pt x="286" y="130"/>
                  <a:pt x="262" y="201"/>
                </a:cubicBezTo>
                <a:cubicBezTo>
                  <a:pt x="317" y="279"/>
                  <a:pt x="265" y="226"/>
                  <a:pt x="300" y="201"/>
                </a:cubicBezTo>
                <a:cubicBezTo>
                  <a:pt x="321" y="186"/>
                  <a:pt x="375" y="176"/>
                  <a:pt x="375" y="1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2" name="Freeform 22">
            <a:extLst>
              <a:ext uri="{FF2B5EF4-FFF2-40B4-BE49-F238E27FC236}">
                <a16:creationId xmlns:a16="http://schemas.microsoft.com/office/drawing/2014/main" id="{E871D945-DD4E-7D2E-9B32-1032AF454FE1}"/>
              </a:ext>
            </a:extLst>
          </p:cNvPr>
          <p:cNvSpPr>
            <a:spLocks/>
          </p:cNvSpPr>
          <p:nvPr/>
        </p:nvSpPr>
        <p:spPr bwMode="auto">
          <a:xfrm>
            <a:off x="3276600" y="5334000"/>
            <a:ext cx="146050" cy="206375"/>
          </a:xfrm>
          <a:custGeom>
            <a:avLst/>
            <a:gdLst>
              <a:gd name="T0" fmla="*/ 15875 w 92"/>
              <a:gd name="T1" fmla="*/ 87313 h 130"/>
              <a:gd name="T2" fmla="*/ 134938 w 92"/>
              <a:gd name="T3" fmla="*/ 87313 h 130"/>
              <a:gd name="T4" fmla="*/ 115888 w 92"/>
              <a:gd name="T5" fmla="*/ 206375 h 130"/>
              <a:gd name="T6" fmla="*/ 95250 w 92"/>
              <a:gd name="T7" fmla="*/ 66675 h 130"/>
              <a:gd name="T8" fmla="*/ 15875 w 92"/>
              <a:gd name="T9" fmla="*/ 47625 h 130"/>
              <a:gd name="T10" fmla="*/ 115888 w 92"/>
              <a:gd name="T11" fmla="*/ 7938 h 1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2" h="130">
                <a:moveTo>
                  <a:pt x="10" y="55"/>
                </a:moveTo>
                <a:cubicBezTo>
                  <a:pt x="19" y="52"/>
                  <a:pt x="76" y="24"/>
                  <a:pt x="85" y="55"/>
                </a:cubicBezTo>
                <a:cubicBezTo>
                  <a:pt x="92" y="79"/>
                  <a:pt x="77" y="105"/>
                  <a:pt x="73" y="130"/>
                </a:cubicBezTo>
                <a:cubicBezTo>
                  <a:pt x="69" y="101"/>
                  <a:pt x="76" y="67"/>
                  <a:pt x="60" y="42"/>
                </a:cubicBezTo>
                <a:cubicBezTo>
                  <a:pt x="51" y="27"/>
                  <a:pt x="15" y="46"/>
                  <a:pt x="10" y="30"/>
                </a:cubicBezTo>
                <a:cubicBezTo>
                  <a:pt x="0" y="0"/>
                  <a:pt x="63" y="5"/>
                  <a:pt x="73" y="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Freeform 23">
            <a:extLst>
              <a:ext uri="{FF2B5EF4-FFF2-40B4-BE49-F238E27FC236}">
                <a16:creationId xmlns:a16="http://schemas.microsoft.com/office/drawing/2014/main" id="{EB1A81AA-72F2-C1CA-ACD4-3602EB1F43D1}"/>
              </a:ext>
            </a:extLst>
          </p:cNvPr>
          <p:cNvSpPr>
            <a:spLocks/>
          </p:cNvSpPr>
          <p:nvPr/>
        </p:nvSpPr>
        <p:spPr bwMode="auto">
          <a:xfrm>
            <a:off x="3313113" y="4922838"/>
            <a:ext cx="231775" cy="166687"/>
          </a:xfrm>
          <a:custGeom>
            <a:avLst/>
            <a:gdLst>
              <a:gd name="T0" fmla="*/ 66675 w 146"/>
              <a:gd name="T1" fmla="*/ 166687 h 105"/>
              <a:gd name="T2" fmla="*/ 46038 w 146"/>
              <a:gd name="T3" fmla="*/ 106362 h 105"/>
              <a:gd name="T4" fmla="*/ 6350 w 146"/>
              <a:gd name="T5" fmla="*/ 46037 h 105"/>
              <a:gd name="T6" fmla="*/ 66675 w 146"/>
              <a:gd name="T7" fmla="*/ 26987 h 105"/>
              <a:gd name="T8" fmla="*/ 204788 w 146"/>
              <a:gd name="T9" fmla="*/ 127000 h 1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6" h="105">
                <a:moveTo>
                  <a:pt x="42" y="105"/>
                </a:moveTo>
                <a:cubicBezTo>
                  <a:pt x="38" y="92"/>
                  <a:pt x="35" y="79"/>
                  <a:pt x="29" y="67"/>
                </a:cubicBezTo>
                <a:cubicBezTo>
                  <a:pt x="22" y="53"/>
                  <a:pt x="0" y="44"/>
                  <a:pt x="4" y="29"/>
                </a:cubicBezTo>
                <a:cubicBezTo>
                  <a:pt x="7" y="16"/>
                  <a:pt x="29" y="21"/>
                  <a:pt x="42" y="17"/>
                </a:cubicBezTo>
                <a:cubicBezTo>
                  <a:pt x="146" y="31"/>
                  <a:pt x="129" y="0"/>
                  <a:pt x="129" y="80"/>
                </a:cubicBezTo>
              </a:path>
            </a:pathLst>
          </a:custGeom>
          <a:solidFill>
            <a:srgbClr val="EC300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4" name="Freeform 24">
            <a:extLst>
              <a:ext uri="{FF2B5EF4-FFF2-40B4-BE49-F238E27FC236}">
                <a16:creationId xmlns:a16="http://schemas.microsoft.com/office/drawing/2014/main" id="{4DD12D8E-A75F-C66B-675B-C3453E9FC16B}"/>
              </a:ext>
            </a:extLst>
          </p:cNvPr>
          <p:cNvSpPr>
            <a:spLocks/>
          </p:cNvSpPr>
          <p:nvPr/>
        </p:nvSpPr>
        <p:spPr bwMode="auto">
          <a:xfrm>
            <a:off x="457200" y="5526088"/>
            <a:ext cx="8150225" cy="1271587"/>
          </a:xfrm>
          <a:custGeom>
            <a:avLst/>
            <a:gdLst>
              <a:gd name="T0" fmla="*/ 119063 w 5134"/>
              <a:gd name="T1" fmla="*/ 974725 h 801"/>
              <a:gd name="T2" fmla="*/ 198438 w 5134"/>
              <a:gd name="T3" fmla="*/ 795337 h 801"/>
              <a:gd name="T4" fmla="*/ 258763 w 5134"/>
              <a:gd name="T5" fmla="*/ 1073150 h 801"/>
              <a:gd name="T6" fmla="*/ 576263 w 5134"/>
              <a:gd name="T7" fmla="*/ 974725 h 801"/>
              <a:gd name="T8" fmla="*/ 615950 w 5134"/>
              <a:gd name="T9" fmla="*/ 1112837 h 801"/>
              <a:gd name="T10" fmla="*/ 854075 w 5134"/>
              <a:gd name="T11" fmla="*/ 1054100 h 801"/>
              <a:gd name="T12" fmla="*/ 974725 w 5134"/>
              <a:gd name="T13" fmla="*/ 1093787 h 801"/>
              <a:gd name="T14" fmla="*/ 1311275 w 5134"/>
              <a:gd name="T15" fmla="*/ 1073150 h 801"/>
              <a:gd name="T16" fmla="*/ 1649413 w 5134"/>
              <a:gd name="T17" fmla="*/ 1152525 h 801"/>
              <a:gd name="T18" fmla="*/ 2087563 w 5134"/>
              <a:gd name="T19" fmla="*/ 1033462 h 801"/>
              <a:gd name="T20" fmla="*/ 2306638 w 5134"/>
              <a:gd name="T21" fmla="*/ 715962 h 801"/>
              <a:gd name="T22" fmla="*/ 2544763 w 5134"/>
              <a:gd name="T23" fmla="*/ 993775 h 801"/>
              <a:gd name="T24" fmla="*/ 2763838 w 5134"/>
              <a:gd name="T25" fmla="*/ 835025 h 801"/>
              <a:gd name="T26" fmla="*/ 3021013 w 5134"/>
              <a:gd name="T27" fmla="*/ 895350 h 801"/>
              <a:gd name="T28" fmla="*/ 3179763 w 5134"/>
              <a:gd name="T29" fmla="*/ 1192212 h 801"/>
              <a:gd name="T30" fmla="*/ 3597275 w 5134"/>
              <a:gd name="T31" fmla="*/ 1033462 h 801"/>
              <a:gd name="T32" fmla="*/ 3956050 w 5134"/>
              <a:gd name="T33" fmla="*/ 814387 h 801"/>
              <a:gd name="T34" fmla="*/ 4114800 w 5134"/>
              <a:gd name="T35" fmla="*/ 1133475 h 801"/>
              <a:gd name="T36" fmla="*/ 4254500 w 5134"/>
              <a:gd name="T37" fmla="*/ 993775 h 801"/>
              <a:gd name="T38" fmla="*/ 4551363 w 5134"/>
              <a:gd name="T39" fmla="*/ 1054100 h 801"/>
              <a:gd name="T40" fmla="*/ 4611688 w 5134"/>
              <a:gd name="T41" fmla="*/ 1212850 h 801"/>
              <a:gd name="T42" fmla="*/ 4751388 w 5134"/>
              <a:gd name="T43" fmla="*/ 1033462 h 801"/>
              <a:gd name="T44" fmla="*/ 4889500 w 5134"/>
              <a:gd name="T45" fmla="*/ 1231900 h 801"/>
              <a:gd name="T46" fmla="*/ 5248275 w 5134"/>
              <a:gd name="T47" fmla="*/ 1073150 h 801"/>
              <a:gd name="T48" fmla="*/ 5446713 w 5134"/>
              <a:gd name="T49" fmla="*/ 854075 h 801"/>
              <a:gd name="T50" fmla="*/ 5665788 w 5134"/>
              <a:gd name="T51" fmla="*/ 377825 h 801"/>
              <a:gd name="T52" fmla="*/ 5824538 w 5134"/>
              <a:gd name="T53" fmla="*/ 377825 h 801"/>
              <a:gd name="T54" fmla="*/ 5983288 w 5134"/>
              <a:gd name="T55" fmla="*/ 814387 h 801"/>
              <a:gd name="T56" fmla="*/ 6162675 w 5134"/>
              <a:gd name="T57" fmla="*/ 238125 h 801"/>
              <a:gd name="T58" fmla="*/ 6480175 w 5134"/>
              <a:gd name="T59" fmla="*/ 20637 h 801"/>
              <a:gd name="T60" fmla="*/ 6659563 w 5134"/>
              <a:gd name="T61" fmla="*/ 457200 h 801"/>
              <a:gd name="T62" fmla="*/ 6718300 w 5134"/>
              <a:gd name="T63" fmla="*/ 338137 h 801"/>
              <a:gd name="T64" fmla="*/ 6897688 w 5134"/>
              <a:gd name="T65" fmla="*/ 317500 h 801"/>
              <a:gd name="T66" fmla="*/ 7077075 w 5134"/>
              <a:gd name="T67" fmla="*/ 396875 h 801"/>
              <a:gd name="T68" fmla="*/ 7254875 w 5134"/>
              <a:gd name="T69" fmla="*/ 396875 h 801"/>
              <a:gd name="T70" fmla="*/ 7354888 w 5134"/>
              <a:gd name="T71" fmla="*/ 596900 h 801"/>
              <a:gd name="T72" fmla="*/ 7573963 w 5134"/>
              <a:gd name="T73" fmla="*/ 695325 h 801"/>
              <a:gd name="T74" fmla="*/ 7712075 w 5134"/>
              <a:gd name="T75" fmla="*/ 854075 h 801"/>
              <a:gd name="T76" fmla="*/ 7872413 w 5134"/>
              <a:gd name="T77" fmla="*/ 835025 h 801"/>
              <a:gd name="T78" fmla="*/ 7991475 w 5134"/>
              <a:gd name="T79" fmla="*/ 895350 h 801"/>
              <a:gd name="T80" fmla="*/ 8129588 w 5134"/>
              <a:gd name="T81" fmla="*/ 993775 h 801"/>
              <a:gd name="T82" fmla="*/ 8089900 w 5134"/>
              <a:gd name="T83" fmla="*/ 1271587 h 8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134" h="801">
                <a:moveTo>
                  <a:pt x="0" y="764"/>
                </a:moveTo>
                <a:cubicBezTo>
                  <a:pt x="35" y="660"/>
                  <a:pt x="10" y="711"/>
                  <a:pt x="75" y="614"/>
                </a:cubicBezTo>
                <a:cubicBezTo>
                  <a:pt x="91" y="590"/>
                  <a:pt x="97" y="562"/>
                  <a:pt x="113" y="538"/>
                </a:cubicBezTo>
                <a:cubicBezTo>
                  <a:pt x="117" y="526"/>
                  <a:pt x="112" y="501"/>
                  <a:pt x="125" y="501"/>
                </a:cubicBezTo>
                <a:cubicBezTo>
                  <a:pt x="127" y="501"/>
                  <a:pt x="150" y="576"/>
                  <a:pt x="150" y="576"/>
                </a:cubicBezTo>
                <a:cubicBezTo>
                  <a:pt x="154" y="609"/>
                  <a:pt x="137" y="654"/>
                  <a:pt x="163" y="676"/>
                </a:cubicBezTo>
                <a:cubicBezTo>
                  <a:pt x="183" y="693"/>
                  <a:pt x="238" y="651"/>
                  <a:pt x="238" y="651"/>
                </a:cubicBezTo>
                <a:cubicBezTo>
                  <a:pt x="286" y="603"/>
                  <a:pt x="297" y="597"/>
                  <a:pt x="363" y="614"/>
                </a:cubicBezTo>
                <a:cubicBezTo>
                  <a:pt x="367" y="631"/>
                  <a:pt x="371" y="647"/>
                  <a:pt x="376" y="664"/>
                </a:cubicBezTo>
                <a:cubicBezTo>
                  <a:pt x="380" y="676"/>
                  <a:pt x="376" y="695"/>
                  <a:pt x="388" y="701"/>
                </a:cubicBezTo>
                <a:cubicBezTo>
                  <a:pt x="403" y="709"/>
                  <a:pt x="488" y="659"/>
                  <a:pt x="501" y="651"/>
                </a:cubicBezTo>
                <a:cubicBezTo>
                  <a:pt x="513" y="655"/>
                  <a:pt x="529" y="655"/>
                  <a:pt x="538" y="664"/>
                </a:cubicBezTo>
                <a:cubicBezTo>
                  <a:pt x="547" y="673"/>
                  <a:pt x="539" y="697"/>
                  <a:pt x="551" y="701"/>
                </a:cubicBezTo>
                <a:cubicBezTo>
                  <a:pt x="571" y="708"/>
                  <a:pt x="593" y="694"/>
                  <a:pt x="614" y="689"/>
                </a:cubicBezTo>
                <a:cubicBezTo>
                  <a:pt x="660" y="678"/>
                  <a:pt x="706" y="667"/>
                  <a:pt x="751" y="651"/>
                </a:cubicBezTo>
                <a:cubicBezTo>
                  <a:pt x="776" y="659"/>
                  <a:pt x="801" y="684"/>
                  <a:pt x="826" y="676"/>
                </a:cubicBezTo>
                <a:cubicBezTo>
                  <a:pt x="870" y="662"/>
                  <a:pt x="909" y="641"/>
                  <a:pt x="952" y="626"/>
                </a:cubicBezTo>
                <a:cubicBezTo>
                  <a:pt x="969" y="681"/>
                  <a:pt x="998" y="685"/>
                  <a:pt x="1039" y="726"/>
                </a:cubicBezTo>
                <a:cubicBezTo>
                  <a:pt x="1089" y="722"/>
                  <a:pt x="1140" y="723"/>
                  <a:pt x="1190" y="714"/>
                </a:cubicBezTo>
                <a:cubicBezTo>
                  <a:pt x="1233" y="706"/>
                  <a:pt x="1273" y="665"/>
                  <a:pt x="1315" y="651"/>
                </a:cubicBezTo>
                <a:cubicBezTo>
                  <a:pt x="1356" y="610"/>
                  <a:pt x="1372" y="575"/>
                  <a:pt x="1402" y="526"/>
                </a:cubicBezTo>
                <a:cubicBezTo>
                  <a:pt x="1418" y="500"/>
                  <a:pt x="1428" y="468"/>
                  <a:pt x="1453" y="451"/>
                </a:cubicBezTo>
                <a:cubicBezTo>
                  <a:pt x="1478" y="434"/>
                  <a:pt x="1528" y="401"/>
                  <a:pt x="1528" y="401"/>
                </a:cubicBezTo>
                <a:cubicBezTo>
                  <a:pt x="1592" y="465"/>
                  <a:pt x="1590" y="541"/>
                  <a:pt x="1603" y="626"/>
                </a:cubicBezTo>
                <a:cubicBezTo>
                  <a:pt x="1643" y="599"/>
                  <a:pt x="1669" y="567"/>
                  <a:pt x="1715" y="551"/>
                </a:cubicBezTo>
                <a:cubicBezTo>
                  <a:pt x="1724" y="543"/>
                  <a:pt x="1730" y="521"/>
                  <a:pt x="1741" y="526"/>
                </a:cubicBezTo>
                <a:cubicBezTo>
                  <a:pt x="1764" y="537"/>
                  <a:pt x="1787" y="656"/>
                  <a:pt x="1791" y="676"/>
                </a:cubicBezTo>
                <a:cubicBezTo>
                  <a:pt x="1830" y="637"/>
                  <a:pt x="1857" y="595"/>
                  <a:pt x="1903" y="564"/>
                </a:cubicBezTo>
                <a:cubicBezTo>
                  <a:pt x="1916" y="572"/>
                  <a:pt x="1933" y="576"/>
                  <a:pt x="1941" y="589"/>
                </a:cubicBezTo>
                <a:cubicBezTo>
                  <a:pt x="1969" y="631"/>
                  <a:pt x="1956" y="714"/>
                  <a:pt x="2003" y="751"/>
                </a:cubicBezTo>
                <a:cubicBezTo>
                  <a:pt x="2013" y="759"/>
                  <a:pt x="2028" y="760"/>
                  <a:pt x="2041" y="764"/>
                </a:cubicBezTo>
                <a:cubicBezTo>
                  <a:pt x="2146" y="742"/>
                  <a:pt x="2183" y="711"/>
                  <a:pt x="2266" y="651"/>
                </a:cubicBezTo>
                <a:cubicBezTo>
                  <a:pt x="2306" y="622"/>
                  <a:pt x="2352" y="605"/>
                  <a:pt x="2392" y="576"/>
                </a:cubicBezTo>
                <a:cubicBezTo>
                  <a:pt x="2548" y="464"/>
                  <a:pt x="2342" y="603"/>
                  <a:pt x="2492" y="513"/>
                </a:cubicBezTo>
                <a:cubicBezTo>
                  <a:pt x="2518" y="498"/>
                  <a:pt x="2567" y="463"/>
                  <a:pt x="2567" y="463"/>
                </a:cubicBezTo>
                <a:cubicBezTo>
                  <a:pt x="2592" y="543"/>
                  <a:pt x="2557" y="638"/>
                  <a:pt x="2592" y="714"/>
                </a:cubicBezTo>
                <a:cubicBezTo>
                  <a:pt x="2604" y="741"/>
                  <a:pt x="2614" y="649"/>
                  <a:pt x="2642" y="639"/>
                </a:cubicBezTo>
                <a:cubicBezTo>
                  <a:pt x="2655" y="635"/>
                  <a:pt x="2667" y="630"/>
                  <a:pt x="2680" y="626"/>
                </a:cubicBezTo>
                <a:cubicBezTo>
                  <a:pt x="2701" y="693"/>
                  <a:pt x="2694" y="738"/>
                  <a:pt x="2767" y="764"/>
                </a:cubicBezTo>
                <a:cubicBezTo>
                  <a:pt x="2810" y="736"/>
                  <a:pt x="2831" y="700"/>
                  <a:pt x="2867" y="664"/>
                </a:cubicBezTo>
                <a:cubicBezTo>
                  <a:pt x="2876" y="672"/>
                  <a:pt x="2889" y="678"/>
                  <a:pt x="2893" y="689"/>
                </a:cubicBezTo>
                <a:cubicBezTo>
                  <a:pt x="2902" y="713"/>
                  <a:pt x="2887" y="746"/>
                  <a:pt x="2905" y="764"/>
                </a:cubicBezTo>
                <a:cubicBezTo>
                  <a:pt x="2916" y="775"/>
                  <a:pt x="2920" y="738"/>
                  <a:pt x="2930" y="726"/>
                </a:cubicBezTo>
                <a:cubicBezTo>
                  <a:pt x="3011" y="630"/>
                  <a:pt x="2931" y="746"/>
                  <a:pt x="2993" y="651"/>
                </a:cubicBezTo>
                <a:cubicBezTo>
                  <a:pt x="3077" y="708"/>
                  <a:pt x="2983" y="631"/>
                  <a:pt x="3043" y="751"/>
                </a:cubicBezTo>
                <a:cubicBezTo>
                  <a:pt x="3050" y="764"/>
                  <a:pt x="3068" y="768"/>
                  <a:pt x="3080" y="776"/>
                </a:cubicBezTo>
                <a:cubicBezTo>
                  <a:pt x="3166" y="766"/>
                  <a:pt x="3196" y="762"/>
                  <a:pt x="3268" y="726"/>
                </a:cubicBezTo>
                <a:cubicBezTo>
                  <a:pt x="3281" y="709"/>
                  <a:pt x="3291" y="691"/>
                  <a:pt x="3306" y="676"/>
                </a:cubicBezTo>
                <a:cubicBezTo>
                  <a:pt x="3317" y="665"/>
                  <a:pt x="3332" y="662"/>
                  <a:pt x="3343" y="651"/>
                </a:cubicBezTo>
                <a:cubicBezTo>
                  <a:pt x="3376" y="618"/>
                  <a:pt x="3398" y="572"/>
                  <a:pt x="3431" y="538"/>
                </a:cubicBezTo>
                <a:cubicBezTo>
                  <a:pt x="3452" y="472"/>
                  <a:pt x="3488" y="413"/>
                  <a:pt x="3519" y="351"/>
                </a:cubicBezTo>
                <a:cubicBezTo>
                  <a:pt x="3526" y="336"/>
                  <a:pt x="3561" y="246"/>
                  <a:pt x="3569" y="238"/>
                </a:cubicBezTo>
                <a:cubicBezTo>
                  <a:pt x="3578" y="229"/>
                  <a:pt x="3594" y="229"/>
                  <a:pt x="3606" y="225"/>
                </a:cubicBezTo>
                <a:cubicBezTo>
                  <a:pt x="3627" y="229"/>
                  <a:pt x="3652" y="225"/>
                  <a:pt x="3669" y="238"/>
                </a:cubicBezTo>
                <a:cubicBezTo>
                  <a:pt x="3706" y="267"/>
                  <a:pt x="3740" y="340"/>
                  <a:pt x="3757" y="388"/>
                </a:cubicBezTo>
                <a:cubicBezTo>
                  <a:pt x="3761" y="430"/>
                  <a:pt x="3733" y="492"/>
                  <a:pt x="3769" y="513"/>
                </a:cubicBezTo>
                <a:cubicBezTo>
                  <a:pt x="3800" y="531"/>
                  <a:pt x="3844" y="438"/>
                  <a:pt x="3844" y="438"/>
                </a:cubicBezTo>
                <a:cubicBezTo>
                  <a:pt x="3882" y="330"/>
                  <a:pt x="3861" y="298"/>
                  <a:pt x="3882" y="150"/>
                </a:cubicBezTo>
                <a:cubicBezTo>
                  <a:pt x="3891" y="88"/>
                  <a:pt x="3959" y="31"/>
                  <a:pt x="4007" y="0"/>
                </a:cubicBezTo>
                <a:cubicBezTo>
                  <a:pt x="4032" y="4"/>
                  <a:pt x="4059" y="3"/>
                  <a:pt x="4082" y="13"/>
                </a:cubicBezTo>
                <a:cubicBezTo>
                  <a:pt x="4135" y="36"/>
                  <a:pt x="4157" y="175"/>
                  <a:pt x="4182" y="225"/>
                </a:cubicBezTo>
                <a:cubicBezTo>
                  <a:pt x="4186" y="246"/>
                  <a:pt x="4180" y="273"/>
                  <a:pt x="4195" y="288"/>
                </a:cubicBezTo>
                <a:cubicBezTo>
                  <a:pt x="4204" y="297"/>
                  <a:pt x="4201" y="262"/>
                  <a:pt x="4207" y="250"/>
                </a:cubicBezTo>
                <a:cubicBezTo>
                  <a:pt x="4214" y="237"/>
                  <a:pt x="4222" y="224"/>
                  <a:pt x="4232" y="213"/>
                </a:cubicBezTo>
                <a:cubicBezTo>
                  <a:pt x="4264" y="175"/>
                  <a:pt x="4287" y="141"/>
                  <a:pt x="4333" y="125"/>
                </a:cubicBezTo>
                <a:cubicBezTo>
                  <a:pt x="4337" y="150"/>
                  <a:pt x="4342" y="175"/>
                  <a:pt x="4345" y="200"/>
                </a:cubicBezTo>
                <a:cubicBezTo>
                  <a:pt x="4363" y="351"/>
                  <a:pt x="4319" y="365"/>
                  <a:pt x="4395" y="313"/>
                </a:cubicBezTo>
                <a:cubicBezTo>
                  <a:pt x="4418" y="280"/>
                  <a:pt x="4419" y="268"/>
                  <a:pt x="4458" y="250"/>
                </a:cubicBezTo>
                <a:cubicBezTo>
                  <a:pt x="4482" y="239"/>
                  <a:pt x="4533" y="225"/>
                  <a:pt x="4533" y="225"/>
                </a:cubicBezTo>
                <a:cubicBezTo>
                  <a:pt x="4545" y="233"/>
                  <a:pt x="4561" y="238"/>
                  <a:pt x="4570" y="250"/>
                </a:cubicBezTo>
                <a:cubicBezTo>
                  <a:pt x="4578" y="260"/>
                  <a:pt x="4578" y="276"/>
                  <a:pt x="4583" y="288"/>
                </a:cubicBezTo>
                <a:cubicBezTo>
                  <a:pt x="4602" y="332"/>
                  <a:pt x="4608" y="338"/>
                  <a:pt x="4633" y="376"/>
                </a:cubicBezTo>
                <a:cubicBezTo>
                  <a:pt x="4643" y="424"/>
                  <a:pt x="4655" y="467"/>
                  <a:pt x="4671" y="513"/>
                </a:cubicBezTo>
                <a:cubicBezTo>
                  <a:pt x="4724" y="496"/>
                  <a:pt x="4724" y="469"/>
                  <a:pt x="4771" y="438"/>
                </a:cubicBezTo>
                <a:cubicBezTo>
                  <a:pt x="4779" y="426"/>
                  <a:pt x="4782" y="406"/>
                  <a:pt x="4796" y="401"/>
                </a:cubicBezTo>
                <a:cubicBezTo>
                  <a:pt x="4882" y="372"/>
                  <a:pt x="4856" y="519"/>
                  <a:pt x="4858" y="538"/>
                </a:cubicBezTo>
                <a:cubicBezTo>
                  <a:pt x="4875" y="534"/>
                  <a:pt x="4894" y="536"/>
                  <a:pt x="4909" y="526"/>
                </a:cubicBezTo>
                <a:cubicBezTo>
                  <a:pt x="4956" y="495"/>
                  <a:pt x="4912" y="455"/>
                  <a:pt x="4959" y="526"/>
                </a:cubicBezTo>
                <a:cubicBezTo>
                  <a:pt x="4965" y="546"/>
                  <a:pt x="4976" y="601"/>
                  <a:pt x="5009" y="601"/>
                </a:cubicBezTo>
                <a:cubicBezTo>
                  <a:pt x="5024" y="601"/>
                  <a:pt x="5025" y="576"/>
                  <a:pt x="5034" y="564"/>
                </a:cubicBezTo>
                <a:cubicBezTo>
                  <a:pt x="5041" y="555"/>
                  <a:pt x="5051" y="547"/>
                  <a:pt x="5059" y="538"/>
                </a:cubicBezTo>
                <a:cubicBezTo>
                  <a:pt x="5121" y="560"/>
                  <a:pt x="5092" y="538"/>
                  <a:pt x="5121" y="626"/>
                </a:cubicBezTo>
                <a:cubicBezTo>
                  <a:pt x="5125" y="639"/>
                  <a:pt x="5134" y="664"/>
                  <a:pt x="5134" y="664"/>
                </a:cubicBezTo>
                <a:cubicBezTo>
                  <a:pt x="5134" y="665"/>
                  <a:pt x="5134" y="801"/>
                  <a:pt x="5096" y="801"/>
                </a:cubicBezTo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5" name="Rectangle 25">
            <a:extLst>
              <a:ext uri="{FF2B5EF4-FFF2-40B4-BE49-F238E27FC236}">
                <a16:creationId xmlns:a16="http://schemas.microsoft.com/office/drawing/2014/main" id="{81934E57-7D5C-4B9B-5D20-C4205786E880}"/>
              </a:ext>
            </a:extLst>
          </p:cNvPr>
          <p:cNvSpPr>
            <a:spLocks noChangeArrowheads="1"/>
          </p:cNvSpPr>
          <p:nvPr/>
        </p:nvSpPr>
        <p:spPr bwMode="auto">
          <a:xfrm rot="2371430">
            <a:off x="1671638" y="3586163"/>
            <a:ext cx="990600" cy="522287"/>
          </a:xfrm>
          <a:prstGeom prst="rect">
            <a:avLst/>
          </a:prstGeom>
          <a:solidFill>
            <a:srgbClr val="B71FA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0266" name="Oval 26">
            <a:extLst>
              <a:ext uri="{FF2B5EF4-FFF2-40B4-BE49-F238E27FC236}">
                <a16:creationId xmlns:a16="http://schemas.microsoft.com/office/drawing/2014/main" id="{F4368EDD-64B1-95F0-BBC1-3D48C6ECEA2C}"/>
              </a:ext>
            </a:extLst>
          </p:cNvPr>
          <p:cNvSpPr>
            <a:spLocks noChangeArrowheads="1"/>
          </p:cNvSpPr>
          <p:nvPr/>
        </p:nvSpPr>
        <p:spPr bwMode="auto">
          <a:xfrm rot="-4980690">
            <a:off x="1141413" y="2974975"/>
            <a:ext cx="914400" cy="914400"/>
          </a:xfrm>
          <a:prstGeom prst="ellipse">
            <a:avLst/>
          </a:prstGeom>
          <a:solidFill>
            <a:srgbClr val="B71FA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0267" name="Oval 27">
            <a:extLst>
              <a:ext uri="{FF2B5EF4-FFF2-40B4-BE49-F238E27FC236}">
                <a16:creationId xmlns:a16="http://schemas.microsoft.com/office/drawing/2014/main" id="{B8DD8FC1-A672-9E93-101C-3419B61E13D0}"/>
              </a:ext>
            </a:extLst>
          </p:cNvPr>
          <p:cNvSpPr>
            <a:spLocks noChangeArrowheads="1"/>
          </p:cNvSpPr>
          <p:nvPr/>
        </p:nvSpPr>
        <p:spPr bwMode="auto">
          <a:xfrm rot="421586">
            <a:off x="2116138" y="3248025"/>
            <a:ext cx="2076450" cy="1524000"/>
          </a:xfrm>
          <a:prstGeom prst="ellipse">
            <a:avLst/>
          </a:prstGeom>
          <a:solidFill>
            <a:srgbClr val="ACAA5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0268" name="AutoShape 28">
            <a:extLst>
              <a:ext uri="{FF2B5EF4-FFF2-40B4-BE49-F238E27FC236}">
                <a16:creationId xmlns:a16="http://schemas.microsoft.com/office/drawing/2014/main" id="{FA362865-DF04-B13A-A2DC-57FDAF9B8E4B}"/>
              </a:ext>
            </a:extLst>
          </p:cNvPr>
          <p:cNvSpPr>
            <a:spLocks noChangeArrowheads="1"/>
          </p:cNvSpPr>
          <p:nvPr/>
        </p:nvSpPr>
        <p:spPr bwMode="auto">
          <a:xfrm rot="3770058">
            <a:off x="884237" y="3535363"/>
            <a:ext cx="315913" cy="407988"/>
          </a:xfrm>
          <a:prstGeom prst="flowChartMerge">
            <a:avLst/>
          </a:prstGeom>
          <a:solidFill>
            <a:srgbClr val="F8311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0269" name="Oval 29">
            <a:extLst>
              <a:ext uri="{FF2B5EF4-FFF2-40B4-BE49-F238E27FC236}">
                <a16:creationId xmlns:a16="http://schemas.microsoft.com/office/drawing/2014/main" id="{AC771C8D-56B3-5BF1-3029-1B9C03EB8ED3}"/>
              </a:ext>
            </a:extLst>
          </p:cNvPr>
          <p:cNvSpPr>
            <a:spLocks noChangeArrowheads="1"/>
          </p:cNvSpPr>
          <p:nvPr/>
        </p:nvSpPr>
        <p:spPr bwMode="auto">
          <a:xfrm rot="427500">
            <a:off x="1371600" y="3124200"/>
            <a:ext cx="3048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0270" name="Freeform 30">
            <a:extLst>
              <a:ext uri="{FF2B5EF4-FFF2-40B4-BE49-F238E27FC236}">
                <a16:creationId xmlns:a16="http://schemas.microsoft.com/office/drawing/2014/main" id="{1E76E346-830B-9B1D-AA63-C44599F62E22}"/>
              </a:ext>
            </a:extLst>
          </p:cNvPr>
          <p:cNvSpPr>
            <a:spLocks/>
          </p:cNvSpPr>
          <p:nvPr/>
        </p:nvSpPr>
        <p:spPr bwMode="auto">
          <a:xfrm rot="424003">
            <a:off x="2590800" y="4724400"/>
            <a:ext cx="769938" cy="646113"/>
          </a:xfrm>
          <a:custGeom>
            <a:avLst/>
            <a:gdLst>
              <a:gd name="T0" fmla="*/ 716295 w 732"/>
              <a:gd name="T1" fmla="*/ 0 h 626"/>
              <a:gd name="T2" fmla="*/ 637408 w 732"/>
              <a:gd name="T3" fmla="*/ 103213 h 626"/>
              <a:gd name="T4" fmla="*/ 650030 w 732"/>
              <a:gd name="T5" fmla="*/ 465490 h 626"/>
              <a:gd name="T6" fmla="*/ 756264 w 732"/>
              <a:gd name="T7" fmla="*/ 478908 h 626"/>
              <a:gd name="T8" fmla="*/ 716295 w 732"/>
              <a:gd name="T9" fmla="*/ 465490 h 626"/>
              <a:gd name="T10" fmla="*/ 505929 w 732"/>
              <a:gd name="T11" fmla="*/ 542900 h 626"/>
              <a:gd name="T12" fmla="*/ 518551 w 732"/>
              <a:gd name="T13" fmla="*/ 491294 h 626"/>
              <a:gd name="T14" fmla="*/ 518551 w 732"/>
              <a:gd name="T15" fmla="*/ 465490 h 626"/>
              <a:gd name="T16" fmla="*/ 532225 w 732"/>
              <a:gd name="T17" fmla="*/ 439687 h 626"/>
              <a:gd name="T18" fmla="*/ 558521 w 732"/>
              <a:gd name="T19" fmla="*/ 400466 h 626"/>
              <a:gd name="T20" fmla="*/ 544847 w 732"/>
              <a:gd name="T21" fmla="*/ 362277 h 626"/>
              <a:gd name="T22" fmla="*/ 505929 w 732"/>
              <a:gd name="T23" fmla="*/ 245647 h 626"/>
              <a:gd name="T24" fmla="*/ 492255 w 732"/>
              <a:gd name="T25" fmla="*/ 65024 h 626"/>
              <a:gd name="T26" fmla="*/ 479634 w 732"/>
              <a:gd name="T27" fmla="*/ 25803 h 626"/>
              <a:gd name="T28" fmla="*/ 400746 w 732"/>
              <a:gd name="T29" fmla="*/ 65024 h 626"/>
              <a:gd name="T30" fmla="*/ 320808 w 732"/>
              <a:gd name="T31" fmla="*/ 504711 h 626"/>
              <a:gd name="T32" fmla="*/ 334481 w 732"/>
              <a:gd name="T33" fmla="*/ 542900 h 626"/>
              <a:gd name="T34" fmla="*/ 387073 w 732"/>
              <a:gd name="T35" fmla="*/ 594507 h 626"/>
              <a:gd name="T36" fmla="*/ 334481 w 732"/>
              <a:gd name="T37" fmla="*/ 582121 h 626"/>
              <a:gd name="T38" fmla="*/ 294512 w 732"/>
              <a:gd name="T39" fmla="*/ 568703 h 626"/>
              <a:gd name="T40" fmla="*/ 281890 w 732"/>
              <a:gd name="T41" fmla="*/ 646113 h 626"/>
              <a:gd name="T42" fmla="*/ 268216 w 732"/>
              <a:gd name="T43" fmla="*/ 607924 h 626"/>
              <a:gd name="T44" fmla="*/ 215625 w 732"/>
              <a:gd name="T45" fmla="*/ 530515 h 626"/>
              <a:gd name="T46" fmla="*/ 136738 w 732"/>
              <a:gd name="T47" fmla="*/ 582121 h 626"/>
              <a:gd name="T48" fmla="*/ 57851 w 732"/>
              <a:gd name="T49" fmla="*/ 607924 h 626"/>
              <a:gd name="T50" fmla="*/ 5259 w 732"/>
              <a:gd name="T51" fmla="*/ 594507 h 626"/>
              <a:gd name="T52" fmla="*/ 84146 w 732"/>
              <a:gd name="T53" fmla="*/ 556318 h 626"/>
              <a:gd name="T54" fmla="*/ 176707 w 732"/>
              <a:gd name="T55" fmla="*/ 452073 h 626"/>
              <a:gd name="T56" fmla="*/ 203003 w 732"/>
              <a:gd name="T57" fmla="*/ 413884 h 626"/>
              <a:gd name="T58" fmla="*/ 229298 w 732"/>
              <a:gd name="T59" fmla="*/ 374663 h 626"/>
              <a:gd name="T60" fmla="*/ 163033 w 732"/>
              <a:gd name="T61" fmla="*/ 25803 h 62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732" h="626">
                <a:moveTo>
                  <a:pt x="681" y="0"/>
                </a:moveTo>
                <a:cubicBezTo>
                  <a:pt x="631" y="34"/>
                  <a:pt x="620" y="40"/>
                  <a:pt x="606" y="100"/>
                </a:cubicBezTo>
                <a:cubicBezTo>
                  <a:pt x="610" y="217"/>
                  <a:pt x="583" y="339"/>
                  <a:pt x="618" y="451"/>
                </a:cubicBezTo>
                <a:cubicBezTo>
                  <a:pt x="628" y="483"/>
                  <a:pt x="685" y="464"/>
                  <a:pt x="719" y="464"/>
                </a:cubicBezTo>
                <a:cubicBezTo>
                  <a:pt x="732" y="464"/>
                  <a:pt x="694" y="455"/>
                  <a:pt x="681" y="451"/>
                </a:cubicBezTo>
                <a:cubicBezTo>
                  <a:pt x="563" y="463"/>
                  <a:pt x="553" y="454"/>
                  <a:pt x="481" y="526"/>
                </a:cubicBezTo>
                <a:cubicBezTo>
                  <a:pt x="485" y="509"/>
                  <a:pt x="482" y="489"/>
                  <a:pt x="493" y="476"/>
                </a:cubicBezTo>
                <a:cubicBezTo>
                  <a:pt x="514" y="450"/>
                  <a:pt x="573" y="479"/>
                  <a:pt x="493" y="451"/>
                </a:cubicBezTo>
                <a:cubicBezTo>
                  <a:pt x="368" y="477"/>
                  <a:pt x="465" y="453"/>
                  <a:pt x="506" y="426"/>
                </a:cubicBezTo>
                <a:cubicBezTo>
                  <a:pt x="514" y="413"/>
                  <a:pt x="529" y="403"/>
                  <a:pt x="531" y="388"/>
                </a:cubicBezTo>
                <a:cubicBezTo>
                  <a:pt x="533" y="375"/>
                  <a:pt x="522" y="363"/>
                  <a:pt x="518" y="351"/>
                </a:cubicBezTo>
                <a:cubicBezTo>
                  <a:pt x="505" y="313"/>
                  <a:pt x="493" y="276"/>
                  <a:pt x="481" y="238"/>
                </a:cubicBezTo>
                <a:cubicBezTo>
                  <a:pt x="477" y="180"/>
                  <a:pt x="475" y="121"/>
                  <a:pt x="468" y="63"/>
                </a:cubicBezTo>
                <a:cubicBezTo>
                  <a:pt x="466" y="50"/>
                  <a:pt x="468" y="31"/>
                  <a:pt x="456" y="25"/>
                </a:cubicBezTo>
                <a:cubicBezTo>
                  <a:pt x="441" y="18"/>
                  <a:pt x="388" y="59"/>
                  <a:pt x="381" y="63"/>
                </a:cubicBezTo>
                <a:cubicBezTo>
                  <a:pt x="313" y="200"/>
                  <a:pt x="390" y="359"/>
                  <a:pt x="305" y="489"/>
                </a:cubicBezTo>
                <a:cubicBezTo>
                  <a:pt x="309" y="501"/>
                  <a:pt x="307" y="519"/>
                  <a:pt x="318" y="526"/>
                </a:cubicBezTo>
                <a:cubicBezTo>
                  <a:pt x="384" y="569"/>
                  <a:pt x="394" y="502"/>
                  <a:pt x="368" y="576"/>
                </a:cubicBezTo>
                <a:cubicBezTo>
                  <a:pt x="351" y="572"/>
                  <a:pt x="334" y="569"/>
                  <a:pt x="318" y="564"/>
                </a:cubicBezTo>
                <a:cubicBezTo>
                  <a:pt x="305" y="560"/>
                  <a:pt x="288" y="541"/>
                  <a:pt x="280" y="551"/>
                </a:cubicBezTo>
                <a:cubicBezTo>
                  <a:pt x="264" y="571"/>
                  <a:pt x="272" y="601"/>
                  <a:pt x="268" y="626"/>
                </a:cubicBezTo>
                <a:cubicBezTo>
                  <a:pt x="264" y="614"/>
                  <a:pt x="261" y="600"/>
                  <a:pt x="255" y="589"/>
                </a:cubicBezTo>
                <a:cubicBezTo>
                  <a:pt x="240" y="563"/>
                  <a:pt x="205" y="514"/>
                  <a:pt x="205" y="514"/>
                </a:cubicBezTo>
                <a:cubicBezTo>
                  <a:pt x="180" y="531"/>
                  <a:pt x="159" y="554"/>
                  <a:pt x="130" y="564"/>
                </a:cubicBezTo>
                <a:cubicBezTo>
                  <a:pt x="105" y="572"/>
                  <a:pt x="55" y="589"/>
                  <a:pt x="55" y="589"/>
                </a:cubicBezTo>
                <a:cubicBezTo>
                  <a:pt x="38" y="585"/>
                  <a:pt x="11" y="592"/>
                  <a:pt x="5" y="576"/>
                </a:cubicBezTo>
                <a:cubicBezTo>
                  <a:pt x="0" y="560"/>
                  <a:pt x="75" y="540"/>
                  <a:pt x="80" y="539"/>
                </a:cubicBezTo>
                <a:cubicBezTo>
                  <a:pt x="144" y="497"/>
                  <a:pt x="109" y="527"/>
                  <a:pt x="168" y="438"/>
                </a:cubicBezTo>
                <a:cubicBezTo>
                  <a:pt x="176" y="426"/>
                  <a:pt x="185" y="413"/>
                  <a:pt x="193" y="401"/>
                </a:cubicBezTo>
                <a:cubicBezTo>
                  <a:pt x="201" y="388"/>
                  <a:pt x="218" y="363"/>
                  <a:pt x="218" y="363"/>
                </a:cubicBezTo>
                <a:cubicBezTo>
                  <a:pt x="256" y="245"/>
                  <a:pt x="242" y="112"/>
                  <a:pt x="155" y="25"/>
                </a:cubicBezTo>
              </a:path>
            </a:pathLst>
          </a:custGeom>
          <a:solidFill>
            <a:srgbClr val="EDF20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1" name="Freeform 31">
            <a:extLst>
              <a:ext uri="{FF2B5EF4-FFF2-40B4-BE49-F238E27FC236}">
                <a16:creationId xmlns:a16="http://schemas.microsoft.com/office/drawing/2014/main" id="{7D3857B9-799C-76BF-E4E2-3666F0040318}"/>
              </a:ext>
            </a:extLst>
          </p:cNvPr>
          <p:cNvSpPr>
            <a:spLocks/>
          </p:cNvSpPr>
          <p:nvPr/>
        </p:nvSpPr>
        <p:spPr bwMode="auto">
          <a:xfrm rot="429016">
            <a:off x="3886200" y="3352800"/>
            <a:ext cx="892175" cy="1054100"/>
          </a:xfrm>
          <a:custGeom>
            <a:avLst/>
            <a:gdLst>
              <a:gd name="T0" fmla="*/ 258763 w 562"/>
              <a:gd name="T1" fmla="*/ 1054100 h 664"/>
              <a:gd name="T2" fmla="*/ 457200 w 562"/>
              <a:gd name="T3" fmla="*/ 1033463 h 664"/>
              <a:gd name="T4" fmla="*/ 577850 w 562"/>
              <a:gd name="T5" fmla="*/ 993775 h 664"/>
              <a:gd name="T6" fmla="*/ 736600 w 562"/>
              <a:gd name="T7" fmla="*/ 835025 h 664"/>
              <a:gd name="T8" fmla="*/ 835025 w 562"/>
              <a:gd name="T9" fmla="*/ 735013 h 664"/>
              <a:gd name="T10" fmla="*/ 835025 w 562"/>
              <a:gd name="T11" fmla="*/ 515938 h 664"/>
              <a:gd name="T12" fmla="*/ 715963 w 562"/>
              <a:gd name="T13" fmla="*/ 476250 h 664"/>
              <a:gd name="T14" fmla="*/ 776288 w 562"/>
              <a:gd name="T15" fmla="*/ 298450 h 664"/>
              <a:gd name="T16" fmla="*/ 755650 w 562"/>
              <a:gd name="T17" fmla="*/ 198438 h 664"/>
              <a:gd name="T18" fmla="*/ 517525 w 562"/>
              <a:gd name="T19" fmla="*/ 238125 h 664"/>
              <a:gd name="T20" fmla="*/ 457200 w 562"/>
              <a:gd name="T21" fmla="*/ 0 h 664"/>
              <a:gd name="T22" fmla="*/ 258763 w 562"/>
              <a:gd name="T23" fmla="*/ 39688 h 664"/>
              <a:gd name="T24" fmla="*/ 79375 w 562"/>
              <a:gd name="T25" fmla="*/ 179388 h 664"/>
              <a:gd name="T26" fmla="*/ 0 w 562"/>
              <a:gd name="T27" fmla="*/ 277813 h 66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62" h="664">
                <a:moveTo>
                  <a:pt x="163" y="664"/>
                </a:moveTo>
                <a:cubicBezTo>
                  <a:pt x="205" y="660"/>
                  <a:pt x="247" y="659"/>
                  <a:pt x="288" y="651"/>
                </a:cubicBezTo>
                <a:cubicBezTo>
                  <a:pt x="314" y="646"/>
                  <a:pt x="364" y="626"/>
                  <a:pt x="364" y="626"/>
                </a:cubicBezTo>
                <a:cubicBezTo>
                  <a:pt x="393" y="582"/>
                  <a:pt x="430" y="566"/>
                  <a:pt x="464" y="526"/>
                </a:cubicBezTo>
                <a:cubicBezTo>
                  <a:pt x="518" y="461"/>
                  <a:pt x="456" y="511"/>
                  <a:pt x="526" y="463"/>
                </a:cubicBezTo>
                <a:cubicBezTo>
                  <a:pt x="542" y="418"/>
                  <a:pt x="562" y="377"/>
                  <a:pt x="526" y="325"/>
                </a:cubicBezTo>
                <a:cubicBezTo>
                  <a:pt x="511" y="303"/>
                  <a:pt x="451" y="300"/>
                  <a:pt x="451" y="300"/>
                </a:cubicBezTo>
                <a:cubicBezTo>
                  <a:pt x="464" y="263"/>
                  <a:pt x="476" y="225"/>
                  <a:pt x="489" y="188"/>
                </a:cubicBezTo>
                <a:cubicBezTo>
                  <a:pt x="485" y="167"/>
                  <a:pt x="496" y="133"/>
                  <a:pt x="476" y="125"/>
                </a:cubicBezTo>
                <a:cubicBezTo>
                  <a:pt x="441" y="111"/>
                  <a:pt x="368" y="137"/>
                  <a:pt x="326" y="150"/>
                </a:cubicBezTo>
                <a:cubicBezTo>
                  <a:pt x="347" y="84"/>
                  <a:pt x="368" y="25"/>
                  <a:pt x="288" y="0"/>
                </a:cubicBezTo>
                <a:cubicBezTo>
                  <a:pt x="252" y="5"/>
                  <a:pt x="199" y="7"/>
                  <a:pt x="163" y="25"/>
                </a:cubicBezTo>
                <a:cubicBezTo>
                  <a:pt x="120" y="47"/>
                  <a:pt x="90" y="86"/>
                  <a:pt x="50" y="113"/>
                </a:cubicBezTo>
                <a:cubicBezTo>
                  <a:pt x="18" y="160"/>
                  <a:pt x="36" y="139"/>
                  <a:pt x="0" y="175"/>
                </a:cubicBezTo>
              </a:path>
            </a:pathLst>
          </a:custGeom>
          <a:solidFill>
            <a:srgbClr val="EDF20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2" name="Freeform 32">
            <a:extLst>
              <a:ext uri="{FF2B5EF4-FFF2-40B4-BE49-F238E27FC236}">
                <a16:creationId xmlns:a16="http://schemas.microsoft.com/office/drawing/2014/main" id="{453F8A34-7A4A-1B8F-9177-F1DDBB147611}"/>
              </a:ext>
            </a:extLst>
          </p:cNvPr>
          <p:cNvSpPr>
            <a:spLocks/>
          </p:cNvSpPr>
          <p:nvPr/>
        </p:nvSpPr>
        <p:spPr bwMode="auto">
          <a:xfrm rot="-473358">
            <a:off x="2371725" y="3602038"/>
            <a:ext cx="1438275" cy="919162"/>
          </a:xfrm>
          <a:custGeom>
            <a:avLst/>
            <a:gdLst>
              <a:gd name="T0" fmla="*/ 113616 w 1114"/>
              <a:gd name="T1" fmla="*/ 15224 h 483"/>
              <a:gd name="T2" fmla="*/ 64555 w 1114"/>
              <a:gd name="T3" fmla="*/ 39964 h 483"/>
              <a:gd name="T4" fmla="*/ 47770 w 1114"/>
              <a:gd name="T5" fmla="*/ 110376 h 483"/>
              <a:gd name="T6" fmla="*/ 15493 w 1114"/>
              <a:gd name="T7" fmla="*/ 159854 h 483"/>
              <a:gd name="T8" fmla="*/ 96832 w 1114"/>
              <a:gd name="T9" fmla="*/ 563296 h 483"/>
              <a:gd name="T10" fmla="*/ 129109 w 1114"/>
              <a:gd name="T11" fmla="*/ 635611 h 483"/>
              <a:gd name="T12" fmla="*/ 178171 w 1114"/>
              <a:gd name="T13" fmla="*/ 658447 h 483"/>
              <a:gd name="T14" fmla="*/ 225941 w 1114"/>
              <a:gd name="T15" fmla="*/ 707926 h 483"/>
              <a:gd name="T16" fmla="*/ 630052 w 1114"/>
              <a:gd name="T17" fmla="*/ 873489 h 483"/>
              <a:gd name="T18" fmla="*/ 1293673 w 1114"/>
              <a:gd name="T19" fmla="*/ 803077 h 483"/>
              <a:gd name="T20" fmla="*/ 1438275 w 1114"/>
              <a:gd name="T21" fmla="*/ 540460 h 483"/>
              <a:gd name="T22" fmla="*/ 1147780 w 1114"/>
              <a:gd name="T23" fmla="*/ 540460 h 483"/>
              <a:gd name="T24" fmla="*/ 1098718 w 1114"/>
              <a:gd name="T25" fmla="*/ 588035 h 483"/>
              <a:gd name="T26" fmla="*/ 1130995 w 1114"/>
              <a:gd name="T27" fmla="*/ 445308 h 483"/>
              <a:gd name="T28" fmla="*/ 937332 w 1114"/>
              <a:gd name="T29" fmla="*/ 445308 h 483"/>
              <a:gd name="T30" fmla="*/ 921839 w 1114"/>
              <a:gd name="T31" fmla="*/ 372993 h 483"/>
              <a:gd name="T32" fmla="*/ 889561 w 1114"/>
              <a:gd name="T33" fmla="*/ 277842 h 483"/>
              <a:gd name="T34" fmla="*/ 711391 w 1114"/>
              <a:gd name="T35" fmla="*/ 372993 h 483"/>
              <a:gd name="T36" fmla="*/ 726884 w 1114"/>
              <a:gd name="T37" fmla="*/ 277842 h 483"/>
              <a:gd name="T38" fmla="*/ 759161 w 1114"/>
              <a:gd name="T39" fmla="*/ 207430 h 483"/>
              <a:gd name="T40" fmla="*/ 662330 w 1114"/>
              <a:gd name="T41" fmla="*/ 159854 h 483"/>
              <a:gd name="T42" fmla="*/ 193664 w 1114"/>
              <a:gd name="T43" fmla="*/ 135115 h 483"/>
              <a:gd name="T44" fmla="*/ 161386 w 1114"/>
              <a:gd name="T45" fmla="*/ 62800 h 483"/>
              <a:gd name="T46" fmla="*/ 113616 w 1114"/>
              <a:gd name="T47" fmla="*/ 15224 h 48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114" h="483">
                <a:moveTo>
                  <a:pt x="88" y="8"/>
                </a:moveTo>
                <a:cubicBezTo>
                  <a:pt x="75" y="12"/>
                  <a:pt x="60" y="12"/>
                  <a:pt x="50" y="21"/>
                </a:cubicBezTo>
                <a:cubicBezTo>
                  <a:pt x="41" y="30"/>
                  <a:pt x="44" y="47"/>
                  <a:pt x="37" y="58"/>
                </a:cubicBezTo>
                <a:cubicBezTo>
                  <a:pt x="31" y="68"/>
                  <a:pt x="20" y="75"/>
                  <a:pt x="12" y="84"/>
                </a:cubicBezTo>
                <a:cubicBezTo>
                  <a:pt x="21" y="175"/>
                  <a:pt x="0" y="247"/>
                  <a:pt x="75" y="296"/>
                </a:cubicBezTo>
                <a:cubicBezTo>
                  <a:pt x="83" y="309"/>
                  <a:pt x="88" y="325"/>
                  <a:pt x="100" y="334"/>
                </a:cubicBezTo>
                <a:cubicBezTo>
                  <a:pt x="110" y="342"/>
                  <a:pt x="126" y="340"/>
                  <a:pt x="138" y="346"/>
                </a:cubicBezTo>
                <a:cubicBezTo>
                  <a:pt x="151" y="353"/>
                  <a:pt x="162" y="365"/>
                  <a:pt x="175" y="372"/>
                </a:cubicBezTo>
                <a:cubicBezTo>
                  <a:pt x="270" y="420"/>
                  <a:pt x="387" y="435"/>
                  <a:pt x="488" y="459"/>
                </a:cubicBezTo>
                <a:cubicBezTo>
                  <a:pt x="848" y="449"/>
                  <a:pt x="809" y="483"/>
                  <a:pt x="1002" y="422"/>
                </a:cubicBezTo>
                <a:cubicBezTo>
                  <a:pt x="1026" y="346"/>
                  <a:pt x="1061" y="337"/>
                  <a:pt x="1114" y="284"/>
                </a:cubicBezTo>
                <a:cubicBezTo>
                  <a:pt x="1044" y="236"/>
                  <a:pt x="967" y="264"/>
                  <a:pt x="889" y="284"/>
                </a:cubicBezTo>
                <a:cubicBezTo>
                  <a:pt x="876" y="292"/>
                  <a:pt x="855" y="324"/>
                  <a:pt x="851" y="309"/>
                </a:cubicBezTo>
                <a:cubicBezTo>
                  <a:pt x="844" y="283"/>
                  <a:pt x="876" y="234"/>
                  <a:pt x="876" y="234"/>
                </a:cubicBezTo>
                <a:cubicBezTo>
                  <a:pt x="816" y="194"/>
                  <a:pt x="792" y="217"/>
                  <a:pt x="726" y="234"/>
                </a:cubicBezTo>
                <a:cubicBezTo>
                  <a:pt x="722" y="221"/>
                  <a:pt x="714" y="209"/>
                  <a:pt x="714" y="196"/>
                </a:cubicBezTo>
                <a:cubicBezTo>
                  <a:pt x="714" y="141"/>
                  <a:pt x="754" y="169"/>
                  <a:pt x="689" y="146"/>
                </a:cubicBezTo>
                <a:cubicBezTo>
                  <a:pt x="632" y="158"/>
                  <a:pt x="598" y="164"/>
                  <a:pt x="551" y="196"/>
                </a:cubicBezTo>
                <a:cubicBezTo>
                  <a:pt x="555" y="179"/>
                  <a:pt x="556" y="162"/>
                  <a:pt x="563" y="146"/>
                </a:cubicBezTo>
                <a:cubicBezTo>
                  <a:pt x="569" y="132"/>
                  <a:pt x="591" y="123"/>
                  <a:pt x="588" y="109"/>
                </a:cubicBezTo>
                <a:cubicBezTo>
                  <a:pt x="588" y="107"/>
                  <a:pt x="514" y="84"/>
                  <a:pt x="513" y="84"/>
                </a:cubicBezTo>
                <a:cubicBezTo>
                  <a:pt x="392" y="97"/>
                  <a:pt x="268" y="111"/>
                  <a:pt x="150" y="71"/>
                </a:cubicBezTo>
                <a:cubicBezTo>
                  <a:pt x="142" y="58"/>
                  <a:pt x="137" y="43"/>
                  <a:pt x="125" y="33"/>
                </a:cubicBezTo>
                <a:cubicBezTo>
                  <a:pt x="84" y="0"/>
                  <a:pt x="88" y="41"/>
                  <a:pt x="88" y="8"/>
                </a:cubicBezTo>
                <a:close/>
              </a:path>
            </a:pathLst>
          </a:custGeom>
          <a:solidFill>
            <a:srgbClr val="DAE852"/>
          </a:solidFill>
          <a:ln w="9525">
            <a:solidFill>
              <a:srgbClr val="EC300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3" name="Freeform 33">
            <a:extLst>
              <a:ext uri="{FF2B5EF4-FFF2-40B4-BE49-F238E27FC236}">
                <a16:creationId xmlns:a16="http://schemas.microsoft.com/office/drawing/2014/main" id="{17B1FF18-A03C-4046-4D30-7FBD28A56D8B}"/>
              </a:ext>
            </a:extLst>
          </p:cNvPr>
          <p:cNvSpPr>
            <a:spLocks/>
          </p:cNvSpPr>
          <p:nvPr/>
        </p:nvSpPr>
        <p:spPr bwMode="auto">
          <a:xfrm rot="425446">
            <a:off x="1295400" y="2819400"/>
            <a:ext cx="715963" cy="261938"/>
          </a:xfrm>
          <a:custGeom>
            <a:avLst/>
            <a:gdLst>
              <a:gd name="T0" fmla="*/ 19050 w 451"/>
              <a:gd name="T1" fmla="*/ 261938 h 165"/>
              <a:gd name="T2" fmla="*/ 158750 w 451"/>
              <a:gd name="T3" fmla="*/ 63500 h 165"/>
              <a:gd name="T4" fmla="*/ 238125 w 451"/>
              <a:gd name="T5" fmla="*/ 42863 h 165"/>
              <a:gd name="T6" fmla="*/ 296863 w 451"/>
              <a:gd name="T7" fmla="*/ 3175 h 165"/>
              <a:gd name="T8" fmla="*/ 536575 w 451"/>
              <a:gd name="T9" fmla="*/ 42863 h 165"/>
              <a:gd name="T10" fmla="*/ 595313 w 451"/>
              <a:gd name="T11" fmla="*/ 82550 h 165"/>
              <a:gd name="T12" fmla="*/ 695325 w 451"/>
              <a:gd name="T13" fmla="*/ 103188 h 165"/>
              <a:gd name="T14" fmla="*/ 695325 w 451"/>
              <a:gd name="T15" fmla="*/ 201613 h 1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51" h="165">
                <a:moveTo>
                  <a:pt x="12" y="165"/>
                </a:moveTo>
                <a:cubicBezTo>
                  <a:pt x="22" y="80"/>
                  <a:pt x="0" y="6"/>
                  <a:pt x="100" y="40"/>
                </a:cubicBezTo>
                <a:cubicBezTo>
                  <a:pt x="117" y="36"/>
                  <a:pt x="134" y="34"/>
                  <a:pt x="150" y="27"/>
                </a:cubicBezTo>
                <a:cubicBezTo>
                  <a:pt x="164" y="21"/>
                  <a:pt x="172" y="3"/>
                  <a:pt x="187" y="2"/>
                </a:cubicBezTo>
                <a:cubicBezTo>
                  <a:pt x="203" y="0"/>
                  <a:pt x="313" y="22"/>
                  <a:pt x="338" y="27"/>
                </a:cubicBezTo>
                <a:cubicBezTo>
                  <a:pt x="350" y="35"/>
                  <a:pt x="361" y="47"/>
                  <a:pt x="375" y="52"/>
                </a:cubicBezTo>
                <a:cubicBezTo>
                  <a:pt x="395" y="60"/>
                  <a:pt x="424" y="49"/>
                  <a:pt x="438" y="65"/>
                </a:cubicBezTo>
                <a:cubicBezTo>
                  <a:pt x="451" y="81"/>
                  <a:pt x="438" y="106"/>
                  <a:pt x="438" y="127"/>
                </a:cubicBezTo>
              </a:path>
            </a:pathLst>
          </a:custGeom>
          <a:solidFill>
            <a:srgbClr val="EC300A"/>
          </a:solidFill>
          <a:ln w="9525">
            <a:solidFill>
              <a:srgbClr val="EC300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4" name="Freeform 34">
            <a:extLst>
              <a:ext uri="{FF2B5EF4-FFF2-40B4-BE49-F238E27FC236}">
                <a16:creationId xmlns:a16="http://schemas.microsoft.com/office/drawing/2014/main" id="{81993AF6-265D-C7B3-6D59-037838BB1F6D}"/>
              </a:ext>
            </a:extLst>
          </p:cNvPr>
          <p:cNvSpPr>
            <a:spLocks/>
          </p:cNvSpPr>
          <p:nvPr/>
        </p:nvSpPr>
        <p:spPr bwMode="auto">
          <a:xfrm>
            <a:off x="1295400" y="5715000"/>
            <a:ext cx="246063" cy="214313"/>
          </a:xfrm>
          <a:custGeom>
            <a:avLst/>
            <a:gdLst>
              <a:gd name="T0" fmla="*/ 6350 w 155"/>
              <a:gd name="T1" fmla="*/ 88900 h 135"/>
              <a:gd name="T2" fmla="*/ 26988 w 155"/>
              <a:gd name="T3" fmla="*/ 168275 h 135"/>
              <a:gd name="T4" fmla="*/ 246063 w 155"/>
              <a:gd name="T5" fmla="*/ 88900 h 135"/>
              <a:gd name="T6" fmla="*/ 225425 w 155"/>
              <a:gd name="T7" fmla="*/ 28575 h 135"/>
              <a:gd name="T8" fmla="*/ 6350 w 155"/>
              <a:gd name="T9" fmla="*/ 88900 h 1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5" h="135">
                <a:moveTo>
                  <a:pt x="4" y="56"/>
                </a:moveTo>
                <a:cubicBezTo>
                  <a:pt x="8" y="73"/>
                  <a:pt x="0" y="101"/>
                  <a:pt x="17" y="106"/>
                </a:cubicBezTo>
                <a:cubicBezTo>
                  <a:pt x="115" y="135"/>
                  <a:pt x="120" y="107"/>
                  <a:pt x="155" y="56"/>
                </a:cubicBezTo>
                <a:cubicBezTo>
                  <a:pt x="151" y="43"/>
                  <a:pt x="155" y="22"/>
                  <a:pt x="142" y="18"/>
                </a:cubicBezTo>
                <a:cubicBezTo>
                  <a:pt x="79" y="0"/>
                  <a:pt x="57" y="56"/>
                  <a:pt x="4" y="56"/>
                </a:cubicBezTo>
                <a:close/>
              </a:path>
            </a:pathLst>
          </a:custGeom>
          <a:solidFill>
            <a:srgbClr val="B71FA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5" name="Oval 35">
            <a:extLst>
              <a:ext uri="{FF2B5EF4-FFF2-40B4-BE49-F238E27FC236}">
                <a16:creationId xmlns:a16="http://schemas.microsoft.com/office/drawing/2014/main" id="{E77ACA95-C225-D08B-B9FA-AE18FB058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5481638"/>
            <a:ext cx="762000" cy="609600"/>
          </a:xfrm>
          <a:prstGeom prst="ellipse">
            <a:avLst/>
          </a:prstGeom>
          <a:solidFill>
            <a:srgbClr val="EDF20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0276" name="Oval 36">
            <a:extLst>
              <a:ext uri="{FF2B5EF4-FFF2-40B4-BE49-F238E27FC236}">
                <a16:creationId xmlns:a16="http://schemas.microsoft.com/office/drawing/2014/main" id="{5C655BD7-989E-0190-0225-C31A421A2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00" y="5253038"/>
            <a:ext cx="304800" cy="457200"/>
          </a:xfrm>
          <a:prstGeom prst="ellipse">
            <a:avLst/>
          </a:prstGeom>
          <a:solidFill>
            <a:srgbClr val="EDF20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0277" name="Freeform 37">
            <a:extLst>
              <a:ext uri="{FF2B5EF4-FFF2-40B4-BE49-F238E27FC236}">
                <a16:creationId xmlns:a16="http://schemas.microsoft.com/office/drawing/2014/main" id="{55790FB1-7C75-16F0-1F2B-5A403FD3255E}"/>
              </a:ext>
            </a:extLst>
          </p:cNvPr>
          <p:cNvSpPr>
            <a:spLocks/>
          </p:cNvSpPr>
          <p:nvPr/>
        </p:nvSpPr>
        <p:spPr bwMode="auto">
          <a:xfrm>
            <a:off x="1581150" y="5384800"/>
            <a:ext cx="277813" cy="277813"/>
          </a:xfrm>
          <a:custGeom>
            <a:avLst/>
            <a:gdLst>
              <a:gd name="T0" fmla="*/ 0 w 175"/>
              <a:gd name="T1" fmla="*/ 138113 h 175"/>
              <a:gd name="T2" fmla="*/ 198438 w 175"/>
              <a:gd name="T3" fmla="*/ 0 h 175"/>
              <a:gd name="T4" fmla="*/ 277813 w 175"/>
              <a:gd name="T5" fmla="*/ 198438 h 175"/>
              <a:gd name="T6" fmla="*/ 177800 w 175"/>
              <a:gd name="T7" fmla="*/ 277813 h 1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5" h="175">
                <a:moveTo>
                  <a:pt x="0" y="87"/>
                </a:moveTo>
                <a:cubicBezTo>
                  <a:pt x="102" y="73"/>
                  <a:pt x="94" y="89"/>
                  <a:pt x="125" y="0"/>
                </a:cubicBezTo>
                <a:cubicBezTo>
                  <a:pt x="153" y="41"/>
                  <a:pt x="159" y="79"/>
                  <a:pt x="175" y="125"/>
                </a:cubicBezTo>
                <a:cubicBezTo>
                  <a:pt x="127" y="156"/>
                  <a:pt x="148" y="139"/>
                  <a:pt x="112" y="1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8" name="Freeform 38">
            <a:extLst>
              <a:ext uri="{FF2B5EF4-FFF2-40B4-BE49-F238E27FC236}">
                <a16:creationId xmlns:a16="http://schemas.microsoft.com/office/drawing/2014/main" id="{721B3EB9-38BC-1E7C-CAE6-78E77D91B404}"/>
              </a:ext>
            </a:extLst>
          </p:cNvPr>
          <p:cNvSpPr>
            <a:spLocks/>
          </p:cNvSpPr>
          <p:nvPr/>
        </p:nvSpPr>
        <p:spPr bwMode="auto">
          <a:xfrm>
            <a:off x="990600" y="6019800"/>
            <a:ext cx="595313" cy="457200"/>
          </a:xfrm>
          <a:custGeom>
            <a:avLst/>
            <a:gdLst>
              <a:gd name="T0" fmla="*/ 0 w 375"/>
              <a:gd name="T1" fmla="*/ 398463 h 288"/>
              <a:gd name="T2" fmla="*/ 177800 w 375"/>
              <a:gd name="T3" fmla="*/ 298450 h 288"/>
              <a:gd name="T4" fmla="*/ 238125 w 375"/>
              <a:gd name="T5" fmla="*/ 319088 h 288"/>
              <a:gd name="T6" fmla="*/ 296863 w 375"/>
              <a:gd name="T7" fmla="*/ 279400 h 288"/>
              <a:gd name="T8" fmla="*/ 238125 w 375"/>
              <a:gd name="T9" fmla="*/ 298450 h 288"/>
              <a:gd name="T10" fmla="*/ 257175 w 375"/>
              <a:gd name="T11" fmla="*/ 398463 h 288"/>
              <a:gd name="T12" fmla="*/ 317500 w 375"/>
              <a:gd name="T13" fmla="*/ 438150 h 288"/>
              <a:gd name="T14" fmla="*/ 198438 w 375"/>
              <a:gd name="T15" fmla="*/ 319088 h 288"/>
              <a:gd name="T16" fmla="*/ 376238 w 375"/>
              <a:gd name="T17" fmla="*/ 0 h 288"/>
              <a:gd name="T18" fmla="*/ 415925 w 375"/>
              <a:gd name="T19" fmla="*/ 319088 h 288"/>
              <a:gd name="T20" fmla="*/ 476250 w 375"/>
              <a:gd name="T21" fmla="*/ 319088 h 288"/>
              <a:gd name="T22" fmla="*/ 595313 w 375"/>
              <a:gd name="T23" fmla="*/ 279400 h 2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75" h="288">
                <a:moveTo>
                  <a:pt x="0" y="251"/>
                </a:moveTo>
                <a:cubicBezTo>
                  <a:pt x="86" y="194"/>
                  <a:pt x="47" y="211"/>
                  <a:pt x="112" y="188"/>
                </a:cubicBezTo>
                <a:cubicBezTo>
                  <a:pt x="125" y="192"/>
                  <a:pt x="137" y="203"/>
                  <a:pt x="150" y="201"/>
                </a:cubicBezTo>
                <a:cubicBezTo>
                  <a:pt x="165" y="199"/>
                  <a:pt x="187" y="191"/>
                  <a:pt x="187" y="176"/>
                </a:cubicBezTo>
                <a:cubicBezTo>
                  <a:pt x="187" y="163"/>
                  <a:pt x="162" y="184"/>
                  <a:pt x="150" y="188"/>
                </a:cubicBezTo>
                <a:cubicBezTo>
                  <a:pt x="154" y="209"/>
                  <a:pt x="151" y="232"/>
                  <a:pt x="162" y="251"/>
                </a:cubicBezTo>
                <a:cubicBezTo>
                  <a:pt x="169" y="264"/>
                  <a:pt x="209" y="288"/>
                  <a:pt x="200" y="276"/>
                </a:cubicBezTo>
                <a:cubicBezTo>
                  <a:pt x="179" y="248"/>
                  <a:pt x="125" y="201"/>
                  <a:pt x="125" y="201"/>
                </a:cubicBezTo>
                <a:cubicBezTo>
                  <a:pt x="140" y="107"/>
                  <a:pt x="157" y="54"/>
                  <a:pt x="237" y="0"/>
                </a:cubicBezTo>
                <a:cubicBezTo>
                  <a:pt x="278" y="62"/>
                  <a:pt x="286" y="130"/>
                  <a:pt x="262" y="201"/>
                </a:cubicBezTo>
                <a:cubicBezTo>
                  <a:pt x="317" y="279"/>
                  <a:pt x="265" y="226"/>
                  <a:pt x="300" y="201"/>
                </a:cubicBezTo>
                <a:cubicBezTo>
                  <a:pt x="321" y="186"/>
                  <a:pt x="375" y="176"/>
                  <a:pt x="375" y="1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9" name="Freeform 39">
            <a:extLst>
              <a:ext uri="{FF2B5EF4-FFF2-40B4-BE49-F238E27FC236}">
                <a16:creationId xmlns:a16="http://schemas.microsoft.com/office/drawing/2014/main" id="{EBC4FBB0-572C-7415-B7C3-9E67BFF70636}"/>
              </a:ext>
            </a:extLst>
          </p:cNvPr>
          <p:cNvSpPr>
            <a:spLocks/>
          </p:cNvSpPr>
          <p:nvPr/>
        </p:nvSpPr>
        <p:spPr bwMode="auto">
          <a:xfrm>
            <a:off x="1219200" y="5715000"/>
            <a:ext cx="246063" cy="214313"/>
          </a:xfrm>
          <a:custGeom>
            <a:avLst/>
            <a:gdLst>
              <a:gd name="T0" fmla="*/ 6350 w 155"/>
              <a:gd name="T1" fmla="*/ 88900 h 135"/>
              <a:gd name="T2" fmla="*/ 26988 w 155"/>
              <a:gd name="T3" fmla="*/ 168275 h 135"/>
              <a:gd name="T4" fmla="*/ 246063 w 155"/>
              <a:gd name="T5" fmla="*/ 88900 h 135"/>
              <a:gd name="T6" fmla="*/ 225425 w 155"/>
              <a:gd name="T7" fmla="*/ 28575 h 135"/>
              <a:gd name="T8" fmla="*/ 6350 w 155"/>
              <a:gd name="T9" fmla="*/ 88900 h 1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5" h="135">
                <a:moveTo>
                  <a:pt x="4" y="56"/>
                </a:moveTo>
                <a:cubicBezTo>
                  <a:pt x="8" y="73"/>
                  <a:pt x="0" y="101"/>
                  <a:pt x="17" y="106"/>
                </a:cubicBezTo>
                <a:cubicBezTo>
                  <a:pt x="115" y="135"/>
                  <a:pt x="120" y="107"/>
                  <a:pt x="155" y="56"/>
                </a:cubicBezTo>
                <a:cubicBezTo>
                  <a:pt x="151" y="43"/>
                  <a:pt x="155" y="22"/>
                  <a:pt x="142" y="18"/>
                </a:cubicBezTo>
                <a:cubicBezTo>
                  <a:pt x="79" y="0"/>
                  <a:pt x="57" y="56"/>
                  <a:pt x="4" y="56"/>
                </a:cubicBezTo>
                <a:close/>
              </a:path>
            </a:pathLst>
          </a:custGeom>
          <a:solidFill>
            <a:srgbClr val="B71FA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0" name="Freeform 40">
            <a:extLst>
              <a:ext uri="{FF2B5EF4-FFF2-40B4-BE49-F238E27FC236}">
                <a16:creationId xmlns:a16="http://schemas.microsoft.com/office/drawing/2014/main" id="{059D5F20-205B-E358-96AD-BEDCCBAA2A8A}"/>
              </a:ext>
            </a:extLst>
          </p:cNvPr>
          <p:cNvSpPr>
            <a:spLocks/>
          </p:cNvSpPr>
          <p:nvPr/>
        </p:nvSpPr>
        <p:spPr bwMode="auto">
          <a:xfrm>
            <a:off x="685800" y="5486400"/>
            <a:ext cx="146050" cy="206375"/>
          </a:xfrm>
          <a:custGeom>
            <a:avLst/>
            <a:gdLst>
              <a:gd name="T0" fmla="*/ 15875 w 92"/>
              <a:gd name="T1" fmla="*/ 87313 h 130"/>
              <a:gd name="T2" fmla="*/ 134938 w 92"/>
              <a:gd name="T3" fmla="*/ 87313 h 130"/>
              <a:gd name="T4" fmla="*/ 115888 w 92"/>
              <a:gd name="T5" fmla="*/ 206375 h 130"/>
              <a:gd name="T6" fmla="*/ 95250 w 92"/>
              <a:gd name="T7" fmla="*/ 66675 h 130"/>
              <a:gd name="T8" fmla="*/ 15875 w 92"/>
              <a:gd name="T9" fmla="*/ 47625 h 130"/>
              <a:gd name="T10" fmla="*/ 115888 w 92"/>
              <a:gd name="T11" fmla="*/ 7938 h 1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2" h="130">
                <a:moveTo>
                  <a:pt x="10" y="55"/>
                </a:moveTo>
                <a:cubicBezTo>
                  <a:pt x="19" y="52"/>
                  <a:pt x="76" y="24"/>
                  <a:pt x="85" y="55"/>
                </a:cubicBezTo>
                <a:cubicBezTo>
                  <a:pt x="92" y="79"/>
                  <a:pt x="77" y="105"/>
                  <a:pt x="73" y="130"/>
                </a:cubicBezTo>
                <a:cubicBezTo>
                  <a:pt x="69" y="101"/>
                  <a:pt x="76" y="67"/>
                  <a:pt x="60" y="42"/>
                </a:cubicBezTo>
                <a:cubicBezTo>
                  <a:pt x="51" y="27"/>
                  <a:pt x="15" y="46"/>
                  <a:pt x="10" y="30"/>
                </a:cubicBezTo>
                <a:cubicBezTo>
                  <a:pt x="0" y="0"/>
                  <a:pt x="63" y="5"/>
                  <a:pt x="73" y="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1" name="Freeform 41">
            <a:extLst>
              <a:ext uri="{FF2B5EF4-FFF2-40B4-BE49-F238E27FC236}">
                <a16:creationId xmlns:a16="http://schemas.microsoft.com/office/drawing/2014/main" id="{151CFD28-A78B-B6D3-B49D-A07F7E3E8026}"/>
              </a:ext>
            </a:extLst>
          </p:cNvPr>
          <p:cNvSpPr>
            <a:spLocks/>
          </p:cNvSpPr>
          <p:nvPr/>
        </p:nvSpPr>
        <p:spPr bwMode="auto">
          <a:xfrm>
            <a:off x="762000" y="5181600"/>
            <a:ext cx="231775" cy="166688"/>
          </a:xfrm>
          <a:custGeom>
            <a:avLst/>
            <a:gdLst>
              <a:gd name="T0" fmla="*/ 66675 w 146"/>
              <a:gd name="T1" fmla="*/ 166688 h 105"/>
              <a:gd name="T2" fmla="*/ 46038 w 146"/>
              <a:gd name="T3" fmla="*/ 106363 h 105"/>
              <a:gd name="T4" fmla="*/ 6350 w 146"/>
              <a:gd name="T5" fmla="*/ 46038 h 105"/>
              <a:gd name="T6" fmla="*/ 66675 w 146"/>
              <a:gd name="T7" fmla="*/ 26988 h 105"/>
              <a:gd name="T8" fmla="*/ 204788 w 146"/>
              <a:gd name="T9" fmla="*/ 127000 h 1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6" h="105">
                <a:moveTo>
                  <a:pt x="42" y="105"/>
                </a:moveTo>
                <a:cubicBezTo>
                  <a:pt x="38" y="92"/>
                  <a:pt x="35" y="79"/>
                  <a:pt x="29" y="67"/>
                </a:cubicBezTo>
                <a:cubicBezTo>
                  <a:pt x="22" y="53"/>
                  <a:pt x="0" y="44"/>
                  <a:pt x="4" y="29"/>
                </a:cubicBezTo>
                <a:cubicBezTo>
                  <a:pt x="7" y="16"/>
                  <a:pt x="29" y="21"/>
                  <a:pt x="42" y="17"/>
                </a:cubicBezTo>
                <a:cubicBezTo>
                  <a:pt x="146" y="31"/>
                  <a:pt x="129" y="0"/>
                  <a:pt x="129" y="80"/>
                </a:cubicBezTo>
              </a:path>
            </a:pathLst>
          </a:custGeom>
          <a:solidFill>
            <a:srgbClr val="EC300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2" name="Freeform 42">
            <a:extLst>
              <a:ext uri="{FF2B5EF4-FFF2-40B4-BE49-F238E27FC236}">
                <a16:creationId xmlns:a16="http://schemas.microsoft.com/office/drawing/2014/main" id="{9BCCC773-7B08-F696-4FD4-9012659CE504}"/>
              </a:ext>
            </a:extLst>
          </p:cNvPr>
          <p:cNvSpPr>
            <a:spLocks/>
          </p:cNvSpPr>
          <p:nvPr/>
        </p:nvSpPr>
        <p:spPr bwMode="auto">
          <a:xfrm>
            <a:off x="874713" y="5465763"/>
            <a:ext cx="60325" cy="20637"/>
          </a:xfrm>
          <a:custGeom>
            <a:avLst/>
            <a:gdLst>
              <a:gd name="T0" fmla="*/ 0 w 38"/>
              <a:gd name="T1" fmla="*/ 20637 h 13"/>
              <a:gd name="T2" fmla="*/ 60325 w 38"/>
              <a:gd name="T3" fmla="*/ 0 h 13"/>
              <a:gd name="T4" fmla="*/ 0 w 38"/>
              <a:gd name="T5" fmla="*/ 20637 h 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" h="13">
                <a:moveTo>
                  <a:pt x="0" y="13"/>
                </a:moveTo>
                <a:cubicBezTo>
                  <a:pt x="13" y="9"/>
                  <a:pt x="38" y="0"/>
                  <a:pt x="38" y="0"/>
                </a:cubicBezTo>
                <a:cubicBezTo>
                  <a:pt x="38" y="0"/>
                  <a:pt x="13" y="9"/>
                  <a:pt x="0" y="1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3" name="Freeform 43">
            <a:extLst>
              <a:ext uri="{FF2B5EF4-FFF2-40B4-BE49-F238E27FC236}">
                <a16:creationId xmlns:a16="http://schemas.microsoft.com/office/drawing/2014/main" id="{F6A8D24B-4127-90E3-671D-F5ED88B71274}"/>
              </a:ext>
            </a:extLst>
          </p:cNvPr>
          <p:cNvSpPr>
            <a:spLocks/>
          </p:cNvSpPr>
          <p:nvPr/>
        </p:nvSpPr>
        <p:spPr bwMode="auto">
          <a:xfrm>
            <a:off x="3494088" y="5168900"/>
            <a:ext cx="84137" cy="79375"/>
          </a:xfrm>
          <a:custGeom>
            <a:avLst/>
            <a:gdLst>
              <a:gd name="T0" fmla="*/ 84137 w 53"/>
              <a:gd name="T1" fmla="*/ 58738 h 50"/>
              <a:gd name="T2" fmla="*/ 44450 w 53"/>
              <a:gd name="T3" fmla="*/ 0 h 50"/>
              <a:gd name="T4" fmla="*/ 4762 w 53"/>
              <a:gd name="T5" fmla="*/ 58738 h 50"/>
              <a:gd name="T6" fmla="*/ 63500 w 53"/>
              <a:gd name="T7" fmla="*/ 79375 h 50"/>
              <a:gd name="T8" fmla="*/ 84137 w 53"/>
              <a:gd name="T9" fmla="*/ 58738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" h="50">
                <a:moveTo>
                  <a:pt x="53" y="37"/>
                </a:moveTo>
                <a:cubicBezTo>
                  <a:pt x="45" y="25"/>
                  <a:pt x="43" y="0"/>
                  <a:pt x="28" y="0"/>
                </a:cubicBezTo>
                <a:cubicBezTo>
                  <a:pt x="13" y="0"/>
                  <a:pt x="0" y="23"/>
                  <a:pt x="3" y="37"/>
                </a:cubicBezTo>
                <a:cubicBezTo>
                  <a:pt x="6" y="50"/>
                  <a:pt x="27" y="50"/>
                  <a:pt x="40" y="50"/>
                </a:cubicBezTo>
                <a:cubicBezTo>
                  <a:pt x="46" y="50"/>
                  <a:pt x="49" y="41"/>
                  <a:pt x="53" y="3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4" name="Freeform 44">
            <a:extLst>
              <a:ext uri="{FF2B5EF4-FFF2-40B4-BE49-F238E27FC236}">
                <a16:creationId xmlns:a16="http://schemas.microsoft.com/office/drawing/2014/main" id="{E177E879-31F0-3D3A-3DB2-1692A2A4590C}"/>
              </a:ext>
            </a:extLst>
          </p:cNvPr>
          <p:cNvSpPr>
            <a:spLocks/>
          </p:cNvSpPr>
          <p:nvPr/>
        </p:nvSpPr>
        <p:spPr bwMode="auto">
          <a:xfrm>
            <a:off x="1352550" y="3160713"/>
            <a:ext cx="180975" cy="119062"/>
          </a:xfrm>
          <a:custGeom>
            <a:avLst/>
            <a:gdLst>
              <a:gd name="T0" fmla="*/ 158750 w 114"/>
              <a:gd name="T1" fmla="*/ 0 h 75"/>
              <a:gd name="T2" fmla="*/ 98425 w 114"/>
              <a:gd name="T3" fmla="*/ 119062 h 75"/>
              <a:gd name="T4" fmla="*/ 158750 w 114"/>
              <a:gd name="T5" fmla="*/ 0 h 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4" h="75">
                <a:moveTo>
                  <a:pt x="100" y="0"/>
                </a:moveTo>
                <a:cubicBezTo>
                  <a:pt x="13" y="58"/>
                  <a:pt x="0" y="33"/>
                  <a:pt x="62" y="75"/>
                </a:cubicBezTo>
                <a:cubicBezTo>
                  <a:pt x="114" y="41"/>
                  <a:pt x="100" y="65"/>
                  <a:pt x="100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5" name="Freeform 45">
            <a:extLst>
              <a:ext uri="{FF2B5EF4-FFF2-40B4-BE49-F238E27FC236}">
                <a16:creationId xmlns:a16="http://schemas.microsoft.com/office/drawing/2014/main" id="{5E28EFFB-2B30-7CFD-AAD8-93BBC3231583}"/>
              </a:ext>
            </a:extLst>
          </p:cNvPr>
          <p:cNvSpPr>
            <a:spLocks/>
          </p:cNvSpPr>
          <p:nvPr/>
        </p:nvSpPr>
        <p:spPr bwMode="auto">
          <a:xfrm>
            <a:off x="615950" y="4175125"/>
            <a:ext cx="1550988" cy="993775"/>
          </a:xfrm>
          <a:custGeom>
            <a:avLst/>
            <a:gdLst>
              <a:gd name="T0" fmla="*/ 0 w 977"/>
              <a:gd name="T1" fmla="*/ 615950 h 626"/>
              <a:gd name="T2" fmla="*/ 119063 w 977"/>
              <a:gd name="T3" fmla="*/ 0 h 626"/>
              <a:gd name="T4" fmla="*/ 179388 w 977"/>
              <a:gd name="T5" fmla="*/ 39688 h 626"/>
              <a:gd name="T6" fmla="*/ 258763 w 977"/>
              <a:gd name="T7" fmla="*/ 158750 h 626"/>
              <a:gd name="T8" fmla="*/ 277813 w 977"/>
              <a:gd name="T9" fmla="*/ 217488 h 626"/>
              <a:gd name="T10" fmla="*/ 298450 w 977"/>
              <a:gd name="T11" fmla="*/ 655638 h 626"/>
              <a:gd name="T12" fmla="*/ 338138 w 977"/>
              <a:gd name="T13" fmla="*/ 595313 h 626"/>
              <a:gd name="T14" fmla="*/ 377825 w 977"/>
              <a:gd name="T15" fmla="*/ 515938 h 626"/>
              <a:gd name="T16" fmla="*/ 496888 w 977"/>
              <a:gd name="T17" fmla="*/ 277813 h 626"/>
              <a:gd name="T18" fmla="*/ 557213 w 977"/>
              <a:gd name="T19" fmla="*/ 714375 h 626"/>
              <a:gd name="T20" fmla="*/ 655638 w 977"/>
              <a:gd name="T21" fmla="*/ 635000 h 626"/>
              <a:gd name="T22" fmla="*/ 676275 w 977"/>
              <a:gd name="T23" fmla="*/ 714375 h 626"/>
              <a:gd name="T24" fmla="*/ 695325 w 977"/>
              <a:gd name="T25" fmla="*/ 814388 h 626"/>
              <a:gd name="T26" fmla="*/ 755650 w 977"/>
              <a:gd name="T27" fmla="*/ 774700 h 626"/>
              <a:gd name="T28" fmla="*/ 895350 w 977"/>
              <a:gd name="T29" fmla="*/ 496888 h 626"/>
              <a:gd name="T30" fmla="*/ 974725 w 977"/>
              <a:gd name="T31" fmla="*/ 714375 h 626"/>
              <a:gd name="T32" fmla="*/ 1133475 w 977"/>
              <a:gd name="T33" fmla="*/ 595313 h 626"/>
              <a:gd name="T34" fmla="*/ 1252538 w 977"/>
              <a:gd name="T35" fmla="*/ 754063 h 626"/>
              <a:gd name="T36" fmla="*/ 1273175 w 977"/>
              <a:gd name="T37" fmla="*/ 874713 h 626"/>
              <a:gd name="T38" fmla="*/ 1312863 w 977"/>
              <a:gd name="T39" fmla="*/ 814388 h 626"/>
              <a:gd name="T40" fmla="*/ 1371600 w 977"/>
              <a:gd name="T41" fmla="*/ 595313 h 626"/>
              <a:gd name="T42" fmla="*/ 1392238 w 977"/>
              <a:gd name="T43" fmla="*/ 814388 h 626"/>
              <a:gd name="T44" fmla="*/ 1411288 w 977"/>
              <a:gd name="T45" fmla="*/ 933450 h 626"/>
              <a:gd name="T46" fmla="*/ 1431925 w 977"/>
              <a:gd name="T47" fmla="*/ 874713 h 626"/>
              <a:gd name="T48" fmla="*/ 1471613 w 977"/>
              <a:gd name="T49" fmla="*/ 754063 h 626"/>
              <a:gd name="T50" fmla="*/ 1490663 w 977"/>
              <a:gd name="T51" fmla="*/ 695325 h 626"/>
              <a:gd name="T52" fmla="*/ 1550988 w 977"/>
              <a:gd name="T53" fmla="*/ 993775 h 62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977" h="626">
                <a:moveTo>
                  <a:pt x="0" y="388"/>
                </a:moveTo>
                <a:cubicBezTo>
                  <a:pt x="20" y="256"/>
                  <a:pt x="34" y="127"/>
                  <a:pt x="75" y="0"/>
                </a:cubicBezTo>
                <a:cubicBezTo>
                  <a:pt x="88" y="8"/>
                  <a:pt x="103" y="14"/>
                  <a:pt x="113" y="25"/>
                </a:cubicBezTo>
                <a:cubicBezTo>
                  <a:pt x="133" y="48"/>
                  <a:pt x="163" y="100"/>
                  <a:pt x="163" y="100"/>
                </a:cubicBezTo>
                <a:cubicBezTo>
                  <a:pt x="167" y="112"/>
                  <a:pt x="174" y="124"/>
                  <a:pt x="175" y="137"/>
                </a:cubicBezTo>
                <a:cubicBezTo>
                  <a:pt x="182" y="229"/>
                  <a:pt x="173" y="322"/>
                  <a:pt x="188" y="413"/>
                </a:cubicBezTo>
                <a:cubicBezTo>
                  <a:pt x="190" y="428"/>
                  <a:pt x="206" y="388"/>
                  <a:pt x="213" y="375"/>
                </a:cubicBezTo>
                <a:cubicBezTo>
                  <a:pt x="222" y="359"/>
                  <a:pt x="230" y="342"/>
                  <a:pt x="238" y="325"/>
                </a:cubicBezTo>
                <a:cubicBezTo>
                  <a:pt x="262" y="272"/>
                  <a:pt x="280" y="223"/>
                  <a:pt x="313" y="175"/>
                </a:cubicBezTo>
                <a:cubicBezTo>
                  <a:pt x="337" y="266"/>
                  <a:pt x="327" y="359"/>
                  <a:pt x="351" y="450"/>
                </a:cubicBezTo>
                <a:cubicBezTo>
                  <a:pt x="381" y="330"/>
                  <a:pt x="356" y="322"/>
                  <a:pt x="413" y="400"/>
                </a:cubicBezTo>
                <a:cubicBezTo>
                  <a:pt x="417" y="417"/>
                  <a:pt x="422" y="433"/>
                  <a:pt x="426" y="450"/>
                </a:cubicBezTo>
                <a:cubicBezTo>
                  <a:pt x="431" y="471"/>
                  <a:pt x="421" y="500"/>
                  <a:pt x="438" y="513"/>
                </a:cubicBezTo>
                <a:cubicBezTo>
                  <a:pt x="450" y="522"/>
                  <a:pt x="463" y="496"/>
                  <a:pt x="476" y="488"/>
                </a:cubicBezTo>
                <a:cubicBezTo>
                  <a:pt x="503" y="434"/>
                  <a:pt x="544" y="371"/>
                  <a:pt x="564" y="313"/>
                </a:cubicBezTo>
                <a:cubicBezTo>
                  <a:pt x="594" y="357"/>
                  <a:pt x="597" y="401"/>
                  <a:pt x="614" y="450"/>
                </a:cubicBezTo>
                <a:cubicBezTo>
                  <a:pt x="660" y="419"/>
                  <a:pt x="661" y="393"/>
                  <a:pt x="714" y="375"/>
                </a:cubicBezTo>
                <a:cubicBezTo>
                  <a:pt x="763" y="408"/>
                  <a:pt x="757" y="427"/>
                  <a:pt x="789" y="475"/>
                </a:cubicBezTo>
                <a:cubicBezTo>
                  <a:pt x="793" y="500"/>
                  <a:pt x="784" y="533"/>
                  <a:pt x="802" y="551"/>
                </a:cubicBezTo>
                <a:cubicBezTo>
                  <a:pt x="813" y="562"/>
                  <a:pt x="820" y="527"/>
                  <a:pt x="827" y="513"/>
                </a:cubicBezTo>
                <a:cubicBezTo>
                  <a:pt x="847" y="472"/>
                  <a:pt x="856" y="419"/>
                  <a:pt x="864" y="375"/>
                </a:cubicBezTo>
                <a:cubicBezTo>
                  <a:pt x="868" y="421"/>
                  <a:pt x="872" y="467"/>
                  <a:pt x="877" y="513"/>
                </a:cubicBezTo>
                <a:cubicBezTo>
                  <a:pt x="880" y="538"/>
                  <a:pt x="875" y="567"/>
                  <a:pt x="889" y="588"/>
                </a:cubicBezTo>
                <a:cubicBezTo>
                  <a:pt x="896" y="599"/>
                  <a:pt x="898" y="563"/>
                  <a:pt x="902" y="551"/>
                </a:cubicBezTo>
                <a:cubicBezTo>
                  <a:pt x="911" y="526"/>
                  <a:pt x="919" y="500"/>
                  <a:pt x="927" y="475"/>
                </a:cubicBezTo>
                <a:cubicBezTo>
                  <a:pt x="931" y="463"/>
                  <a:pt x="939" y="438"/>
                  <a:pt x="939" y="438"/>
                </a:cubicBezTo>
                <a:cubicBezTo>
                  <a:pt x="962" y="503"/>
                  <a:pt x="977" y="557"/>
                  <a:pt x="977" y="626"/>
                </a:cubicBezTo>
              </a:path>
            </a:pathLst>
          </a:custGeom>
          <a:solidFill>
            <a:srgbClr val="04760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6" name="Freeform 46">
            <a:extLst>
              <a:ext uri="{FF2B5EF4-FFF2-40B4-BE49-F238E27FC236}">
                <a16:creationId xmlns:a16="http://schemas.microsoft.com/office/drawing/2014/main" id="{FFE890A6-D22E-37BA-CDDD-2EAC82F06174}"/>
              </a:ext>
            </a:extLst>
          </p:cNvPr>
          <p:cNvSpPr>
            <a:spLocks/>
          </p:cNvSpPr>
          <p:nvPr/>
        </p:nvSpPr>
        <p:spPr bwMode="auto">
          <a:xfrm>
            <a:off x="7458075" y="358775"/>
            <a:ext cx="1192213" cy="1236663"/>
          </a:xfrm>
          <a:custGeom>
            <a:avLst/>
            <a:gdLst>
              <a:gd name="T0" fmla="*/ 417513 w 751"/>
              <a:gd name="T1" fmla="*/ 522288 h 779"/>
              <a:gd name="T2" fmla="*/ 39688 w 751"/>
              <a:gd name="T3" fmla="*/ 403225 h 779"/>
              <a:gd name="T4" fmla="*/ 98425 w 751"/>
              <a:gd name="T5" fmla="*/ 363538 h 779"/>
              <a:gd name="T6" fmla="*/ 277813 w 751"/>
              <a:gd name="T7" fmla="*/ 342900 h 779"/>
              <a:gd name="T8" fmla="*/ 298450 w 751"/>
              <a:gd name="T9" fmla="*/ 104775 h 779"/>
              <a:gd name="T10" fmla="*/ 515938 w 751"/>
              <a:gd name="T11" fmla="*/ 184150 h 779"/>
              <a:gd name="T12" fmla="*/ 576263 w 751"/>
              <a:gd name="T13" fmla="*/ 144463 h 779"/>
              <a:gd name="T14" fmla="*/ 674688 w 751"/>
              <a:gd name="T15" fmla="*/ 104775 h 779"/>
              <a:gd name="T16" fmla="*/ 695325 w 751"/>
              <a:gd name="T17" fmla="*/ 184150 h 779"/>
              <a:gd name="T18" fmla="*/ 755650 w 751"/>
              <a:gd name="T19" fmla="*/ 144463 h 779"/>
              <a:gd name="T20" fmla="*/ 814388 w 751"/>
              <a:gd name="T21" fmla="*/ 25400 h 779"/>
              <a:gd name="T22" fmla="*/ 874713 w 751"/>
              <a:gd name="T23" fmla="*/ 6350 h 779"/>
              <a:gd name="T24" fmla="*/ 914400 w 751"/>
              <a:gd name="T25" fmla="*/ 65088 h 779"/>
              <a:gd name="T26" fmla="*/ 933450 w 751"/>
              <a:gd name="T27" fmla="*/ 263525 h 779"/>
              <a:gd name="T28" fmla="*/ 1092200 w 751"/>
              <a:gd name="T29" fmla="*/ 244475 h 779"/>
              <a:gd name="T30" fmla="*/ 1152525 w 751"/>
              <a:gd name="T31" fmla="*/ 223838 h 779"/>
              <a:gd name="T32" fmla="*/ 1173163 w 751"/>
              <a:gd name="T33" fmla="*/ 284163 h 779"/>
              <a:gd name="T34" fmla="*/ 1152525 w 751"/>
              <a:gd name="T35" fmla="*/ 423863 h 779"/>
              <a:gd name="T36" fmla="*/ 1052513 w 751"/>
              <a:gd name="T37" fmla="*/ 522288 h 779"/>
              <a:gd name="T38" fmla="*/ 1192213 w 751"/>
              <a:gd name="T39" fmla="*/ 661988 h 779"/>
              <a:gd name="T40" fmla="*/ 1173163 w 751"/>
              <a:gd name="T41" fmla="*/ 741363 h 779"/>
              <a:gd name="T42" fmla="*/ 993775 w 751"/>
              <a:gd name="T43" fmla="*/ 781050 h 779"/>
              <a:gd name="T44" fmla="*/ 973138 w 751"/>
              <a:gd name="T45" fmla="*/ 1039813 h 779"/>
              <a:gd name="T46" fmla="*/ 835025 w 751"/>
              <a:gd name="T47" fmla="*/ 1019175 h 779"/>
              <a:gd name="T48" fmla="*/ 795338 w 751"/>
              <a:gd name="T49" fmla="*/ 1098550 h 779"/>
              <a:gd name="T50" fmla="*/ 774700 w 751"/>
              <a:gd name="T51" fmla="*/ 1217613 h 779"/>
              <a:gd name="T52" fmla="*/ 695325 w 751"/>
              <a:gd name="T53" fmla="*/ 1198563 h 779"/>
              <a:gd name="T54" fmla="*/ 555625 w 751"/>
              <a:gd name="T55" fmla="*/ 1058863 h 779"/>
              <a:gd name="T56" fmla="*/ 317500 w 751"/>
              <a:gd name="T57" fmla="*/ 1079500 h 779"/>
              <a:gd name="T58" fmla="*/ 357188 w 751"/>
              <a:gd name="T59" fmla="*/ 960438 h 779"/>
              <a:gd name="T60" fmla="*/ 377825 w 751"/>
              <a:gd name="T61" fmla="*/ 900113 h 779"/>
              <a:gd name="T62" fmla="*/ 19050 w 751"/>
              <a:gd name="T63" fmla="*/ 881063 h 779"/>
              <a:gd name="T64" fmla="*/ 58738 w 751"/>
              <a:gd name="T65" fmla="*/ 839788 h 779"/>
              <a:gd name="T66" fmla="*/ 217488 w 751"/>
              <a:gd name="T67" fmla="*/ 720725 h 779"/>
              <a:gd name="T68" fmla="*/ 58738 w 751"/>
              <a:gd name="T69" fmla="*/ 701675 h 779"/>
              <a:gd name="T70" fmla="*/ 138113 w 751"/>
              <a:gd name="T71" fmla="*/ 582613 h 779"/>
              <a:gd name="T72" fmla="*/ 417513 w 751"/>
              <a:gd name="T73" fmla="*/ 522288 h 77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751" h="779">
                <a:moveTo>
                  <a:pt x="263" y="329"/>
                </a:moveTo>
                <a:cubicBezTo>
                  <a:pt x="116" y="318"/>
                  <a:pt x="108" y="339"/>
                  <a:pt x="25" y="254"/>
                </a:cubicBezTo>
                <a:cubicBezTo>
                  <a:pt x="37" y="246"/>
                  <a:pt x="48" y="233"/>
                  <a:pt x="62" y="229"/>
                </a:cubicBezTo>
                <a:cubicBezTo>
                  <a:pt x="99" y="220"/>
                  <a:pt x="152" y="246"/>
                  <a:pt x="175" y="216"/>
                </a:cubicBezTo>
                <a:cubicBezTo>
                  <a:pt x="206" y="176"/>
                  <a:pt x="184" y="116"/>
                  <a:pt x="188" y="66"/>
                </a:cubicBezTo>
                <a:cubicBezTo>
                  <a:pt x="302" y="95"/>
                  <a:pt x="260" y="72"/>
                  <a:pt x="325" y="116"/>
                </a:cubicBezTo>
                <a:cubicBezTo>
                  <a:pt x="338" y="108"/>
                  <a:pt x="355" y="104"/>
                  <a:pt x="363" y="91"/>
                </a:cubicBezTo>
                <a:cubicBezTo>
                  <a:pt x="401" y="25"/>
                  <a:pt x="336" y="0"/>
                  <a:pt x="425" y="66"/>
                </a:cubicBezTo>
                <a:cubicBezTo>
                  <a:pt x="429" y="83"/>
                  <a:pt x="423" y="108"/>
                  <a:pt x="438" y="116"/>
                </a:cubicBezTo>
                <a:cubicBezTo>
                  <a:pt x="452" y="123"/>
                  <a:pt x="466" y="103"/>
                  <a:pt x="476" y="91"/>
                </a:cubicBezTo>
                <a:cubicBezTo>
                  <a:pt x="517" y="40"/>
                  <a:pt x="453" y="64"/>
                  <a:pt x="513" y="16"/>
                </a:cubicBezTo>
                <a:cubicBezTo>
                  <a:pt x="523" y="8"/>
                  <a:pt x="538" y="8"/>
                  <a:pt x="551" y="4"/>
                </a:cubicBezTo>
                <a:cubicBezTo>
                  <a:pt x="559" y="16"/>
                  <a:pt x="573" y="26"/>
                  <a:pt x="576" y="41"/>
                </a:cubicBezTo>
                <a:cubicBezTo>
                  <a:pt x="585" y="82"/>
                  <a:pt x="559" y="136"/>
                  <a:pt x="588" y="166"/>
                </a:cubicBezTo>
                <a:cubicBezTo>
                  <a:pt x="612" y="190"/>
                  <a:pt x="655" y="158"/>
                  <a:pt x="688" y="154"/>
                </a:cubicBezTo>
                <a:cubicBezTo>
                  <a:pt x="701" y="150"/>
                  <a:pt x="714" y="135"/>
                  <a:pt x="726" y="141"/>
                </a:cubicBezTo>
                <a:cubicBezTo>
                  <a:pt x="738" y="147"/>
                  <a:pt x="739" y="166"/>
                  <a:pt x="739" y="179"/>
                </a:cubicBezTo>
                <a:cubicBezTo>
                  <a:pt x="739" y="209"/>
                  <a:pt x="735" y="239"/>
                  <a:pt x="726" y="267"/>
                </a:cubicBezTo>
                <a:cubicBezTo>
                  <a:pt x="716" y="301"/>
                  <a:pt x="690" y="311"/>
                  <a:pt x="663" y="329"/>
                </a:cubicBezTo>
                <a:cubicBezTo>
                  <a:pt x="680" y="380"/>
                  <a:pt x="700" y="400"/>
                  <a:pt x="751" y="417"/>
                </a:cubicBezTo>
                <a:cubicBezTo>
                  <a:pt x="747" y="434"/>
                  <a:pt x="750" y="454"/>
                  <a:pt x="739" y="467"/>
                </a:cubicBezTo>
                <a:cubicBezTo>
                  <a:pt x="731" y="477"/>
                  <a:pt x="632" y="491"/>
                  <a:pt x="626" y="492"/>
                </a:cubicBezTo>
                <a:cubicBezTo>
                  <a:pt x="622" y="546"/>
                  <a:pt x="643" y="610"/>
                  <a:pt x="613" y="655"/>
                </a:cubicBezTo>
                <a:cubicBezTo>
                  <a:pt x="597" y="679"/>
                  <a:pt x="554" y="633"/>
                  <a:pt x="526" y="642"/>
                </a:cubicBezTo>
                <a:cubicBezTo>
                  <a:pt x="508" y="648"/>
                  <a:pt x="509" y="675"/>
                  <a:pt x="501" y="692"/>
                </a:cubicBezTo>
                <a:cubicBezTo>
                  <a:pt x="497" y="717"/>
                  <a:pt x="506" y="749"/>
                  <a:pt x="488" y="767"/>
                </a:cubicBezTo>
                <a:cubicBezTo>
                  <a:pt x="476" y="779"/>
                  <a:pt x="451" y="766"/>
                  <a:pt x="438" y="755"/>
                </a:cubicBezTo>
                <a:cubicBezTo>
                  <a:pt x="312" y="645"/>
                  <a:pt x="447" y="700"/>
                  <a:pt x="350" y="667"/>
                </a:cubicBezTo>
                <a:cubicBezTo>
                  <a:pt x="308" y="695"/>
                  <a:pt x="260" y="739"/>
                  <a:pt x="200" y="680"/>
                </a:cubicBezTo>
                <a:cubicBezTo>
                  <a:pt x="181" y="661"/>
                  <a:pt x="217" y="630"/>
                  <a:pt x="225" y="605"/>
                </a:cubicBezTo>
                <a:cubicBezTo>
                  <a:pt x="229" y="592"/>
                  <a:pt x="238" y="567"/>
                  <a:pt x="238" y="567"/>
                </a:cubicBezTo>
                <a:cubicBezTo>
                  <a:pt x="163" y="563"/>
                  <a:pt x="86" y="569"/>
                  <a:pt x="12" y="555"/>
                </a:cubicBezTo>
                <a:cubicBezTo>
                  <a:pt x="0" y="553"/>
                  <a:pt x="30" y="538"/>
                  <a:pt x="37" y="529"/>
                </a:cubicBezTo>
                <a:cubicBezTo>
                  <a:pt x="75" y="481"/>
                  <a:pt x="87" y="488"/>
                  <a:pt x="137" y="454"/>
                </a:cubicBezTo>
                <a:cubicBezTo>
                  <a:pt x="104" y="450"/>
                  <a:pt x="54" y="471"/>
                  <a:pt x="37" y="442"/>
                </a:cubicBezTo>
                <a:cubicBezTo>
                  <a:pt x="22" y="416"/>
                  <a:pt x="70" y="392"/>
                  <a:pt x="87" y="367"/>
                </a:cubicBezTo>
                <a:cubicBezTo>
                  <a:pt x="118" y="321"/>
                  <a:pt x="250" y="330"/>
                  <a:pt x="263" y="329"/>
                </a:cubicBezTo>
                <a:close/>
              </a:path>
            </a:pathLst>
          </a:custGeom>
          <a:solidFill>
            <a:srgbClr val="F8311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7" name="Oval 47">
            <a:extLst>
              <a:ext uri="{FF2B5EF4-FFF2-40B4-BE49-F238E27FC236}">
                <a16:creationId xmlns:a16="http://schemas.microsoft.com/office/drawing/2014/main" id="{33EE4E18-E347-CC03-4E80-E62B85144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09600"/>
            <a:ext cx="609600" cy="685800"/>
          </a:xfrm>
          <a:prstGeom prst="ellipse">
            <a:avLst/>
          </a:prstGeom>
          <a:solidFill>
            <a:srgbClr val="F8FF9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0288" name="Freeform 48">
            <a:extLst>
              <a:ext uri="{FF2B5EF4-FFF2-40B4-BE49-F238E27FC236}">
                <a16:creationId xmlns:a16="http://schemas.microsoft.com/office/drawing/2014/main" id="{353D1A1F-7F07-F8D7-4E88-D96BF31413C2}"/>
              </a:ext>
            </a:extLst>
          </p:cNvPr>
          <p:cNvSpPr>
            <a:spLocks/>
          </p:cNvSpPr>
          <p:nvPr/>
        </p:nvSpPr>
        <p:spPr bwMode="auto">
          <a:xfrm>
            <a:off x="1524000" y="3810000"/>
            <a:ext cx="333375" cy="257175"/>
          </a:xfrm>
          <a:custGeom>
            <a:avLst/>
            <a:gdLst>
              <a:gd name="T0" fmla="*/ 117475 w 210"/>
              <a:gd name="T1" fmla="*/ 109538 h 162"/>
              <a:gd name="T2" fmla="*/ 17463 w 210"/>
              <a:gd name="T3" fmla="*/ 207963 h 162"/>
              <a:gd name="T4" fmla="*/ 68263 w 210"/>
              <a:gd name="T5" fmla="*/ 257175 h 162"/>
              <a:gd name="T6" fmla="*/ 117475 w 210"/>
              <a:gd name="T7" fmla="*/ 184150 h 162"/>
              <a:gd name="T8" fmla="*/ 166688 w 210"/>
              <a:gd name="T9" fmla="*/ 207963 h 162"/>
              <a:gd name="T10" fmla="*/ 265113 w 210"/>
              <a:gd name="T11" fmla="*/ 184150 h 162"/>
              <a:gd name="T12" fmla="*/ 239713 w 210"/>
              <a:gd name="T13" fmla="*/ 60325 h 162"/>
              <a:gd name="T14" fmla="*/ 166688 w 210"/>
              <a:gd name="T15" fmla="*/ 11113 h 162"/>
              <a:gd name="T16" fmla="*/ 117475 w 210"/>
              <a:gd name="T17" fmla="*/ 109538 h 1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0" h="162">
                <a:moveTo>
                  <a:pt x="74" y="69"/>
                </a:moveTo>
                <a:cubicBezTo>
                  <a:pt x="44" y="79"/>
                  <a:pt x="0" y="80"/>
                  <a:pt x="11" y="131"/>
                </a:cubicBezTo>
                <a:cubicBezTo>
                  <a:pt x="14" y="146"/>
                  <a:pt x="32" y="152"/>
                  <a:pt x="43" y="162"/>
                </a:cubicBezTo>
                <a:cubicBezTo>
                  <a:pt x="53" y="147"/>
                  <a:pt x="66" y="133"/>
                  <a:pt x="74" y="116"/>
                </a:cubicBezTo>
                <a:cubicBezTo>
                  <a:pt x="100" y="64"/>
                  <a:pt x="80" y="33"/>
                  <a:pt x="105" y="131"/>
                </a:cubicBezTo>
                <a:cubicBezTo>
                  <a:pt x="126" y="126"/>
                  <a:pt x="150" y="129"/>
                  <a:pt x="167" y="116"/>
                </a:cubicBezTo>
                <a:cubicBezTo>
                  <a:pt x="210" y="81"/>
                  <a:pt x="175" y="57"/>
                  <a:pt x="151" y="38"/>
                </a:cubicBezTo>
                <a:cubicBezTo>
                  <a:pt x="137" y="26"/>
                  <a:pt x="122" y="0"/>
                  <a:pt x="105" y="7"/>
                </a:cubicBezTo>
                <a:cubicBezTo>
                  <a:pt x="84" y="16"/>
                  <a:pt x="84" y="48"/>
                  <a:pt x="74" y="69"/>
                </a:cubicBezTo>
                <a:close/>
              </a:path>
            </a:pathLst>
          </a:custGeom>
          <a:solidFill>
            <a:srgbClr val="DA466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9" name="Text Box 49">
            <a:extLst>
              <a:ext uri="{FF2B5EF4-FFF2-40B4-BE49-F238E27FC236}">
                <a16:creationId xmlns:a16="http://schemas.microsoft.com/office/drawing/2014/main" id="{C52C63CE-99C6-1A54-61BC-CB567FAA7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3&quot;/&gt;&lt;/object&gt;&lt;object type=&quot;3&quot; unique_id=&quot;10005&quot;&gt;&lt;property id=&quot;20148&quot; value=&quot;5&quot;/&gt;&lt;property id=&quot;20300&quot; value=&quot;Slide 2&quot;/&gt;&lt;property id=&quot;20307&quot; value=&quot;264&quot;/&gt;&lt;/object&gt;&lt;object type=&quot;3&quot; unique_id=&quot;10006&quot;&gt;&lt;property id=&quot;20148&quot; value=&quot;5&quot;/&gt;&lt;property id=&quot;20300&quot; value=&quot;Slide 3&quot;/&gt;&lt;property id=&quot;20307&quot; value=&quot;262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72&quot;/&gt;&lt;/object&gt;&lt;object type=&quot;3&quot; unique_id=&quot;10010&quot;&gt;&lt;property id=&quot;20148&quot; value=&quot;5&quot;/&gt;&lt;property id=&quot;20300&quot; value=&quot;Slide 7&quot;/&gt;&lt;property id=&quot;20307&quot; value=&quot;265&quot;/&gt;&lt;/object&gt;&lt;object type=&quot;3&quot; unique_id=&quot;10011&quot;&gt;&lt;property id=&quot;20148&quot; value=&quot;5&quot;/&gt;&lt;property id=&quot;20300&quot; value=&quot;Slide 8&quot;/&gt;&lt;property id=&quot;20307&quot; value=&quot;267&quot;/&gt;&lt;/object&gt;&lt;object type=&quot;3&quot; unique_id=&quot;10012&quot;&gt;&lt;property id=&quot;20148&quot; value=&quot;5&quot;/&gt;&lt;property id=&quot;20300&quot; value=&quot;Slide 9&quot;/&gt;&lt;property id=&quot;20307&quot; value=&quot;270&quot;/&gt;&lt;/object&gt;&lt;object type=&quot;3&quot; unique_id=&quot;10013&quot;&gt;&lt;property id=&quot;20148&quot; value=&quot;5&quot;/&gt;&lt;property id=&quot;20300&quot; value=&quot;Slide 10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42</Words>
  <Application>Microsoft Office PowerPoint</Application>
  <PresentationFormat>On-screen Show (4:3)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- ETH0 -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Huu Phuoc</dc:creator>
  <cp:lastModifiedBy>Thị Thu Hương Đào</cp:lastModifiedBy>
  <cp:revision>7</cp:revision>
  <dcterms:created xsi:type="dcterms:W3CDTF">2014-02-13T15:22:23Z</dcterms:created>
  <dcterms:modified xsi:type="dcterms:W3CDTF">2025-03-10T09:06:04Z</dcterms:modified>
</cp:coreProperties>
</file>