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56" r:id="rId4"/>
    <p:sldId id="257" r:id="rId5"/>
    <p:sldId id="258" r:id="rId6"/>
    <p:sldId id="259" r:id="rId7"/>
    <p:sldId id="261" r:id="rId8"/>
    <p:sldId id="262" r:id="rId9"/>
    <p:sldId id="273" r:id="rId10"/>
    <p:sldId id="265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  <a:srgbClr val="FFFF66"/>
    <a:srgbClr val="FF0000"/>
    <a:srgbClr val="0000FF"/>
    <a:srgbClr val="66FF66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506D95-E6DF-FBC4-97B3-E0ED6F515A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B8C4CF-1DFB-4397-27AD-9F7028E7E4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A42FC-C916-63C2-747E-1A5B56F49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7D0DC-6678-4158-9C0E-DFD8C7F04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68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3A48B2-105E-BFC9-9358-F84B8990A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906CDF-3A52-0BA7-892A-93615E64D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59D927-3F29-D423-A593-442C1B884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2236F-529F-48EF-8983-E163846AE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07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E6C278-35C0-5A4E-F815-89B41EC01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DC8F77-8796-555E-4F6A-EB1AC853E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3DD3A2-7784-41B4-FADB-FD9F4A566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97796-81A0-43C5-B874-BA8BAFD83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1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6D1EE1-D088-0467-BEA2-D5AA24869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1E036B-5F43-A86F-1E09-CDDC469CFB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D8C921-B82B-92A0-C2C2-5E650371D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B94B7-31EB-463E-87D2-9A50A03E1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18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6C5A4-01C0-E420-A356-10C7EBA24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5C1481-8794-2043-EC0F-C472B1C62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983116-AC2A-4602-BE35-EEE01ECCB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9F256-9362-448E-84A6-2DF1A012D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0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B1EC16-C9A6-0C33-6861-62912DB56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ADF3B-E01A-CACE-09A0-4FD81CBA3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2E9B8-F260-135E-1044-21B92DEBB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C9F9A-68DE-45E8-A7F5-20FECD0B9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18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969E86-ABE5-CAEA-76D5-53A9E8B4D8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8CFE27-5FC0-A51C-B97A-6C0138FEB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EC822E-7BA5-3A77-A3FF-8E465A4FB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1C9A0-8E29-4CDA-9FFE-A56576C7A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34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D20C72-0AF7-E30B-F525-7338970A5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F20CBC-B1A7-6EBF-1F62-D9E53E229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F07DB4-5AD8-83EC-B89E-761E636182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02967-A34E-4F3F-9ABC-E97E95F62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1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6FCCB5-92E0-FB92-767B-04937CD4D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44803A0-87A9-C356-7DAD-B412B8D9E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638485-5820-073C-D317-47BD1047F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F561B-5AA2-477B-8331-C587748DC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68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1E0B8-2837-D10E-5619-7FE783D39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8F282-ABAC-DDB2-BA10-60E54EBF7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CBA200-5096-BD5E-478F-9B9DC1278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7EC8C-86FE-4235-B787-F3111AE91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58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54FAC-C80A-80FF-230D-6556B3862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05647-2D9B-60B3-C13D-AB6E26CA4D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E92F7-BD90-E944-70DE-784C09A7A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73303-C6EB-43E4-AE67-E5E889118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24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1AB1DB-793D-2BDB-37B1-496AE9AD1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DC638B-73F3-0BEE-BAB7-9ABD04C6E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400EAFB-7BB7-3B3A-5626-4E933EBB35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153B45-A392-73D3-0808-BF1C215928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D2929A-E31C-4015-1E27-274DC45E21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latin typeface="Arial" panose="020B0604020202020204" pitchFamily="34" charset="0"/>
              </a:defRPr>
            </a:lvl1pPr>
          </a:lstStyle>
          <a:p>
            <a:fld id="{EFD3CA23-DBAF-4F00-981A-B8B52DEF0B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6.jpeg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gif"/><Relationship Id="rId7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gif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23.wmf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12" Type="http://schemas.openxmlformats.org/officeDocument/2006/relationships/oleObject" Target="../embeddings/oleObject1.bin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audio" Target="../media/audio9.wav"/><Relationship Id="rId11" Type="http://schemas.openxmlformats.org/officeDocument/2006/relationships/image" Target="../media/image22.wmf"/><Relationship Id="rId5" Type="http://schemas.openxmlformats.org/officeDocument/2006/relationships/audio" Target="../media/audio8.wav"/><Relationship Id="rId10" Type="http://schemas.openxmlformats.org/officeDocument/2006/relationships/image" Target="../media/image21.gif"/><Relationship Id="rId4" Type="http://schemas.openxmlformats.org/officeDocument/2006/relationships/audio" Target="../media/audio7.wav"/><Relationship Id="rId9" Type="http://schemas.openxmlformats.org/officeDocument/2006/relationships/image" Target="../media/image20.png"/><Relationship Id="rId1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gif"/><Relationship Id="rId7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gif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gif"/><Relationship Id="rId7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gif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0D90505-4E29-A984-108C-AB150BDCE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1" name="Picture 3" descr="20081921755411_2">
            <a:extLst>
              <a:ext uri="{FF2B5EF4-FFF2-40B4-BE49-F238E27FC236}">
                <a16:creationId xmlns:a16="http://schemas.microsoft.com/office/drawing/2014/main" id="{E8E25BC9-88BC-3C5B-E92F-21F189B82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>
            <a:extLst>
              <a:ext uri="{FF2B5EF4-FFF2-40B4-BE49-F238E27FC236}">
                <a16:creationId xmlns:a16="http://schemas.microsoft.com/office/drawing/2014/main" id="{449D5A3E-BDC1-6B9E-E0B5-66515BE74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1443038"/>
            <a:ext cx="9144000" cy="2895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Lĩnh vực phát triển ngôn ngữ 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    Làm quen với văn học 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   Truyện : Tích chu</a:t>
            </a:r>
            <a:endParaRPr lang="en-US" altLang="en-US" sz="2800">
              <a:solidFill>
                <a:srgbClr val="FF3300"/>
              </a:solidFill>
            </a:endParaRPr>
          </a:p>
        </p:txBody>
      </p:sp>
      <p:pic>
        <p:nvPicPr>
          <p:cNvPr id="2053" name="Picture 5" descr="Nhanh hoa">
            <a:extLst>
              <a:ext uri="{FF2B5EF4-FFF2-40B4-BE49-F238E27FC236}">
                <a16:creationId xmlns:a16="http://schemas.microsoft.com/office/drawing/2014/main" id="{89C32039-E893-308F-E31A-989D3627B7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91000"/>
            <a:ext cx="31242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P1041">
            <a:extLst>
              <a:ext uri="{FF2B5EF4-FFF2-40B4-BE49-F238E27FC236}">
                <a16:creationId xmlns:a16="http://schemas.microsoft.com/office/drawing/2014/main" id="{00942A97-D793-B532-3CBA-FDA6F7AFD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391400" y="4191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P1041">
            <a:extLst>
              <a:ext uri="{FF2B5EF4-FFF2-40B4-BE49-F238E27FC236}">
                <a16:creationId xmlns:a16="http://schemas.microsoft.com/office/drawing/2014/main" id="{DDDE0D72-79FA-DB40-2272-712B928CF0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162800" y="4572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P1041">
            <a:extLst>
              <a:ext uri="{FF2B5EF4-FFF2-40B4-BE49-F238E27FC236}">
                <a16:creationId xmlns:a16="http://schemas.microsoft.com/office/drawing/2014/main" id="{9D38DC90-DCA3-358C-79C9-6DF9D26A48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588250" y="4953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P1041">
            <a:extLst>
              <a:ext uri="{FF2B5EF4-FFF2-40B4-BE49-F238E27FC236}">
                <a16:creationId xmlns:a16="http://schemas.microsoft.com/office/drawing/2014/main" id="{0A4414C7-E8BE-E3AB-4B6B-ACA192B98C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6781800" y="54864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Firewrk5">
            <a:extLst>
              <a:ext uri="{FF2B5EF4-FFF2-40B4-BE49-F238E27FC236}">
                <a16:creationId xmlns:a16="http://schemas.microsoft.com/office/drawing/2014/main" id="{552F4793-24DF-8D5F-659A-F6BF4252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212248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Firewrk8">
            <a:extLst>
              <a:ext uri="{FF2B5EF4-FFF2-40B4-BE49-F238E27FC236}">
                <a16:creationId xmlns:a16="http://schemas.microsoft.com/office/drawing/2014/main" id="{5E7EE87B-27ED-7D3A-3613-8B140E38D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Firewrk8">
            <a:extLst>
              <a:ext uri="{FF2B5EF4-FFF2-40B4-BE49-F238E27FC236}">
                <a16:creationId xmlns:a16="http://schemas.microsoft.com/office/drawing/2014/main" id="{CC0B4424-FC99-E80A-FB12-E2603AF39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Picturechim1">
            <a:extLst>
              <a:ext uri="{FF2B5EF4-FFF2-40B4-BE49-F238E27FC236}">
                <a16:creationId xmlns:a16="http://schemas.microsoft.com/office/drawing/2014/main" id="{84E9816C-3343-6DA3-C454-BC54AB0813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Picturechim1">
            <a:extLst>
              <a:ext uri="{FF2B5EF4-FFF2-40B4-BE49-F238E27FC236}">
                <a16:creationId xmlns:a16="http://schemas.microsoft.com/office/drawing/2014/main" id="{132F5C70-BA0A-8946-29E2-1E8EB9821B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Picturechim1">
            <a:extLst>
              <a:ext uri="{FF2B5EF4-FFF2-40B4-BE49-F238E27FC236}">
                <a16:creationId xmlns:a16="http://schemas.microsoft.com/office/drawing/2014/main" id="{B77FDBF9-CF21-60AC-5638-182A41F484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ongmuoi">
            <a:extLst>
              <a:ext uri="{FF2B5EF4-FFF2-40B4-BE49-F238E27FC236}">
                <a16:creationId xmlns:a16="http://schemas.microsoft.com/office/drawing/2014/main" id="{7B80BE0D-99B2-062B-437B-DAC38514B2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57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284 sua">
            <a:extLst>
              <a:ext uri="{FF2B5EF4-FFF2-40B4-BE49-F238E27FC236}">
                <a16:creationId xmlns:a16="http://schemas.microsoft.com/office/drawing/2014/main" id="{2C53ACEC-AA14-0B8F-CC10-F44EB686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3528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1285 sua">
            <a:extLst>
              <a:ext uri="{FF2B5EF4-FFF2-40B4-BE49-F238E27FC236}">
                <a16:creationId xmlns:a16="http://schemas.microsoft.com/office/drawing/2014/main" id="{58252150-CB98-5B68-CE70-788797025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1286 sua">
            <a:extLst>
              <a:ext uri="{FF2B5EF4-FFF2-40B4-BE49-F238E27FC236}">
                <a16:creationId xmlns:a16="http://schemas.microsoft.com/office/drawing/2014/main" id="{0A1A0CB8-AEF2-FC8F-8FBF-2894E69E1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1287 sua">
            <a:extLst>
              <a:ext uri="{FF2B5EF4-FFF2-40B4-BE49-F238E27FC236}">
                <a16:creationId xmlns:a16="http://schemas.microsoft.com/office/drawing/2014/main" id="{F1FB8FC4-15DA-C1A3-7C36-EF5575288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429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288 sua">
            <a:extLst>
              <a:ext uri="{FF2B5EF4-FFF2-40B4-BE49-F238E27FC236}">
                <a16:creationId xmlns:a16="http://schemas.microsoft.com/office/drawing/2014/main" id="{2B229D3D-F07E-19FC-F44D-B61D9136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DSCN1283 sua">
            <a:extLst>
              <a:ext uri="{FF2B5EF4-FFF2-40B4-BE49-F238E27FC236}">
                <a16:creationId xmlns:a16="http://schemas.microsoft.com/office/drawing/2014/main" id="{C1D26A9E-29A8-B25A-7973-E8D2EFAE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342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7756D4B-F336-995B-2BB5-B0F45DEDB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1" name="Picture 3" descr="20081921755411_2">
            <a:extLst>
              <a:ext uri="{FF2B5EF4-FFF2-40B4-BE49-F238E27FC236}">
                <a16:creationId xmlns:a16="http://schemas.microsoft.com/office/drawing/2014/main" id="{835B5B84-C86E-9734-FCBC-A20386195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D2CB3E30-9EA8-8689-9294-669F9D788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0010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>
                <a:solidFill>
                  <a:srgbClr val="FF0066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FF0066"/>
                </a:solidFill>
              </a:rPr>
              <a:t>        Hoạt động 3</a:t>
            </a:r>
            <a:r>
              <a:rPr lang="en-US" altLang="en-US" sz="1800">
                <a:solidFill>
                  <a:srgbClr val="FF0066"/>
                </a:solidFill>
              </a:rPr>
              <a:t>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solidFill>
                  <a:srgbClr val="FF0066"/>
                </a:solidFill>
              </a:rPr>
              <a:t>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solidFill>
                  <a:srgbClr val="FF0066"/>
                </a:solidFill>
              </a:rPr>
              <a:t>                                                                               </a:t>
            </a:r>
            <a:r>
              <a:rPr lang="en-US" altLang="en-US" sz="3000">
                <a:solidFill>
                  <a:srgbClr val="FF0066"/>
                </a:solidFill>
              </a:rPr>
              <a:t>Trẻ tập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solidFill>
                  <a:srgbClr val="FF0066"/>
                </a:solidFill>
              </a:rPr>
              <a:t>                                                                            </a:t>
            </a:r>
            <a:r>
              <a:rPr lang="en-US" altLang="en-US" sz="2800">
                <a:solidFill>
                  <a:srgbClr val="FF0066"/>
                </a:solidFill>
              </a:rPr>
              <a:t>Kể chuyện</a:t>
            </a:r>
            <a:r>
              <a:rPr lang="en-US" altLang="en-US" sz="1800">
                <a:solidFill>
                  <a:srgbClr val="FF0066"/>
                </a:solidFill>
              </a:rPr>
              <a:t>            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altLang="en-US" sz="1900">
                <a:solidFill>
                  <a:srgbClr val="FF0066"/>
                </a:solidFill>
              </a:rPr>
              <a:t>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          </a:t>
            </a:r>
          </a:p>
        </p:txBody>
      </p:sp>
      <p:pic>
        <p:nvPicPr>
          <p:cNvPr id="12293" name="Picture 5" descr="Nhanh hoa">
            <a:extLst>
              <a:ext uri="{FF2B5EF4-FFF2-40B4-BE49-F238E27FC236}">
                <a16:creationId xmlns:a16="http://schemas.microsoft.com/office/drawing/2014/main" id="{E534A873-1DAE-B872-8B6E-E00C9E11CA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91000"/>
            <a:ext cx="31242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P1041">
            <a:extLst>
              <a:ext uri="{FF2B5EF4-FFF2-40B4-BE49-F238E27FC236}">
                <a16:creationId xmlns:a16="http://schemas.microsoft.com/office/drawing/2014/main" id="{995F6AAF-0906-C90D-281C-44A5778156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391400" y="4191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HP1041">
            <a:extLst>
              <a:ext uri="{FF2B5EF4-FFF2-40B4-BE49-F238E27FC236}">
                <a16:creationId xmlns:a16="http://schemas.microsoft.com/office/drawing/2014/main" id="{56DE8C3A-9FE0-5B98-73DB-2AE5A240F4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162800" y="4572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HP1041">
            <a:extLst>
              <a:ext uri="{FF2B5EF4-FFF2-40B4-BE49-F238E27FC236}">
                <a16:creationId xmlns:a16="http://schemas.microsoft.com/office/drawing/2014/main" id="{3E5A741A-325F-C10D-0E4D-FA9059F128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588250" y="4953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HP1041">
            <a:extLst>
              <a:ext uri="{FF2B5EF4-FFF2-40B4-BE49-F238E27FC236}">
                <a16:creationId xmlns:a16="http://schemas.microsoft.com/office/drawing/2014/main" id="{D886D1AC-645F-D332-2DE3-DE2F2B5BA4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6781800" y="54864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Firewrk5">
            <a:extLst>
              <a:ext uri="{FF2B5EF4-FFF2-40B4-BE49-F238E27FC236}">
                <a16:creationId xmlns:a16="http://schemas.microsoft.com/office/drawing/2014/main" id="{DDBD3D98-C9B2-2DA0-D487-8EC9F12AB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Firewrk8">
            <a:extLst>
              <a:ext uri="{FF2B5EF4-FFF2-40B4-BE49-F238E27FC236}">
                <a16:creationId xmlns:a16="http://schemas.microsoft.com/office/drawing/2014/main" id="{769E7838-B79C-C805-0F80-26FD1A01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Firewrk8">
            <a:extLst>
              <a:ext uri="{FF2B5EF4-FFF2-40B4-BE49-F238E27FC236}">
                <a16:creationId xmlns:a16="http://schemas.microsoft.com/office/drawing/2014/main" id="{4A24A0A1-15E3-0139-87E4-140883CE2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Picture1nha">
            <a:extLst>
              <a:ext uri="{FF2B5EF4-FFF2-40B4-BE49-F238E27FC236}">
                <a16:creationId xmlns:a16="http://schemas.microsoft.com/office/drawing/2014/main" id="{007FB928-6702-896B-F6BB-A335A2B056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914">
            <a:off x="2514600" y="4114800"/>
            <a:ext cx="44005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Picturechim1">
            <a:extLst>
              <a:ext uri="{FF2B5EF4-FFF2-40B4-BE49-F238E27FC236}">
                <a16:creationId xmlns:a16="http://schemas.microsoft.com/office/drawing/2014/main" id="{BEB2A95A-73F9-1666-D7A2-9912CD62C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Picturechim1">
            <a:extLst>
              <a:ext uri="{FF2B5EF4-FFF2-40B4-BE49-F238E27FC236}">
                <a16:creationId xmlns:a16="http://schemas.microsoft.com/office/drawing/2014/main" id="{C5419613-6E53-E83A-655F-0AABD7222A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Picturechim1">
            <a:extLst>
              <a:ext uri="{FF2B5EF4-FFF2-40B4-BE49-F238E27FC236}">
                <a16:creationId xmlns:a16="http://schemas.microsoft.com/office/drawing/2014/main" id="{440C3C60-1F5C-42F4-E4C7-AC134CEEB6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ngmuoi">
            <a:extLst>
              <a:ext uri="{FF2B5EF4-FFF2-40B4-BE49-F238E27FC236}">
                <a16:creationId xmlns:a16="http://schemas.microsoft.com/office/drawing/2014/main" id="{BFB1DAB3-232D-C0F9-1313-5E20702743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57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Firewrk8">
            <a:extLst>
              <a:ext uri="{FF2B5EF4-FFF2-40B4-BE49-F238E27FC236}">
                <a16:creationId xmlns:a16="http://schemas.microsoft.com/office/drawing/2014/main" id="{CF8E88CC-4E41-2450-4DF8-F54EA7DF3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C6B7501-4E4C-FB5A-816E-68D167D2B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>
                <a:solidFill>
                  <a:srgbClr val="3333FF"/>
                </a:solidFill>
              </a:rPr>
            </a:br>
            <a:r>
              <a:rPr lang="en-US" altLang="en-US">
                <a:solidFill>
                  <a:srgbClr val="3333FF"/>
                </a:solidFill>
                <a:latin typeface="Times New Roman" panose="02020603050405020304" pitchFamily="18" charset="0"/>
              </a:rPr>
              <a:t>Chúc các bé chăm ngoan học giỏi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30723" name="chat3173.WAV">
            <a:hlinkClick r:id="" action="ppaction://media"/>
            <a:extLst>
              <a:ext uri="{FF2B5EF4-FFF2-40B4-BE49-F238E27FC236}">
                <a16:creationId xmlns:a16="http://schemas.microsoft.com/office/drawing/2014/main" id="{151D3281-D5E0-669A-CDF0-92D348CED1FA}"/>
              </a:ext>
            </a:extLst>
          </p:cNvPr>
          <p:cNvPicPr>
            <a:picLocks noRot="1" noChangeAspect="1" noChangeArrowheads="1"/>
          </p:cNvPicPr>
          <p:nvPr>
            <p:ph sz="half" idx="1"/>
            <a:wavAudioFile r:embed="rId1" name="chat dam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3709988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chat3188.WAV">
            <a:hlinkClick r:id="" action="ppaction://media"/>
            <a:extLst>
              <a:ext uri="{FF2B5EF4-FFF2-40B4-BE49-F238E27FC236}">
                <a16:creationId xmlns:a16="http://schemas.microsoft.com/office/drawing/2014/main" id="{A8A77CF8-CC15-E626-A70C-A1042C9F31E0}"/>
              </a:ext>
            </a:extLst>
          </p:cNvPr>
          <p:cNvPicPr>
            <a:picLocks noRot="1" noChangeAspect="1" noChangeArrowheads="1"/>
          </p:cNvPicPr>
          <p:nvPr>
            <a:wavAudioFile r:embed="rId2" name="chat beo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bot 3188.WAV">
            <a:hlinkClick r:id="" action="ppaction://media"/>
            <a:extLst>
              <a:ext uri="{FF2B5EF4-FFF2-40B4-BE49-F238E27FC236}">
                <a16:creationId xmlns:a16="http://schemas.microsoft.com/office/drawing/2014/main" id="{063FC790-756B-7499-41A9-6E5B0E3043F6}"/>
              </a:ext>
            </a:extLst>
          </p:cNvPr>
          <p:cNvPicPr>
            <a:picLocks noRot="1" noChangeAspect="1" noChangeArrowheads="1"/>
          </p:cNvPicPr>
          <p:nvPr>
            <a:wavAudioFile r:embed="rId3" name="bot duong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vi t3188.WAV">
            <a:hlinkClick r:id="" action="ppaction://media"/>
            <a:extLst>
              <a:ext uri="{FF2B5EF4-FFF2-40B4-BE49-F238E27FC236}">
                <a16:creationId xmlns:a16="http://schemas.microsoft.com/office/drawing/2014/main" id="{CE7F9EDA-9E12-D8F6-ED51-6352D7CB5C5D}"/>
              </a:ext>
            </a:extLst>
          </p:cNvPr>
          <p:cNvPicPr>
            <a:picLocks noRot="1" noChangeAspect="1" noChangeArrowheads="1"/>
          </p:cNvPicPr>
          <p:nvPr>
            <a:wavAudioFile r:embed="rId4" name="vi tamin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dung3188.WAV">
            <a:hlinkClick r:id="" action="ppaction://media"/>
            <a:extLst>
              <a:ext uri="{FF2B5EF4-FFF2-40B4-BE49-F238E27FC236}">
                <a16:creationId xmlns:a16="http://schemas.microsoft.com/office/drawing/2014/main" id="{B8D36D1F-7824-7AE0-1FAE-648528C6115D}"/>
              </a:ext>
            </a:extLst>
          </p:cNvPr>
          <p:cNvPicPr>
            <a:picLocks noRot="1" noChangeAspect="1" noChangeArrowheads="1"/>
          </p:cNvPicPr>
          <p:nvPr>
            <a:wavAudioFile r:embed="rId5" name="dung roi 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sai 3188.WAV">
            <a:hlinkClick r:id="" action="ppaction://media"/>
            <a:extLst>
              <a:ext uri="{FF2B5EF4-FFF2-40B4-BE49-F238E27FC236}">
                <a16:creationId xmlns:a16="http://schemas.microsoft.com/office/drawing/2014/main" id="{1DF59F8A-D427-76C0-5CD7-6B4011FE186D}"/>
              </a:ext>
            </a:extLst>
          </p:cNvPr>
          <p:cNvPicPr>
            <a:picLocks noRot="1" noChangeAspect="1" noChangeArrowheads="1"/>
          </p:cNvPicPr>
          <p:nvPr>
            <a:wavAudioFile r:embed="rId6" name="sai roi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vita3188.WAV">
            <a:hlinkClick r:id="" action="ppaction://media"/>
            <a:extLst>
              <a:ext uri="{FF2B5EF4-FFF2-40B4-BE49-F238E27FC236}">
                <a16:creationId xmlns:a16="http://schemas.microsoft.com/office/drawing/2014/main" id="{3217C279-2B77-341D-F5BD-3D0B5C625BAA}"/>
              </a:ext>
            </a:extLst>
          </p:cNvPr>
          <p:cNvPicPr>
            <a:picLocks noRot="1" noChangeAspect="1" noChangeArrowheads="1"/>
          </p:cNvPicPr>
          <p:nvPr>
            <a:wavAudioFile r:embed="rId7" name="vitamin A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4D0E9C1D773840AE93D84E15D99D6495">
            <a:extLst>
              <a:ext uri="{FF2B5EF4-FFF2-40B4-BE49-F238E27FC236}">
                <a16:creationId xmlns:a16="http://schemas.microsoft.com/office/drawing/2014/main" id="{3026500B-9DD9-D4EF-B165-AB0C0524AC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2590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MAYFL1">
            <a:extLst>
              <a:ext uri="{FF2B5EF4-FFF2-40B4-BE49-F238E27FC236}">
                <a16:creationId xmlns:a16="http://schemas.microsoft.com/office/drawing/2014/main" id="{D4560215-1CB0-F13E-C12C-859AB0938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2558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4" name="Object 13">
            <a:extLst>
              <a:ext uri="{FF2B5EF4-FFF2-40B4-BE49-F238E27FC236}">
                <a16:creationId xmlns:a16="http://schemas.microsoft.com/office/drawing/2014/main" id="{685EEA26-8F28-A88E-5750-BD1FAF82527D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0" y="2413000"/>
          <a:ext cx="3532188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3535680" imgH="4450080" progId="MS_ClipArt_Gallery.2">
                  <p:embed/>
                </p:oleObj>
              </mc:Choice>
              <mc:Fallback>
                <p:oleObj name="Clip" r:id="rId12" imgW="3535680" imgH="445008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13000"/>
                        <a:ext cx="3532188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5" name="Picture 34" descr="cuctinhyeu">
            <a:extLst>
              <a:ext uri="{FF2B5EF4-FFF2-40B4-BE49-F238E27FC236}">
                <a16:creationId xmlns:a16="http://schemas.microsoft.com/office/drawing/2014/main" id="{2760586F-257A-BC9B-54C2-9A3D6002A0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68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6" name="Group 16">
            <a:extLst>
              <a:ext uri="{FF2B5EF4-FFF2-40B4-BE49-F238E27FC236}">
                <a16:creationId xmlns:a16="http://schemas.microsoft.com/office/drawing/2014/main" id="{069A0D86-1A8A-7089-9786-0FAD0365B3FE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419600"/>
            <a:ext cx="4564063" cy="1768475"/>
            <a:chOff x="2873" y="3198"/>
            <a:chExt cx="2875" cy="1114"/>
          </a:xfrm>
        </p:grpSpPr>
        <p:grpSp>
          <p:nvGrpSpPr>
            <p:cNvPr id="13327" name="Group 17">
              <a:extLst>
                <a:ext uri="{FF2B5EF4-FFF2-40B4-BE49-F238E27FC236}">
                  <a16:creationId xmlns:a16="http://schemas.microsoft.com/office/drawing/2014/main" id="{E9858B16-5218-4ABB-F87A-EC4B9C247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5" y="3491"/>
              <a:ext cx="857" cy="821"/>
              <a:chOff x="3785" y="3491"/>
              <a:chExt cx="857" cy="821"/>
            </a:xfrm>
          </p:grpSpPr>
          <p:grpSp>
            <p:nvGrpSpPr>
              <p:cNvPr id="13528" name="Group 18">
                <a:extLst>
                  <a:ext uri="{FF2B5EF4-FFF2-40B4-BE49-F238E27FC236}">
                    <a16:creationId xmlns:a16="http://schemas.microsoft.com/office/drawing/2014/main" id="{887293BB-70FD-CAB6-E34B-10957806BB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4" y="3491"/>
                <a:ext cx="848" cy="821"/>
                <a:chOff x="3794" y="3491"/>
                <a:chExt cx="848" cy="821"/>
              </a:xfrm>
            </p:grpSpPr>
            <p:sp>
              <p:nvSpPr>
                <p:cNvPr id="13585" name="Freeform 19">
                  <a:extLst>
                    <a:ext uri="{FF2B5EF4-FFF2-40B4-BE49-F238E27FC236}">
                      <a16:creationId xmlns:a16="http://schemas.microsoft.com/office/drawing/2014/main" id="{D326535A-1F8C-002A-0223-5E9CB896E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0" y="4225"/>
                  <a:ext cx="597" cy="87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6" name="Freeform 20">
                  <a:extLst>
                    <a:ext uri="{FF2B5EF4-FFF2-40B4-BE49-F238E27FC236}">
                      <a16:creationId xmlns:a16="http://schemas.microsoft.com/office/drawing/2014/main" id="{A013B98D-026E-333A-7986-216E841A4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7" y="3666"/>
                  <a:ext cx="90" cy="607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7" name="Freeform 21">
                  <a:extLst>
                    <a:ext uri="{FF2B5EF4-FFF2-40B4-BE49-F238E27FC236}">
                      <a16:creationId xmlns:a16="http://schemas.microsoft.com/office/drawing/2014/main" id="{55630A56-8C03-3404-DD36-6BF8C4A10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9" y="3680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8" name="Freeform 22">
                  <a:extLst>
                    <a:ext uri="{FF2B5EF4-FFF2-40B4-BE49-F238E27FC236}">
                      <a16:creationId xmlns:a16="http://schemas.microsoft.com/office/drawing/2014/main" id="{CC49322D-2FB0-3CF5-E2B8-2CA66455EB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7" y="3687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9" name="Freeform 23">
                  <a:extLst>
                    <a:ext uri="{FF2B5EF4-FFF2-40B4-BE49-F238E27FC236}">
                      <a16:creationId xmlns:a16="http://schemas.microsoft.com/office/drawing/2014/main" id="{4BEB6D6D-2670-AD0C-24B9-4ED44BEE0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7" y="3682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0" name="Freeform 24">
                  <a:extLst>
                    <a:ext uri="{FF2B5EF4-FFF2-40B4-BE49-F238E27FC236}">
                      <a16:creationId xmlns:a16="http://schemas.microsoft.com/office/drawing/2014/main" id="{BD01E51A-B266-CE95-1C57-D368BAF44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4" y="3673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1" name="Freeform 25">
                  <a:extLst>
                    <a:ext uri="{FF2B5EF4-FFF2-40B4-BE49-F238E27FC236}">
                      <a16:creationId xmlns:a16="http://schemas.microsoft.com/office/drawing/2014/main" id="{D009203F-F9F8-AD29-7916-E7EFEBF2B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4" y="3668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2" name="Freeform 26">
                  <a:extLst>
                    <a:ext uri="{FF2B5EF4-FFF2-40B4-BE49-F238E27FC236}">
                      <a16:creationId xmlns:a16="http://schemas.microsoft.com/office/drawing/2014/main" id="{9DA67703-1601-E298-31DA-D4FF9E054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5" y="3688"/>
                  <a:ext cx="140" cy="132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3" name="Freeform 27">
                  <a:extLst>
                    <a:ext uri="{FF2B5EF4-FFF2-40B4-BE49-F238E27FC236}">
                      <a16:creationId xmlns:a16="http://schemas.microsoft.com/office/drawing/2014/main" id="{929BC402-7174-C402-82E0-958FFD72D6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5" y="3683"/>
                  <a:ext cx="140" cy="133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4" name="Freeform 28">
                  <a:extLst>
                    <a:ext uri="{FF2B5EF4-FFF2-40B4-BE49-F238E27FC236}">
                      <a16:creationId xmlns:a16="http://schemas.microsoft.com/office/drawing/2014/main" id="{756DBF64-4F8D-D8B0-966C-B896CF5D5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5" y="3688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5" name="Freeform 29">
                  <a:extLst>
                    <a:ext uri="{FF2B5EF4-FFF2-40B4-BE49-F238E27FC236}">
                      <a16:creationId xmlns:a16="http://schemas.microsoft.com/office/drawing/2014/main" id="{765E6057-F402-AABF-30B4-4563368BF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4" y="3683"/>
                  <a:ext cx="69" cy="155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6" name="Freeform 30">
                  <a:extLst>
                    <a:ext uri="{FF2B5EF4-FFF2-40B4-BE49-F238E27FC236}">
                      <a16:creationId xmlns:a16="http://schemas.microsoft.com/office/drawing/2014/main" id="{8B22A4FF-6FA6-7E75-B8C6-5F18A571B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5" y="3682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7" name="Freeform 31">
                  <a:extLst>
                    <a:ext uri="{FF2B5EF4-FFF2-40B4-BE49-F238E27FC236}">
                      <a16:creationId xmlns:a16="http://schemas.microsoft.com/office/drawing/2014/main" id="{138956C3-ACF3-CF73-B44D-DD1CE7F88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5" y="3678"/>
                  <a:ext cx="180" cy="120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8" name="Freeform 32">
                  <a:extLst>
                    <a:ext uri="{FF2B5EF4-FFF2-40B4-BE49-F238E27FC236}">
                      <a16:creationId xmlns:a16="http://schemas.microsoft.com/office/drawing/2014/main" id="{F5511DC7-22CE-9875-B2CA-876FDD495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8" y="3673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9" name="Freeform 33">
                  <a:extLst>
                    <a:ext uri="{FF2B5EF4-FFF2-40B4-BE49-F238E27FC236}">
                      <a16:creationId xmlns:a16="http://schemas.microsoft.com/office/drawing/2014/main" id="{35E42479-0731-7361-F968-C18BFF8A9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8" y="3668"/>
                  <a:ext cx="232" cy="69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0" name="Freeform 34">
                  <a:extLst>
                    <a:ext uri="{FF2B5EF4-FFF2-40B4-BE49-F238E27FC236}">
                      <a16:creationId xmlns:a16="http://schemas.microsoft.com/office/drawing/2014/main" id="{73D2CAFA-261F-9A18-D191-66969B18C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1" y="3683"/>
                  <a:ext cx="103" cy="153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1" name="Freeform 35">
                  <a:extLst>
                    <a:ext uri="{FF2B5EF4-FFF2-40B4-BE49-F238E27FC236}">
                      <a16:creationId xmlns:a16="http://schemas.microsoft.com/office/drawing/2014/main" id="{03E301FF-094E-B8EF-7B61-2231BF957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0" y="3678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2" name="Freeform 36">
                  <a:extLst>
                    <a:ext uri="{FF2B5EF4-FFF2-40B4-BE49-F238E27FC236}">
                      <a16:creationId xmlns:a16="http://schemas.microsoft.com/office/drawing/2014/main" id="{FF049CC2-82B8-5E45-BDA7-946E351F3E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6" y="3675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3" name="Freeform 37">
                  <a:extLst>
                    <a:ext uri="{FF2B5EF4-FFF2-40B4-BE49-F238E27FC236}">
                      <a16:creationId xmlns:a16="http://schemas.microsoft.com/office/drawing/2014/main" id="{28324D98-7F9B-C365-30C7-432713EA6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4" y="3673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4" name="Freeform 38">
                  <a:extLst>
                    <a:ext uri="{FF2B5EF4-FFF2-40B4-BE49-F238E27FC236}">
                      <a16:creationId xmlns:a16="http://schemas.microsoft.com/office/drawing/2014/main" id="{8C2D59E0-8EC6-1CCF-C52A-3A00A5ECD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7" y="3680"/>
                  <a:ext cx="74" cy="49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5" name="Freeform 39">
                  <a:extLst>
                    <a:ext uri="{FF2B5EF4-FFF2-40B4-BE49-F238E27FC236}">
                      <a16:creationId xmlns:a16="http://schemas.microsoft.com/office/drawing/2014/main" id="{D70AFA5C-F6CE-7A8F-7BF2-8C59DD3619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7" y="3678"/>
                  <a:ext cx="72" cy="49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6" name="Freeform 40">
                  <a:extLst>
                    <a:ext uri="{FF2B5EF4-FFF2-40B4-BE49-F238E27FC236}">
                      <a16:creationId xmlns:a16="http://schemas.microsoft.com/office/drawing/2014/main" id="{00EFF4A9-0647-2880-0733-D90452406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688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7" name="Freeform 41">
                  <a:extLst>
                    <a:ext uri="{FF2B5EF4-FFF2-40B4-BE49-F238E27FC236}">
                      <a16:creationId xmlns:a16="http://schemas.microsoft.com/office/drawing/2014/main" id="{E832A124-397F-8C5A-E2DD-75EFB3EB46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0" y="3686"/>
                  <a:ext cx="39" cy="44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8" name="Freeform 42">
                  <a:extLst>
                    <a:ext uri="{FF2B5EF4-FFF2-40B4-BE49-F238E27FC236}">
                      <a16:creationId xmlns:a16="http://schemas.microsoft.com/office/drawing/2014/main" id="{443D978C-AD85-FA66-2CD4-150E0CD1C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" y="3514"/>
                  <a:ext cx="132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9" name="Freeform 43">
                  <a:extLst>
                    <a:ext uri="{FF2B5EF4-FFF2-40B4-BE49-F238E27FC236}">
                      <a16:creationId xmlns:a16="http://schemas.microsoft.com/office/drawing/2014/main" id="{DC7BB2E2-3725-DE92-6D83-640EC4F51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5" y="3514"/>
                  <a:ext cx="131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0" name="Freeform 44">
                  <a:extLst>
                    <a:ext uri="{FF2B5EF4-FFF2-40B4-BE49-F238E27FC236}">
                      <a16:creationId xmlns:a16="http://schemas.microsoft.com/office/drawing/2014/main" id="{246C21EB-9D27-4E71-1EF3-3C13201A7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5" y="3493"/>
                  <a:ext cx="55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1" name="Freeform 45">
                  <a:extLst>
                    <a:ext uri="{FF2B5EF4-FFF2-40B4-BE49-F238E27FC236}">
                      <a16:creationId xmlns:a16="http://schemas.microsoft.com/office/drawing/2014/main" id="{315EFCD7-F33D-3E90-755F-5C0068D8C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2" y="3493"/>
                  <a:ext cx="55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2" name="Freeform 46">
                  <a:extLst>
                    <a:ext uri="{FF2B5EF4-FFF2-40B4-BE49-F238E27FC236}">
                      <a16:creationId xmlns:a16="http://schemas.microsoft.com/office/drawing/2014/main" id="{DE2C889B-7177-E14F-9A59-64A31FECB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5" y="3563"/>
                  <a:ext cx="211" cy="87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3" name="Freeform 47">
                  <a:extLst>
                    <a:ext uri="{FF2B5EF4-FFF2-40B4-BE49-F238E27FC236}">
                      <a16:creationId xmlns:a16="http://schemas.microsoft.com/office/drawing/2014/main" id="{51AB508C-587E-FD58-62CB-429F13A0E8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3" y="3563"/>
                  <a:ext cx="211" cy="87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4" name="Freeform 48">
                  <a:extLst>
                    <a:ext uri="{FF2B5EF4-FFF2-40B4-BE49-F238E27FC236}">
                      <a16:creationId xmlns:a16="http://schemas.microsoft.com/office/drawing/2014/main" id="{6AA28918-9359-E7E0-9B41-AA2FE1AD2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0" y="3620"/>
                  <a:ext cx="247" cy="42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5" name="Freeform 49">
                  <a:extLst>
                    <a:ext uri="{FF2B5EF4-FFF2-40B4-BE49-F238E27FC236}">
                      <a16:creationId xmlns:a16="http://schemas.microsoft.com/office/drawing/2014/main" id="{76C65813-E5C2-7FF6-F321-53C970EA0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8" y="3619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6" name="Oval 50">
                  <a:extLst>
                    <a:ext uri="{FF2B5EF4-FFF2-40B4-BE49-F238E27FC236}">
                      <a16:creationId xmlns:a16="http://schemas.microsoft.com/office/drawing/2014/main" id="{778B2493-41D8-D53E-B6E4-4AB4CCC02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9" y="3649"/>
                  <a:ext cx="237" cy="2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17" name="Oval 51">
                  <a:extLst>
                    <a:ext uri="{FF2B5EF4-FFF2-40B4-BE49-F238E27FC236}">
                      <a16:creationId xmlns:a16="http://schemas.microsoft.com/office/drawing/2014/main" id="{B370FB40-E386-921B-70C0-67E5BD5BC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7" y="3649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18" name="Freeform 52">
                  <a:extLst>
                    <a:ext uri="{FF2B5EF4-FFF2-40B4-BE49-F238E27FC236}">
                      <a16:creationId xmlns:a16="http://schemas.microsoft.com/office/drawing/2014/main" id="{B8E720E7-5F16-378E-876D-8684097057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3" y="3538"/>
                  <a:ext cx="192" cy="112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9" name="Freeform 53">
                  <a:extLst>
                    <a:ext uri="{FF2B5EF4-FFF2-40B4-BE49-F238E27FC236}">
                      <a16:creationId xmlns:a16="http://schemas.microsoft.com/office/drawing/2014/main" id="{7E43BCAA-3064-3571-A36A-5FAE9A1254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1" y="3538"/>
                  <a:ext cx="192" cy="112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0" name="Freeform 54">
                  <a:extLst>
                    <a:ext uri="{FF2B5EF4-FFF2-40B4-BE49-F238E27FC236}">
                      <a16:creationId xmlns:a16="http://schemas.microsoft.com/office/drawing/2014/main" id="{88994264-6159-930D-EFE1-C34D3BFF7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1" y="3502"/>
                  <a:ext cx="110" cy="145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1" name="Freeform 55">
                  <a:extLst>
                    <a:ext uri="{FF2B5EF4-FFF2-40B4-BE49-F238E27FC236}">
                      <a16:creationId xmlns:a16="http://schemas.microsoft.com/office/drawing/2014/main" id="{1917E11A-34E6-F418-E07A-62B765233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9" y="3502"/>
                  <a:ext cx="109" cy="145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2" name="Freeform 56">
                  <a:extLst>
                    <a:ext uri="{FF2B5EF4-FFF2-40B4-BE49-F238E27FC236}">
                      <a16:creationId xmlns:a16="http://schemas.microsoft.com/office/drawing/2014/main" id="{0D564FC3-0DF5-749C-B984-51EAC00E51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0" y="3592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3" name="Freeform 57">
                  <a:extLst>
                    <a:ext uri="{FF2B5EF4-FFF2-40B4-BE49-F238E27FC236}">
                      <a16:creationId xmlns:a16="http://schemas.microsoft.com/office/drawing/2014/main" id="{CE6817AB-A56E-7B4F-03E7-AEC742D458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7" y="3591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4" name="Freeform 58">
                  <a:extLst>
                    <a:ext uri="{FF2B5EF4-FFF2-40B4-BE49-F238E27FC236}">
                      <a16:creationId xmlns:a16="http://schemas.microsoft.com/office/drawing/2014/main" id="{43573CBD-5204-86B8-EDC1-CBD2C284D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7" y="3588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5" name="Freeform 59">
                  <a:extLst>
                    <a:ext uri="{FF2B5EF4-FFF2-40B4-BE49-F238E27FC236}">
                      <a16:creationId xmlns:a16="http://schemas.microsoft.com/office/drawing/2014/main" id="{792619FE-18FE-A89F-2B7C-9F2A58AE2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0" y="3587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6" name="Freeform 60">
                  <a:extLst>
                    <a:ext uri="{FF2B5EF4-FFF2-40B4-BE49-F238E27FC236}">
                      <a16:creationId xmlns:a16="http://schemas.microsoft.com/office/drawing/2014/main" id="{C232378D-F7FE-5788-FE3E-24C0CD990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2" y="3602"/>
                  <a:ext cx="76" cy="46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7" name="Freeform 61">
                  <a:extLst>
                    <a:ext uri="{FF2B5EF4-FFF2-40B4-BE49-F238E27FC236}">
                      <a16:creationId xmlns:a16="http://schemas.microsoft.com/office/drawing/2014/main" id="{CCAA31F1-53B5-49D7-96D7-7AD2CDA3A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4" y="3602"/>
                  <a:ext cx="78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8" name="Freeform 62">
                  <a:extLst>
                    <a:ext uri="{FF2B5EF4-FFF2-40B4-BE49-F238E27FC236}">
                      <a16:creationId xmlns:a16="http://schemas.microsoft.com/office/drawing/2014/main" id="{59C3A1CA-6927-4909-20C4-EFD09B0192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7" y="3630"/>
                  <a:ext cx="70" cy="24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9" name="Freeform 63">
                  <a:extLst>
                    <a:ext uri="{FF2B5EF4-FFF2-40B4-BE49-F238E27FC236}">
                      <a16:creationId xmlns:a16="http://schemas.microsoft.com/office/drawing/2014/main" id="{9C6308A9-D9D5-6F94-FC2C-90DB15EF6A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9" y="3628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0" name="Oval 64">
                  <a:extLst>
                    <a:ext uri="{FF2B5EF4-FFF2-40B4-BE49-F238E27FC236}">
                      <a16:creationId xmlns:a16="http://schemas.microsoft.com/office/drawing/2014/main" id="{5FC953D8-157D-EC35-081B-7BCF14A309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3659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31" name="Oval 65">
                  <a:extLst>
                    <a:ext uri="{FF2B5EF4-FFF2-40B4-BE49-F238E27FC236}">
                      <a16:creationId xmlns:a16="http://schemas.microsoft.com/office/drawing/2014/main" id="{19EDDD11-D433-A8A4-62CF-6E3567B30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3" y="3658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32" name="Freeform 66">
                  <a:extLst>
                    <a:ext uri="{FF2B5EF4-FFF2-40B4-BE49-F238E27FC236}">
                      <a16:creationId xmlns:a16="http://schemas.microsoft.com/office/drawing/2014/main" id="{5BC40F46-A02B-9E12-C3AD-B520A6E087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3685"/>
                  <a:ext cx="233" cy="82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3" name="Freeform 67">
                  <a:extLst>
                    <a:ext uri="{FF2B5EF4-FFF2-40B4-BE49-F238E27FC236}">
                      <a16:creationId xmlns:a16="http://schemas.microsoft.com/office/drawing/2014/main" id="{3CBE49AD-8F96-31C2-3608-BF61BBD76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3680"/>
                  <a:ext cx="233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4" name="Freeform 68">
                  <a:extLst>
                    <a:ext uri="{FF2B5EF4-FFF2-40B4-BE49-F238E27FC236}">
                      <a16:creationId xmlns:a16="http://schemas.microsoft.com/office/drawing/2014/main" id="{15B294FF-71C9-A359-76EC-528B155F8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3671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5" name="Freeform 69">
                  <a:extLst>
                    <a:ext uri="{FF2B5EF4-FFF2-40B4-BE49-F238E27FC236}">
                      <a16:creationId xmlns:a16="http://schemas.microsoft.com/office/drawing/2014/main" id="{D24A7F47-2C06-CA11-A64E-187DC0FA7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3667"/>
                  <a:ext cx="238" cy="34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6" name="Freeform 70">
                  <a:extLst>
                    <a:ext uri="{FF2B5EF4-FFF2-40B4-BE49-F238E27FC236}">
                      <a16:creationId xmlns:a16="http://schemas.microsoft.com/office/drawing/2014/main" id="{1749C799-50B4-A21B-9732-DBFD2B90BB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3686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7" name="Freeform 71">
                  <a:extLst>
                    <a:ext uri="{FF2B5EF4-FFF2-40B4-BE49-F238E27FC236}">
                      <a16:creationId xmlns:a16="http://schemas.microsoft.com/office/drawing/2014/main" id="{C8202C9F-B2C2-BAE6-B5FE-D08750CA6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3681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8" name="Freeform 72">
                  <a:extLst>
                    <a:ext uri="{FF2B5EF4-FFF2-40B4-BE49-F238E27FC236}">
                      <a16:creationId xmlns:a16="http://schemas.microsoft.com/office/drawing/2014/main" id="{D8989291-91C4-7B28-172B-5D7D8F448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6" y="3686"/>
                  <a:ext cx="68" cy="155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9" name="Freeform 73">
                  <a:extLst>
                    <a:ext uri="{FF2B5EF4-FFF2-40B4-BE49-F238E27FC236}">
                      <a16:creationId xmlns:a16="http://schemas.microsoft.com/office/drawing/2014/main" id="{083AE7F3-8DF8-2138-0D4D-6A3F19583B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7" y="3681"/>
                  <a:ext cx="69" cy="155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" name="Oval 74">
                  <a:extLst>
                    <a:ext uri="{FF2B5EF4-FFF2-40B4-BE49-F238E27FC236}">
                      <a16:creationId xmlns:a16="http://schemas.microsoft.com/office/drawing/2014/main" id="{237920A4-FA03-BF88-0049-521D7C3BE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4" y="3695"/>
                  <a:ext cx="41" cy="147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41" name="Oval 75">
                  <a:extLst>
                    <a:ext uri="{FF2B5EF4-FFF2-40B4-BE49-F238E27FC236}">
                      <a16:creationId xmlns:a16="http://schemas.microsoft.com/office/drawing/2014/main" id="{0ED0F85F-427E-856E-A1F1-BCD56A6CD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4" y="3690"/>
                  <a:ext cx="41" cy="14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42" name="Freeform 76">
                  <a:extLst>
                    <a:ext uri="{FF2B5EF4-FFF2-40B4-BE49-F238E27FC236}">
                      <a16:creationId xmlns:a16="http://schemas.microsoft.com/office/drawing/2014/main" id="{C53C5469-2EA8-8BC2-F5CE-A29CDD5ED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3681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" name="Freeform 77">
                  <a:extLst>
                    <a:ext uri="{FF2B5EF4-FFF2-40B4-BE49-F238E27FC236}">
                      <a16:creationId xmlns:a16="http://schemas.microsoft.com/office/drawing/2014/main" id="{2E7A804C-F915-4B2E-08E4-895C614F5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3676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" name="Freeform 78">
                  <a:extLst>
                    <a:ext uri="{FF2B5EF4-FFF2-40B4-BE49-F238E27FC236}">
                      <a16:creationId xmlns:a16="http://schemas.microsoft.com/office/drawing/2014/main" id="{5727F653-7127-0946-74D9-E73A3B10B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0" y="3671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" name="Freeform 79">
                  <a:extLst>
                    <a:ext uri="{FF2B5EF4-FFF2-40B4-BE49-F238E27FC236}">
                      <a16:creationId xmlns:a16="http://schemas.microsoft.com/office/drawing/2014/main" id="{770E7A8A-8FC6-C084-C638-04ECA3FF2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0" y="3666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6" name="Freeform 80">
                  <a:extLst>
                    <a:ext uri="{FF2B5EF4-FFF2-40B4-BE49-F238E27FC236}">
                      <a16:creationId xmlns:a16="http://schemas.microsoft.com/office/drawing/2014/main" id="{6C7932ED-43EB-524F-B30D-112345687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3681"/>
                  <a:ext cx="102" cy="153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7" name="Freeform 81">
                  <a:extLst>
                    <a:ext uri="{FF2B5EF4-FFF2-40B4-BE49-F238E27FC236}">
                      <a16:creationId xmlns:a16="http://schemas.microsoft.com/office/drawing/2014/main" id="{EDF127E6-01FF-6FA2-290D-25A62A3BFC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7" y="3676"/>
                  <a:ext cx="103" cy="154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8" name="Freeform 82">
                  <a:extLst>
                    <a:ext uri="{FF2B5EF4-FFF2-40B4-BE49-F238E27FC236}">
                      <a16:creationId xmlns:a16="http://schemas.microsoft.com/office/drawing/2014/main" id="{9BAFE76C-037D-1E4A-D254-5E8C7A525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9" y="3674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9" name="Freeform 83">
                  <a:extLst>
                    <a:ext uri="{FF2B5EF4-FFF2-40B4-BE49-F238E27FC236}">
                      <a16:creationId xmlns:a16="http://schemas.microsoft.com/office/drawing/2014/main" id="{9C84302D-55AC-08C5-5D01-69D90FD98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0" y="3672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0" name="Freeform 84">
                  <a:extLst>
                    <a:ext uri="{FF2B5EF4-FFF2-40B4-BE49-F238E27FC236}">
                      <a16:creationId xmlns:a16="http://schemas.microsoft.com/office/drawing/2014/main" id="{2E755CD2-8B8F-B3C7-D7A2-3E55CE48A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9" y="3679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1" name="Freeform 85">
                  <a:extLst>
                    <a:ext uri="{FF2B5EF4-FFF2-40B4-BE49-F238E27FC236}">
                      <a16:creationId xmlns:a16="http://schemas.microsoft.com/office/drawing/2014/main" id="{A293CE58-7DDB-CE77-F5E9-57AD6AE5C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3677"/>
                  <a:ext cx="72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2" name="Freeform 86">
                  <a:extLst>
                    <a:ext uri="{FF2B5EF4-FFF2-40B4-BE49-F238E27FC236}">
                      <a16:creationId xmlns:a16="http://schemas.microsoft.com/office/drawing/2014/main" id="{EB829381-F56A-BC90-B383-40CB2331D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9" y="3686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3" name="Freeform 87">
                  <a:extLst>
                    <a:ext uri="{FF2B5EF4-FFF2-40B4-BE49-F238E27FC236}">
                      <a16:creationId xmlns:a16="http://schemas.microsoft.com/office/drawing/2014/main" id="{0A3BE6AF-9DDF-36CD-776C-548AC6080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" y="3685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4" name="Oval 88">
                  <a:extLst>
                    <a:ext uri="{FF2B5EF4-FFF2-40B4-BE49-F238E27FC236}">
                      <a16:creationId xmlns:a16="http://schemas.microsoft.com/office/drawing/2014/main" id="{3A5AD227-561D-B2D2-8EE3-4E81064D70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4" y="3688"/>
                  <a:ext cx="15" cy="57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55" name="Oval 89">
                  <a:extLst>
                    <a:ext uri="{FF2B5EF4-FFF2-40B4-BE49-F238E27FC236}">
                      <a16:creationId xmlns:a16="http://schemas.microsoft.com/office/drawing/2014/main" id="{6EC11806-E62E-FC1B-A170-66F488257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8" y="3686"/>
                  <a:ext cx="14" cy="5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56" name="Freeform 90">
                  <a:extLst>
                    <a:ext uri="{FF2B5EF4-FFF2-40B4-BE49-F238E27FC236}">
                      <a16:creationId xmlns:a16="http://schemas.microsoft.com/office/drawing/2014/main" id="{1920BE7A-5C4E-0D77-F11C-D70B93322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" y="3512"/>
                  <a:ext cx="132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7" name="Freeform 91">
                  <a:extLst>
                    <a:ext uri="{FF2B5EF4-FFF2-40B4-BE49-F238E27FC236}">
                      <a16:creationId xmlns:a16="http://schemas.microsoft.com/office/drawing/2014/main" id="{0D3D293A-8576-5D59-3256-5B93C2073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4" y="3512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8" name="Freeform 92">
                  <a:extLst>
                    <a:ext uri="{FF2B5EF4-FFF2-40B4-BE49-F238E27FC236}">
                      <a16:creationId xmlns:a16="http://schemas.microsoft.com/office/drawing/2014/main" id="{4712499C-669B-EB81-AE38-244962E1A5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0" y="3492"/>
                  <a:ext cx="55" cy="148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9" name="Freeform 93">
                  <a:extLst>
                    <a:ext uri="{FF2B5EF4-FFF2-40B4-BE49-F238E27FC236}">
                      <a16:creationId xmlns:a16="http://schemas.microsoft.com/office/drawing/2014/main" id="{488264ED-7B99-DC0F-54B4-3C51570D6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3" y="3492"/>
                  <a:ext cx="55" cy="148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60" name="Freeform 94">
                  <a:extLst>
                    <a:ext uri="{FF2B5EF4-FFF2-40B4-BE49-F238E27FC236}">
                      <a16:creationId xmlns:a16="http://schemas.microsoft.com/office/drawing/2014/main" id="{8CC78508-4483-627A-FA54-6BCE48C88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3561"/>
                  <a:ext cx="210" cy="87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61" name="Freeform 95">
                  <a:extLst>
                    <a:ext uri="{FF2B5EF4-FFF2-40B4-BE49-F238E27FC236}">
                      <a16:creationId xmlns:a16="http://schemas.microsoft.com/office/drawing/2014/main" id="{3339C521-01E1-E020-F7CA-7EC92A0A9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6" y="3561"/>
                  <a:ext cx="211" cy="87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62" name="Freeform 96">
                  <a:extLst>
                    <a:ext uri="{FF2B5EF4-FFF2-40B4-BE49-F238E27FC236}">
                      <a16:creationId xmlns:a16="http://schemas.microsoft.com/office/drawing/2014/main" id="{1D7C9BE8-3314-541A-6A51-51D70A97E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3" y="3618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63" name="Freeform 97">
                  <a:extLst>
                    <a:ext uri="{FF2B5EF4-FFF2-40B4-BE49-F238E27FC236}">
                      <a16:creationId xmlns:a16="http://schemas.microsoft.com/office/drawing/2014/main" id="{07D79863-BBFA-F14F-59C2-0A806D347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5" y="3617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64" name="Oval 98">
                  <a:extLst>
                    <a:ext uri="{FF2B5EF4-FFF2-40B4-BE49-F238E27FC236}">
                      <a16:creationId xmlns:a16="http://schemas.microsoft.com/office/drawing/2014/main" id="{62FD46E4-7F43-5B9B-FDAA-47699E37B7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1" y="3491"/>
                  <a:ext cx="40" cy="14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65" name="Oval 99">
                  <a:extLst>
                    <a:ext uri="{FF2B5EF4-FFF2-40B4-BE49-F238E27FC236}">
                      <a16:creationId xmlns:a16="http://schemas.microsoft.com/office/drawing/2014/main" id="{657F3154-02CB-EA1A-6A0D-E7A85B4408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2" y="349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66" name="Oval 100">
                  <a:extLst>
                    <a:ext uri="{FF2B5EF4-FFF2-40B4-BE49-F238E27FC236}">
                      <a16:creationId xmlns:a16="http://schemas.microsoft.com/office/drawing/2014/main" id="{85C6BE0B-609F-53EA-0BD9-A42798C03B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4" y="3647"/>
                  <a:ext cx="235" cy="2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67" name="Oval 101">
                  <a:extLst>
                    <a:ext uri="{FF2B5EF4-FFF2-40B4-BE49-F238E27FC236}">
                      <a16:creationId xmlns:a16="http://schemas.microsoft.com/office/drawing/2014/main" id="{270ED01E-E00E-EC22-5E36-372B2B7EA3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6" y="3647"/>
                  <a:ext cx="236" cy="2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68" name="Freeform 102">
                  <a:extLst>
                    <a:ext uri="{FF2B5EF4-FFF2-40B4-BE49-F238E27FC236}">
                      <a16:creationId xmlns:a16="http://schemas.microsoft.com/office/drawing/2014/main" id="{5842EEDA-7D93-478D-FB72-7FC441820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4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69" name="Freeform 103">
                  <a:extLst>
                    <a:ext uri="{FF2B5EF4-FFF2-40B4-BE49-F238E27FC236}">
                      <a16:creationId xmlns:a16="http://schemas.microsoft.com/office/drawing/2014/main" id="{F7214C90-3CE8-07CF-0BB9-3BCC4B4D8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0" name="Freeform 104">
                  <a:extLst>
                    <a:ext uri="{FF2B5EF4-FFF2-40B4-BE49-F238E27FC236}">
                      <a16:creationId xmlns:a16="http://schemas.microsoft.com/office/drawing/2014/main" id="{CD5F163E-D27C-FED0-DDB5-7648630BC2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9" y="3501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1" name="Freeform 105">
                  <a:extLst>
                    <a:ext uri="{FF2B5EF4-FFF2-40B4-BE49-F238E27FC236}">
                      <a16:creationId xmlns:a16="http://schemas.microsoft.com/office/drawing/2014/main" id="{9A441EF2-637F-7DAF-FA65-7B5C7A845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2" y="3501"/>
                  <a:ext cx="109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2" name="Freeform 106">
                  <a:extLst>
                    <a:ext uri="{FF2B5EF4-FFF2-40B4-BE49-F238E27FC236}">
                      <a16:creationId xmlns:a16="http://schemas.microsoft.com/office/drawing/2014/main" id="{977DA500-7272-AD17-154F-57D645F0D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5" y="3590"/>
                  <a:ext cx="245" cy="64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3" name="Freeform 107">
                  <a:extLst>
                    <a:ext uri="{FF2B5EF4-FFF2-40B4-BE49-F238E27FC236}">
                      <a16:creationId xmlns:a16="http://schemas.microsoft.com/office/drawing/2014/main" id="{E1A46367-C5E4-9EB9-B193-311F5F82B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8" y="3589"/>
                  <a:ext cx="245" cy="65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4" name="Oval 108">
                  <a:extLst>
                    <a:ext uri="{FF2B5EF4-FFF2-40B4-BE49-F238E27FC236}">
                      <a16:creationId xmlns:a16="http://schemas.microsoft.com/office/drawing/2014/main" id="{CF6BCB27-BC37-0655-C36C-495C1C75E6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6" y="3565"/>
                  <a:ext cx="20" cy="7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75" name="Oval 109">
                  <a:extLst>
                    <a:ext uri="{FF2B5EF4-FFF2-40B4-BE49-F238E27FC236}">
                      <a16:creationId xmlns:a16="http://schemas.microsoft.com/office/drawing/2014/main" id="{D2A33AD4-A7DE-2D02-0F7B-78500D5DB4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2" y="3565"/>
                  <a:ext cx="20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76" name="Freeform 110">
                  <a:extLst>
                    <a:ext uri="{FF2B5EF4-FFF2-40B4-BE49-F238E27FC236}">
                      <a16:creationId xmlns:a16="http://schemas.microsoft.com/office/drawing/2014/main" id="{C6290EBE-BC98-1D7B-0FD9-35D374BEB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4" y="3586"/>
                  <a:ext cx="39" cy="54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7" name="Freeform 111">
                  <a:extLst>
                    <a:ext uri="{FF2B5EF4-FFF2-40B4-BE49-F238E27FC236}">
                      <a16:creationId xmlns:a16="http://schemas.microsoft.com/office/drawing/2014/main" id="{4E5C48B6-6A5F-6C16-571F-DA4103293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0" y="3586"/>
                  <a:ext cx="40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8" name="Freeform 112">
                  <a:extLst>
                    <a:ext uri="{FF2B5EF4-FFF2-40B4-BE49-F238E27FC236}">
                      <a16:creationId xmlns:a16="http://schemas.microsoft.com/office/drawing/2014/main" id="{360170A2-1CFC-9971-A132-658AAD5D1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3601"/>
                  <a:ext cx="78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9" name="Freeform 113">
                  <a:extLst>
                    <a:ext uri="{FF2B5EF4-FFF2-40B4-BE49-F238E27FC236}">
                      <a16:creationId xmlns:a16="http://schemas.microsoft.com/office/drawing/2014/main" id="{146B4C31-FD09-EBB0-4D6B-9C3B08274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8" y="3600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80" name="Freeform 114">
                  <a:extLst>
                    <a:ext uri="{FF2B5EF4-FFF2-40B4-BE49-F238E27FC236}">
                      <a16:creationId xmlns:a16="http://schemas.microsoft.com/office/drawing/2014/main" id="{6EA87A05-C457-9113-F961-76CA2130E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3" y="3628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81" name="Freeform 115">
                  <a:extLst>
                    <a:ext uri="{FF2B5EF4-FFF2-40B4-BE49-F238E27FC236}">
                      <a16:creationId xmlns:a16="http://schemas.microsoft.com/office/drawing/2014/main" id="{C16B39D9-97B7-F83D-20EA-4FF6DFB2B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0" y="3627"/>
                  <a:ext cx="71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82" name="Oval 116">
                  <a:extLst>
                    <a:ext uri="{FF2B5EF4-FFF2-40B4-BE49-F238E27FC236}">
                      <a16:creationId xmlns:a16="http://schemas.microsoft.com/office/drawing/2014/main" id="{5CBB5B9F-D1FE-E2A2-47AE-8670CF827E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6" y="3657"/>
                  <a:ext cx="93" cy="9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83" name="Oval 117">
                  <a:extLst>
                    <a:ext uri="{FF2B5EF4-FFF2-40B4-BE49-F238E27FC236}">
                      <a16:creationId xmlns:a16="http://schemas.microsoft.com/office/drawing/2014/main" id="{FAA8986C-7F60-D703-0E19-05D1818F2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4" y="3655"/>
                  <a:ext cx="92" cy="9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84" name="Oval 118">
                  <a:extLst>
                    <a:ext uri="{FF2B5EF4-FFF2-40B4-BE49-F238E27FC236}">
                      <a16:creationId xmlns:a16="http://schemas.microsoft.com/office/drawing/2014/main" id="{73B137E7-8B2F-EAC5-BDF1-32312AEB1F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3628"/>
                  <a:ext cx="109" cy="6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85" name="Oval 119">
                  <a:extLst>
                    <a:ext uri="{FF2B5EF4-FFF2-40B4-BE49-F238E27FC236}">
                      <a16:creationId xmlns:a16="http://schemas.microsoft.com/office/drawing/2014/main" id="{6F57D713-09E7-5B39-7C98-70E871E8A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0" y="3634"/>
                  <a:ext cx="87" cy="54"/>
                </a:xfrm>
                <a:prstGeom prst="ellipse">
                  <a:avLst/>
                </a:pr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86" name="Oval 120">
                  <a:extLst>
                    <a:ext uri="{FF2B5EF4-FFF2-40B4-BE49-F238E27FC236}">
                      <a16:creationId xmlns:a16="http://schemas.microsoft.com/office/drawing/2014/main" id="{2CC9911B-0329-E392-A285-777C940A4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4" y="3684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87" name="Oval 121">
                  <a:extLst>
                    <a:ext uri="{FF2B5EF4-FFF2-40B4-BE49-F238E27FC236}">
                      <a16:creationId xmlns:a16="http://schemas.microsoft.com/office/drawing/2014/main" id="{CA57524A-74B8-DCA0-2AB1-FBBE0C4F2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0" y="3685"/>
                  <a:ext cx="8" cy="4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88" name="Oval 122">
                  <a:extLst>
                    <a:ext uri="{FF2B5EF4-FFF2-40B4-BE49-F238E27FC236}">
                      <a16:creationId xmlns:a16="http://schemas.microsoft.com/office/drawing/2014/main" id="{6583FD47-B971-D0F0-F5DD-1F34E24882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3" y="3680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89" name="Oval 123">
                  <a:extLst>
                    <a:ext uri="{FF2B5EF4-FFF2-40B4-BE49-F238E27FC236}">
                      <a16:creationId xmlns:a16="http://schemas.microsoft.com/office/drawing/2014/main" id="{3565E228-F784-26C6-3CBB-CDAC052362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1" y="3683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90" name="Oval 124">
                  <a:extLst>
                    <a:ext uri="{FF2B5EF4-FFF2-40B4-BE49-F238E27FC236}">
                      <a16:creationId xmlns:a16="http://schemas.microsoft.com/office/drawing/2014/main" id="{A0D69BBE-7394-FCB5-1508-14B36B82E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1" y="3679"/>
                  <a:ext cx="5" cy="1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91" name="Oval 125">
                  <a:extLst>
                    <a:ext uri="{FF2B5EF4-FFF2-40B4-BE49-F238E27FC236}">
                      <a16:creationId xmlns:a16="http://schemas.microsoft.com/office/drawing/2014/main" id="{BDE1800F-2D29-570E-EEBF-85C5F8A70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9" y="3680"/>
                  <a:ext cx="7" cy="2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92" name="Oval 126">
                  <a:extLst>
                    <a:ext uri="{FF2B5EF4-FFF2-40B4-BE49-F238E27FC236}">
                      <a16:creationId xmlns:a16="http://schemas.microsoft.com/office/drawing/2014/main" id="{C698E4F5-5DFA-D21E-A93C-4FF4B47BA3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8" y="3676"/>
                  <a:ext cx="6" cy="4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93" name="Oval 127">
                  <a:extLst>
                    <a:ext uri="{FF2B5EF4-FFF2-40B4-BE49-F238E27FC236}">
                      <a16:creationId xmlns:a16="http://schemas.microsoft.com/office/drawing/2014/main" id="{290564D5-C411-F9EA-FC68-1A08D21C9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2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94" name="Oval 128">
                  <a:extLst>
                    <a:ext uri="{FF2B5EF4-FFF2-40B4-BE49-F238E27FC236}">
                      <a16:creationId xmlns:a16="http://schemas.microsoft.com/office/drawing/2014/main" id="{755C020B-31D7-ED86-F53F-1170094863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4" y="3672"/>
                  <a:ext cx="6" cy="2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95" name="Oval 129">
                  <a:extLst>
                    <a:ext uri="{FF2B5EF4-FFF2-40B4-BE49-F238E27FC236}">
                      <a16:creationId xmlns:a16="http://schemas.microsoft.com/office/drawing/2014/main" id="{FE6DE19D-4225-A345-BE6F-1C4E0B3DB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6" y="3671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96" name="Oval 130">
                  <a:extLst>
                    <a:ext uri="{FF2B5EF4-FFF2-40B4-BE49-F238E27FC236}">
                      <a16:creationId xmlns:a16="http://schemas.microsoft.com/office/drawing/2014/main" id="{B06E230B-C280-7D6B-7AAA-8C4C9838F7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0" y="3666"/>
                  <a:ext cx="7" cy="4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97" name="Oval 131">
                  <a:extLst>
                    <a:ext uri="{FF2B5EF4-FFF2-40B4-BE49-F238E27FC236}">
                      <a16:creationId xmlns:a16="http://schemas.microsoft.com/office/drawing/2014/main" id="{EC3F0E8D-736A-5C2F-9574-EC0752B3E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1" y="3668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98" name="Oval 132">
                  <a:extLst>
                    <a:ext uri="{FF2B5EF4-FFF2-40B4-BE49-F238E27FC236}">
                      <a16:creationId xmlns:a16="http://schemas.microsoft.com/office/drawing/2014/main" id="{9E8B9373-08CA-AFB6-1E34-95CD85678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6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99" name="Oval 133">
                  <a:extLst>
                    <a:ext uri="{FF2B5EF4-FFF2-40B4-BE49-F238E27FC236}">
                      <a16:creationId xmlns:a16="http://schemas.microsoft.com/office/drawing/2014/main" id="{2254A68F-1026-153C-4532-75A00480E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9" y="3662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700" name="Oval 134">
                  <a:extLst>
                    <a:ext uri="{FF2B5EF4-FFF2-40B4-BE49-F238E27FC236}">
                      <a16:creationId xmlns:a16="http://schemas.microsoft.com/office/drawing/2014/main" id="{189760F1-A2FB-4C6A-7B2C-E9922DCFF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0" y="3657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701" name="Oval 135">
                  <a:extLst>
                    <a:ext uri="{FF2B5EF4-FFF2-40B4-BE49-F238E27FC236}">
                      <a16:creationId xmlns:a16="http://schemas.microsoft.com/office/drawing/2014/main" id="{664562DB-5D6D-8DA6-7078-F93736814B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4" y="3665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702" name="Oval 136">
                  <a:extLst>
                    <a:ext uri="{FF2B5EF4-FFF2-40B4-BE49-F238E27FC236}">
                      <a16:creationId xmlns:a16="http://schemas.microsoft.com/office/drawing/2014/main" id="{E5CA37D5-C165-F61F-1BAE-05EAE1D4F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6" y="3659"/>
                  <a:ext cx="2" cy="1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703" name="Oval 137">
                  <a:extLst>
                    <a:ext uri="{FF2B5EF4-FFF2-40B4-BE49-F238E27FC236}">
                      <a16:creationId xmlns:a16="http://schemas.microsoft.com/office/drawing/2014/main" id="{AF4D0588-4588-B140-A5C0-C8C2F668F2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7" y="3653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704" name="Freeform 138">
                  <a:extLst>
                    <a:ext uri="{FF2B5EF4-FFF2-40B4-BE49-F238E27FC236}">
                      <a16:creationId xmlns:a16="http://schemas.microsoft.com/office/drawing/2014/main" id="{D25DFB3E-CE6F-8C30-D0E7-10BF33082A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4" y="3969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5" name="Freeform 139">
                  <a:extLst>
                    <a:ext uri="{FF2B5EF4-FFF2-40B4-BE49-F238E27FC236}">
                      <a16:creationId xmlns:a16="http://schemas.microsoft.com/office/drawing/2014/main" id="{C892C38E-3815-81FD-8B57-C76D02287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1" y="4065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6" name="Freeform 140">
                  <a:extLst>
                    <a:ext uri="{FF2B5EF4-FFF2-40B4-BE49-F238E27FC236}">
                      <a16:creationId xmlns:a16="http://schemas.microsoft.com/office/drawing/2014/main" id="{CDB3DF63-11C4-E839-9F7B-4D2D0AB77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4" y="4044"/>
                  <a:ext cx="177" cy="234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7" name="Freeform 141">
                  <a:extLst>
                    <a:ext uri="{FF2B5EF4-FFF2-40B4-BE49-F238E27FC236}">
                      <a16:creationId xmlns:a16="http://schemas.microsoft.com/office/drawing/2014/main" id="{A0E625E9-C338-2985-25CA-3FD52FC5CE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2" y="4053"/>
                  <a:ext cx="390" cy="231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8" name="Freeform 142">
                  <a:extLst>
                    <a:ext uri="{FF2B5EF4-FFF2-40B4-BE49-F238E27FC236}">
                      <a16:creationId xmlns:a16="http://schemas.microsoft.com/office/drawing/2014/main" id="{61CC7B39-4305-5F1A-53C2-4D047786A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0" y="4063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9" name="Freeform 143">
                  <a:extLst>
                    <a:ext uri="{FF2B5EF4-FFF2-40B4-BE49-F238E27FC236}">
                      <a16:creationId xmlns:a16="http://schemas.microsoft.com/office/drawing/2014/main" id="{2BBFCD34-6CAF-66CE-5E05-F3D1CE4A6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0" y="3917"/>
                  <a:ext cx="226" cy="110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0" name="Freeform 144">
                  <a:extLst>
                    <a:ext uri="{FF2B5EF4-FFF2-40B4-BE49-F238E27FC236}">
                      <a16:creationId xmlns:a16="http://schemas.microsoft.com/office/drawing/2014/main" id="{3C9A8337-7EDB-6DAC-9898-05A189F1B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8" y="3891"/>
                  <a:ext cx="183" cy="80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1" name="Freeform 145">
                  <a:extLst>
                    <a:ext uri="{FF2B5EF4-FFF2-40B4-BE49-F238E27FC236}">
                      <a16:creationId xmlns:a16="http://schemas.microsoft.com/office/drawing/2014/main" id="{40EEC292-6749-CF4B-F39B-919750053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2" y="3861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2" name="Freeform 146">
                  <a:extLst>
                    <a:ext uri="{FF2B5EF4-FFF2-40B4-BE49-F238E27FC236}">
                      <a16:creationId xmlns:a16="http://schemas.microsoft.com/office/drawing/2014/main" id="{5009E39A-1AF2-4C2B-25F3-A27B4539C6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0" y="3991"/>
                  <a:ext cx="233" cy="113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3" name="Freeform 147">
                  <a:extLst>
                    <a:ext uri="{FF2B5EF4-FFF2-40B4-BE49-F238E27FC236}">
                      <a16:creationId xmlns:a16="http://schemas.microsoft.com/office/drawing/2014/main" id="{0B91142C-E46F-1C3B-60AA-3F79B5CA9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65"/>
                  <a:ext cx="151" cy="102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4" name="Freeform 148">
                  <a:extLst>
                    <a:ext uri="{FF2B5EF4-FFF2-40B4-BE49-F238E27FC236}">
                      <a16:creationId xmlns:a16="http://schemas.microsoft.com/office/drawing/2014/main" id="{3D9D1742-A485-355A-E135-521ADB166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6" y="4172"/>
                  <a:ext cx="179" cy="102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5" name="Freeform 149">
                  <a:extLst>
                    <a:ext uri="{FF2B5EF4-FFF2-40B4-BE49-F238E27FC236}">
                      <a16:creationId xmlns:a16="http://schemas.microsoft.com/office/drawing/2014/main" id="{DEA88F96-107D-D552-7DB1-30375462E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" y="4086"/>
                  <a:ext cx="161" cy="79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6" name="Freeform 150">
                  <a:extLst>
                    <a:ext uri="{FF2B5EF4-FFF2-40B4-BE49-F238E27FC236}">
                      <a16:creationId xmlns:a16="http://schemas.microsoft.com/office/drawing/2014/main" id="{EB32090D-6582-E6E0-D6A2-1F0687B2E5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0" y="4025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7" name="Freeform 151">
                  <a:extLst>
                    <a:ext uri="{FF2B5EF4-FFF2-40B4-BE49-F238E27FC236}">
                      <a16:creationId xmlns:a16="http://schemas.microsoft.com/office/drawing/2014/main" id="{F36D3039-E153-C5CC-ECEC-2EFDC80A7B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2" y="3980"/>
                  <a:ext cx="102" cy="47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8" name="Freeform 152">
                  <a:extLst>
                    <a:ext uri="{FF2B5EF4-FFF2-40B4-BE49-F238E27FC236}">
                      <a16:creationId xmlns:a16="http://schemas.microsoft.com/office/drawing/2014/main" id="{A3710048-49F1-FC5B-BA16-46315F485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2" y="3872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9" name="Freeform 153">
                  <a:extLst>
                    <a:ext uri="{FF2B5EF4-FFF2-40B4-BE49-F238E27FC236}">
                      <a16:creationId xmlns:a16="http://schemas.microsoft.com/office/drawing/2014/main" id="{5E1E85B8-B98D-8AEF-BF3D-E77B423CC5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6" y="3875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0" name="Freeform 154">
                  <a:extLst>
                    <a:ext uri="{FF2B5EF4-FFF2-40B4-BE49-F238E27FC236}">
                      <a16:creationId xmlns:a16="http://schemas.microsoft.com/office/drawing/2014/main" id="{62A1A9ED-4952-2D18-6A6D-CD81E5D2A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6" y="3871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1" name="Freeform 155">
                  <a:extLst>
                    <a:ext uri="{FF2B5EF4-FFF2-40B4-BE49-F238E27FC236}">
                      <a16:creationId xmlns:a16="http://schemas.microsoft.com/office/drawing/2014/main" id="{10BA6CDA-85EB-036E-B0D7-4684E6F1B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5" y="3866"/>
                  <a:ext cx="165" cy="24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2" name="Freeform 156">
                  <a:extLst>
                    <a:ext uri="{FF2B5EF4-FFF2-40B4-BE49-F238E27FC236}">
                      <a16:creationId xmlns:a16="http://schemas.microsoft.com/office/drawing/2014/main" id="{81ADC3B5-C20D-36B3-D23E-FBCB5DBE3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5" y="3862"/>
                  <a:ext cx="165" cy="24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3" name="Freeform 157">
                  <a:extLst>
                    <a:ext uri="{FF2B5EF4-FFF2-40B4-BE49-F238E27FC236}">
                      <a16:creationId xmlns:a16="http://schemas.microsoft.com/office/drawing/2014/main" id="{198CFAAE-E7E5-93BE-F4B2-0C1247C35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" y="3876"/>
                  <a:ext cx="97" cy="92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4" name="Freeform 158">
                  <a:extLst>
                    <a:ext uri="{FF2B5EF4-FFF2-40B4-BE49-F238E27FC236}">
                      <a16:creationId xmlns:a16="http://schemas.microsoft.com/office/drawing/2014/main" id="{8F052AD4-E9AA-2A57-2723-5ABD42F9C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" y="3873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5" name="Freeform 159">
                  <a:extLst>
                    <a:ext uri="{FF2B5EF4-FFF2-40B4-BE49-F238E27FC236}">
                      <a16:creationId xmlns:a16="http://schemas.microsoft.com/office/drawing/2014/main" id="{875D9E77-9393-80F4-CD13-F804D01FFA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3" y="3876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6" name="Freeform 160">
                  <a:extLst>
                    <a:ext uri="{FF2B5EF4-FFF2-40B4-BE49-F238E27FC236}">
                      <a16:creationId xmlns:a16="http://schemas.microsoft.com/office/drawing/2014/main" id="{8EBC69FD-71A5-558D-2D47-FE78C28565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4" y="3872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7" name="Freeform 161">
                  <a:extLst>
                    <a:ext uri="{FF2B5EF4-FFF2-40B4-BE49-F238E27FC236}">
                      <a16:creationId xmlns:a16="http://schemas.microsoft.com/office/drawing/2014/main" id="{703DE2A4-9FAF-D245-8288-3C9B362A9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" y="3872"/>
                  <a:ext cx="125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8" name="Freeform 162">
                  <a:extLst>
                    <a:ext uri="{FF2B5EF4-FFF2-40B4-BE49-F238E27FC236}">
                      <a16:creationId xmlns:a16="http://schemas.microsoft.com/office/drawing/2014/main" id="{E3E13513-7CB9-19D1-CD9E-C4CB983EE9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" y="3868"/>
                  <a:ext cx="125" cy="84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9" name="Freeform 163">
                  <a:extLst>
                    <a:ext uri="{FF2B5EF4-FFF2-40B4-BE49-F238E27FC236}">
                      <a16:creationId xmlns:a16="http://schemas.microsoft.com/office/drawing/2014/main" id="{357776CC-35AF-6B77-5924-BF65A6C678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0" y="3865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0" name="Freeform 164">
                  <a:extLst>
                    <a:ext uri="{FF2B5EF4-FFF2-40B4-BE49-F238E27FC236}">
                      <a16:creationId xmlns:a16="http://schemas.microsoft.com/office/drawing/2014/main" id="{485C6453-D40E-BA14-55DB-EC929DB21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0" y="3862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1" name="Freeform 165">
                  <a:extLst>
                    <a:ext uri="{FF2B5EF4-FFF2-40B4-BE49-F238E27FC236}">
                      <a16:creationId xmlns:a16="http://schemas.microsoft.com/office/drawing/2014/main" id="{402A025D-49C4-587E-E8EC-94D7BBB7A1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3872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2" name="Freeform 166">
                  <a:extLst>
                    <a:ext uri="{FF2B5EF4-FFF2-40B4-BE49-F238E27FC236}">
                      <a16:creationId xmlns:a16="http://schemas.microsoft.com/office/drawing/2014/main" id="{1072B090-8B7B-5875-6746-7AA6797EE1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1" y="3869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3" name="Freeform 167">
                  <a:extLst>
                    <a:ext uri="{FF2B5EF4-FFF2-40B4-BE49-F238E27FC236}">
                      <a16:creationId xmlns:a16="http://schemas.microsoft.com/office/drawing/2014/main" id="{1CF21C38-3F85-9140-1BD0-4F41F1BDA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3867"/>
                  <a:ext cx="59" cy="17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4" name="Freeform 168">
                  <a:extLst>
                    <a:ext uri="{FF2B5EF4-FFF2-40B4-BE49-F238E27FC236}">
                      <a16:creationId xmlns:a16="http://schemas.microsoft.com/office/drawing/2014/main" id="{3E0D7E9D-98A6-CD66-A9AE-2773E705EB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3866"/>
                  <a:ext cx="60" cy="17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5" name="Freeform 169">
                  <a:extLst>
                    <a:ext uri="{FF2B5EF4-FFF2-40B4-BE49-F238E27FC236}">
                      <a16:creationId xmlns:a16="http://schemas.microsoft.com/office/drawing/2014/main" id="{4D5DECF4-2833-A8FF-37F0-FADB3D9941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9" y="3870"/>
                  <a:ext cx="51" cy="34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6" name="Freeform 170">
                  <a:extLst>
                    <a:ext uri="{FF2B5EF4-FFF2-40B4-BE49-F238E27FC236}">
                      <a16:creationId xmlns:a16="http://schemas.microsoft.com/office/drawing/2014/main" id="{27A8FB56-4C21-E8EB-3580-94C5E29D3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0" y="3869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7" name="Freeform 171">
                  <a:extLst>
                    <a:ext uri="{FF2B5EF4-FFF2-40B4-BE49-F238E27FC236}">
                      <a16:creationId xmlns:a16="http://schemas.microsoft.com/office/drawing/2014/main" id="{5DDF04C8-7FB2-F09E-4A65-8ED8ABA40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1" y="3876"/>
                  <a:ext cx="28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8" name="Freeform 172">
                  <a:extLst>
                    <a:ext uri="{FF2B5EF4-FFF2-40B4-BE49-F238E27FC236}">
                      <a16:creationId xmlns:a16="http://schemas.microsoft.com/office/drawing/2014/main" id="{1FCCB647-E246-1923-3F90-3BFCE5048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3875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9" name="Freeform 173">
                  <a:extLst>
                    <a:ext uri="{FF2B5EF4-FFF2-40B4-BE49-F238E27FC236}">
                      <a16:creationId xmlns:a16="http://schemas.microsoft.com/office/drawing/2014/main" id="{6361AFD6-4241-F627-7557-47F6D6F999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7" y="3755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40" name="Freeform 174">
                  <a:extLst>
                    <a:ext uri="{FF2B5EF4-FFF2-40B4-BE49-F238E27FC236}">
                      <a16:creationId xmlns:a16="http://schemas.microsoft.com/office/drawing/2014/main" id="{7FD381D8-37E5-04E1-890C-3FDD2FB486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2" y="3755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41" name="Freeform 175">
                  <a:extLst>
                    <a:ext uri="{FF2B5EF4-FFF2-40B4-BE49-F238E27FC236}">
                      <a16:creationId xmlns:a16="http://schemas.microsoft.com/office/drawing/2014/main" id="{C8B679C3-0DD3-8247-70AD-8021D3F00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3740"/>
                  <a:ext cx="38" cy="104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42" name="Freeform 176">
                  <a:extLst>
                    <a:ext uri="{FF2B5EF4-FFF2-40B4-BE49-F238E27FC236}">
                      <a16:creationId xmlns:a16="http://schemas.microsoft.com/office/drawing/2014/main" id="{BD387D20-A929-EA8B-F7D5-4F82DCE8B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8" y="3740"/>
                  <a:ext cx="37" cy="104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43" name="Freeform 177">
                  <a:extLst>
                    <a:ext uri="{FF2B5EF4-FFF2-40B4-BE49-F238E27FC236}">
                      <a16:creationId xmlns:a16="http://schemas.microsoft.com/office/drawing/2014/main" id="{40C7FFFC-97BE-FF11-227B-F534101751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9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44" name="Freeform 178">
                  <a:extLst>
                    <a:ext uri="{FF2B5EF4-FFF2-40B4-BE49-F238E27FC236}">
                      <a16:creationId xmlns:a16="http://schemas.microsoft.com/office/drawing/2014/main" id="{96453DC4-55C8-F6BD-758B-F42E77007E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45" name="Freeform 179">
                  <a:extLst>
                    <a:ext uri="{FF2B5EF4-FFF2-40B4-BE49-F238E27FC236}">
                      <a16:creationId xmlns:a16="http://schemas.microsoft.com/office/drawing/2014/main" id="{8CA2AF0E-D344-BF40-2D8E-5A3B94DFC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8" y="3828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46" name="Freeform 180">
                  <a:extLst>
                    <a:ext uri="{FF2B5EF4-FFF2-40B4-BE49-F238E27FC236}">
                      <a16:creationId xmlns:a16="http://schemas.microsoft.com/office/drawing/2014/main" id="{D734C8EB-778B-2405-3AC8-D1FE6B230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" y="3828"/>
                  <a:ext cx="171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47" name="Oval 181">
                  <a:extLst>
                    <a:ext uri="{FF2B5EF4-FFF2-40B4-BE49-F238E27FC236}">
                      <a16:creationId xmlns:a16="http://schemas.microsoft.com/office/drawing/2014/main" id="{9F8E28D5-3FFC-DD35-0E7D-FD479EF5C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8" y="3849"/>
                  <a:ext cx="163" cy="17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748" name="Oval 182">
                  <a:extLst>
                    <a:ext uri="{FF2B5EF4-FFF2-40B4-BE49-F238E27FC236}">
                      <a16:creationId xmlns:a16="http://schemas.microsoft.com/office/drawing/2014/main" id="{FAC1D7AC-5A5B-5E0B-B9C2-942376DB4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3" y="3849"/>
                  <a:ext cx="164" cy="1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749" name="Freeform 183">
                  <a:extLst>
                    <a:ext uri="{FF2B5EF4-FFF2-40B4-BE49-F238E27FC236}">
                      <a16:creationId xmlns:a16="http://schemas.microsoft.com/office/drawing/2014/main" id="{D9B45C45-26AF-4CA3-D3AE-9AA68FAA2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" y="377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0" name="Freeform 184">
                  <a:extLst>
                    <a:ext uri="{FF2B5EF4-FFF2-40B4-BE49-F238E27FC236}">
                      <a16:creationId xmlns:a16="http://schemas.microsoft.com/office/drawing/2014/main" id="{A477EFE7-056E-C598-5B1A-562749A9D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7" y="377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1" name="Freeform 185">
                  <a:extLst>
                    <a:ext uri="{FF2B5EF4-FFF2-40B4-BE49-F238E27FC236}">
                      <a16:creationId xmlns:a16="http://schemas.microsoft.com/office/drawing/2014/main" id="{0BE735AC-64F9-CC56-D573-39E8F157D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2" y="3747"/>
                  <a:ext cx="76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2" name="Freeform 186">
                  <a:extLst>
                    <a:ext uri="{FF2B5EF4-FFF2-40B4-BE49-F238E27FC236}">
                      <a16:creationId xmlns:a16="http://schemas.microsoft.com/office/drawing/2014/main" id="{DA67F586-F708-E3C8-DB03-41B1B9333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7" y="3747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3" name="Freeform 187">
                  <a:extLst>
                    <a:ext uri="{FF2B5EF4-FFF2-40B4-BE49-F238E27FC236}">
                      <a16:creationId xmlns:a16="http://schemas.microsoft.com/office/drawing/2014/main" id="{2530178F-A47F-2D81-AC8D-D68ADCF93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" y="3809"/>
                  <a:ext cx="170" cy="44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4" name="Freeform 188">
                  <a:extLst>
                    <a:ext uri="{FF2B5EF4-FFF2-40B4-BE49-F238E27FC236}">
                      <a16:creationId xmlns:a16="http://schemas.microsoft.com/office/drawing/2014/main" id="{AF55071B-D733-D96D-0D21-B330C6892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8" y="3808"/>
                  <a:ext cx="169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5" name="Freeform 189">
                  <a:extLst>
                    <a:ext uri="{FF2B5EF4-FFF2-40B4-BE49-F238E27FC236}">
                      <a16:creationId xmlns:a16="http://schemas.microsoft.com/office/drawing/2014/main" id="{875C9D7D-91AF-1F69-D798-79BE7D6B5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4" y="3807"/>
                  <a:ext cx="28" cy="37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6" name="Freeform 190">
                  <a:extLst>
                    <a:ext uri="{FF2B5EF4-FFF2-40B4-BE49-F238E27FC236}">
                      <a16:creationId xmlns:a16="http://schemas.microsoft.com/office/drawing/2014/main" id="{980DA4B8-08EF-3EEB-C67B-8480DC0E6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3806"/>
                  <a:ext cx="27" cy="37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7" name="Freeform 191">
                  <a:extLst>
                    <a:ext uri="{FF2B5EF4-FFF2-40B4-BE49-F238E27FC236}">
                      <a16:creationId xmlns:a16="http://schemas.microsoft.com/office/drawing/2014/main" id="{59DC7D43-C1EA-B1D5-8568-6E518B89BB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0" y="3816"/>
                  <a:ext cx="53" cy="32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8" name="Freeform 192">
                  <a:extLst>
                    <a:ext uri="{FF2B5EF4-FFF2-40B4-BE49-F238E27FC236}">
                      <a16:creationId xmlns:a16="http://schemas.microsoft.com/office/drawing/2014/main" id="{879A4F01-748A-BFB5-FF4C-8C0CCE807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8" y="3816"/>
                  <a:ext cx="54" cy="31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9" name="Freeform 193">
                  <a:extLst>
                    <a:ext uri="{FF2B5EF4-FFF2-40B4-BE49-F238E27FC236}">
                      <a16:creationId xmlns:a16="http://schemas.microsoft.com/office/drawing/2014/main" id="{D2827071-1826-FA35-23D9-737ACBEF9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8" y="3835"/>
                  <a:ext cx="49" cy="17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0" name="Freeform 194">
                  <a:extLst>
                    <a:ext uri="{FF2B5EF4-FFF2-40B4-BE49-F238E27FC236}">
                      <a16:creationId xmlns:a16="http://schemas.microsoft.com/office/drawing/2014/main" id="{05A03D3E-BACF-EF94-3994-5898DBDBC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3834"/>
                  <a:ext cx="50" cy="17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1" name="Oval 195">
                  <a:extLst>
                    <a:ext uri="{FF2B5EF4-FFF2-40B4-BE49-F238E27FC236}">
                      <a16:creationId xmlns:a16="http://schemas.microsoft.com/office/drawing/2014/main" id="{D3C46CC0-B5D2-2746-AE40-112D1959C5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0" y="3856"/>
                  <a:ext cx="64" cy="4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762" name="Oval 196">
                  <a:extLst>
                    <a:ext uri="{FF2B5EF4-FFF2-40B4-BE49-F238E27FC236}">
                      <a16:creationId xmlns:a16="http://schemas.microsoft.com/office/drawing/2014/main" id="{BE06E668-5794-8FE3-5C5E-3E1DD7CC00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8" y="3854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763" name="Freeform 197">
                  <a:extLst>
                    <a:ext uri="{FF2B5EF4-FFF2-40B4-BE49-F238E27FC236}">
                      <a16:creationId xmlns:a16="http://schemas.microsoft.com/office/drawing/2014/main" id="{FA1F896B-1390-6940-DFB9-DCE2A69D4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7" y="3874"/>
                  <a:ext cx="161" cy="57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4" name="Freeform 198">
                  <a:extLst>
                    <a:ext uri="{FF2B5EF4-FFF2-40B4-BE49-F238E27FC236}">
                      <a16:creationId xmlns:a16="http://schemas.microsoft.com/office/drawing/2014/main" id="{EC6D0E35-C419-D785-19E9-86A064909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7" y="3870"/>
                  <a:ext cx="161" cy="57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5" name="Freeform 199">
                  <a:extLst>
                    <a:ext uri="{FF2B5EF4-FFF2-40B4-BE49-F238E27FC236}">
                      <a16:creationId xmlns:a16="http://schemas.microsoft.com/office/drawing/2014/main" id="{72DDD5BB-8EBC-2F88-1BD1-AB4D7021C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3864"/>
                  <a:ext cx="165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6" name="Freeform 200">
                  <a:extLst>
                    <a:ext uri="{FF2B5EF4-FFF2-40B4-BE49-F238E27FC236}">
                      <a16:creationId xmlns:a16="http://schemas.microsoft.com/office/drawing/2014/main" id="{8A645FCD-3595-2FDF-67D4-EA0667AFD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3861"/>
                  <a:ext cx="165" cy="24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7" name="Freeform 201">
                  <a:extLst>
                    <a:ext uri="{FF2B5EF4-FFF2-40B4-BE49-F238E27FC236}">
                      <a16:creationId xmlns:a16="http://schemas.microsoft.com/office/drawing/2014/main" id="{0B4465E1-4936-1892-958F-D358819A05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3875"/>
                  <a:ext cx="96" cy="92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8" name="Freeform 202">
                  <a:extLst>
                    <a:ext uri="{FF2B5EF4-FFF2-40B4-BE49-F238E27FC236}">
                      <a16:creationId xmlns:a16="http://schemas.microsoft.com/office/drawing/2014/main" id="{AF7E2F32-7BFF-8A6D-E2F8-CB3C754F6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3871"/>
                  <a:ext cx="96" cy="92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9" name="Freeform 203">
                  <a:extLst>
                    <a:ext uri="{FF2B5EF4-FFF2-40B4-BE49-F238E27FC236}">
                      <a16:creationId xmlns:a16="http://schemas.microsoft.com/office/drawing/2014/main" id="{C5D4378D-AF2F-25F0-5A92-5FEED7532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4" y="3875"/>
                  <a:ext cx="47" cy="107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0" name="Freeform 204">
                  <a:extLst>
                    <a:ext uri="{FF2B5EF4-FFF2-40B4-BE49-F238E27FC236}">
                      <a16:creationId xmlns:a16="http://schemas.microsoft.com/office/drawing/2014/main" id="{92D1A55D-9EB3-D64D-A56A-F6AE9441A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3" y="3871"/>
                  <a:ext cx="48" cy="107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1" name="Oval 205">
                  <a:extLst>
                    <a:ext uri="{FF2B5EF4-FFF2-40B4-BE49-F238E27FC236}">
                      <a16:creationId xmlns:a16="http://schemas.microsoft.com/office/drawing/2014/main" id="{3CE9A33C-29DE-4138-2B27-A39D970C3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7" y="3880"/>
                  <a:ext cx="28" cy="102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772" name="Oval 206">
                  <a:extLst>
                    <a:ext uri="{FF2B5EF4-FFF2-40B4-BE49-F238E27FC236}">
                      <a16:creationId xmlns:a16="http://schemas.microsoft.com/office/drawing/2014/main" id="{46C8F587-C4D7-74EE-59EE-DFB4D51E9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7" y="3876"/>
                  <a:ext cx="28" cy="102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773" name="Freeform 207">
                  <a:extLst>
                    <a:ext uri="{FF2B5EF4-FFF2-40B4-BE49-F238E27FC236}">
                      <a16:creationId xmlns:a16="http://schemas.microsoft.com/office/drawing/2014/main" id="{1F9F8745-6501-44B8-9242-E5423426B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3871"/>
                  <a:ext cx="125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4" name="Freeform 208">
                  <a:extLst>
                    <a:ext uri="{FF2B5EF4-FFF2-40B4-BE49-F238E27FC236}">
                      <a16:creationId xmlns:a16="http://schemas.microsoft.com/office/drawing/2014/main" id="{9321CB10-F8FE-A2E0-3C49-0ECBBD30B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3867"/>
                  <a:ext cx="125" cy="84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5" name="Freeform 209">
                  <a:extLst>
                    <a:ext uri="{FF2B5EF4-FFF2-40B4-BE49-F238E27FC236}">
                      <a16:creationId xmlns:a16="http://schemas.microsoft.com/office/drawing/2014/main" id="{20871B71-1AA8-95F1-79FE-445092DF2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4" y="3864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6" name="Freeform 210">
                  <a:extLst>
                    <a:ext uri="{FF2B5EF4-FFF2-40B4-BE49-F238E27FC236}">
                      <a16:creationId xmlns:a16="http://schemas.microsoft.com/office/drawing/2014/main" id="{2695E337-5D9F-5919-0A63-A9E667C965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4" y="3861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7" name="Freeform 211">
                  <a:extLst>
                    <a:ext uri="{FF2B5EF4-FFF2-40B4-BE49-F238E27FC236}">
                      <a16:creationId xmlns:a16="http://schemas.microsoft.com/office/drawing/2014/main" id="{C2BC95CC-BC14-F11D-43C5-B6FE7316C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4" y="3871"/>
                  <a:ext cx="70" cy="107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8" name="Freeform 212">
                  <a:extLst>
                    <a:ext uri="{FF2B5EF4-FFF2-40B4-BE49-F238E27FC236}">
                      <a16:creationId xmlns:a16="http://schemas.microsoft.com/office/drawing/2014/main" id="{617CE033-47CD-8766-B791-B361552A2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3" y="3867"/>
                  <a:ext cx="71" cy="107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9" name="Freeform 213">
                  <a:extLst>
                    <a:ext uri="{FF2B5EF4-FFF2-40B4-BE49-F238E27FC236}">
                      <a16:creationId xmlns:a16="http://schemas.microsoft.com/office/drawing/2014/main" id="{C6321C48-101D-CEB2-7075-EAEDDC359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9" y="3866"/>
                  <a:ext cx="60" cy="17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80" name="Freeform 214">
                  <a:extLst>
                    <a:ext uri="{FF2B5EF4-FFF2-40B4-BE49-F238E27FC236}">
                      <a16:creationId xmlns:a16="http://schemas.microsoft.com/office/drawing/2014/main" id="{CE3ECFCE-8C4D-1018-9C3F-E1019AB40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9" y="3865"/>
                  <a:ext cx="58" cy="17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81" name="Freeform 215">
                  <a:extLst>
                    <a:ext uri="{FF2B5EF4-FFF2-40B4-BE49-F238E27FC236}">
                      <a16:creationId xmlns:a16="http://schemas.microsoft.com/office/drawing/2014/main" id="{6B81FA40-3410-8968-7842-E0CC59EBAD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5" y="3869"/>
                  <a:ext cx="51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82" name="Freeform 216">
                  <a:extLst>
                    <a:ext uri="{FF2B5EF4-FFF2-40B4-BE49-F238E27FC236}">
                      <a16:creationId xmlns:a16="http://schemas.microsoft.com/office/drawing/2014/main" id="{9FBF7B4B-CCBE-ADD9-963C-C4B8F21CA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4" y="3868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83" name="Freeform 217">
                  <a:extLst>
                    <a:ext uri="{FF2B5EF4-FFF2-40B4-BE49-F238E27FC236}">
                      <a16:creationId xmlns:a16="http://schemas.microsoft.com/office/drawing/2014/main" id="{5F5F8108-0427-D34E-D177-86FE96D19F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5" y="3874"/>
                  <a:ext cx="27" cy="31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84" name="Freeform 218">
                  <a:extLst>
                    <a:ext uri="{FF2B5EF4-FFF2-40B4-BE49-F238E27FC236}">
                      <a16:creationId xmlns:a16="http://schemas.microsoft.com/office/drawing/2014/main" id="{F9919352-B9B5-73F4-633A-137C3AF16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4" y="3874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29" name="Oval 219">
                <a:extLst>
                  <a:ext uri="{FF2B5EF4-FFF2-40B4-BE49-F238E27FC236}">
                    <a16:creationId xmlns:a16="http://schemas.microsoft.com/office/drawing/2014/main" id="{798F4963-BF2C-B777-5A55-0316D4808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8" y="3875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30" name="Oval 220">
                <a:extLst>
                  <a:ext uri="{FF2B5EF4-FFF2-40B4-BE49-F238E27FC236}">
                    <a16:creationId xmlns:a16="http://schemas.microsoft.com/office/drawing/2014/main" id="{4BD8A3F8-EC3B-83B5-14FC-12BB1EBAC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7" y="3874"/>
                <a:ext cx="9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31" name="Freeform 221">
                <a:extLst>
                  <a:ext uri="{FF2B5EF4-FFF2-40B4-BE49-F238E27FC236}">
                    <a16:creationId xmlns:a16="http://schemas.microsoft.com/office/drawing/2014/main" id="{86334AD2-8C80-133E-4802-D281D549F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" name="Freeform 222">
                <a:extLst>
                  <a:ext uri="{FF2B5EF4-FFF2-40B4-BE49-F238E27FC236}">
                    <a16:creationId xmlns:a16="http://schemas.microsoft.com/office/drawing/2014/main" id="{FC35C82D-92FB-5688-891A-44863BBE3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Freeform 223">
                <a:extLst>
                  <a:ext uri="{FF2B5EF4-FFF2-40B4-BE49-F238E27FC236}">
                    <a16:creationId xmlns:a16="http://schemas.microsoft.com/office/drawing/2014/main" id="{8F2D4520-F675-9D2D-C4B0-C477A8067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739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Freeform 224">
                <a:extLst>
                  <a:ext uri="{FF2B5EF4-FFF2-40B4-BE49-F238E27FC236}">
                    <a16:creationId xmlns:a16="http://schemas.microsoft.com/office/drawing/2014/main" id="{BF7E7919-FD12-9D9F-630B-F3FD5061C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3739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" name="Freeform 225">
                <a:extLst>
                  <a:ext uri="{FF2B5EF4-FFF2-40B4-BE49-F238E27FC236}">
                    <a16:creationId xmlns:a16="http://schemas.microsoft.com/office/drawing/2014/main" id="{364B61F8-7934-20DB-5265-51CEC8005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" name="Freeform 226">
                <a:extLst>
                  <a:ext uri="{FF2B5EF4-FFF2-40B4-BE49-F238E27FC236}">
                    <a16:creationId xmlns:a16="http://schemas.microsoft.com/office/drawing/2014/main" id="{8A9966D4-2E9F-0BE6-315E-955D356DF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" name="Freeform 227">
                <a:extLst>
                  <a:ext uri="{FF2B5EF4-FFF2-40B4-BE49-F238E27FC236}">
                    <a16:creationId xmlns:a16="http://schemas.microsoft.com/office/drawing/2014/main" id="{7CB0AB68-9B68-D488-11C8-876150A3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3827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" name="Freeform 228">
                <a:extLst>
                  <a:ext uri="{FF2B5EF4-FFF2-40B4-BE49-F238E27FC236}">
                    <a16:creationId xmlns:a16="http://schemas.microsoft.com/office/drawing/2014/main" id="{C0B715FD-9932-E013-CFB4-2F1668439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3826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" name="Oval 229">
                <a:extLst>
                  <a:ext uri="{FF2B5EF4-FFF2-40B4-BE49-F238E27FC236}">
                    <a16:creationId xmlns:a16="http://schemas.microsoft.com/office/drawing/2014/main" id="{830F903F-BE86-F876-4647-8262EC732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3" y="3739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40" name="Oval 230">
                <a:extLst>
                  <a:ext uri="{FF2B5EF4-FFF2-40B4-BE49-F238E27FC236}">
                    <a16:creationId xmlns:a16="http://schemas.microsoft.com/office/drawing/2014/main" id="{1E5BD587-124F-85E9-7CF9-D1DF2F91D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3739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41" name="Oval 231">
                <a:extLst>
                  <a:ext uri="{FF2B5EF4-FFF2-40B4-BE49-F238E27FC236}">
                    <a16:creationId xmlns:a16="http://schemas.microsoft.com/office/drawing/2014/main" id="{5922828E-10EB-FE91-BD34-4785D9493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1" y="3848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42" name="Oval 232">
                <a:extLst>
                  <a:ext uri="{FF2B5EF4-FFF2-40B4-BE49-F238E27FC236}">
                    <a16:creationId xmlns:a16="http://schemas.microsoft.com/office/drawing/2014/main" id="{CFE7B000-E880-5E09-7ECD-558AA79E0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3848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43" name="Freeform 233">
                <a:extLst>
                  <a:ext uri="{FF2B5EF4-FFF2-40B4-BE49-F238E27FC236}">
                    <a16:creationId xmlns:a16="http://schemas.microsoft.com/office/drawing/2014/main" id="{611F32C8-6A54-AC94-B415-86E242DE6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" name="Freeform 234">
                <a:extLst>
                  <a:ext uri="{FF2B5EF4-FFF2-40B4-BE49-F238E27FC236}">
                    <a16:creationId xmlns:a16="http://schemas.microsoft.com/office/drawing/2014/main" id="{24865BED-96A8-51DF-19F3-91D13CD22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" name="Freeform 235">
                <a:extLst>
                  <a:ext uri="{FF2B5EF4-FFF2-40B4-BE49-F238E27FC236}">
                    <a16:creationId xmlns:a16="http://schemas.microsoft.com/office/drawing/2014/main" id="{6A1A5ABF-C90A-A35F-605C-C67A623B9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3746"/>
                <a:ext cx="76" cy="100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" name="Freeform 236">
                <a:extLst>
                  <a:ext uri="{FF2B5EF4-FFF2-40B4-BE49-F238E27FC236}">
                    <a16:creationId xmlns:a16="http://schemas.microsoft.com/office/drawing/2014/main" id="{D6D58383-8B4D-5DC7-59B0-0E660F2AF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3746"/>
                <a:ext cx="77" cy="100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" name="Freeform 237">
                <a:extLst>
                  <a:ext uri="{FF2B5EF4-FFF2-40B4-BE49-F238E27FC236}">
                    <a16:creationId xmlns:a16="http://schemas.microsoft.com/office/drawing/2014/main" id="{53D8A1FC-F506-3C72-A7CF-F4E80ABAA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3808"/>
                <a:ext cx="169" cy="44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" name="Freeform 238">
                <a:extLst>
                  <a:ext uri="{FF2B5EF4-FFF2-40B4-BE49-F238E27FC236}">
                    <a16:creationId xmlns:a16="http://schemas.microsoft.com/office/drawing/2014/main" id="{DE9AF3D7-7201-833A-9877-9F3CAADA7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3807"/>
                <a:ext cx="169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" name="Oval 239">
                <a:extLst>
                  <a:ext uri="{FF2B5EF4-FFF2-40B4-BE49-F238E27FC236}">
                    <a16:creationId xmlns:a16="http://schemas.microsoft.com/office/drawing/2014/main" id="{B706B1D6-0F1D-5EFC-6854-8F209974E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" y="3790"/>
                <a:ext cx="13" cy="51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50" name="Oval 240">
                <a:extLst>
                  <a:ext uri="{FF2B5EF4-FFF2-40B4-BE49-F238E27FC236}">
                    <a16:creationId xmlns:a16="http://schemas.microsoft.com/office/drawing/2014/main" id="{57AA1724-C6DA-9FBB-6444-25802898A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7" y="3790"/>
                <a:ext cx="13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51" name="Freeform 241">
                <a:extLst>
                  <a:ext uri="{FF2B5EF4-FFF2-40B4-BE49-F238E27FC236}">
                    <a16:creationId xmlns:a16="http://schemas.microsoft.com/office/drawing/2014/main" id="{870FED19-6128-8CFB-D79F-CB1AE2854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3805"/>
                <a:ext cx="28" cy="37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" name="Freeform 242">
                <a:extLst>
                  <a:ext uri="{FF2B5EF4-FFF2-40B4-BE49-F238E27FC236}">
                    <a16:creationId xmlns:a16="http://schemas.microsoft.com/office/drawing/2014/main" id="{76A679D9-90FC-3E88-085C-4F9BDF501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3805"/>
                <a:ext cx="28" cy="37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" name="Freeform 243">
                <a:extLst>
                  <a:ext uri="{FF2B5EF4-FFF2-40B4-BE49-F238E27FC236}">
                    <a16:creationId xmlns:a16="http://schemas.microsoft.com/office/drawing/2014/main" id="{07F240E9-EBE5-4969-3902-A3B4CCF16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815"/>
                <a:ext cx="54" cy="32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" name="Freeform 244">
                <a:extLst>
                  <a:ext uri="{FF2B5EF4-FFF2-40B4-BE49-F238E27FC236}">
                    <a16:creationId xmlns:a16="http://schemas.microsoft.com/office/drawing/2014/main" id="{0DE592F0-AE7C-F021-A374-3FCAF0267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815"/>
                <a:ext cx="53" cy="31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" name="Freeform 245">
                <a:extLst>
                  <a:ext uri="{FF2B5EF4-FFF2-40B4-BE49-F238E27FC236}">
                    <a16:creationId xmlns:a16="http://schemas.microsoft.com/office/drawing/2014/main" id="{33AB63BF-ECCF-4495-F7D9-728B15489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3834"/>
                <a:ext cx="49" cy="17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" name="Freeform 246">
                <a:extLst>
                  <a:ext uri="{FF2B5EF4-FFF2-40B4-BE49-F238E27FC236}">
                    <a16:creationId xmlns:a16="http://schemas.microsoft.com/office/drawing/2014/main" id="{BA00D158-231E-B2EA-348C-12866CDD4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3833"/>
                <a:ext cx="48" cy="17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" name="Oval 247">
                <a:extLst>
                  <a:ext uri="{FF2B5EF4-FFF2-40B4-BE49-F238E27FC236}">
                    <a16:creationId xmlns:a16="http://schemas.microsoft.com/office/drawing/2014/main" id="{20C0AE52-EAE9-99E7-07DE-6A2DA5FD9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9" y="3854"/>
                <a:ext cx="63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58" name="Oval 248">
                <a:extLst>
                  <a:ext uri="{FF2B5EF4-FFF2-40B4-BE49-F238E27FC236}">
                    <a16:creationId xmlns:a16="http://schemas.microsoft.com/office/drawing/2014/main" id="{EFECD591-8A93-795E-8D2E-59B3DB4D0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1" y="3853"/>
                <a:ext cx="63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59" name="Oval 249">
                <a:extLst>
                  <a:ext uri="{FF2B5EF4-FFF2-40B4-BE49-F238E27FC236}">
                    <a16:creationId xmlns:a16="http://schemas.microsoft.com/office/drawing/2014/main" id="{79E2EF9D-39A8-AF89-1DBF-1936ADE22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3834"/>
                <a:ext cx="75" cy="4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60" name="Oval 250">
                <a:extLst>
                  <a:ext uri="{FF2B5EF4-FFF2-40B4-BE49-F238E27FC236}">
                    <a16:creationId xmlns:a16="http://schemas.microsoft.com/office/drawing/2014/main" id="{80A8BD8B-FA7A-D711-7359-D60A466E3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838"/>
                <a:ext cx="60" cy="37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61" name="Oval 251">
                <a:extLst>
                  <a:ext uri="{FF2B5EF4-FFF2-40B4-BE49-F238E27FC236}">
                    <a16:creationId xmlns:a16="http://schemas.microsoft.com/office/drawing/2014/main" id="{89E2530D-121D-AEAE-3DD0-3747E0F38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5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62" name="Oval 252">
                <a:extLst>
                  <a:ext uri="{FF2B5EF4-FFF2-40B4-BE49-F238E27FC236}">
                    <a16:creationId xmlns:a16="http://schemas.microsoft.com/office/drawing/2014/main" id="{A6CB86C0-C107-CBC8-DFDC-F457E2BC2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9" y="3874"/>
                <a:ext cx="5" cy="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63" name="Oval 253">
                <a:extLst>
                  <a:ext uri="{FF2B5EF4-FFF2-40B4-BE49-F238E27FC236}">
                    <a16:creationId xmlns:a16="http://schemas.microsoft.com/office/drawing/2014/main" id="{493B4460-2E76-6512-B29B-BBA5BF6FE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9" y="3870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64" name="Oval 254">
                <a:extLst>
                  <a:ext uri="{FF2B5EF4-FFF2-40B4-BE49-F238E27FC236}">
                    <a16:creationId xmlns:a16="http://schemas.microsoft.com/office/drawing/2014/main" id="{D2C32E17-6F27-627A-A59D-50BB355D5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3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65" name="Oval 255">
                <a:extLst>
                  <a:ext uri="{FF2B5EF4-FFF2-40B4-BE49-F238E27FC236}">
                    <a16:creationId xmlns:a16="http://schemas.microsoft.com/office/drawing/2014/main" id="{5494404D-E31F-ABF8-75FC-FC2369489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" y="386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66" name="Oval 256">
                <a:extLst>
                  <a:ext uri="{FF2B5EF4-FFF2-40B4-BE49-F238E27FC236}">
                    <a16:creationId xmlns:a16="http://schemas.microsoft.com/office/drawing/2014/main" id="{69C81526-BDBE-9F6B-263C-5D11DDA3F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387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67" name="Oval 257">
                <a:extLst>
                  <a:ext uri="{FF2B5EF4-FFF2-40B4-BE49-F238E27FC236}">
                    <a16:creationId xmlns:a16="http://schemas.microsoft.com/office/drawing/2014/main" id="{9673D972-14A0-DE1B-30D2-F36B5857B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1" y="38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68" name="Oval 258">
                <a:extLst>
                  <a:ext uri="{FF2B5EF4-FFF2-40B4-BE49-F238E27FC236}">
                    <a16:creationId xmlns:a16="http://schemas.microsoft.com/office/drawing/2014/main" id="{BAE620F8-6012-E38E-742C-9332DC692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7" y="3865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69" name="Oval 259">
                <a:extLst>
                  <a:ext uri="{FF2B5EF4-FFF2-40B4-BE49-F238E27FC236}">
                    <a16:creationId xmlns:a16="http://schemas.microsoft.com/office/drawing/2014/main" id="{2566F78B-1D8D-43BB-D580-CB8139980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" y="3864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70" name="Oval 260">
                <a:extLst>
                  <a:ext uri="{FF2B5EF4-FFF2-40B4-BE49-F238E27FC236}">
                    <a16:creationId xmlns:a16="http://schemas.microsoft.com/office/drawing/2014/main" id="{50276297-6E03-28E7-F9BF-D59EA69BE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860"/>
                <a:ext cx="5" cy="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71" name="Oval 261">
                <a:extLst>
                  <a:ext uri="{FF2B5EF4-FFF2-40B4-BE49-F238E27FC236}">
                    <a16:creationId xmlns:a16="http://schemas.microsoft.com/office/drawing/2014/main" id="{E9B5383D-FCEC-20BE-FE8E-8B71BBE2F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0" y="3861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72" name="Oval 262">
                <a:extLst>
                  <a:ext uri="{FF2B5EF4-FFF2-40B4-BE49-F238E27FC236}">
                    <a16:creationId xmlns:a16="http://schemas.microsoft.com/office/drawing/2014/main" id="{8688AE6B-8C36-98FF-7EA4-69F97E16F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" y="3867"/>
                <a:ext cx="1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73" name="Oval 263">
                <a:extLst>
                  <a:ext uri="{FF2B5EF4-FFF2-40B4-BE49-F238E27FC236}">
                    <a16:creationId xmlns:a16="http://schemas.microsoft.com/office/drawing/2014/main" id="{6D7B350A-F81C-6044-8747-4E06A4C81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4" y="3858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74" name="Oval 264">
                <a:extLst>
                  <a:ext uri="{FF2B5EF4-FFF2-40B4-BE49-F238E27FC236}">
                    <a16:creationId xmlns:a16="http://schemas.microsoft.com/office/drawing/2014/main" id="{E895D427-291D-C222-D1B3-EFA2FDFD5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4" y="3854"/>
                <a:ext cx="3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75" name="Oval 265">
                <a:extLst>
                  <a:ext uri="{FF2B5EF4-FFF2-40B4-BE49-F238E27FC236}">
                    <a16:creationId xmlns:a16="http://schemas.microsoft.com/office/drawing/2014/main" id="{F293AD44-A1CA-11FB-BD06-461FE9A3A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38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76" name="Oval 266">
                <a:extLst>
                  <a:ext uri="{FF2B5EF4-FFF2-40B4-BE49-F238E27FC236}">
                    <a16:creationId xmlns:a16="http://schemas.microsoft.com/office/drawing/2014/main" id="{08499661-9C4C-A428-6923-595141216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3856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77" name="Oval 267">
                <a:extLst>
                  <a:ext uri="{FF2B5EF4-FFF2-40B4-BE49-F238E27FC236}">
                    <a16:creationId xmlns:a16="http://schemas.microsoft.com/office/drawing/2014/main" id="{829E1DD3-949F-B745-ADA5-BBDA9A6F9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7" y="3851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78" name="Freeform 268">
                <a:extLst>
                  <a:ext uri="{FF2B5EF4-FFF2-40B4-BE49-F238E27FC236}">
                    <a16:creationId xmlns:a16="http://schemas.microsoft.com/office/drawing/2014/main" id="{FF91428D-5BB1-7378-A375-F98CB4B82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4179"/>
                <a:ext cx="215" cy="110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9" name="Freeform 269">
                <a:extLst>
                  <a:ext uri="{FF2B5EF4-FFF2-40B4-BE49-F238E27FC236}">
                    <a16:creationId xmlns:a16="http://schemas.microsoft.com/office/drawing/2014/main" id="{897C8965-C4D4-1132-D14D-823C2DA56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4186"/>
                <a:ext cx="179" cy="102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0" name="Freeform 270">
                <a:extLst>
                  <a:ext uri="{FF2B5EF4-FFF2-40B4-BE49-F238E27FC236}">
                    <a16:creationId xmlns:a16="http://schemas.microsoft.com/office/drawing/2014/main" id="{B7E28844-7B9E-5432-8465-45DD02E09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994"/>
                <a:ext cx="113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1" name="Freeform 271">
                <a:extLst>
                  <a:ext uri="{FF2B5EF4-FFF2-40B4-BE49-F238E27FC236}">
                    <a16:creationId xmlns:a16="http://schemas.microsoft.com/office/drawing/2014/main" id="{57ABE17F-8EBA-7E9F-C834-BBDF5F04B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4032"/>
                <a:ext cx="135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2" name="Freeform 272">
                <a:extLst>
                  <a:ext uri="{FF2B5EF4-FFF2-40B4-BE49-F238E27FC236}">
                    <a16:creationId xmlns:a16="http://schemas.microsoft.com/office/drawing/2014/main" id="{1A3C731B-CB04-EC5A-5477-9A01E22F6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4141"/>
                <a:ext cx="219" cy="80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3" name="Freeform 273">
                <a:extLst>
                  <a:ext uri="{FF2B5EF4-FFF2-40B4-BE49-F238E27FC236}">
                    <a16:creationId xmlns:a16="http://schemas.microsoft.com/office/drawing/2014/main" id="{04BD4A01-F40D-563F-71EC-6B259F391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" y="4141"/>
                <a:ext cx="230" cy="77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4" name="Freeform 274">
                <a:extLst>
                  <a:ext uri="{FF2B5EF4-FFF2-40B4-BE49-F238E27FC236}">
                    <a16:creationId xmlns:a16="http://schemas.microsoft.com/office/drawing/2014/main" id="{B9954191-FCFE-6598-F793-CDC77E86E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4086"/>
                <a:ext cx="161" cy="79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8" name="Group 275">
              <a:extLst>
                <a:ext uri="{FF2B5EF4-FFF2-40B4-BE49-F238E27FC236}">
                  <a16:creationId xmlns:a16="http://schemas.microsoft.com/office/drawing/2014/main" id="{58A8496F-7789-7381-C75E-9BB379D4E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6" y="3198"/>
              <a:ext cx="1242" cy="1111"/>
              <a:chOff x="4506" y="3198"/>
              <a:chExt cx="1242" cy="1111"/>
            </a:xfrm>
          </p:grpSpPr>
          <p:sp>
            <p:nvSpPr>
              <p:cNvPr id="13423" name="Freeform 276">
                <a:extLst>
                  <a:ext uri="{FF2B5EF4-FFF2-40B4-BE49-F238E27FC236}">
                    <a16:creationId xmlns:a16="http://schemas.microsoft.com/office/drawing/2014/main" id="{231A2977-0A0B-EC99-A938-33F0D5CE8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7" y="3669"/>
                <a:ext cx="271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277">
                <a:extLst>
                  <a:ext uri="{FF2B5EF4-FFF2-40B4-BE49-F238E27FC236}">
                    <a16:creationId xmlns:a16="http://schemas.microsoft.com/office/drawing/2014/main" id="{63AEEEB0-7A1B-CEEA-6255-896364635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405"/>
                <a:ext cx="132" cy="904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278">
                <a:extLst>
                  <a:ext uri="{FF2B5EF4-FFF2-40B4-BE49-F238E27FC236}">
                    <a16:creationId xmlns:a16="http://schemas.microsoft.com/office/drawing/2014/main" id="{4485B6FD-CAFF-0B5E-882D-9E2981E95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3471"/>
                <a:ext cx="437" cy="838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279">
                <a:extLst>
                  <a:ext uri="{FF2B5EF4-FFF2-40B4-BE49-F238E27FC236}">
                    <a16:creationId xmlns:a16="http://schemas.microsoft.com/office/drawing/2014/main" id="{B3ED5D81-40EE-5324-4094-C0AC9F00E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6" y="3286"/>
                <a:ext cx="180" cy="135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280">
                <a:extLst>
                  <a:ext uri="{FF2B5EF4-FFF2-40B4-BE49-F238E27FC236}">
                    <a16:creationId xmlns:a16="http://schemas.microsoft.com/office/drawing/2014/main" id="{08A6C929-23C1-229A-86E8-499A12273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" y="3294"/>
                <a:ext cx="150" cy="124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281">
                <a:extLst>
                  <a:ext uri="{FF2B5EF4-FFF2-40B4-BE49-F238E27FC236}">
                    <a16:creationId xmlns:a16="http://schemas.microsoft.com/office/drawing/2014/main" id="{5826C730-4D1B-E2C3-DAD8-25CD27301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210"/>
                <a:ext cx="143" cy="173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282">
                <a:extLst>
                  <a:ext uri="{FF2B5EF4-FFF2-40B4-BE49-F238E27FC236}">
                    <a16:creationId xmlns:a16="http://schemas.microsoft.com/office/drawing/2014/main" id="{5612B340-6EB1-4F0D-6172-6508B4774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" y="3245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283">
                <a:extLst>
                  <a:ext uri="{FF2B5EF4-FFF2-40B4-BE49-F238E27FC236}">
                    <a16:creationId xmlns:a16="http://schemas.microsoft.com/office/drawing/2014/main" id="{54C939C3-D161-1686-39D1-115A9BE92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4" y="3394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284">
                <a:extLst>
                  <a:ext uri="{FF2B5EF4-FFF2-40B4-BE49-F238E27FC236}">
                    <a16:creationId xmlns:a16="http://schemas.microsoft.com/office/drawing/2014/main" id="{BD1C8AAF-E7E1-7AD3-DED8-7295246E0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3402"/>
                <a:ext cx="117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285">
                <a:extLst>
                  <a:ext uri="{FF2B5EF4-FFF2-40B4-BE49-F238E27FC236}">
                    <a16:creationId xmlns:a16="http://schemas.microsoft.com/office/drawing/2014/main" id="{67873D50-1193-BC87-62E3-45FBAE84F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3373"/>
                <a:ext cx="201" cy="128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" name="Freeform 286">
                <a:extLst>
                  <a:ext uri="{FF2B5EF4-FFF2-40B4-BE49-F238E27FC236}">
                    <a16:creationId xmlns:a16="http://schemas.microsoft.com/office/drawing/2014/main" id="{F46F0E0A-25E2-F5A2-96C9-D5134026B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" y="3376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" name="Freeform 287">
                <a:extLst>
                  <a:ext uri="{FF2B5EF4-FFF2-40B4-BE49-F238E27FC236}">
                    <a16:creationId xmlns:a16="http://schemas.microsoft.com/office/drawing/2014/main" id="{8AF19273-6C19-85A3-91F1-A3047A2B0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3310"/>
                <a:ext cx="186" cy="129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" name="Freeform 288">
                <a:extLst>
                  <a:ext uri="{FF2B5EF4-FFF2-40B4-BE49-F238E27FC236}">
                    <a16:creationId xmlns:a16="http://schemas.microsoft.com/office/drawing/2014/main" id="{900BC23F-D06C-D750-6692-C8F0400C2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" y="3336"/>
                <a:ext cx="164" cy="100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" name="Freeform 289">
                <a:extLst>
                  <a:ext uri="{FF2B5EF4-FFF2-40B4-BE49-F238E27FC236}">
                    <a16:creationId xmlns:a16="http://schemas.microsoft.com/office/drawing/2014/main" id="{457784E5-4B8C-456D-B5C2-BD2F6751B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9" y="3198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" name="Freeform 290">
                <a:extLst>
                  <a:ext uri="{FF2B5EF4-FFF2-40B4-BE49-F238E27FC236}">
                    <a16:creationId xmlns:a16="http://schemas.microsoft.com/office/drawing/2014/main" id="{0F0FF616-CB5D-8202-8A96-5DC64258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3238"/>
                <a:ext cx="99" cy="138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" name="Freeform 291">
                <a:extLst>
                  <a:ext uri="{FF2B5EF4-FFF2-40B4-BE49-F238E27FC236}">
                    <a16:creationId xmlns:a16="http://schemas.microsoft.com/office/drawing/2014/main" id="{9EB26C58-8B06-CE4B-EB3F-47CE80B6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" y="3342"/>
                <a:ext cx="114" cy="88"/>
              </a:xfrm>
              <a:custGeom>
                <a:avLst/>
                <a:gdLst>
                  <a:gd name="T0" fmla="*/ 10 w 273"/>
                  <a:gd name="T1" fmla="*/ 16 h 209"/>
                  <a:gd name="T2" fmla="*/ 20 w 273"/>
                  <a:gd name="T3" fmla="*/ 8 h 209"/>
                  <a:gd name="T4" fmla="*/ 10 w 273"/>
                  <a:gd name="T5" fmla="*/ 0 h 209"/>
                  <a:gd name="T6" fmla="*/ 0 w 273"/>
                  <a:gd name="T7" fmla="*/ 6 h 209"/>
                  <a:gd name="T8" fmla="*/ 10 w 273"/>
                  <a:gd name="T9" fmla="*/ 8 h 209"/>
                  <a:gd name="T10" fmla="*/ 10 w 273"/>
                  <a:gd name="T11" fmla="*/ 16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" name="Freeform 292">
                <a:extLst>
                  <a:ext uri="{FF2B5EF4-FFF2-40B4-BE49-F238E27FC236}">
                    <a16:creationId xmlns:a16="http://schemas.microsoft.com/office/drawing/2014/main" id="{9BA84F7D-717C-4382-2B72-1B7DDD800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7" y="3318"/>
                <a:ext cx="154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" name="Freeform 293">
                <a:extLst>
                  <a:ext uri="{FF2B5EF4-FFF2-40B4-BE49-F238E27FC236}">
                    <a16:creationId xmlns:a16="http://schemas.microsoft.com/office/drawing/2014/main" id="{9E0C2A11-894D-7DF8-9C18-77DB312A4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9" y="3379"/>
                <a:ext cx="44" cy="16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" name="Freeform 294">
                <a:extLst>
                  <a:ext uri="{FF2B5EF4-FFF2-40B4-BE49-F238E27FC236}">
                    <a16:creationId xmlns:a16="http://schemas.microsoft.com/office/drawing/2014/main" id="{BD941E9D-DA9A-862E-617F-EDB61C0BD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8" y="3410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" name="Freeform 295">
                <a:extLst>
                  <a:ext uri="{FF2B5EF4-FFF2-40B4-BE49-F238E27FC236}">
                    <a16:creationId xmlns:a16="http://schemas.microsoft.com/office/drawing/2014/main" id="{6F5316BD-42A3-6D8E-C510-A1B8F8B6E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" y="3418"/>
                <a:ext cx="21" cy="39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" name="Freeform 296">
                <a:extLst>
                  <a:ext uri="{FF2B5EF4-FFF2-40B4-BE49-F238E27FC236}">
                    <a16:creationId xmlns:a16="http://schemas.microsoft.com/office/drawing/2014/main" id="{8ADD357F-CEF9-B3AF-2E3E-28C6A4C46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" y="3367"/>
                <a:ext cx="38" cy="17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" name="Freeform 297">
                <a:extLst>
                  <a:ext uri="{FF2B5EF4-FFF2-40B4-BE49-F238E27FC236}">
                    <a16:creationId xmlns:a16="http://schemas.microsoft.com/office/drawing/2014/main" id="{A073ACED-EF87-1749-7614-B39869C28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7" y="3344"/>
                <a:ext cx="15" cy="26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" name="Freeform 298">
                <a:extLst>
                  <a:ext uri="{FF2B5EF4-FFF2-40B4-BE49-F238E27FC236}">
                    <a16:creationId xmlns:a16="http://schemas.microsoft.com/office/drawing/2014/main" id="{DDC191CD-1064-BC74-465B-33C31FF91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0" y="3422"/>
                <a:ext cx="7" cy="49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" name="Freeform 299">
                <a:extLst>
                  <a:ext uri="{FF2B5EF4-FFF2-40B4-BE49-F238E27FC236}">
                    <a16:creationId xmlns:a16="http://schemas.microsoft.com/office/drawing/2014/main" id="{43F81A56-F130-AD6C-017F-47EFC23E4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3" y="3417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" name="Freeform 300">
                <a:extLst>
                  <a:ext uri="{FF2B5EF4-FFF2-40B4-BE49-F238E27FC236}">
                    <a16:creationId xmlns:a16="http://schemas.microsoft.com/office/drawing/2014/main" id="{0277AEBF-ED23-E577-1086-A1FC4CD74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3412"/>
                <a:ext cx="35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" name="Freeform 301">
                <a:extLst>
                  <a:ext uri="{FF2B5EF4-FFF2-40B4-BE49-F238E27FC236}">
                    <a16:creationId xmlns:a16="http://schemas.microsoft.com/office/drawing/2014/main" id="{305A35E6-3C3F-3C38-00BD-E3DE6224C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3358"/>
                <a:ext cx="9" cy="20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" name="Freeform 302">
                <a:extLst>
                  <a:ext uri="{FF2B5EF4-FFF2-40B4-BE49-F238E27FC236}">
                    <a16:creationId xmlns:a16="http://schemas.microsoft.com/office/drawing/2014/main" id="{AB955D47-AB73-FFE4-3D1A-B9D000925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" y="3346"/>
                <a:ext cx="4" cy="27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" name="Freeform 303">
                <a:extLst>
                  <a:ext uri="{FF2B5EF4-FFF2-40B4-BE49-F238E27FC236}">
                    <a16:creationId xmlns:a16="http://schemas.microsoft.com/office/drawing/2014/main" id="{DC917B4E-51CD-B2CC-0965-5820552E7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381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" name="Freeform 304">
                <a:extLst>
                  <a:ext uri="{FF2B5EF4-FFF2-40B4-BE49-F238E27FC236}">
                    <a16:creationId xmlns:a16="http://schemas.microsoft.com/office/drawing/2014/main" id="{FCD90361-40B7-9009-4089-2C67705CA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8" y="3376"/>
                <a:ext cx="57" cy="44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" name="Freeform 305">
                <a:extLst>
                  <a:ext uri="{FF2B5EF4-FFF2-40B4-BE49-F238E27FC236}">
                    <a16:creationId xmlns:a16="http://schemas.microsoft.com/office/drawing/2014/main" id="{CE2D9F5B-8705-7839-AEC3-A01B0F132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9" y="3405"/>
                <a:ext cx="26" cy="24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" name="Freeform 306">
                <a:extLst>
                  <a:ext uri="{FF2B5EF4-FFF2-40B4-BE49-F238E27FC236}">
                    <a16:creationId xmlns:a16="http://schemas.microsoft.com/office/drawing/2014/main" id="{616926D8-0B68-AB91-210B-83AA5956A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" y="3405"/>
                <a:ext cx="15" cy="36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" name="Freeform 307">
                <a:extLst>
                  <a:ext uri="{FF2B5EF4-FFF2-40B4-BE49-F238E27FC236}">
                    <a16:creationId xmlns:a16="http://schemas.microsoft.com/office/drawing/2014/main" id="{FBA1F76D-6ABA-8DBC-1723-9EB008D72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405"/>
                <a:ext cx="9" cy="29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" name="Oval 308">
                <a:extLst>
                  <a:ext uri="{FF2B5EF4-FFF2-40B4-BE49-F238E27FC236}">
                    <a16:creationId xmlns:a16="http://schemas.microsoft.com/office/drawing/2014/main" id="{54F7F83D-3C57-357D-32FA-072D83A07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3425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56" name="Oval 309">
                <a:extLst>
                  <a:ext uri="{FF2B5EF4-FFF2-40B4-BE49-F238E27FC236}">
                    <a16:creationId xmlns:a16="http://schemas.microsoft.com/office/drawing/2014/main" id="{68456C48-A52A-157A-5646-BCCFA00A6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3440"/>
                <a:ext cx="9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57" name="Oval 310">
                <a:extLst>
                  <a:ext uri="{FF2B5EF4-FFF2-40B4-BE49-F238E27FC236}">
                    <a16:creationId xmlns:a16="http://schemas.microsoft.com/office/drawing/2014/main" id="{1D3D0755-00C9-42C8-E133-D8AD3C866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343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58" name="Freeform 311">
                <a:extLst>
                  <a:ext uri="{FF2B5EF4-FFF2-40B4-BE49-F238E27FC236}">
                    <a16:creationId xmlns:a16="http://schemas.microsoft.com/office/drawing/2014/main" id="{F730D1D2-10F7-D06A-D652-AD69B8048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740"/>
                <a:ext cx="320" cy="569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" name="Freeform 312">
                <a:extLst>
                  <a:ext uri="{FF2B5EF4-FFF2-40B4-BE49-F238E27FC236}">
                    <a16:creationId xmlns:a16="http://schemas.microsoft.com/office/drawing/2014/main" id="{5ECA002B-B26B-172E-D037-69503605A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" y="3526"/>
                <a:ext cx="118" cy="783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" name="Freeform 313">
                <a:extLst>
                  <a:ext uri="{FF2B5EF4-FFF2-40B4-BE49-F238E27FC236}">
                    <a16:creationId xmlns:a16="http://schemas.microsoft.com/office/drawing/2014/main" id="{23E76190-F3CC-9523-28E7-A87900EE0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3619"/>
                <a:ext cx="389" cy="690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" name="Freeform 314">
                <a:extLst>
                  <a:ext uri="{FF2B5EF4-FFF2-40B4-BE49-F238E27FC236}">
                    <a16:creationId xmlns:a16="http://schemas.microsoft.com/office/drawing/2014/main" id="{BACE5A2C-D395-2110-406A-9A840295F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" y="3448"/>
                <a:ext cx="179" cy="135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" name="Freeform 315">
                <a:extLst>
                  <a:ext uri="{FF2B5EF4-FFF2-40B4-BE49-F238E27FC236}">
                    <a16:creationId xmlns:a16="http://schemas.microsoft.com/office/drawing/2014/main" id="{6438746C-D845-7E2A-FA47-CBF17400C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" y="3456"/>
                <a:ext cx="150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" name="Freeform 316">
                <a:extLst>
                  <a:ext uri="{FF2B5EF4-FFF2-40B4-BE49-F238E27FC236}">
                    <a16:creationId xmlns:a16="http://schemas.microsoft.com/office/drawing/2014/main" id="{0FA2AA21-04E9-B3E9-F7C8-ED2C9E049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" y="3372"/>
                <a:ext cx="144" cy="173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" name="Freeform 317">
                <a:extLst>
                  <a:ext uri="{FF2B5EF4-FFF2-40B4-BE49-F238E27FC236}">
                    <a16:creationId xmlns:a16="http://schemas.microsoft.com/office/drawing/2014/main" id="{C55050DB-8F73-3EC7-308A-76BDD347B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3407"/>
                <a:ext cx="109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" name="Freeform 318">
                <a:extLst>
                  <a:ext uri="{FF2B5EF4-FFF2-40B4-BE49-F238E27FC236}">
                    <a16:creationId xmlns:a16="http://schemas.microsoft.com/office/drawing/2014/main" id="{F2076901-A940-BAF5-4427-4B37DD30C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3556"/>
                <a:ext cx="142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" name="Freeform 319">
                <a:extLst>
                  <a:ext uri="{FF2B5EF4-FFF2-40B4-BE49-F238E27FC236}">
                    <a16:creationId xmlns:a16="http://schemas.microsoft.com/office/drawing/2014/main" id="{916960E1-2D15-D7FD-4789-F605267FC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" y="3563"/>
                <a:ext cx="118" cy="172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" name="Freeform 320">
                <a:extLst>
                  <a:ext uri="{FF2B5EF4-FFF2-40B4-BE49-F238E27FC236}">
                    <a16:creationId xmlns:a16="http://schemas.microsoft.com/office/drawing/2014/main" id="{3228E563-EF4D-34EF-BE2B-4D7AD2F43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" y="3534"/>
                <a:ext cx="201" cy="129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" name="Freeform 321">
                <a:extLst>
                  <a:ext uri="{FF2B5EF4-FFF2-40B4-BE49-F238E27FC236}">
                    <a16:creationId xmlns:a16="http://schemas.microsoft.com/office/drawing/2014/main" id="{7E3889F3-0848-C130-862B-4ECBEF958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" y="3537"/>
                <a:ext cx="163" cy="109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" name="Freeform 322">
                <a:extLst>
                  <a:ext uri="{FF2B5EF4-FFF2-40B4-BE49-F238E27FC236}">
                    <a16:creationId xmlns:a16="http://schemas.microsoft.com/office/drawing/2014/main" id="{E2D5D39A-6E64-A156-EA02-D5CE4E751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" y="3471"/>
                <a:ext cx="186" cy="129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" name="Freeform 323">
                <a:extLst>
                  <a:ext uri="{FF2B5EF4-FFF2-40B4-BE49-F238E27FC236}">
                    <a16:creationId xmlns:a16="http://schemas.microsoft.com/office/drawing/2014/main" id="{81D445A6-EBC0-F003-3C79-94DE23FED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" y="3497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" name="Freeform 324">
                <a:extLst>
                  <a:ext uri="{FF2B5EF4-FFF2-40B4-BE49-F238E27FC236}">
                    <a16:creationId xmlns:a16="http://schemas.microsoft.com/office/drawing/2014/main" id="{DF740407-6BF3-83FD-EDB7-C3765C531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3360"/>
                <a:ext cx="151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" name="Freeform 325">
                <a:extLst>
                  <a:ext uri="{FF2B5EF4-FFF2-40B4-BE49-F238E27FC236}">
                    <a16:creationId xmlns:a16="http://schemas.microsoft.com/office/drawing/2014/main" id="{BF5E8DA6-ADD8-3DCF-89C0-25B07780E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" y="3400"/>
                <a:ext cx="98" cy="137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" name="Freeform 326">
                <a:extLst>
                  <a:ext uri="{FF2B5EF4-FFF2-40B4-BE49-F238E27FC236}">
                    <a16:creationId xmlns:a16="http://schemas.microsoft.com/office/drawing/2014/main" id="{D7A02EE5-9215-3D43-811B-F54696CAB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" y="3504"/>
                <a:ext cx="114" cy="88"/>
              </a:xfrm>
              <a:custGeom>
                <a:avLst/>
                <a:gdLst>
                  <a:gd name="T0" fmla="*/ 20 w 272"/>
                  <a:gd name="T1" fmla="*/ 6 h 209"/>
                  <a:gd name="T2" fmla="*/ 10 w 272"/>
                  <a:gd name="T3" fmla="*/ 0 h 209"/>
                  <a:gd name="T4" fmla="*/ 0 w 272"/>
                  <a:gd name="T5" fmla="*/ 8 h 209"/>
                  <a:gd name="T6" fmla="*/ 10 w 272"/>
                  <a:gd name="T7" fmla="*/ 16 h 209"/>
                  <a:gd name="T8" fmla="*/ 10 w 272"/>
                  <a:gd name="T9" fmla="*/ 16 h 209"/>
                  <a:gd name="T10" fmla="*/ 10 w 272"/>
                  <a:gd name="T11" fmla="*/ 8 h 209"/>
                  <a:gd name="T12" fmla="*/ 20 w 272"/>
                  <a:gd name="T13" fmla="*/ 6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" name="Freeform 327">
                <a:extLst>
                  <a:ext uri="{FF2B5EF4-FFF2-40B4-BE49-F238E27FC236}">
                    <a16:creationId xmlns:a16="http://schemas.microsoft.com/office/drawing/2014/main" id="{00613969-4C36-4F67-0646-B7E62B896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3480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" name="Freeform 328">
                <a:extLst>
                  <a:ext uri="{FF2B5EF4-FFF2-40B4-BE49-F238E27FC236}">
                    <a16:creationId xmlns:a16="http://schemas.microsoft.com/office/drawing/2014/main" id="{DCA4C1FF-390A-52FD-6DE5-C06053A46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" y="3540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" name="Freeform 329">
                <a:extLst>
                  <a:ext uri="{FF2B5EF4-FFF2-40B4-BE49-F238E27FC236}">
                    <a16:creationId xmlns:a16="http://schemas.microsoft.com/office/drawing/2014/main" id="{F7493DC9-7AF5-2C7A-8D4E-8B77AF38F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" y="3572"/>
                <a:ext cx="38" cy="27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" name="Freeform 330">
                <a:extLst>
                  <a:ext uri="{FF2B5EF4-FFF2-40B4-BE49-F238E27FC236}">
                    <a16:creationId xmlns:a16="http://schemas.microsoft.com/office/drawing/2014/main" id="{47DE25F4-2EF9-7A3F-6999-F8280A8BC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" y="3579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" name="Freeform 331">
                <a:extLst>
                  <a:ext uri="{FF2B5EF4-FFF2-40B4-BE49-F238E27FC236}">
                    <a16:creationId xmlns:a16="http://schemas.microsoft.com/office/drawing/2014/main" id="{DE723FB3-5DE4-D47D-2401-AAA2FC2B1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" y="3528"/>
                <a:ext cx="39" cy="17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" name="Freeform 332">
                <a:extLst>
                  <a:ext uri="{FF2B5EF4-FFF2-40B4-BE49-F238E27FC236}">
                    <a16:creationId xmlns:a16="http://schemas.microsoft.com/office/drawing/2014/main" id="{30F1B5B5-15D4-B83F-ECD0-54BE078F4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" y="3506"/>
                <a:ext cx="15" cy="26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" name="Freeform 333">
                <a:extLst>
                  <a:ext uri="{FF2B5EF4-FFF2-40B4-BE49-F238E27FC236}">
                    <a16:creationId xmlns:a16="http://schemas.microsoft.com/office/drawing/2014/main" id="{123176A7-6972-5D7B-6B0A-33FBDFF5A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" y="3584"/>
                <a:ext cx="7" cy="49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" name="Freeform 334">
                <a:extLst>
                  <a:ext uri="{FF2B5EF4-FFF2-40B4-BE49-F238E27FC236}">
                    <a16:creationId xmlns:a16="http://schemas.microsoft.com/office/drawing/2014/main" id="{682E75F7-9532-F314-8CA0-5105F6319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" y="3579"/>
                <a:ext cx="16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" name="Freeform 335">
                <a:extLst>
                  <a:ext uri="{FF2B5EF4-FFF2-40B4-BE49-F238E27FC236}">
                    <a16:creationId xmlns:a16="http://schemas.microsoft.com/office/drawing/2014/main" id="{B01F3C74-714E-0CB9-5389-D7074A3AA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3" y="3573"/>
                <a:ext cx="36" cy="21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" name="Freeform 336">
                <a:extLst>
                  <a:ext uri="{FF2B5EF4-FFF2-40B4-BE49-F238E27FC236}">
                    <a16:creationId xmlns:a16="http://schemas.microsoft.com/office/drawing/2014/main" id="{2E62D699-30C1-A0A9-D104-926DF312E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3519"/>
                <a:ext cx="9" cy="21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" name="Freeform 337">
                <a:extLst>
                  <a:ext uri="{FF2B5EF4-FFF2-40B4-BE49-F238E27FC236}">
                    <a16:creationId xmlns:a16="http://schemas.microsoft.com/office/drawing/2014/main" id="{5B8FDAB1-C67B-05A7-B6FE-0B2AA35F8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" y="3508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" name="Freeform 338">
                <a:extLst>
                  <a:ext uri="{FF2B5EF4-FFF2-40B4-BE49-F238E27FC236}">
                    <a16:creationId xmlns:a16="http://schemas.microsoft.com/office/drawing/2014/main" id="{3008C963-C0DD-D973-22DC-6AC68A6BA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3" y="3542"/>
                <a:ext cx="24" cy="7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" name="Freeform 339">
                <a:extLst>
                  <a:ext uri="{FF2B5EF4-FFF2-40B4-BE49-F238E27FC236}">
                    <a16:creationId xmlns:a16="http://schemas.microsoft.com/office/drawing/2014/main" id="{BB1BB514-F9A1-4951-7BFE-D11ED2572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3537"/>
                <a:ext cx="56" cy="44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" name="Freeform 340">
                <a:extLst>
                  <a:ext uri="{FF2B5EF4-FFF2-40B4-BE49-F238E27FC236}">
                    <a16:creationId xmlns:a16="http://schemas.microsoft.com/office/drawing/2014/main" id="{F4544E2E-B04C-A01D-C3B8-7F14D18CE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3" y="3566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" name="Freeform 341">
                <a:extLst>
                  <a:ext uri="{FF2B5EF4-FFF2-40B4-BE49-F238E27FC236}">
                    <a16:creationId xmlns:a16="http://schemas.microsoft.com/office/drawing/2014/main" id="{4B43EA79-8B59-1BE1-64D9-63D441C38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6" y="3566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" name="Freeform 342">
                <a:extLst>
                  <a:ext uri="{FF2B5EF4-FFF2-40B4-BE49-F238E27FC236}">
                    <a16:creationId xmlns:a16="http://schemas.microsoft.com/office/drawing/2014/main" id="{578745C5-83B2-F5D2-65F6-A3F01119E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1" y="3567"/>
                <a:ext cx="8" cy="28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" name="Oval 343">
                <a:extLst>
                  <a:ext uri="{FF2B5EF4-FFF2-40B4-BE49-F238E27FC236}">
                    <a16:creationId xmlns:a16="http://schemas.microsoft.com/office/drawing/2014/main" id="{EACBAD09-2CD4-2291-56D5-E8A07123A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3" y="3586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91" name="Oval 344">
                <a:extLst>
                  <a:ext uri="{FF2B5EF4-FFF2-40B4-BE49-F238E27FC236}">
                    <a16:creationId xmlns:a16="http://schemas.microsoft.com/office/drawing/2014/main" id="{EA6BCED5-5C83-B314-241A-1B343845C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4" y="3601"/>
                <a:ext cx="8" cy="9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92" name="Oval 345">
                <a:extLst>
                  <a:ext uri="{FF2B5EF4-FFF2-40B4-BE49-F238E27FC236}">
                    <a16:creationId xmlns:a16="http://schemas.microsoft.com/office/drawing/2014/main" id="{0E47B4CE-1328-5EBB-1C0D-73326F5DF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" y="3593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93" name="Freeform 346">
                <a:extLst>
                  <a:ext uri="{FF2B5EF4-FFF2-40B4-BE49-F238E27FC236}">
                    <a16:creationId xmlns:a16="http://schemas.microsoft.com/office/drawing/2014/main" id="{145B6B38-96E5-A8C1-2660-B8DD1F3BB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3938"/>
                <a:ext cx="237" cy="371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" name="Freeform 347">
                <a:extLst>
                  <a:ext uri="{FF2B5EF4-FFF2-40B4-BE49-F238E27FC236}">
                    <a16:creationId xmlns:a16="http://schemas.microsoft.com/office/drawing/2014/main" id="{0EACB91A-F76D-8117-056C-E16A1BB82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" y="3799"/>
                <a:ext cx="22" cy="510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Freeform 348">
                <a:extLst>
                  <a:ext uri="{FF2B5EF4-FFF2-40B4-BE49-F238E27FC236}">
                    <a16:creationId xmlns:a16="http://schemas.microsoft.com/office/drawing/2014/main" id="{B80D5A08-E0CA-16C7-CA46-0C65E6401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3" y="3860"/>
                <a:ext cx="287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Freeform 349">
                <a:extLst>
                  <a:ext uri="{FF2B5EF4-FFF2-40B4-BE49-F238E27FC236}">
                    <a16:creationId xmlns:a16="http://schemas.microsoft.com/office/drawing/2014/main" id="{F9E5CD04-6367-4214-A19E-EF936AAB2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" y="3735"/>
                <a:ext cx="152" cy="114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" name="Freeform 350">
                <a:extLst>
                  <a:ext uri="{FF2B5EF4-FFF2-40B4-BE49-F238E27FC236}">
                    <a16:creationId xmlns:a16="http://schemas.microsoft.com/office/drawing/2014/main" id="{16408EC0-5525-A21C-39A7-DE120DB61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3742"/>
                <a:ext cx="128" cy="104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" name="Freeform 351">
                <a:extLst>
                  <a:ext uri="{FF2B5EF4-FFF2-40B4-BE49-F238E27FC236}">
                    <a16:creationId xmlns:a16="http://schemas.microsoft.com/office/drawing/2014/main" id="{602FC9FE-BDC5-09F1-0797-8AC41467C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6" y="3670"/>
                <a:ext cx="122" cy="147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" name="Freeform 352">
                <a:extLst>
                  <a:ext uri="{FF2B5EF4-FFF2-40B4-BE49-F238E27FC236}">
                    <a16:creationId xmlns:a16="http://schemas.microsoft.com/office/drawing/2014/main" id="{22A93EE7-EC3B-A99E-773B-C044AA563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1" y="3700"/>
                <a:ext cx="93" cy="110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" name="Freeform 353">
                <a:extLst>
                  <a:ext uri="{FF2B5EF4-FFF2-40B4-BE49-F238E27FC236}">
                    <a16:creationId xmlns:a16="http://schemas.microsoft.com/office/drawing/2014/main" id="{83A80BF1-9083-8DF0-DABC-C3E2F8655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3827"/>
                <a:ext cx="121" cy="167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" name="Freeform 354">
                <a:extLst>
                  <a:ext uri="{FF2B5EF4-FFF2-40B4-BE49-F238E27FC236}">
                    <a16:creationId xmlns:a16="http://schemas.microsoft.com/office/drawing/2014/main" id="{23712816-1A4B-9A72-DAE6-F47FDF090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5" y="3833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" name="Freeform 355">
                <a:extLst>
                  <a:ext uri="{FF2B5EF4-FFF2-40B4-BE49-F238E27FC236}">
                    <a16:creationId xmlns:a16="http://schemas.microsoft.com/office/drawing/2014/main" id="{74141E30-B00D-38B2-6FD2-4112693D7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5" y="3809"/>
                <a:ext cx="171" cy="108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" name="Freeform 356">
                <a:extLst>
                  <a:ext uri="{FF2B5EF4-FFF2-40B4-BE49-F238E27FC236}">
                    <a16:creationId xmlns:a16="http://schemas.microsoft.com/office/drawing/2014/main" id="{31207A46-2024-0865-9CE8-B4E4FEAF0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3811"/>
                <a:ext cx="138" cy="92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" name="Freeform 357">
                <a:extLst>
                  <a:ext uri="{FF2B5EF4-FFF2-40B4-BE49-F238E27FC236}">
                    <a16:creationId xmlns:a16="http://schemas.microsoft.com/office/drawing/2014/main" id="{9968C4B0-DDD5-9052-EFAB-16A39574B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8" y="3755"/>
                <a:ext cx="159" cy="109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" name="Freeform 358">
                <a:extLst>
                  <a:ext uri="{FF2B5EF4-FFF2-40B4-BE49-F238E27FC236}">
                    <a16:creationId xmlns:a16="http://schemas.microsoft.com/office/drawing/2014/main" id="{605D5121-A390-4EEB-5ED6-BFF22A988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1" y="3777"/>
                <a:ext cx="139" cy="85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" name="Freeform 359">
                <a:extLst>
                  <a:ext uri="{FF2B5EF4-FFF2-40B4-BE49-F238E27FC236}">
                    <a16:creationId xmlns:a16="http://schemas.microsoft.com/office/drawing/2014/main" id="{D8490072-6599-4EC3-5DF0-C20EE87C3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7" y="3660"/>
                <a:ext cx="128" cy="154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" name="Freeform 360">
                <a:extLst>
                  <a:ext uri="{FF2B5EF4-FFF2-40B4-BE49-F238E27FC236}">
                    <a16:creationId xmlns:a16="http://schemas.microsoft.com/office/drawing/2014/main" id="{AC3FEA73-1FC6-5851-FD86-2F39A6581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" y="3694"/>
                <a:ext cx="84" cy="117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" name="Oval 361">
                <a:extLst>
                  <a:ext uri="{FF2B5EF4-FFF2-40B4-BE49-F238E27FC236}">
                    <a16:creationId xmlns:a16="http://schemas.microsoft.com/office/drawing/2014/main" id="{2397E2F7-71FD-BC43-AE27-74CA8297A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3774"/>
                <a:ext cx="79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09" name="Freeform 362">
                <a:extLst>
                  <a:ext uri="{FF2B5EF4-FFF2-40B4-BE49-F238E27FC236}">
                    <a16:creationId xmlns:a16="http://schemas.microsoft.com/office/drawing/2014/main" id="{86239108-0B24-CBCE-44BF-8A5909726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1" y="3705"/>
                <a:ext cx="131" cy="140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" name="Freeform 363">
                <a:extLst>
                  <a:ext uri="{FF2B5EF4-FFF2-40B4-BE49-F238E27FC236}">
                    <a16:creationId xmlns:a16="http://schemas.microsoft.com/office/drawing/2014/main" id="{F6B794FE-83EA-CCB3-A594-C37E83A1B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" y="3756"/>
                <a:ext cx="38" cy="13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" name="Freeform 364">
                <a:extLst>
                  <a:ext uri="{FF2B5EF4-FFF2-40B4-BE49-F238E27FC236}">
                    <a16:creationId xmlns:a16="http://schemas.microsoft.com/office/drawing/2014/main" id="{71B59E3B-7AB0-178C-0050-C2D41E099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" y="3783"/>
                <a:ext cx="33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" name="Freeform 365">
                <a:extLst>
                  <a:ext uri="{FF2B5EF4-FFF2-40B4-BE49-F238E27FC236}">
                    <a16:creationId xmlns:a16="http://schemas.microsoft.com/office/drawing/2014/main" id="{42895855-79B3-4E0C-9E9A-011348A8E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" y="3788"/>
                <a:ext cx="18" cy="34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" name="Freeform 366">
                <a:extLst>
                  <a:ext uri="{FF2B5EF4-FFF2-40B4-BE49-F238E27FC236}">
                    <a16:creationId xmlns:a16="http://schemas.microsoft.com/office/drawing/2014/main" id="{5FD267FF-A33B-8412-70C9-A87A683D4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7" y="3745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" name="Freeform 367">
                <a:extLst>
                  <a:ext uri="{FF2B5EF4-FFF2-40B4-BE49-F238E27FC236}">
                    <a16:creationId xmlns:a16="http://schemas.microsoft.com/office/drawing/2014/main" id="{EE82A1B4-B09E-E37B-FA6B-DFD865C76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7" y="3726"/>
                <a:ext cx="12" cy="22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" name="Freeform 368">
                <a:extLst>
                  <a:ext uri="{FF2B5EF4-FFF2-40B4-BE49-F238E27FC236}">
                    <a16:creationId xmlns:a16="http://schemas.microsoft.com/office/drawing/2014/main" id="{AF032FB4-C083-C776-6249-E3D62351F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" y="3793"/>
                <a:ext cx="7" cy="41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" name="Freeform 369">
                <a:extLst>
                  <a:ext uri="{FF2B5EF4-FFF2-40B4-BE49-F238E27FC236}">
                    <a16:creationId xmlns:a16="http://schemas.microsoft.com/office/drawing/2014/main" id="{959A8471-AD45-E0BC-65DF-384F091BB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7" y="3788"/>
                <a:ext cx="13" cy="32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" name="Freeform 370">
                <a:extLst>
                  <a:ext uri="{FF2B5EF4-FFF2-40B4-BE49-F238E27FC236}">
                    <a16:creationId xmlns:a16="http://schemas.microsoft.com/office/drawing/2014/main" id="{3A948958-1E5C-BF4F-676A-6221082F1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" y="3784"/>
                <a:ext cx="30" cy="17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" name="Freeform 371">
                <a:extLst>
                  <a:ext uri="{FF2B5EF4-FFF2-40B4-BE49-F238E27FC236}">
                    <a16:creationId xmlns:a16="http://schemas.microsoft.com/office/drawing/2014/main" id="{A5F630E9-C461-60F7-F86D-D581121E7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4" y="3738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" name="Freeform 372">
                <a:extLst>
                  <a:ext uri="{FF2B5EF4-FFF2-40B4-BE49-F238E27FC236}">
                    <a16:creationId xmlns:a16="http://schemas.microsoft.com/office/drawing/2014/main" id="{034088AF-E78C-7ECF-60FA-86AA62DA9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" y="3728"/>
                <a:ext cx="3" cy="23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" name="Freeform 373">
                <a:extLst>
                  <a:ext uri="{FF2B5EF4-FFF2-40B4-BE49-F238E27FC236}">
                    <a16:creationId xmlns:a16="http://schemas.microsoft.com/office/drawing/2014/main" id="{CCFABFB0-1F43-88D7-E3E5-4B2D53305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" y="3758"/>
                <a:ext cx="20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" name="Freeform 374">
                <a:extLst>
                  <a:ext uri="{FF2B5EF4-FFF2-40B4-BE49-F238E27FC236}">
                    <a16:creationId xmlns:a16="http://schemas.microsoft.com/office/drawing/2014/main" id="{E2B0A455-3A1D-579A-BD02-D39B9F4E1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0" y="3753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" name="Freeform 375">
                <a:extLst>
                  <a:ext uri="{FF2B5EF4-FFF2-40B4-BE49-F238E27FC236}">
                    <a16:creationId xmlns:a16="http://schemas.microsoft.com/office/drawing/2014/main" id="{898CC573-74C8-82C8-A224-92B3BE20F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4" y="3778"/>
                <a:ext cx="22" cy="21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" name="Freeform 376">
                <a:extLst>
                  <a:ext uri="{FF2B5EF4-FFF2-40B4-BE49-F238E27FC236}">
                    <a16:creationId xmlns:a16="http://schemas.microsoft.com/office/drawing/2014/main" id="{A2DCCBE8-505B-E43F-C73A-1BAF27120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9" y="3778"/>
                <a:ext cx="12" cy="31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" name="Freeform 377">
                <a:extLst>
                  <a:ext uri="{FF2B5EF4-FFF2-40B4-BE49-F238E27FC236}">
                    <a16:creationId xmlns:a16="http://schemas.microsoft.com/office/drawing/2014/main" id="{318AC512-FC99-DA15-AE1A-3EB410105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" y="3778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" name="Oval 378">
                <a:extLst>
                  <a:ext uri="{FF2B5EF4-FFF2-40B4-BE49-F238E27FC236}">
                    <a16:creationId xmlns:a16="http://schemas.microsoft.com/office/drawing/2014/main" id="{3D5BE79B-AEAB-20E9-D15D-0D886CBF5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2" y="3795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26" name="Oval 379">
                <a:extLst>
                  <a:ext uri="{FF2B5EF4-FFF2-40B4-BE49-F238E27FC236}">
                    <a16:creationId xmlns:a16="http://schemas.microsoft.com/office/drawing/2014/main" id="{5AA45DAB-9503-A1C7-87EF-E5B08D400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" y="3807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527" name="Oval 380">
                <a:extLst>
                  <a:ext uri="{FF2B5EF4-FFF2-40B4-BE49-F238E27FC236}">
                    <a16:creationId xmlns:a16="http://schemas.microsoft.com/office/drawing/2014/main" id="{03ABDF12-DED6-1105-7110-C7C8D6AED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6" y="3801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</p:grpSp>
        <p:grpSp>
          <p:nvGrpSpPr>
            <p:cNvPr id="13329" name="Group 381">
              <a:extLst>
                <a:ext uri="{FF2B5EF4-FFF2-40B4-BE49-F238E27FC236}">
                  <a16:creationId xmlns:a16="http://schemas.microsoft.com/office/drawing/2014/main" id="{F92E4B42-4C6A-8A80-0AB1-B4421A3FF3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3" y="3490"/>
              <a:ext cx="956" cy="818"/>
              <a:chOff x="2873" y="3490"/>
              <a:chExt cx="956" cy="818"/>
            </a:xfrm>
          </p:grpSpPr>
          <p:sp>
            <p:nvSpPr>
              <p:cNvPr id="13330" name="Freeform 382">
                <a:extLst>
                  <a:ext uri="{FF2B5EF4-FFF2-40B4-BE49-F238E27FC236}">
                    <a16:creationId xmlns:a16="http://schemas.microsoft.com/office/drawing/2014/main" id="{1B2DFB4D-6CDB-E16D-5F87-7DA715CE6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776"/>
                <a:ext cx="220" cy="530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383">
                <a:extLst>
                  <a:ext uri="{FF2B5EF4-FFF2-40B4-BE49-F238E27FC236}">
                    <a16:creationId xmlns:a16="http://schemas.microsoft.com/office/drawing/2014/main" id="{0DD5C1E3-13FA-FE5B-EA1A-80F8DD7D6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3866"/>
                <a:ext cx="104" cy="389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384">
                <a:extLst>
                  <a:ext uri="{FF2B5EF4-FFF2-40B4-BE49-F238E27FC236}">
                    <a16:creationId xmlns:a16="http://schemas.microsoft.com/office/drawing/2014/main" id="{84E91FEE-BF89-4637-A4CF-CF1DC77FC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707"/>
                <a:ext cx="53" cy="598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385">
                <a:extLst>
                  <a:ext uri="{FF2B5EF4-FFF2-40B4-BE49-F238E27FC236}">
                    <a16:creationId xmlns:a16="http://schemas.microsoft.com/office/drawing/2014/main" id="{34BCE772-3D36-FC9D-8BBC-7A85F1A12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3666"/>
                <a:ext cx="67" cy="47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386">
                <a:extLst>
                  <a:ext uri="{FF2B5EF4-FFF2-40B4-BE49-F238E27FC236}">
                    <a16:creationId xmlns:a16="http://schemas.microsoft.com/office/drawing/2014/main" id="{7067A9FB-C0B8-DE19-197C-322088BA8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3753"/>
                <a:ext cx="298" cy="555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387">
                <a:extLst>
                  <a:ext uri="{FF2B5EF4-FFF2-40B4-BE49-F238E27FC236}">
                    <a16:creationId xmlns:a16="http://schemas.microsoft.com/office/drawing/2014/main" id="{DBAB2382-A2F9-FF37-A733-A1E945FAF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3794"/>
                <a:ext cx="188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388">
                <a:extLst>
                  <a:ext uri="{FF2B5EF4-FFF2-40B4-BE49-F238E27FC236}">
                    <a16:creationId xmlns:a16="http://schemas.microsoft.com/office/drawing/2014/main" id="{81A3FC9F-89B2-5094-9A1A-16BDF65B1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799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389">
                <a:extLst>
                  <a:ext uri="{FF2B5EF4-FFF2-40B4-BE49-F238E27FC236}">
                    <a16:creationId xmlns:a16="http://schemas.microsoft.com/office/drawing/2014/main" id="{7C04BF69-1626-039F-8FE6-67494AB71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3949"/>
                <a:ext cx="72" cy="342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390">
                <a:extLst>
                  <a:ext uri="{FF2B5EF4-FFF2-40B4-BE49-F238E27FC236}">
                    <a16:creationId xmlns:a16="http://schemas.microsoft.com/office/drawing/2014/main" id="{E7255E89-85ED-CB58-8168-6EE7571B9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3490"/>
                <a:ext cx="62" cy="79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391">
                <a:extLst>
                  <a:ext uri="{FF2B5EF4-FFF2-40B4-BE49-F238E27FC236}">
                    <a16:creationId xmlns:a16="http://schemas.microsoft.com/office/drawing/2014/main" id="{DB223C35-EB45-B885-09C6-786D0B27C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3496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392">
                <a:extLst>
                  <a:ext uri="{FF2B5EF4-FFF2-40B4-BE49-F238E27FC236}">
                    <a16:creationId xmlns:a16="http://schemas.microsoft.com/office/drawing/2014/main" id="{E34EF571-1BCF-C55F-0559-B66CF9793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3499"/>
                <a:ext cx="28" cy="44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393">
                <a:extLst>
                  <a:ext uri="{FF2B5EF4-FFF2-40B4-BE49-F238E27FC236}">
                    <a16:creationId xmlns:a16="http://schemas.microsoft.com/office/drawing/2014/main" id="{04849D2A-75C1-7092-0B8A-314B6F850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499"/>
                <a:ext cx="101" cy="175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394">
                <a:extLst>
                  <a:ext uri="{FF2B5EF4-FFF2-40B4-BE49-F238E27FC236}">
                    <a16:creationId xmlns:a16="http://schemas.microsoft.com/office/drawing/2014/main" id="{88C692CC-7C6B-D918-1B8F-06FB29AD4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499"/>
                <a:ext cx="100" cy="177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395">
                <a:extLst>
                  <a:ext uri="{FF2B5EF4-FFF2-40B4-BE49-F238E27FC236}">
                    <a16:creationId xmlns:a16="http://schemas.microsoft.com/office/drawing/2014/main" id="{7A016827-33A9-712C-66CD-C0BADDD3B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3562"/>
                <a:ext cx="24" cy="103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396">
                <a:extLst>
                  <a:ext uri="{FF2B5EF4-FFF2-40B4-BE49-F238E27FC236}">
                    <a16:creationId xmlns:a16="http://schemas.microsoft.com/office/drawing/2014/main" id="{E704D364-632A-31C5-C6DF-FD103EF27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3505"/>
                <a:ext cx="59" cy="49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397">
                <a:extLst>
                  <a:ext uri="{FF2B5EF4-FFF2-40B4-BE49-F238E27FC236}">
                    <a16:creationId xmlns:a16="http://schemas.microsoft.com/office/drawing/2014/main" id="{32A3EF70-4C04-82A7-C4CE-3A18B4CD5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3504"/>
                <a:ext cx="44" cy="30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398">
                <a:extLst>
                  <a:ext uri="{FF2B5EF4-FFF2-40B4-BE49-F238E27FC236}">
                    <a16:creationId xmlns:a16="http://schemas.microsoft.com/office/drawing/2014/main" id="{92A1FA99-5306-74EC-127F-C40054B20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597"/>
                <a:ext cx="16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" name="Freeform 399">
                <a:extLst>
                  <a:ext uri="{FF2B5EF4-FFF2-40B4-BE49-F238E27FC236}">
                    <a16:creationId xmlns:a16="http://schemas.microsoft.com/office/drawing/2014/main" id="{98707856-FA72-A952-DE61-A99E07967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" y="3566"/>
                <a:ext cx="20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Oval 400">
                <a:extLst>
                  <a:ext uri="{FF2B5EF4-FFF2-40B4-BE49-F238E27FC236}">
                    <a16:creationId xmlns:a16="http://schemas.microsoft.com/office/drawing/2014/main" id="{53E7A580-5660-FC3A-8011-B0A627B9A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9" y="3621"/>
                <a:ext cx="6" cy="6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49" name="Oval 401">
                <a:extLst>
                  <a:ext uri="{FF2B5EF4-FFF2-40B4-BE49-F238E27FC236}">
                    <a16:creationId xmlns:a16="http://schemas.microsoft.com/office/drawing/2014/main" id="{5484DF54-E2CF-C72E-4E44-432D4FB73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" y="3597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50" name="Oval 402">
                <a:extLst>
                  <a:ext uri="{FF2B5EF4-FFF2-40B4-BE49-F238E27FC236}">
                    <a16:creationId xmlns:a16="http://schemas.microsoft.com/office/drawing/2014/main" id="{111BB962-2484-DA4D-9929-4682D6C52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569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51" name="Oval 403">
                <a:extLst>
                  <a:ext uri="{FF2B5EF4-FFF2-40B4-BE49-F238E27FC236}">
                    <a16:creationId xmlns:a16="http://schemas.microsoft.com/office/drawing/2014/main" id="{989DF027-1BCF-D9D8-3978-21853C5DB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2" y="3620"/>
                <a:ext cx="4" cy="7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52" name="Oval 404">
                <a:extLst>
                  <a:ext uri="{FF2B5EF4-FFF2-40B4-BE49-F238E27FC236}">
                    <a16:creationId xmlns:a16="http://schemas.microsoft.com/office/drawing/2014/main" id="{1107C87B-ED83-541B-57CD-6B8B37317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53" name="Oval 405">
                <a:extLst>
                  <a:ext uri="{FF2B5EF4-FFF2-40B4-BE49-F238E27FC236}">
                    <a16:creationId xmlns:a16="http://schemas.microsoft.com/office/drawing/2014/main" id="{DBC70EF9-4951-2515-07EC-E93AE770E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8" y="3620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54" name="Oval 406">
                <a:extLst>
                  <a:ext uri="{FF2B5EF4-FFF2-40B4-BE49-F238E27FC236}">
                    <a16:creationId xmlns:a16="http://schemas.microsoft.com/office/drawing/2014/main" id="{FE1C48EB-356E-38A5-2F0C-27B93B7C4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8" y="3596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55" name="Oval 407">
                <a:extLst>
                  <a:ext uri="{FF2B5EF4-FFF2-40B4-BE49-F238E27FC236}">
                    <a16:creationId xmlns:a16="http://schemas.microsoft.com/office/drawing/2014/main" id="{BE7D68F5-7AD3-82CC-5F23-E243A986D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568"/>
                <a:ext cx="3" cy="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56" name="Oval 408">
                <a:extLst>
                  <a:ext uri="{FF2B5EF4-FFF2-40B4-BE49-F238E27FC236}">
                    <a16:creationId xmlns:a16="http://schemas.microsoft.com/office/drawing/2014/main" id="{5887E1AC-AEAE-C026-774A-03DD5EC98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" y="3619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57" name="Oval 409">
                <a:extLst>
                  <a:ext uri="{FF2B5EF4-FFF2-40B4-BE49-F238E27FC236}">
                    <a16:creationId xmlns:a16="http://schemas.microsoft.com/office/drawing/2014/main" id="{FD2E8DD0-BEA8-A4B3-131F-01FB7B960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3" y="3647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58" name="Oval 410">
                <a:extLst>
                  <a:ext uri="{FF2B5EF4-FFF2-40B4-BE49-F238E27FC236}">
                    <a16:creationId xmlns:a16="http://schemas.microsoft.com/office/drawing/2014/main" id="{6D4D5B82-0D8C-B366-EE90-14448453E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8" y="3622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59" name="Oval 411">
                <a:extLst>
                  <a:ext uri="{FF2B5EF4-FFF2-40B4-BE49-F238E27FC236}">
                    <a16:creationId xmlns:a16="http://schemas.microsoft.com/office/drawing/2014/main" id="{C14707C5-64F3-E1BD-772F-462A0EE87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9" y="3570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60" name="Oval 412">
                <a:extLst>
                  <a:ext uri="{FF2B5EF4-FFF2-40B4-BE49-F238E27FC236}">
                    <a16:creationId xmlns:a16="http://schemas.microsoft.com/office/drawing/2014/main" id="{C48C5035-E748-E365-5BCC-8C51AFFC9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" y="3620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61" name="Oval 413">
                <a:extLst>
                  <a:ext uri="{FF2B5EF4-FFF2-40B4-BE49-F238E27FC236}">
                    <a16:creationId xmlns:a16="http://schemas.microsoft.com/office/drawing/2014/main" id="{7441A54B-6335-EC8D-2741-DEDC4B376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62" name="Freeform 414">
                <a:extLst>
                  <a:ext uri="{FF2B5EF4-FFF2-40B4-BE49-F238E27FC236}">
                    <a16:creationId xmlns:a16="http://schemas.microsoft.com/office/drawing/2014/main" id="{C29204F9-2D90-B062-D215-26452CCFF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" y="3846"/>
                <a:ext cx="279" cy="460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415">
                <a:extLst>
                  <a:ext uri="{FF2B5EF4-FFF2-40B4-BE49-F238E27FC236}">
                    <a16:creationId xmlns:a16="http://schemas.microsoft.com/office/drawing/2014/main" id="{F4D34D3F-E6C1-B840-9D1F-16514DDBE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" y="3881"/>
                <a:ext cx="175" cy="281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416">
                <a:extLst>
                  <a:ext uri="{FF2B5EF4-FFF2-40B4-BE49-F238E27FC236}">
                    <a16:creationId xmlns:a16="http://schemas.microsoft.com/office/drawing/2014/main" id="{BBFF4D89-A71D-306B-33CD-0B5108985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3870"/>
                <a:ext cx="206" cy="438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417">
                <a:extLst>
                  <a:ext uri="{FF2B5EF4-FFF2-40B4-BE49-F238E27FC236}">
                    <a16:creationId xmlns:a16="http://schemas.microsoft.com/office/drawing/2014/main" id="{63FA569C-9685-9BD8-D295-78E1ADA30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3944"/>
                <a:ext cx="97" cy="322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418">
                <a:extLst>
                  <a:ext uri="{FF2B5EF4-FFF2-40B4-BE49-F238E27FC236}">
                    <a16:creationId xmlns:a16="http://schemas.microsoft.com/office/drawing/2014/main" id="{F84683D7-9C9A-9C7D-2D01-907A1C192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3813"/>
                <a:ext cx="50" cy="495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419">
                <a:extLst>
                  <a:ext uri="{FF2B5EF4-FFF2-40B4-BE49-F238E27FC236}">
                    <a16:creationId xmlns:a16="http://schemas.microsoft.com/office/drawing/2014/main" id="{84C5FBC5-08B4-49C9-F823-4710A223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3774"/>
                <a:ext cx="62" cy="43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420">
                <a:extLst>
                  <a:ext uri="{FF2B5EF4-FFF2-40B4-BE49-F238E27FC236}">
                    <a16:creationId xmlns:a16="http://schemas.microsoft.com/office/drawing/2014/main" id="{9433D86B-F2D7-596D-EC33-6D693B714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3888"/>
                <a:ext cx="124" cy="420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421">
                <a:extLst>
                  <a:ext uri="{FF2B5EF4-FFF2-40B4-BE49-F238E27FC236}">
                    <a16:creationId xmlns:a16="http://schemas.microsoft.com/office/drawing/2014/main" id="{5CADAD34-E8C0-4365-67AE-B1F6D5DA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4012"/>
                <a:ext cx="67" cy="282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422">
                <a:extLst>
                  <a:ext uri="{FF2B5EF4-FFF2-40B4-BE49-F238E27FC236}">
                    <a16:creationId xmlns:a16="http://schemas.microsoft.com/office/drawing/2014/main" id="{EF63B403-006E-F236-BBA2-5EDB3B90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3593"/>
                <a:ext cx="63" cy="79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423">
                <a:extLst>
                  <a:ext uri="{FF2B5EF4-FFF2-40B4-BE49-F238E27FC236}">
                    <a16:creationId xmlns:a16="http://schemas.microsoft.com/office/drawing/2014/main" id="{C1B7303A-AB5D-7EBF-19B9-A5C29727E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3599"/>
                <a:ext cx="42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424">
                <a:extLst>
                  <a:ext uri="{FF2B5EF4-FFF2-40B4-BE49-F238E27FC236}">
                    <a16:creationId xmlns:a16="http://schemas.microsoft.com/office/drawing/2014/main" id="{A3D3B698-8484-7A79-694F-07DA858B6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3602"/>
                <a:ext cx="28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425">
                <a:extLst>
                  <a:ext uri="{FF2B5EF4-FFF2-40B4-BE49-F238E27FC236}">
                    <a16:creationId xmlns:a16="http://schemas.microsoft.com/office/drawing/2014/main" id="{BFF60168-4360-8692-D9E9-09A4300CF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3602"/>
                <a:ext cx="101" cy="175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426">
                <a:extLst>
                  <a:ext uri="{FF2B5EF4-FFF2-40B4-BE49-F238E27FC236}">
                    <a16:creationId xmlns:a16="http://schemas.microsoft.com/office/drawing/2014/main" id="{899CC7BF-441B-5008-A8C6-0350D124E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" y="3602"/>
                <a:ext cx="100" cy="177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427">
                <a:extLst>
                  <a:ext uri="{FF2B5EF4-FFF2-40B4-BE49-F238E27FC236}">
                    <a16:creationId xmlns:a16="http://schemas.microsoft.com/office/drawing/2014/main" id="{500F3F7F-97C1-D111-01B7-898154931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3665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428">
                <a:extLst>
                  <a:ext uri="{FF2B5EF4-FFF2-40B4-BE49-F238E27FC236}">
                    <a16:creationId xmlns:a16="http://schemas.microsoft.com/office/drawing/2014/main" id="{1B2C9A8D-BF0C-0E8B-A107-1DE548905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3608"/>
                <a:ext cx="58" cy="49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429">
                <a:extLst>
                  <a:ext uri="{FF2B5EF4-FFF2-40B4-BE49-F238E27FC236}">
                    <a16:creationId xmlns:a16="http://schemas.microsoft.com/office/drawing/2014/main" id="{0D460DEB-28B5-8371-84E0-9BFE4682F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3607"/>
                <a:ext cx="45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430">
                <a:extLst>
                  <a:ext uri="{FF2B5EF4-FFF2-40B4-BE49-F238E27FC236}">
                    <a16:creationId xmlns:a16="http://schemas.microsoft.com/office/drawing/2014/main" id="{C3214482-0B3D-D717-4E51-2DB647942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370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431">
                <a:extLst>
                  <a:ext uri="{FF2B5EF4-FFF2-40B4-BE49-F238E27FC236}">
                    <a16:creationId xmlns:a16="http://schemas.microsoft.com/office/drawing/2014/main" id="{920CE0F2-3641-DFA9-23E9-626A88E6F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3668"/>
                <a:ext cx="20" cy="94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Oval 432">
                <a:extLst>
                  <a:ext uri="{FF2B5EF4-FFF2-40B4-BE49-F238E27FC236}">
                    <a16:creationId xmlns:a16="http://schemas.microsoft.com/office/drawing/2014/main" id="{619B0767-159E-C4C1-40F0-7CD8F7659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8" y="3724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81" name="Oval 433">
                <a:extLst>
                  <a:ext uri="{FF2B5EF4-FFF2-40B4-BE49-F238E27FC236}">
                    <a16:creationId xmlns:a16="http://schemas.microsoft.com/office/drawing/2014/main" id="{283B4908-999A-1E0A-39EE-1263E1681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1" y="3700"/>
                <a:ext cx="3" cy="4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82" name="Oval 434">
                <a:extLst>
                  <a:ext uri="{FF2B5EF4-FFF2-40B4-BE49-F238E27FC236}">
                    <a16:creationId xmlns:a16="http://schemas.microsoft.com/office/drawing/2014/main" id="{C10FE7E3-96E5-CD71-C12D-DE65054E4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1" y="3672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83" name="Oval 435">
                <a:extLst>
                  <a:ext uri="{FF2B5EF4-FFF2-40B4-BE49-F238E27FC236}">
                    <a16:creationId xmlns:a16="http://schemas.microsoft.com/office/drawing/2014/main" id="{C7B2E9C6-9AC9-EF6C-8DBD-2724486B8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" y="3722"/>
                <a:ext cx="5" cy="7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84" name="Oval 436">
                <a:extLst>
                  <a:ext uri="{FF2B5EF4-FFF2-40B4-BE49-F238E27FC236}">
                    <a16:creationId xmlns:a16="http://schemas.microsoft.com/office/drawing/2014/main" id="{7127E2F5-4127-53FA-85A0-E7198842F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" y="3750"/>
                <a:ext cx="3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85" name="Oval 437">
                <a:extLst>
                  <a:ext uri="{FF2B5EF4-FFF2-40B4-BE49-F238E27FC236}">
                    <a16:creationId xmlns:a16="http://schemas.microsoft.com/office/drawing/2014/main" id="{554B0DE9-E5B5-8FB3-DBB8-C40F5C6C1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9" y="372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86" name="Oval 438">
                <a:extLst>
                  <a:ext uri="{FF2B5EF4-FFF2-40B4-BE49-F238E27FC236}">
                    <a16:creationId xmlns:a16="http://schemas.microsoft.com/office/drawing/2014/main" id="{F5C7186E-D590-85EF-6480-083D7477F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" y="3699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87" name="Oval 439">
                <a:extLst>
                  <a:ext uri="{FF2B5EF4-FFF2-40B4-BE49-F238E27FC236}">
                    <a16:creationId xmlns:a16="http://schemas.microsoft.com/office/drawing/2014/main" id="{A6D357BD-FA40-59AE-3277-E0302BE84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" y="3671"/>
                <a:ext cx="3" cy="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88" name="Oval 440">
                <a:extLst>
                  <a:ext uri="{FF2B5EF4-FFF2-40B4-BE49-F238E27FC236}">
                    <a16:creationId xmlns:a16="http://schemas.microsoft.com/office/drawing/2014/main" id="{2F530C4B-F4D2-A2ED-3230-5D27D4217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8" y="3722"/>
                <a:ext cx="4" cy="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89" name="Oval 441">
                <a:extLst>
                  <a:ext uri="{FF2B5EF4-FFF2-40B4-BE49-F238E27FC236}">
                    <a16:creationId xmlns:a16="http://schemas.microsoft.com/office/drawing/2014/main" id="{66F5B796-FB65-41F5-1441-036A6669E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749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90" name="Oval 442">
                <a:extLst>
                  <a:ext uri="{FF2B5EF4-FFF2-40B4-BE49-F238E27FC236}">
                    <a16:creationId xmlns:a16="http://schemas.microsoft.com/office/drawing/2014/main" id="{E7F8ADDD-3A6A-DB8A-46DA-8E488BE2F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2" y="3725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91" name="Oval 443">
                <a:extLst>
                  <a:ext uri="{FF2B5EF4-FFF2-40B4-BE49-F238E27FC236}">
                    <a16:creationId xmlns:a16="http://schemas.microsoft.com/office/drawing/2014/main" id="{61E7202D-4EE6-A1EE-0A02-ABDD03E32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" y="3673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92" name="Oval 444">
                <a:extLst>
                  <a:ext uri="{FF2B5EF4-FFF2-40B4-BE49-F238E27FC236}">
                    <a16:creationId xmlns:a16="http://schemas.microsoft.com/office/drawing/2014/main" id="{3BC84555-1915-3BD1-8557-087E7BE37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" y="3723"/>
                <a:ext cx="1" cy="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93" name="Oval 445">
                <a:extLst>
                  <a:ext uri="{FF2B5EF4-FFF2-40B4-BE49-F238E27FC236}">
                    <a16:creationId xmlns:a16="http://schemas.microsoft.com/office/drawing/2014/main" id="{AFCF2098-7EEE-3808-1F59-2FD6DC63A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8" y="3751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394" name="Freeform 446">
                <a:extLst>
                  <a:ext uri="{FF2B5EF4-FFF2-40B4-BE49-F238E27FC236}">
                    <a16:creationId xmlns:a16="http://schemas.microsoft.com/office/drawing/2014/main" id="{A2B82028-6CEB-29B9-B8DD-10C7B8F93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3838"/>
                <a:ext cx="67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447">
                <a:extLst>
                  <a:ext uri="{FF2B5EF4-FFF2-40B4-BE49-F238E27FC236}">
                    <a16:creationId xmlns:a16="http://schemas.microsoft.com/office/drawing/2014/main" id="{0F6C4061-4590-89CF-70EC-8A9E495AD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" y="4014"/>
                <a:ext cx="391" cy="294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448">
                <a:extLst>
                  <a:ext uri="{FF2B5EF4-FFF2-40B4-BE49-F238E27FC236}">
                    <a16:creationId xmlns:a16="http://schemas.microsoft.com/office/drawing/2014/main" id="{8CA583C7-5FF3-008F-788C-FE9F50115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7" y="4045"/>
                <a:ext cx="288" cy="216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449">
                <a:extLst>
                  <a:ext uri="{FF2B5EF4-FFF2-40B4-BE49-F238E27FC236}">
                    <a16:creationId xmlns:a16="http://schemas.microsoft.com/office/drawing/2014/main" id="{12B49C31-150A-CC82-4697-E742190A5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3887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450">
                <a:extLst>
                  <a:ext uri="{FF2B5EF4-FFF2-40B4-BE49-F238E27FC236}">
                    <a16:creationId xmlns:a16="http://schemas.microsoft.com/office/drawing/2014/main" id="{E5B399DA-0392-6F4A-4A0B-129E9BC98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" y="3848"/>
                <a:ext cx="279" cy="460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451">
                <a:extLst>
                  <a:ext uri="{FF2B5EF4-FFF2-40B4-BE49-F238E27FC236}">
                    <a16:creationId xmlns:a16="http://schemas.microsoft.com/office/drawing/2014/main" id="{3C8A7CD0-5668-EFFB-0CF0-B494FB5FD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3882"/>
                <a:ext cx="175" cy="281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452">
                <a:extLst>
                  <a:ext uri="{FF2B5EF4-FFF2-40B4-BE49-F238E27FC236}">
                    <a16:creationId xmlns:a16="http://schemas.microsoft.com/office/drawing/2014/main" id="{7DDE632A-1D31-E7EA-735F-558977A94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3755"/>
                <a:ext cx="105" cy="75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453">
                <a:extLst>
                  <a:ext uri="{FF2B5EF4-FFF2-40B4-BE49-F238E27FC236}">
                    <a16:creationId xmlns:a16="http://schemas.microsoft.com/office/drawing/2014/main" id="{6F06A12E-114E-EEA2-EDE7-05E654FF1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376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454">
                <a:extLst>
                  <a:ext uri="{FF2B5EF4-FFF2-40B4-BE49-F238E27FC236}">
                    <a16:creationId xmlns:a16="http://schemas.microsoft.com/office/drawing/2014/main" id="{182FCAFF-947F-C0B2-8D75-33537B80E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3773"/>
                <a:ext cx="68" cy="31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455">
                <a:extLst>
                  <a:ext uri="{FF2B5EF4-FFF2-40B4-BE49-F238E27FC236}">
                    <a16:creationId xmlns:a16="http://schemas.microsoft.com/office/drawing/2014/main" id="{33A5F58D-64C9-2CA4-0624-A3425EA47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" y="3789"/>
                <a:ext cx="185" cy="104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456">
                <a:extLst>
                  <a:ext uri="{FF2B5EF4-FFF2-40B4-BE49-F238E27FC236}">
                    <a16:creationId xmlns:a16="http://schemas.microsoft.com/office/drawing/2014/main" id="{8DAA929C-9465-B2FE-539E-45728D681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3794"/>
                <a:ext cx="61" cy="19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457">
                <a:extLst>
                  <a:ext uri="{FF2B5EF4-FFF2-40B4-BE49-F238E27FC236}">
                    <a16:creationId xmlns:a16="http://schemas.microsoft.com/office/drawing/2014/main" id="{113B21C5-75F1-04BB-1ED4-7941B586D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" y="3852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458">
                <a:extLst>
                  <a:ext uri="{FF2B5EF4-FFF2-40B4-BE49-F238E27FC236}">
                    <a16:creationId xmlns:a16="http://schemas.microsoft.com/office/drawing/2014/main" id="{A55EF814-721F-351F-093C-9FCE596CD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731"/>
                <a:ext cx="133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459">
                <a:extLst>
                  <a:ext uri="{FF2B5EF4-FFF2-40B4-BE49-F238E27FC236}">
                    <a16:creationId xmlns:a16="http://schemas.microsoft.com/office/drawing/2014/main" id="{0E8B63F2-B25F-4F7B-E4E8-F85F4C39D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3770"/>
                <a:ext cx="51" cy="54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460">
                <a:extLst>
                  <a:ext uri="{FF2B5EF4-FFF2-40B4-BE49-F238E27FC236}">
                    <a16:creationId xmlns:a16="http://schemas.microsoft.com/office/drawing/2014/main" id="{334AC1EF-9586-F124-4D7A-4F65FD711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" y="3739"/>
                <a:ext cx="47" cy="27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Oval 461">
                <a:extLst>
                  <a:ext uri="{FF2B5EF4-FFF2-40B4-BE49-F238E27FC236}">
                    <a16:creationId xmlns:a16="http://schemas.microsoft.com/office/drawing/2014/main" id="{DAD4EBD4-5EEB-D92B-FA17-3E19DD6EE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2" y="3832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10" name="Oval 462">
                <a:extLst>
                  <a:ext uri="{FF2B5EF4-FFF2-40B4-BE49-F238E27FC236}">
                    <a16:creationId xmlns:a16="http://schemas.microsoft.com/office/drawing/2014/main" id="{843EAD5A-BF06-E385-E11C-F2287F494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1" y="3831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11" name="Oval 463">
                <a:extLst>
                  <a:ext uri="{FF2B5EF4-FFF2-40B4-BE49-F238E27FC236}">
                    <a16:creationId xmlns:a16="http://schemas.microsoft.com/office/drawing/2014/main" id="{30DFE977-D46F-046B-26DA-F8BA33385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2" y="3833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12" name="Oval 464">
                <a:extLst>
                  <a:ext uri="{FF2B5EF4-FFF2-40B4-BE49-F238E27FC236}">
                    <a16:creationId xmlns:a16="http://schemas.microsoft.com/office/drawing/2014/main" id="{23C2F3A6-8583-EFBD-9937-8B7C03317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3" y="3779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13" name="Oval 465">
                <a:extLst>
                  <a:ext uri="{FF2B5EF4-FFF2-40B4-BE49-F238E27FC236}">
                    <a16:creationId xmlns:a16="http://schemas.microsoft.com/office/drawing/2014/main" id="{98492690-68FE-9076-2BDC-E5D06DB1E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3778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14" name="Oval 466">
                <a:extLst>
                  <a:ext uri="{FF2B5EF4-FFF2-40B4-BE49-F238E27FC236}">
                    <a16:creationId xmlns:a16="http://schemas.microsoft.com/office/drawing/2014/main" id="{CEEED232-0DD0-F887-DEE7-57DF1A91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9" y="3840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15" name="Oval 467">
                <a:extLst>
                  <a:ext uri="{FF2B5EF4-FFF2-40B4-BE49-F238E27FC236}">
                    <a16:creationId xmlns:a16="http://schemas.microsoft.com/office/drawing/2014/main" id="{9BD36C93-BE89-60B1-9A6E-EDAA718FE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" y="3839"/>
                <a:ext cx="2" cy="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16" name="Oval 468">
                <a:extLst>
                  <a:ext uri="{FF2B5EF4-FFF2-40B4-BE49-F238E27FC236}">
                    <a16:creationId xmlns:a16="http://schemas.microsoft.com/office/drawing/2014/main" id="{674004F7-CA75-C7DA-990A-FEF7C8FCE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9" y="3841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17" name="Oval 469">
                <a:extLst>
                  <a:ext uri="{FF2B5EF4-FFF2-40B4-BE49-F238E27FC236}">
                    <a16:creationId xmlns:a16="http://schemas.microsoft.com/office/drawing/2014/main" id="{782E2157-B1FE-BF6A-4A59-9A404906A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3772"/>
                <a:ext cx="5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18" name="Oval 470">
                <a:extLst>
                  <a:ext uri="{FF2B5EF4-FFF2-40B4-BE49-F238E27FC236}">
                    <a16:creationId xmlns:a16="http://schemas.microsoft.com/office/drawing/2014/main" id="{FF6E980E-75EA-30C5-DF0C-1D106CA53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5" y="3772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19" name="Oval 471">
                <a:extLst>
                  <a:ext uri="{FF2B5EF4-FFF2-40B4-BE49-F238E27FC236}">
                    <a16:creationId xmlns:a16="http://schemas.microsoft.com/office/drawing/2014/main" id="{9E103D22-E566-40D9-5890-9970A2651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3774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20" name="Oval 472">
                <a:extLst>
                  <a:ext uri="{FF2B5EF4-FFF2-40B4-BE49-F238E27FC236}">
                    <a16:creationId xmlns:a16="http://schemas.microsoft.com/office/drawing/2014/main" id="{1D8F427F-8413-A4B3-0749-E32B8D9C0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21" name="Oval 473">
                <a:extLst>
                  <a:ext uri="{FF2B5EF4-FFF2-40B4-BE49-F238E27FC236}">
                    <a16:creationId xmlns:a16="http://schemas.microsoft.com/office/drawing/2014/main" id="{30662E9C-0958-36A2-AC97-36A67D389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" y="38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  <p:sp>
            <p:nvSpPr>
              <p:cNvPr id="13422" name="Oval 474">
                <a:extLst>
                  <a:ext uri="{FF2B5EF4-FFF2-40B4-BE49-F238E27FC236}">
                    <a16:creationId xmlns:a16="http://schemas.microsoft.com/office/drawing/2014/main" id="{9D5F70DE-A43A-48C6-CC70-92193A64C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.VnTime" panose="020B7200000000000000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" fill="hold"/>
                                        <p:tgtEl>
                                          <p:spTgt spid="30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6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56" fill="hold"/>
                                        <p:tgtEl>
                                          <p:spTgt spid="30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83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70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330" fill="hold"/>
                                        <p:tgtEl>
                                          <p:spTgt spid="30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302" fill="hold"/>
                                        <p:tgtEl>
                                          <p:spTgt spid="30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FCC590F-7627-2DB1-43E7-3FB57DA85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5" name="Picture 3" descr="20081921755411_2">
            <a:extLst>
              <a:ext uri="{FF2B5EF4-FFF2-40B4-BE49-F238E27FC236}">
                <a16:creationId xmlns:a16="http://schemas.microsoft.com/office/drawing/2014/main" id="{5DFCC172-BED3-BE19-9C8C-C454140A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C941AE10-5DBB-5A67-9AD8-8FE8A5769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0010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100">
                <a:solidFill>
                  <a:srgbClr val="FF0066"/>
                </a:solidFill>
              </a:rPr>
              <a:t>    </a:t>
            </a:r>
            <a:r>
              <a:rPr lang="en-US" altLang="en-US" sz="2800">
                <a:solidFill>
                  <a:srgbClr val="FF0066"/>
                </a:solidFill>
              </a:rPr>
              <a:t>Hoạt động 1</a:t>
            </a:r>
            <a:r>
              <a:rPr lang="en-US" altLang="en-US" sz="2000">
                <a:solidFill>
                  <a:srgbClr val="FF0066"/>
                </a:solidFill>
              </a:rPr>
              <a:t>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FF0066"/>
                </a:solidFill>
              </a:rPr>
              <a:t>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FF0066"/>
                </a:solidFill>
              </a:rPr>
              <a:t>                                                                 </a:t>
            </a:r>
            <a:r>
              <a:rPr lang="en-US" altLang="en-US">
                <a:solidFill>
                  <a:srgbClr val="FF0066"/>
                </a:solidFill>
              </a:rPr>
              <a:t>Kể chuyện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FF0066"/>
                </a:solidFill>
              </a:rPr>
              <a:t>                                         diễn cảm</a:t>
            </a:r>
            <a:r>
              <a:rPr lang="en-US" altLang="en-US" sz="2000">
                <a:solidFill>
                  <a:srgbClr val="FF0066"/>
                </a:solidFill>
              </a:rPr>
              <a:t>            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altLang="en-US" sz="2100">
                <a:solidFill>
                  <a:srgbClr val="FF0066"/>
                </a:solidFill>
              </a:rPr>
              <a:t>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          </a:t>
            </a:r>
          </a:p>
        </p:txBody>
      </p:sp>
      <p:pic>
        <p:nvPicPr>
          <p:cNvPr id="3077" name="Picture 5" descr="Nhanh hoa">
            <a:extLst>
              <a:ext uri="{FF2B5EF4-FFF2-40B4-BE49-F238E27FC236}">
                <a16:creationId xmlns:a16="http://schemas.microsoft.com/office/drawing/2014/main" id="{071F03E5-B09F-9A4B-3DBB-648D571ADA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91000"/>
            <a:ext cx="31242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P1041">
            <a:extLst>
              <a:ext uri="{FF2B5EF4-FFF2-40B4-BE49-F238E27FC236}">
                <a16:creationId xmlns:a16="http://schemas.microsoft.com/office/drawing/2014/main" id="{A770A518-577D-1CFF-0D05-0406AE8530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391400" y="4191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P1041">
            <a:extLst>
              <a:ext uri="{FF2B5EF4-FFF2-40B4-BE49-F238E27FC236}">
                <a16:creationId xmlns:a16="http://schemas.microsoft.com/office/drawing/2014/main" id="{B03A52C3-D6B7-EE75-392F-D8A7D7D356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162800" y="4572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P1041">
            <a:extLst>
              <a:ext uri="{FF2B5EF4-FFF2-40B4-BE49-F238E27FC236}">
                <a16:creationId xmlns:a16="http://schemas.microsoft.com/office/drawing/2014/main" id="{1FF8ED5A-7EC7-61C3-495B-E5F84A31D7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588250" y="4953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P1041">
            <a:extLst>
              <a:ext uri="{FF2B5EF4-FFF2-40B4-BE49-F238E27FC236}">
                <a16:creationId xmlns:a16="http://schemas.microsoft.com/office/drawing/2014/main" id="{3854BCB1-BF51-8269-D88C-2BEA245283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6781800" y="54864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Firewrk5">
            <a:extLst>
              <a:ext uri="{FF2B5EF4-FFF2-40B4-BE49-F238E27FC236}">
                <a16:creationId xmlns:a16="http://schemas.microsoft.com/office/drawing/2014/main" id="{612DCE27-E4CD-FFE4-6C76-0DE0DD2C3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Firewrk8">
            <a:extLst>
              <a:ext uri="{FF2B5EF4-FFF2-40B4-BE49-F238E27FC236}">
                <a16:creationId xmlns:a16="http://schemas.microsoft.com/office/drawing/2014/main" id="{A51F72B8-95BF-DEF1-C572-B6727D70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Firewrk8">
            <a:extLst>
              <a:ext uri="{FF2B5EF4-FFF2-40B4-BE49-F238E27FC236}">
                <a16:creationId xmlns:a16="http://schemas.microsoft.com/office/drawing/2014/main" id="{635AC1A3-E8B9-3944-BE7D-D8180435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Picture1nha">
            <a:extLst>
              <a:ext uri="{FF2B5EF4-FFF2-40B4-BE49-F238E27FC236}">
                <a16:creationId xmlns:a16="http://schemas.microsoft.com/office/drawing/2014/main" id="{F6FA7555-B42A-227B-990D-C274604F62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914">
            <a:off x="2514600" y="4114800"/>
            <a:ext cx="44005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Picturechim1">
            <a:extLst>
              <a:ext uri="{FF2B5EF4-FFF2-40B4-BE49-F238E27FC236}">
                <a16:creationId xmlns:a16="http://schemas.microsoft.com/office/drawing/2014/main" id="{C35E6108-AE2F-DDF4-3FAB-D1E58546C0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Picturechim1">
            <a:extLst>
              <a:ext uri="{FF2B5EF4-FFF2-40B4-BE49-F238E27FC236}">
                <a16:creationId xmlns:a16="http://schemas.microsoft.com/office/drawing/2014/main" id="{36AC5972-D10E-F158-0614-6D2754A2A2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Picturechim1">
            <a:extLst>
              <a:ext uri="{FF2B5EF4-FFF2-40B4-BE49-F238E27FC236}">
                <a16:creationId xmlns:a16="http://schemas.microsoft.com/office/drawing/2014/main" id="{D159D9A8-380A-0AAF-BB64-5D47F8A6ED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ongmuoi">
            <a:extLst>
              <a:ext uri="{FF2B5EF4-FFF2-40B4-BE49-F238E27FC236}">
                <a16:creationId xmlns:a16="http://schemas.microsoft.com/office/drawing/2014/main" id="{EC0BAA1D-6EF5-20E9-9608-9A7B0E268F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57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Firewrk8">
            <a:extLst>
              <a:ext uri="{FF2B5EF4-FFF2-40B4-BE49-F238E27FC236}">
                <a16:creationId xmlns:a16="http://schemas.microsoft.com/office/drawing/2014/main" id="{B4E829C4-14AF-9846-BC91-3F51F2451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a quat tich chu">
            <a:extLst>
              <a:ext uri="{FF2B5EF4-FFF2-40B4-BE49-F238E27FC236}">
                <a16:creationId xmlns:a16="http://schemas.microsoft.com/office/drawing/2014/main" id="{7F22F6E3-D885-3CD8-7428-C0471833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hoi voi ban">
            <a:extLst>
              <a:ext uri="{FF2B5EF4-FFF2-40B4-BE49-F238E27FC236}">
                <a16:creationId xmlns:a16="http://schemas.microsoft.com/office/drawing/2014/main" id="{25FBFE5B-4B48-9468-D2A8-55F47C62F80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µ thanh chim">
            <a:extLst>
              <a:ext uri="{FF2B5EF4-FFF2-40B4-BE49-F238E27FC236}">
                <a16:creationId xmlns:a16="http://schemas.microsoft.com/office/drawing/2014/main" id="{6CFABD9A-C3B8-B0E0-8F6A-AF3EE44B138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o tien">
            <a:extLst>
              <a:ext uri="{FF2B5EF4-FFF2-40B4-BE49-F238E27FC236}">
                <a16:creationId xmlns:a16="http://schemas.microsoft.com/office/drawing/2014/main" id="{A6B9CECF-1622-EF2A-FFDB-68EFEED646B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1288 sua">
            <a:extLst>
              <a:ext uri="{FF2B5EF4-FFF2-40B4-BE49-F238E27FC236}">
                <a16:creationId xmlns:a16="http://schemas.microsoft.com/office/drawing/2014/main" id="{2EED5CB9-7866-3B83-864E-C65014B2C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SCN1283 sua">
            <a:extLst>
              <a:ext uri="{FF2B5EF4-FFF2-40B4-BE49-F238E27FC236}">
                <a16:creationId xmlns:a16="http://schemas.microsoft.com/office/drawing/2014/main" id="{1498D8D6-6FF7-D1AA-D448-705E0FB8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52C6C79-68CB-1E4D-EECB-7F3CE6444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3" name="Picture 3" descr="20081921755411_2">
            <a:extLst>
              <a:ext uri="{FF2B5EF4-FFF2-40B4-BE49-F238E27FC236}">
                <a16:creationId xmlns:a16="http://schemas.microsoft.com/office/drawing/2014/main" id="{52E15179-CB9E-348C-0C30-61900921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>
            <a:extLst>
              <a:ext uri="{FF2B5EF4-FFF2-40B4-BE49-F238E27FC236}">
                <a16:creationId xmlns:a16="http://schemas.microsoft.com/office/drawing/2014/main" id="{7C7CEB2A-398A-8E33-A21B-AE6F3842A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0010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100">
                <a:solidFill>
                  <a:srgbClr val="FF0066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0066"/>
                </a:solidFill>
              </a:rPr>
              <a:t>     Hoạt động 2</a:t>
            </a:r>
            <a:r>
              <a:rPr lang="en-US" altLang="en-US" sz="2000">
                <a:solidFill>
                  <a:srgbClr val="FF0066"/>
                </a:solidFill>
              </a:rPr>
              <a:t>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FF0066"/>
                </a:solidFill>
              </a:rPr>
              <a:t>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FF0066"/>
                </a:solidFill>
              </a:rPr>
              <a:t>                                                                   </a:t>
            </a:r>
            <a:r>
              <a:rPr lang="en-US" altLang="en-US">
                <a:solidFill>
                  <a:srgbClr val="FF0066"/>
                </a:solidFill>
              </a:rPr>
              <a:t>Đàm thoại</a:t>
            </a:r>
            <a:r>
              <a:rPr lang="en-US" altLang="en-US" sz="2000">
                <a:solidFill>
                  <a:srgbClr val="FF0066"/>
                </a:solidFill>
              </a:rPr>
              <a:t>            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altLang="en-US" sz="2100">
                <a:solidFill>
                  <a:srgbClr val="FF0066"/>
                </a:solidFill>
              </a:rPr>
              <a:t>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          </a:t>
            </a:r>
          </a:p>
        </p:txBody>
      </p:sp>
      <p:pic>
        <p:nvPicPr>
          <p:cNvPr id="10245" name="Picture 5" descr="Nhanh hoa">
            <a:extLst>
              <a:ext uri="{FF2B5EF4-FFF2-40B4-BE49-F238E27FC236}">
                <a16:creationId xmlns:a16="http://schemas.microsoft.com/office/drawing/2014/main" id="{7C9E6E1B-3BCB-0D38-FA44-81AC4B1337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91000"/>
            <a:ext cx="31242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P1041">
            <a:extLst>
              <a:ext uri="{FF2B5EF4-FFF2-40B4-BE49-F238E27FC236}">
                <a16:creationId xmlns:a16="http://schemas.microsoft.com/office/drawing/2014/main" id="{9258B6D5-2C00-CBC1-B48C-8BA468A03F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391400" y="4191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HP1041">
            <a:extLst>
              <a:ext uri="{FF2B5EF4-FFF2-40B4-BE49-F238E27FC236}">
                <a16:creationId xmlns:a16="http://schemas.microsoft.com/office/drawing/2014/main" id="{1F04965A-DF9A-863B-3FBC-3243724431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162800" y="4572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HP1041">
            <a:extLst>
              <a:ext uri="{FF2B5EF4-FFF2-40B4-BE49-F238E27FC236}">
                <a16:creationId xmlns:a16="http://schemas.microsoft.com/office/drawing/2014/main" id="{829FB2F2-C808-D78D-B990-F59DEC457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588250" y="4953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HP1041">
            <a:extLst>
              <a:ext uri="{FF2B5EF4-FFF2-40B4-BE49-F238E27FC236}">
                <a16:creationId xmlns:a16="http://schemas.microsoft.com/office/drawing/2014/main" id="{3133F3AD-61D0-B3D5-D655-1D1B4B034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6781800" y="54864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Firewrk5">
            <a:extLst>
              <a:ext uri="{FF2B5EF4-FFF2-40B4-BE49-F238E27FC236}">
                <a16:creationId xmlns:a16="http://schemas.microsoft.com/office/drawing/2014/main" id="{2FE951BA-C7DA-3434-552B-ED676EB1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Firewrk8">
            <a:extLst>
              <a:ext uri="{FF2B5EF4-FFF2-40B4-BE49-F238E27FC236}">
                <a16:creationId xmlns:a16="http://schemas.microsoft.com/office/drawing/2014/main" id="{6263CFE1-76C3-5612-920C-D25C00C3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Firewrk8">
            <a:extLst>
              <a:ext uri="{FF2B5EF4-FFF2-40B4-BE49-F238E27FC236}">
                <a16:creationId xmlns:a16="http://schemas.microsoft.com/office/drawing/2014/main" id="{2D1F68E4-EA60-DCD5-F684-B7CFD161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Picture1nha">
            <a:extLst>
              <a:ext uri="{FF2B5EF4-FFF2-40B4-BE49-F238E27FC236}">
                <a16:creationId xmlns:a16="http://schemas.microsoft.com/office/drawing/2014/main" id="{52A6C1E8-066F-7D6A-9FB6-F77589DD8D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914">
            <a:off x="2514600" y="4114800"/>
            <a:ext cx="44005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Picturechim1">
            <a:extLst>
              <a:ext uri="{FF2B5EF4-FFF2-40B4-BE49-F238E27FC236}">
                <a16:creationId xmlns:a16="http://schemas.microsoft.com/office/drawing/2014/main" id="{AAB2DF4C-152D-EF39-33B1-2A0C16BA2B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Picturechim1">
            <a:extLst>
              <a:ext uri="{FF2B5EF4-FFF2-40B4-BE49-F238E27FC236}">
                <a16:creationId xmlns:a16="http://schemas.microsoft.com/office/drawing/2014/main" id="{16AA5A37-5311-A8EB-ABD2-32FE8A3549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Picturechim1">
            <a:extLst>
              <a:ext uri="{FF2B5EF4-FFF2-40B4-BE49-F238E27FC236}">
                <a16:creationId xmlns:a16="http://schemas.microsoft.com/office/drawing/2014/main" id="{B6F409F9-4F58-A037-879B-EC19D93746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ongmuoi">
            <a:extLst>
              <a:ext uri="{FF2B5EF4-FFF2-40B4-BE49-F238E27FC236}">
                <a16:creationId xmlns:a16="http://schemas.microsoft.com/office/drawing/2014/main" id="{58853855-01BC-E0EA-15EC-EAC0D37165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57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Firewrk8">
            <a:extLst>
              <a:ext uri="{FF2B5EF4-FFF2-40B4-BE49-F238E27FC236}">
                <a16:creationId xmlns:a16="http://schemas.microsoft.com/office/drawing/2014/main" id="{47F2BCD4-E0F7-FC27-31F4-9A67A5BE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63</Words>
  <Application>Microsoft Office PowerPoint</Application>
  <PresentationFormat>On-screen Show (4:3)</PresentationFormat>
  <Paragraphs>23</Paragraphs>
  <Slides>12</Slides>
  <Notes>0</Notes>
  <HiddenSlides>0</HiddenSlides>
  <MMClips>7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.VnTime</vt:lpstr>
      <vt:lpstr>Arial</vt:lpstr>
      <vt:lpstr>Calibri</vt:lpstr>
      <vt:lpstr>Times New Roman</vt:lpstr>
      <vt:lpstr>Default Design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Chúc các bé chăm ngoan học giỏi</vt:lpstr>
    </vt:vector>
  </TitlesOfParts>
  <Company>DVC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Xuan</dc:creator>
  <cp:lastModifiedBy>Thị Thu Hương Đào</cp:lastModifiedBy>
  <cp:revision>31</cp:revision>
  <dcterms:created xsi:type="dcterms:W3CDTF">2005-04-25T18:56:22Z</dcterms:created>
  <dcterms:modified xsi:type="dcterms:W3CDTF">2025-03-10T09:04:23Z</dcterms:modified>
</cp:coreProperties>
</file>