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58" r:id="rId4"/>
    <p:sldId id="260" r:id="rId5"/>
    <p:sldId id="263" r:id="rId6"/>
    <p:sldId id="264" r:id="rId7"/>
    <p:sldId id="265" r:id="rId8"/>
    <p:sldId id="266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66FF"/>
    <a:srgbClr val="33CCFF"/>
    <a:srgbClr val="FF00FF"/>
    <a:srgbClr val="FFCCFF"/>
    <a:srgbClr val="FFFF99"/>
    <a:srgbClr val="99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1" autoAdjust="0"/>
  </p:normalViewPr>
  <p:slideViewPr>
    <p:cSldViewPr showGuides="1">
      <p:cViewPr varScale="1">
        <p:scale>
          <a:sx n="90" d="100"/>
          <a:sy n="90" d="100"/>
        </p:scale>
        <p:origin x="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BD74-773A-1A32-F775-69B15143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EE271-2CB7-7A53-2D40-295A846E6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FFA0B-DB4A-E893-86E3-1C2BE540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F7F4-EB78-C8E0-00CB-DF5F4462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FC3C-9139-3BEF-DC91-5C19D8AD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0E95-A6B0-421C-9D73-330AEE23E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03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96CA-0745-58BB-736A-0B479E73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7EF47-9F0A-D196-77FF-0C0CFFDAC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683C0-1AFF-083D-42A1-A7A7E9EC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56249-6DA2-B500-E58F-046A40C7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0EEB0-6183-C0E7-3412-613568F0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890D5-9127-45A3-A986-9824BD058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0BF12-8F2F-3208-91A2-BA42602F6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B7094-090E-9FDF-AC66-E5FCE9BC8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FE47-DA13-5B7E-0D68-391B434C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A87B-5B4D-DD46-76EE-25C781F3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F575-F9C2-882C-77D9-6CB191AF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F957B-8D6E-487B-A497-1CB808358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1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2D6D-0C81-7D73-3295-285FFDD7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5B48-AE55-53C4-9025-09B73AAF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8C2DB-5549-46C6-0B68-71BB5638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8C7B-E4D5-F2D1-06FC-3053C6B0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FFF3-04B9-3A4D-72D8-CF29E631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1545-D61E-425A-A4A2-C14A318D5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8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6403-86AD-F317-1947-EDBE9900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CEB88-E3DC-C798-EC88-83CCA06A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9DF8-8F42-0C5D-EAF3-F5D0EE1E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7C2C-1691-92BA-0D1A-880E936D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B4D2-2420-D52C-B05A-A94039E7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5EEB5-948F-488A-BB7E-6B8BF1DD3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6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4907-2BC2-00DA-139F-748482E1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9FA5-FFD0-626D-1CDD-B4F4DAF85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941B1-88FD-B7E4-90CC-17C61EE68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97D24-9C65-8608-0BD1-D3E18275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31968-7861-9C69-49F9-4283F152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8071A-CEFA-7E81-AF7F-95BB2864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5DFE-A6DF-4478-97B8-B838A9116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3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9EB9-5BA8-8F4F-5B79-E5B39D2A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7535-55DD-5B15-8073-1EBFB0B7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1D467-6B76-877E-9B14-9166C3654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6FFF-E4BF-4EBD-EA91-BE7191ADF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47636-4EBE-86B9-957D-F75CE6A22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30A4A-E7C1-6F1F-4111-4E52EE50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DF488-87C0-CB14-F7D0-7116C6B3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4B77A-2711-F3ED-F14A-D611C873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5D68-7519-4222-954D-91BBA752E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1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F515-4C2E-E3A3-C204-A5CEC003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480D2-66A8-822F-8E7D-0F3F6169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8FD7-07B6-F759-0548-6B597470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C8BEB-89AD-9569-EFD2-2C906EAC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2CA3-1F76-4F59-A6DD-C3FCE338A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A6068-AD74-0204-43AB-65DBCFDF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42F3A-FA9C-2875-05CA-B9301283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682D1-DC40-5154-C0E8-CB9B1394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0764-458C-4AAF-BF9D-0F59412D3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1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0332-0EF1-510A-92C8-F680D577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3D42-E3CF-1EB7-16C4-BBC9A014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CEC34-3C11-4CB7-35DA-F2966EBEE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7533-F54D-ACFC-DD85-97D43617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E22C7-B546-498E-D3B7-F45FB5FF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29A92-8875-EEED-3C8F-D5F9F9F5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6E81-9F19-4FEF-A83E-489962B06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0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A628-986B-2A51-C56C-ABE33110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BF697-0D12-4331-19F2-7B3E961ED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88E4F-9F47-1920-9F4E-4FEF98C5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BC2CE-7122-80C0-2633-A8B459ED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3B74-7AC8-6584-7C33-6D5D8BF6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386C1-D2FF-1BD7-435D-1DD0A730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988B-C024-41DE-B322-6C28DA7D3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42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9C58E-FDDF-321C-7E78-2504B2E4B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519EA3-8C02-4E4B-8ECE-920E9BADE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B2ABAD-140F-7C11-FF22-470F4B6928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F3AB42-6A6A-CD08-9D12-0028EC17D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2B10A1-F81F-ED00-5297-2C199CE503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464F7-8625-4E78-96B2-76D597F2D1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uyen%20Dong\15-16\Thao%20giang%202015\Kh&#225;nh%20Linh%20-%20M&#7897;t%20Con%20V&#7883;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Giao%20An\Nhac\&#272;&#432;a%20c&#417;m%20cho%20m&#7865;%20&#273;i%20c&#224;y%20-%20Thi&#7871;u%20nhi%20Karaoke.mp4" TargetMode="Externa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Huyen%20Dong\15-16\Thao%20giang%202015\&#272;&#224;n%20V&#7883;t%20Con.mp3" TargetMode="External"/><Relationship Id="rId1" Type="http://schemas.openxmlformats.org/officeDocument/2006/relationships/audio" Target="file:///E:\Giao%20an%20thi%20GVG%202013\Hien%20thi%20gvg%20.%202\DanVitCon-HopCa_rxnt_2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14.xml"/><Relationship Id="rId4" Type="http://schemas.openxmlformats.org/officeDocument/2006/relationships/image" Target="../media/image4.gi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5000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>
            <a:extLst>
              <a:ext uri="{FF2B5EF4-FFF2-40B4-BE49-F238E27FC236}">
                <a16:creationId xmlns:a16="http://schemas.microsoft.com/office/drawing/2014/main" id="{CACA2AAF-C182-B8D3-48B4-3B817E5315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Chú vịt xám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E26C6080-3BA6-0FE0-D676-91F142631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CBDF07B1-122A-C1DC-9FE9-B9BC7EF3E4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496BE79F-DAC1-DABC-F21F-015F0B1D09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43625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>
            <a:extLst>
              <a:ext uri="{FF2B5EF4-FFF2-40B4-BE49-F238E27FC236}">
                <a16:creationId xmlns:a16="http://schemas.microsoft.com/office/drawing/2014/main" id="{DC5629F3-108D-5234-2E3B-65C9E1D577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43625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>
            <a:extLst>
              <a:ext uri="{FF2B5EF4-FFF2-40B4-BE49-F238E27FC236}">
                <a16:creationId xmlns:a16="http://schemas.microsoft.com/office/drawing/2014/main" id="{B6C958F6-4CE6-60B8-D8DC-B813CB4EB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38800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>
            <a:extLst>
              <a:ext uri="{FF2B5EF4-FFF2-40B4-BE49-F238E27FC236}">
                <a16:creationId xmlns:a16="http://schemas.microsoft.com/office/drawing/2014/main" id="{DE2E4CFF-F592-3892-6351-42FA292C1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5791200"/>
            <a:ext cx="6381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WordArt 13">
            <a:extLst>
              <a:ext uri="{FF2B5EF4-FFF2-40B4-BE49-F238E27FC236}">
                <a16:creationId xmlns:a16="http://schemas.microsoft.com/office/drawing/2014/main" id="{729C0332-0C5D-7C10-E5E7-173439C8D1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78486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endParaRPr lang="en-US" sz="12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sp>
        <p:nvSpPr>
          <p:cNvPr id="57358" name="WordArt 14">
            <a:extLst>
              <a:ext uri="{FF2B5EF4-FFF2-40B4-BE49-F238E27FC236}">
                <a16:creationId xmlns:a16="http://schemas.microsoft.com/office/drawing/2014/main" id="{B3AA3C8D-C6AA-70A4-366D-FBD37709E7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6781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1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MemorandumH" panose="020B7200000000000000" pitchFamily="34" charset="0"/>
              </a:rPr>
              <a:t>LÜnh vùc Ph¸t triÓn ng«n ng÷</a:t>
            </a:r>
          </a:p>
        </p:txBody>
      </p:sp>
      <p:pic>
        <p:nvPicPr>
          <p:cNvPr id="57360" name="Khánh Linh - Một Con Vịt.mp3">
            <a:hlinkClick r:id="" action="ppaction://media"/>
            <a:extLst>
              <a:ext uri="{FF2B5EF4-FFF2-40B4-BE49-F238E27FC236}">
                <a16:creationId xmlns:a16="http://schemas.microsoft.com/office/drawing/2014/main" id="{983DEC4D-0376-D62C-BCDA-7EFEC5E0702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776" fill="hold"/>
                                        <p:tgtEl>
                                          <p:spTgt spid="57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990301FF-B680-5280-EC0E-C680AE49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WordArt 3">
            <a:extLst>
              <a:ext uri="{FF2B5EF4-FFF2-40B4-BE49-F238E27FC236}">
                <a16:creationId xmlns:a16="http://schemas.microsoft.com/office/drawing/2014/main" id="{6282984B-0949-A793-C0D9-DE37C07E37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59396" name="WordArt 4">
            <a:extLst>
              <a:ext uri="{FF2B5EF4-FFF2-40B4-BE49-F238E27FC236}">
                <a16:creationId xmlns:a16="http://schemas.microsoft.com/office/drawing/2014/main" id="{B4BFA8D2-BD6B-5562-20E9-EA5ED45940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458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Trong câu chuyện có những con vật nào?</a:t>
            </a: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E95212E5-7781-E983-17F4-95FFE4C6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288">
            <a:off x="0" y="4267200"/>
            <a:ext cx="30480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403" name="Group 11">
            <a:extLst>
              <a:ext uri="{FF2B5EF4-FFF2-40B4-BE49-F238E27FC236}">
                <a16:creationId xmlns:a16="http://schemas.microsoft.com/office/drawing/2014/main" id="{38CA7D58-5CDA-EE89-2661-CEBAFC6041D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038600"/>
            <a:ext cx="3987800" cy="2819400"/>
            <a:chOff x="1632" y="2544"/>
            <a:chExt cx="2512" cy="1776"/>
          </a:xfrm>
        </p:grpSpPr>
        <p:pic>
          <p:nvPicPr>
            <p:cNvPr id="59398" name="Picture 6">
              <a:extLst>
                <a:ext uri="{FF2B5EF4-FFF2-40B4-BE49-F238E27FC236}">
                  <a16:creationId xmlns:a16="http://schemas.microsoft.com/office/drawing/2014/main" id="{8E181857-9CCA-441D-584F-5D4BC4F65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1761">
              <a:off x="2448" y="2544"/>
              <a:ext cx="1248" cy="1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399" name="Picture 7">
              <a:extLst>
                <a:ext uri="{FF2B5EF4-FFF2-40B4-BE49-F238E27FC236}">
                  <a16:creationId xmlns:a16="http://schemas.microsoft.com/office/drawing/2014/main" id="{10DE73DC-6A93-3C08-88AB-3D2E08BC1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297">
              <a:off x="1632" y="3246"/>
              <a:ext cx="1104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00" name="Picture 8">
              <a:extLst>
                <a:ext uri="{FF2B5EF4-FFF2-40B4-BE49-F238E27FC236}">
                  <a16:creationId xmlns:a16="http://schemas.microsoft.com/office/drawing/2014/main" id="{FE8DA5C7-B7A4-1A6D-AF58-475D585D0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8434">
              <a:off x="3264" y="3024"/>
              <a:ext cx="88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401" name="Picture 9">
            <a:extLst>
              <a:ext uri="{FF2B5EF4-FFF2-40B4-BE49-F238E27FC236}">
                <a16:creationId xmlns:a16="http://schemas.microsoft.com/office/drawing/2014/main" id="{A909A331-BB22-C779-D4F5-5F2BFDA9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971800"/>
            <a:ext cx="2673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>
            <a:extLst>
              <a:ext uri="{FF2B5EF4-FFF2-40B4-BE49-F238E27FC236}">
                <a16:creationId xmlns:a16="http://schemas.microsoft.com/office/drawing/2014/main" id="{56878AD3-8CE3-4789-CA96-4A854024B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3124200" y="27432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2E7ED2C-DF10-2F26-A813-9B714999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WordArt 3">
            <a:extLst>
              <a:ext uri="{FF2B5EF4-FFF2-40B4-BE49-F238E27FC236}">
                <a16:creationId xmlns:a16="http://schemas.microsoft.com/office/drawing/2014/main" id="{0796DDAB-5183-B66C-5781-C02296202D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0420" name="WordArt 4">
            <a:extLst>
              <a:ext uri="{FF2B5EF4-FFF2-40B4-BE49-F238E27FC236}">
                <a16:creationId xmlns:a16="http://schemas.microsoft.com/office/drawing/2014/main" id="{C6C046A8-6B03-9D79-12F7-EAB70DD2CB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458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Vịt mẹ đã dặn Vịt con như thế nào?</a:t>
            </a:r>
            <a:endParaRPr lang="en-US" sz="3600" kern="1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422" name="Group 6">
            <a:extLst>
              <a:ext uri="{FF2B5EF4-FFF2-40B4-BE49-F238E27FC236}">
                <a16:creationId xmlns:a16="http://schemas.microsoft.com/office/drawing/2014/main" id="{41124E16-51B3-E019-8C80-1FDF854B74E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733800"/>
            <a:ext cx="3987800" cy="2819400"/>
            <a:chOff x="1632" y="2544"/>
            <a:chExt cx="2512" cy="1776"/>
          </a:xfrm>
        </p:grpSpPr>
        <p:pic>
          <p:nvPicPr>
            <p:cNvPr id="60423" name="Picture 7">
              <a:extLst>
                <a:ext uri="{FF2B5EF4-FFF2-40B4-BE49-F238E27FC236}">
                  <a16:creationId xmlns:a16="http://schemas.microsoft.com/office/drawing/2014/main" id="{5C4B0ADB-E959-D508-91F2-EBC84A3A7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1761">
              <a:off x="2448" y="2544"/>
              <a:ext cx="1248" cy="1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4" name="Picture 8">
              <a:extLst>
                <a:ext uri="{FF2B5EF4-FFF2-40B4-BE49-F238E27FC236}">
                  <a16:creationId xmlns:a16="http://schemas.microsoft.com/office/drawing/2014/main" id="{561E4E38-4D6F-A199-37B5-FCF98E001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297">
              <a:off x="1632" y="3246"/>
              <a:ext cx="1104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5" name="Picture 9">
              <a:extLst>
                <a:ext uri="{FF2B5EF4-FFF2-40B4-BE49-F238E27FC236}">
                  <a16:creationId xmlns:a16="http://schemas.microsoft.com/office/drawing/2014/main" id="{256B2099-7E04-4769-8AA1-6501518AB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8434">
              <a:off x="3264" y="3024"/>
              <a:ext cx="88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426" name="Picture 10">
            <a:extLst>
              <a:ext uri="{FF2B5EF4-FFF2-40B4-BE49-F238E27FC236}">
                <a16:creationId xmlns:a16="http://schemas.microsoft.com/office/drawing/2014/main" id="{F7FFA1BE-E1E0-C819-51B3-310BCAC0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971800"/>
            <a:ext cx="2673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>
            <a:extLst>
              <a:ext uri="{FF2B5EF4-FFF2-40B4-BE49-F238E27FC236}">
                <a16:creationId xmlns:a16="http://schemas.microsoft.com/office/drawing/2014/main" id="{D17D5098-4EE1-42D2-9196-CDF0444A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838200" y="33528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64EC41F8-3F17-379C-B291-66F19642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WordArt 3">
            <a:extLst>
              <a:ext uri="{FF2B5EF4-FFF2-40B4-BE49-F238E27FC236}">
                <a16:creationId xmlns:a16="http://schemas.microsoft.com/office/drawing/2014/main" id="{AFDF7C16-43C6-5603-E141-CC71DDB09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1444" name="WordArt 4">
            <a:extLst>
              <a:ext uri="{FF2B5EF4-FFF2-40B4-BE49-F238E27FC236}">
                <a16:creationId xmlns:a16="http://schemas.microsoft.com/office/drawing/2014/main" id="{DABC8C0B-C71B-1B7A-D23C-C1F2B16E94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458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Chú Vịt nào đã không nghe lời mẹ dặn?</a:t>
            </a:r>
          </a:p>
        </p:txBody>
      </p:sp>
      <p:pic>
        <p:nvPicPr>
          <p:cNvPr id="61451" name="Picture 11">
            <a:extLst>
              <a:ext uri="{FF2B5EF4-FFF2-40B4-BE49-F238E27FC236}">
                <a16:creationId xmlns:a16="http://schemas.microsoft.com/office/drawing/2014/main" id="{20EBF790-941F-4EC3-73CA-F8093E66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2979738" y="3000375"/>
            <a:ext cx="28622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6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5D871F36-0E40-79DE-4C81-AB92630A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7" name="WordArt 13">
            <a:hlinkClick r:id="rId2" action="ppaction://hlinksldjump"/>
            <a:extLst>
              <a:ext uri="{FF2B5EF4-FFF2-40B4-BE49-F238E27FC236}">
                <a16:creationId xmlns:a16="http://schemas.microsoft.com/office/drawing/2014/main" id="{3415B60C-B739-BA79-178F-0A62DE8F57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2478" name="WordArt 14">
            <a:extLst>
              <a:ext uri="{FF2B5EF4-FFF2-40B4-BE49-F238E27FC236}">
                <a16:creationId xmlns:a16="http://schemas.microsoft.com/office/drawing/2014/main" id="{1527E5F3-3C29-08A9-0096-DA41FD1028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19800"/>
            <a:ext cx="1981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Tóm ý - trích dẫn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05B593C6-0D24-2542-112E-95034759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WordArt 3">
            <a:extLst>
              <a:ext uri="{FF2B5EF4-FFF2-40B4-BE49-F238E27FC236}">
                <a16:creationId xmlns:a16="http://schemas.microsoft.com/office/drawing/2014/main" id="{AFEC2D3D-DB6D-BE3C-D5C3-F225FB1122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4516" name="WordArt 4">
            <a:extLst>
              <a:ext uri="{FF2B5EF4-FFF2-40B4-BE49-F238E27FC236}">
                <a16:creationId xmlns:a16="http://schemas.microsoft.com/office/drawing/2014/main" id="{8E757140-A8F3-609B-FA63-F7CE98A26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458075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Khi nghe tiếng kêu "Vít vít vít" của Vịt Xám</a:t>
            </a:r>
          </a:p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thì con gì đã tỉnh giấc?</a:t>
            </a:r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id="{A44F3D51-73B5-0D7E-BD68-F7D606FB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288">
            <a:off x="2743200" y="3962400"/>
            <a:ext cx="30480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>
            <a:extLst>
              <a:ext uri="{FF2B5EF4-FFF2-40B4-BE49-F238E27FC236}">
                <a16:creationId xmlns:a16="http://schemas.microsoft.com/office/drawing/2014/main" id="{AC3CA253-AA6B-7B81-FE06-1EA964DE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WordArt 5">
            <a:extLst>
              <a:ext uri="{FF2B5EF4-FFF2-40B4-BE49-F238E27FC236}">
                <a16:creationId xmlns:a16="http://schemas.microsoft.com/office/drawing/2014/main" id="{3F49B206-CA9B-4CED-2F7D-2B1B813E3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5542" name="WordArt 6">
            <a:extLst>
              <a:ext uri="{FF2B5EF4-FFF2-40B4-BE49-F238E27FC236}">
                <a16:creationId xmlns:a16="http://schemas.microsoft.com/office/drawing/2014/main" id="{906B9BED-1301-049C-CFA5-A7B684D7C3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866900"/>
            <a:ext cx="74580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Con Cáo định làm gì với Vịt Xám?</a:t>
            </a:r>
          </a:p>
        </p:txBody>
      </p:sp>
      <p:pic>
        <p:nvPicPr>
          <p:cNvPr id="65543" name="Picture 7">
            <a:extLst>
              <a:ext uri="{FF2B5EF4-FFF2-40B4-BE49-F238E27FC236}">
                <a16:creationId xmlns:a16="http://schemas.microsoft.com/office/drawing/2014/main" id="{317BE73C-AAEB-A4A5-2E4D-FE200950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288">
            <a:off x="1219200" y="3810000"/>
            <a:ext cx="30480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1E0E00F9-2692-69BA-39F1-B02FEA92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5257800" y="38100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1F80628A-F568-35B4-8C3B-F07620FC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WordArt 3">
            <a:extLst>
              <a:ext uri="{FF2B5EF4-FFF2-40B4-BE49-F238E27FC236}">
                <a16:creationId xmlns:a16="http://schemas.microsoft.com/office/drawing/2014/main" id="{E4BF9F06-314A-19BC-90CA-0EBB77B96F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6564" name="WordArt 4">
            <a:extLst>
              <a:ext uri="{FF2B5EF4-FFF2-40B4-BE49-F238E27FC236}">
                <a16:creationId xmlns:a16="http://schemas.microsoft.com/office/drawing/2014/main" id="{7CE7293C-791E-1872-1AE5-AB5E7E1C1E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866900"/>
            <a:ext cx="74580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Con Cáo có ăn thịt được Vịt Xám không? Vì sao?</a:t>
            </a:r>
            <a:endParaRPr lang="en-US" sz="3600" kern="1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Picture 5">
            <a:extLst>
              <a:ext uri="{FF2B5EF4-FFF2-40B4-BE49-F238E27FC236}">
                <a16:creationId xmlns:a16="http://schemas.microsoft.com/office/drawing/2014/main" id="{03951A32-8D31-C4AB-A6DC-DD998B5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288">
            <a:off x="685800" y="3810000"/>
            <a:ext cx="30480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>
            <a:extLst>
              <a:ext uri="{FF2B5EF4-FFF2-40B4-BE49-F238E27FC236}">
                <a16:creationId xmlns:a16="http://schemas.microsoft.com/office/drawing/2014/main" id="{FFDEF4AB-B6D1-5988-CE55-BE563978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4800600" y="37338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0C88C25D-33A9-2AD7-BCA2-33A2D3CD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WordArt 3">
            <a:extLst>
              <a:ext uri="{FF2B5EF4-FFF2-40B4-BE49-F238E27FC236}">
                <a16:creationId xmlns:a16="http://schemas.microsoft.com/office/drawing/2014/main" id="{3EE6444A-DC2A-8B03-DC09-551653D476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7588" name="WordArt 4">
            <a:extLst>
              <a:ext uri="{FF2B5EF4-FFF2-40B4-BE49-F238E27FC236}">
                <a16:creationId xmlns:a16="http://schemas.microsoft.com/office/drawing/2014/main" id="{52AFA6AA-3684-60D6-8428-2B8951A25B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4580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Ai đã cứu Vịt Xám thoát chết?</a:t>
            </a:r>
          </a:p>
        </p:txBody>
      </p:sp>
      <p:pic>
        <p:nvPicPr>
          <p:cNvPr id="67591" name="Picture 7">
            <a:extLst>
              <a:ext uri="{FF2B5EF4-FFF2-40B4-BE49-F238E27FC236}">
                <a16:creationId xmlns:a16="http://schemas.microsoft.com/office/drawing/2014/main" id="{E8E04345-3562-C0E3-ACCC-636775CF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36258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67C44B71-8771-080B-F048-099C6A0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WordArt 3">
            <a:hlinkClick r:id="rId4" action="ppaction://hlinksldjump"/>
            <a:extLst>
              <a:ext uri="{FF2B5EF4-FFF2-40B4-BE49-F238E27FC236}">
                <a16:creationId xmlns:a16="http://schemas.microsoft.com/office/drawing/2014/main" id="{DBDCD120-82FE-591A-53F8-F9F9BC5CAE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68612" name="WordArt 4">
            <a:extLst>
              <a:ext uri="{FF2B5EF4-FFF2-40B4-BE49-F238E27FC236}">
                <a16:creationId xmlns:a16="http://schemas.microsoft.com/office/drawing/2014/main" id="{42395A0C-FDD1-5CA9-8B1C-E3B27B205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19800"/>
            <a:ext cx="1981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Tóm ý - trích dẫn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67727F5-A43D-D374-DEAE-A374025D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WordArt 3">
            <a:hlinkClick r:id="rId3" action="ppaction://hlinksldjump"/>
            <a:extLst>
              <a:ext uri="{FF2B5EF4-FFF2-40B4-BE49-F238E27FC236}">
                <a16:creationId xmlns:a16="http://schemas.microsoft.com/office/drawing/2014/main" id="{BF094867-8F4E-45A7-D766-DA1C0B0EA2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Giáo dục</a:t>
            </a:r>
          </a:p>
        </p:txBody>
      </p:sp>
      <p:sp>
        <p:nvSpPr>
          <p:cNvPr id="69638" name="WordArt 6">
            <a:extLst>
              <a:ext uri="{FF2B5EF4-FFF2-40B4-BE49-F238E27FC236}">
                <a16:creationId xmlns:a16="http://schemas.microsoft.com/office/drawing/2014/main" id="{55A2C158-F7C6-25E0-C4EF-15BE68C27F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458075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Trước đó Vịt Xám đã lẻn đi chơi một mình, Vịt Xám đã ngoan chưa?</a:t>
            </a:r>
          </a:p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Vì sao chưa ngoan?</a:t>
            </a:r>
          </a:p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Sau đó Vịt Xám đã xin lỗi mẹ và hứa sẽ luôn nghe lời mẹ thì Vịt Xám như thế nào?</a:t>
            </a:r>
            <a:endParaRPr lang="en-US" sz="3600" kern="1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9" name="Picture 7">
            <a:extLst>
              <a:ext uri="{FF2B5EF4-FFF2-40B4-BE49-F238E27FC236}">
                <a16:creationId xmlns:a16="http://schemas.microsoft.com/office/drawing/2014/main" id="{DD676DE7-4577-3F7B-6830-9FFC6E29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673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>
            <a:extLst>
              <a:ext uri="{FF2B5EF4-FFF2-40B4-BE49-F238E27FC236}">
                <a16:creationId xmlns:a16="http://schemas.microsoft.com/office/drawing/2014/main" id="{E30FA183-5E9B-1EB2-6366-4947605F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1828800" y="41910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FEE6A8D-B83E-B388-B8C0-D31E4A9CA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3097213"/>
            <a:ext cx="6934200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F6D8DF3F-5377-F4D4-B716-381D3E91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32766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A87FD2DC-E063-9117-A93F-A4C5D1FC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86200" y="451485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AC28D733-9976-030E-49B6-576C1CBB5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71800" y="3733800"/>
            <a:ext cx="7046913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E203E41D-A9CB-E1DF-9BF2-BB1F534FD4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0" y="3505200"/>
            <a:ext cx="69342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45CAA95E-86E4-D77C-D7B5-30EDEE8214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72000"/>
            <a:ext cx="69342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Rectangle 12">
            <a:extLst>
              <a:ext uri="{FF2B5EF4-FFF2-40B4-BE49-F238E27FC236}">
                <a16:creationId xmlns:a16="http://schemas.microsoft.com/office/drawing/2014/main" id="{E46BA0C9-7109-05CC-409A-2AFA82BE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8353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TruyÖn</a:t>
            </a:r>
            <a:r>
              <a:rPr lang="en-US" altLang="en-US" sz="4000" b="1">
                <a:solidFill>
                  <a:srgbClr val="FF0000"/>
                </a:solidFill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Chó vÞt x¸m</a:t>
            </a:r>
            <a:br>
              <a:rPr lang="en-US" altLang="en-US" sz="3400" b="1">
                <a:solidFill>
                  <a:srgbClr val="FF0000"/>
                </a:solidFill>
                <a:latin typeface=".VnTime" panose="020B7200000000000000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MÉu gi¸o bÐ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pic>
        <p:nvPicPr>
          <p:cNvPr id="25613" name="Picture 13">
            <a:extLst>
              <a:ext uri="{FF2B5EF4-FFF2-40B4-BE49-F238E27FC236}">
                <a16:creationId xmlns:a16="http://schemas.microsoft.com/office/drawing/2014/main" id="{7013D039-2B26-A592-74D6-BE7F89EF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06">
            <a:off x="5029200" y="0"/>
            <a:ext cx="17668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4F8C9C92-C3F1-FF88-2311-FFEF26F3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867400"/>
            <a:ext cx="9509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strips/>
    <p:sndAc>
      <p:stSnd>
        <p:snd r:embed="rId2" name="thao 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D0E1B614-8D84-7A0E-E051-A47402F6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WordArt 3">
            <a:hlinkClick r:id="rId3" action="ppaction://hlinksldjump"/>
            <a:extLst>
              <a:ext uri="{FF2B5EF4-FFF2-40B4-BE49-F238E27FC236}">
                <a16:creationId xmlns:a16="http://schemas.microsoft.com/office/drawing/2014/main" id="{77BA3B03-8782-6148-00E3-831D73DA49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Giáo dục</a:t>
            </a:r>
          </a:p>
        </p:txBody>
      </p:sp>
      <p:sp>
        <p:nvSpPr>
          <p:cNvPr id="70660" name="WordArt 4">
            <a:extLst>
              <a:ext uri="{FF2B5EF4-FFF2-40B4-BE49-F238E27FC236}">
                <a16:creationId xmlns:a16="http://schemas.microsoft.com/office/drawing/2014/main" id="{7CB9CCDD-E413-25FC-363D-A3C879271C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458075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con nhớ khi đi chơi phải đi cạnh bố mẹ</a:t>
            </a:r>
          </a:p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luôn nghe lời bố mẹ dạy nếu không sẽ bị lạc đường.</a:t>
            </a:r>
          </a:p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khi làm sai điều gì thì các con phải biết xin lỗi </a:t>
            </a:r>
          </a:p>
          <a:p>
            <a:pPr algn="l"/>
            <a:r>
              <a:rPr lang="vi-VN" sz="3600" kern="1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nhận lội như vậy mới là con ngoan</a:t>
            </a:r>
            <a:endParaRPr lang="en-US" sz="3600" kern="1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63" name="Picture 7">
            <a:extLst>
              <a:ext uri="{FF2B5EF4-FFF2-40B4-BE49-F238E27FC236}">
                <a16:creationId xmlns:a16="http://schemas.microsoft.com/office/drawing/2014/main" id="{396CB5E1-3815-0879-5E6F-13CD546F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243138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>
            <a:extLst>
              <a:ext uri="{FF2B5EF4-FFF2-40B4-BE49-F238E27FC236}">
                <a16:creationId xmlns:a16="http://schemas.microsoft.com/office/drawing/2014/main" id="{1E119D60-3093-D95A-8532-F91B640C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6100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F4F0881-25D7-115F-0AED-FDF4FD6E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6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0D0A87AB-9BBA-808F-210C-EFB45208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WordArt 7">
            <a:extLst>
              <a:ext uri="{FF2B5EF4-FFF2-40B4-BE49-F238E27FC236}">
                <a16:creationId xmlns:a16="http://schemas.microsoft.com/office/drawing/2014/main" id="{4AB34140-9AB1-B42D-9077-BE41D72B1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8486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1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VogueH" panose="020B7200000000000000" pitchFamily="34" charset="0"/>
              </a:rPr>
              <a:t>KÞch rèi: </a:t>
            </a:r>
          </a:p>
          <a:p>
            <a:endParaRPr lang="en-US" sz="12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71689" name="WordArt 9">
            <a:hlinkClick r:id="rId5" action="ppaction://program"/>
            <a:hlinkHover r:id="rId5" action="ppaction://program"/>
            <a:extLst>
              <a:ext uri="{FF2B5EF4-FFF2-40B4-BE49-F238E27FC236}">
                <a16:creationId xmlns:a16="http://schemas.microsoft.com/office/drawing/2014/main" id="{892AB982-F736-8A55-8FA2-72360C2E4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048000"/>
            <a:ext cx="6019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" panose="020B7200000000000000" pitchFamily="34" charset="0"/>
              </a:rPr>
              <a:t>Chó VÞt X¸m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CJ004OXW8BC">
            <a:extLst>
              <a:ext uri="{FF2B5EF4-FFF2-40B4-BE49-F238E27FC236}">
                <a16:creationId xmlns:a16="http://schemas.microsoft.com/office/drawing/2014/main" id="{D6DFDFEF-DD5D-0418-2B57-E9199335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WordArt 3">
            <a:extLst>
              <a:ext uri="{FF2B5EF4-FFF2-40B4-BE49-F238E27FC236}">
                <a16:creationId xmlns:a16="http://schemas.microsoft.com/office/drawing/2014/main" id="{E8333752-9A61-DE48-CAA3-655F3034FB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A21A6D53-741F-8383-EADB-B4AAD6CB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Cho trẻ hát “Đàn vịt con” ra ngoài sân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061F3406-9ECD-2727-DB46-149C319180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819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DanVitCon-HopCa_rxnt_2.mp3">
            <a:hlinkClick r:id="" action="ppaction://media"/>
            <a:extLst>
              <a:ext uri="{FF2B5EF4-FFF2-40B4-BE49-F238E27FC236}">
                <a16:creationId xmlns:a16="http://schemas.microsoft.com/office/drawing/2014/main" id="{B41D8D79-6D80-0728-A4D0-2E263C29D60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Đàn Vịt Con.mp3">
            <a:hlinkClick r:id="" action="ppaction://media"/>
            <a:extLst>
              <a:ext uri="{FF2B5EF4-FFF2-40B4-BE49-F238E27FC236}">
                <a16:creationId xmlns:a16="http://schemas.microsoft.com/office/drawing/2014/main" id="{CB5EF1C2-3B3B-9773-5C5F-414A296D05FB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20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720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425A7EDE-626D-54D1-9318-30AF4162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7B1B7543-7FB1-7C0B-4F5E-1D4C18DEB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206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WordArt 7">
            <a:extLst>
              <a:ext uri="{FF2B5EF4-FFF2-40B4-BE49-F238E27FC236}">
                <a16:creationId xmlns:a16="http://schemas.microsoft.com/office/drawing/2014/main" id="{D1741733-3250-1045-C27A-0D3C6C97B1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60" name="Picture 8">
            <a:extLst>
              <a:ext uri="{FF2B5EF4-FFF2-40B4-BE49-F238E27FC236}">
                <a16:creationId xmlns:a16="http://schemas.microsoft.com/office/drawing/2014/main" id="{37E6E298-21C3-DCF2-5511-7DFA1224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1049A5A2-B506-FD3D-8B38-9C3D7AD6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604">
            <a:off x="6477000" y="4572000"/>
            <a:ext cx="198120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077F292D-86F5-66D7-B9EA-EBD344E9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297">
            <a:off x="381000" y="4038600"/>
            <a:ext cx="23622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31838EDA-18FF-698E-CE72-A762F913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511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2DF81DC9-7CEF-4155-7EFF-8C0A720F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2362200" y="2328863"/>
            <a:ext cx="2209800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7170DEC4-7489-C2D3-411B-657430A8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371600"/>
            <a:ext cx="1238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id="{B8FDFE49-0045-9EBC-5DBE-EA20CDBF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019425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sndAc>
      <p:stSnd>
        <p:snd r:embed="rId2" name="thao 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94444E-6 5.55112E-17 C -0.00746 0.01505 -0.00625 0.00764 -0.00625 0.02106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5896E-6 C 0.00261 0.00069 0.00573 -2.65896E-6 0.00799 0.00208 C 0.00938 0.00324 0.00834 0.0067 0.00955 0.00832 C 0.01077 0.00994 0.01268 0.00994 0.01424 0.01064 C 0.01476 0.00855 0.0158 0.00416 0.0158 0.00416 " pathEditMode="relative" ptsTypes="ffffA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0116E-6 C 0.00382 -0.01572 0.00208 -0.01664 0.00468 -0.00624 C 0.0052 -0.00416 0.0059 -0.00208 0.00642 -2.60116E-6 C 0.00816 -0.00716 0.00677 -0.00462 0.00954 -0.00832 " pathEditMode="relative" ptsTypes="fffA">
                                      <p:cBhvr>
                                        <p:cTn id="1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04046E-6 C 0.00364 -0.01503 -0.0007 -0.00023 0.00312 0.00625 C 0.00416 0.0081 0.00642 0.00486 0.00798 0.00416 C 0.01145 -0.00254 0.00919 -0.00208 0.01267 -0.00208 " pathEditMode="relative" ptsTypes="fffA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91908E-6 C 0.00052 0.00346 0.00104 0.00716 0.00173 0.01063 C 0.00208 0.01271 0.0033 0.01687 0.0033 0.01687 " pathEditMode="relative" ptsTypes="ffA">
                                      <p:cBhvr>
                                        <p:cTn id="1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5F2BA2A-182D-D36E-7985-45750D56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1761">
            <a:off x="3429000" y="3676650"/>
            <a:ext cx="19812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6FF0178-C9B3-2FF4-9852-BC55ECD1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297">
            <a:off x="2133600" y="5153025"/>
            <a:ext cx="17526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CD9D5CF-2509-8FAC-B38C-6650F862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434">
            <a:off x="4572000" y="4819650"/>
            <a:ext cx="139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4EFCA81-F1D0-B2FB-913D-D1530627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41675"/>
            <a:ext cx="2673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E7AE042A-54C0-ADAA-F486-FF00E68412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2672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CDA82A3-5536-3442-28E9-E84C5D588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68538"/>
            <a:ext cx="46482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69A0EAB4-DA11-89F0-8BEC-F4EEA017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0" y="3124200"/>
            <a:ext cx="180181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2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51445E-7 L 0.46059 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9 -0.03334 L 0.69722 -0.0611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-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66667E-6 7.40741E-7 C -0.00329 0.01296 -0.00503 0.02245 -0.01041 0.03333 C -0.00954 0.0537 -0.01388 0.07662 -0.00624 0.09445 C -0.00173 0.10486 0.02067 0.10509 0.02501 0.10556 C 0.04532 0.10787 0.0764 0.10972 0.09584 0.11111 C 0.29515 0.10903 0.49237 0.10208 0.69167 0.1 C 0.71685 0.09514 0.7316 0.09352 0.76042 0.09167 C 0.76528 0.09074 0.77501 0.08889 0.77501 0.08889 " pathEditMode="relative" ptsTypes="fffffffA">
                                      <p:cBhvr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6.66667E-6 C 0.03368 -0.00902 -0.01198 0.00533 0.01875 -0.0111 C 0.02274 -0.01319 0.02708 -0.01296 0.03125 -0.01388 C 0.04236 -0.02383 0.05573 -0.02221 0.06875 -0.02499 C 0.0849 -0.02846 0.09861 -0.03356 0.11458 -0.0361 C 0.12778 -0.04791 0.11267 -0.0361 0.13542 -0.04444 C 0.13837 -0.04559 0.1408 -0.04883 0.14375 -0.04999 C 0.14844 -0.05161 0.15347 -0.05184 0.15833 -0.05277 C 0.17101 -0.05833 0.18351 -0.06666 0.19583 -0.07221 C 0.27517 -0.1074 0.46024 -0.08865 0.48333 -0.08888 C 0.5151 -0.103 0.56615 -0.0993 0.59375 -0.09999 C 0.64306 -0.10115 0.69236 -0.10184 0.74167 -0.10277 C 0.79063 -0.10995 0.73767 -0.103 0.83958 -0.10833 C 0.8651 -0.10971 0.88646 -0.11388 0.9125 -0.11388 " pathEditMode="relative" ptsTypes="fffffffffffffA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7.03704E-6 C -0.00399 0.01598 0.00122 0.00255 -0.00833 0.01112 C -0.01493 0.0169 -0.01944 0.02871 -0.025 0.03612 C -0.03264 0.06644 -0.02049 0.02038 -0.03125 0.05278 C -0.03507 0.06436 -0.03663 0.07709 -0.03958 0.08889 C -0.03924 0.10371 -0.04705 0.17825 -0.02917 0.19723 C -0.02778 0.19862 -0.0151 0.20255 -0.01458 0.20278 C -0.00347 0.20186 0.00781 0.20232 0.01875 0.20001 C 0.02118 0.19954 0.02274 0.19584 0.025 0.19445 C 0.03229 0.18959 0.04028 0.18403 0.04792 0.18056 C 0.04861 0.17778 0.04896 0.17477 0.05 0.17223 C 0.05243 0.16644 0.05833 0.15556 0.05833 0.15556 C 0.06042 0.14445 0.06181 0.13311 0.06458 0.12223 C 0.06528 0.09908 0.06545 0.07593 0.06667 0.05278 C 0.06684 0.04977 0.0684 0.04723 0.06875 0.04445 C 0.06979 0.03612 0.06875 0.02732 0.07083 0.01945 C 0.0717 0.01621 0.07465 0.01505 0.07708 0.01389 C 0.08802 0.00903 0.10122 0.00649 0.1125 0.00278 C 0.11753 -0.01759 0.13108 -0.01226 0.14167 -0.00277 C 0.14965 0.02894 0.14566 0.00811 0.14792 0.06112 C 0.14931 0.05834 0.15017 0.05487 0.15208 0.05278 C 0.15451 0.05024 0.15851 0.05047 0.16042 0.04723 C 0.16302 0.0426 0.16458 0.03056 0.16458 0.03056 C 0.16528 0.00741 0.16406 -0.01597 0.16667 -0.03888 C 0.16719 -0.04305 0.18038 -0.04768 0.18542 -0.04999 C 0.18958 -0.05185 0.19792 -0.05555 0.19792 -0.05555 C 0.19878 -0.05555 0.2849 -0.07708 0.29375 -0.04166 C 0.29115 -0.00717 0.2974 -0.01898 0.27917 -0.00277 C 0.27708 -0.00092 0.27535 0.00163 0.27292 0.00278 C 0.26875 0.00464 0.26458 0.00649 0.26042 0.00834 C 0.25833 0.00926 0.25417 0.01112 0.25417 0.01112 C 0.25052 0.0257 0.24531 0.02153 0.24167 0.03612 C 0.24323 0.07061 0.24497 0.1088 0.25417 0.14167 C 0.25816 0.15579 0.26875 0.15764 0.27708 0.16389 C 0.28142 0.16714 0.28958 0.17501 0.28958 0.17501 C 0.29653 0.18889 0.30017 0.20556 0.3125 0.21112 C 0.31649 0.22732 0.31146 0.21251 0.32083 0.22501 C 0.32257 0.22732 0.32326 0.23102 0.325 0.23334 C 0.3349 0.24653 0.33368 0.24399 0.34583 0.24723 C 0.35017 0.26459 0.35938 0.27871 0.37083 0.28889 C 0.39184 0.28195 0.38854 0.28565 0.39583 0.26112 C 0.40035 0.21876 0.40851 0.16991 0.39375 0.13056 C 0.38941 0.11922 0.38854 0.10695 0.37917 0.10278 C 0.37708 0.09908 0.37552 0.09468 0.37292 0.09167 C 0.37118 0.08982 0.3684 0.09075 0.36667 0.08889 C 0.36476 0.08681 0.36458 0.08241 0.3625 0.08056 C 0.35885 0.07755 0.35417 0.07686 0.35 0.07501 C 0.34792 0.07408 0.34375 0.07223 0.34375 0.07223 C 0.32222 0.07315 0.30069 0.07408 0.27917 0.07501 C 0.25347 0.07593 0.20208 0.07778 0.20208 0.07778 " pathEditMode="relative" ptsTypes="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DA2AFD2D-7998-B81A-7A83-39333CCB91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3097213"/>
            <a:ext cx="6934200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>
            <a:extLst>
              <a:ext uri="{FF2B5EF4-FFF2-40B4-BE49-F238E27FC236}">
                <a16:creationId xmlns:a16="http://schemas.microsoft.com/office/drawing/2014/main" id="{E0705FA1-9F79-FAED-7697-3F362ED8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0844">
            <a:off x="3505200" y="3048000"/>
            <a:ext cx="1982788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>
            <a:extLst>
              <a:ext uri="{FF2B5EF4-FFF2-40B4-BE49-F238E27FC236}">
                <a16:creationId xmlns:a16="http://schemas.microsoft.com/office/drawing/2014/main" id="{F0AE4012-A47E-10D4-A493-48C5148E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633">
            <a:off x="2895600" y="2667000"/>
            <a:ext cx="1274763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FAE53FF-FFA9-515D-D8AF-9BE4BA2D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32766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D1E60B22-60A2-2D8E-A359-6CEA0163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86200" y="4495800"/>
            <a:ext cx="4495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B9BFC01A-0F3A-D34D-83E6-86AC399BD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71800" y="3733800"/>
            <a:ext cx="7046913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BCBB7025-4D3B-1E59-FD00-C50E4E4FD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0" y="3505200"/>
            <a:ext cx="69342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7B625BEF-10C6-D2DF-2A1B-7C4277BE6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72000"/>
            <a:ext cx="693420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68DB34A9-B8EB-39CB-21EF-F76E6750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5336">
            <a:off x="5181600" y="304800"/>
            <a:ext cx="21288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49F3F574-3246-5BD0-AFEF-177F5A8D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19335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2" name="AutoShape 26">
            <a:hlinkClick r:id="rId10" action="ppaction://hlinksldjump"/>
            <a:extLst>
              <a:ext uri="{FF2B5EF4-FFF2-40B4-BE49-F238E27FC236}">
                <a16:creationId xmlns:a16="http://schemas.microsoft.com/office/drawing/2014/main" id="{DDCBCB49-D32D-C072-8806-E8BBBA58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715000"/>
            <a:ext cx="609600" cy="762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strips/>
    <p:sndAc>
      <p:stSnd>
        <p:snd r:embed="rId2" name="thao5.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8844E-6 C 0.00799 0.00995 0.02483 0.02983 0.02483 0.0333 C 0.02483 0.02983 0.00799 0.00995 -2.77778E-7 -3.98844E-6 Z " pathEditMode="relative" rAng="0" ptsTypes="fff">
                                      <p:cBhvr>
                                        <p:cTn id="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5896E-6 C -0.00556 0.00693 -0.0033 0.00138 -5.83333E-6 0.00855 C 0.00086 0.0104 0.00104 0.01271 0.00156 0.01479 C 0.00051 0.01687 -0.00209 0.01872 -0.00157 0.02126 C -0.00122 0.02335 0.00312 0.02126 0.00312 0.02335 C 0.00312 0.02635 -0.00157 0.02658 -0.00157 0.02959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5.20231E-7 C -0.00954 -0.00971 -0.0217 -0.00809 -0.0349 -0.00925 C -0.05937 -0.01133 -0.0835 -0.01526 -0.10799 -0.01688 C -0.14375 -0.01619 -0.18386 -0.0185 -0.2191 -0.00786 C -0.22066 -0.00671 -0.22205 -0.00532 -0.22379 -0.00486 C -0.22587 -0.00393 -0.2283 -0.00439 -0.23021 -0.00324 C -0.23941 0.00277 -0.24323 0.01387 -0.2507 0.02127 C -0.25278 0.02844 -0.25469 0.03561 -0.25712 0.04277 C -0.25712 0.0437 -0.25938 0.08162 -0.25244 0.09156 C -0.24671 0.09965 -0.23855 0.10451 -0.23021 0.10983 C -0.21528 0.11907 -0.24098 0.10543 -0.22223 0.11607 C -0.20157 0.12763 -0.17744 0.13595 -0.154 0.14035 C -0.11355 0.1385 -0.07292 0.13688 -0.03333 0.14636 C -0.02777 0.14936 -0.0217 0.15191 -0.0158 0.15399 C -0.01267 0.15538 -0.00624 0.15699 -0.00624 0.15722 C 0.00105 0.16439 -0.00782 0.15653 0.00157 0.16185 C 0.00747 0.16509 0.01303 0.1704 0.0191 0.17387 C 0.02223 0.17595 0.02448 0.17919 0.02709 0.18173 C 0.02865 0.18312 0.03178 0.18613 0.03178 0.18636 C 0.03282 0.18821 0.03403 0.19029 0.0349 0.19237 C 0.03612 0.19538 0.0382 0.20162 0.0382 0.20162 C 0.03733 0.21503 0.04376 0.22566 0.03178 0.23052 C 0.02049 0.23514 0.00851 0.23514 -0.00312 0.23815 C -0.00642 0.23884 -0.00954 0.24023 -0.01267 0.24116 C -0.01423 0.24162 -0.01737 0.24254 -0.01737 0.24277 C -0.04565 0.23884 -0.07327 0.23052 -0.10157 0.2259 C -0.14584 0.22705 -0.18542 0.22775 -0.22691 0.24116 C -0.23785 0.25156 -0.23264 0.24786 -0.24132 0.25341 C -0.24428 0.26196 -0.24132 0.28092 -0.24132 0.28116 " pathEditMode="relative" rAng="0" ptsTypes="ffffffffffffffffffffffffffffA">
                                      <p:cBhvr>
                                        <p:cTn id="36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3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737B1F33-B1C0-0BB1-5ED3-BB129385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416">
            <a:off x="9601200" y="3200400"/>
            <a:ext cx="434340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8000">
    <p:diamond/>
    <p:sndAc>
      <p:stSnd>
        <p:snd r:embed="rId2" name="thao 6.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58 -0.01111 L -0.76458 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repeatCount="6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458 1.48148E-6 C -0.77118 0.00879 -0.77083 0.0118 -0.77569 0.02106 C -0.77917 0.03565 -0.77726 0.02523 -0.77726 0.05278 " pathEditMode="relative" rAng="0" ptsTypes="ffA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458 1.48148E-6 L -1.51041 -0.006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9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B39E13A9-6D43-4D01-E7B8-9BD4AF68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416">
            <a:off x="8972550" y="3354388"/>
            <a:ext cx="3124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C1932B6-86CF-BF4A-544E-C8BF8F21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17351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FDE7C52C-F1EA-0920-CD8E-5AE12708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3200400"/>
            <a:ext cx="30083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6000">
    <p:wheel/>
    <p:sndAc>
      <p:stSnd>
        <p:snd r:embed="rId2" name="thao7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625 L -0.3375 -0.006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7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0.0 C -0.00294 0.00995 -0.00416 0.00926 -0.00138 0.02037 C -0.00086 0.02245 0.0014 0.02593 0.0014 0.02593 " pathEditMode="relative" ptsTypes="ffA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-2.48555E-6 L 0.38542 -2.48555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>
            <a:extLst>
              <a:ext uri="{FF2B5EF4-FFF2-40B4-BE49-F238E27FC236}">
                <a16:creationId xmlns:a16="http://schemas.microsoft.com/office/drawing/2014/main" id="{D917EAE4-D976-92D1-3765-89AC67A4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76350"/>
            <a:ext cx="165576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96877360-1D39-9CF3-3B3A-AA8EDB98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288">
            <a:off x="0" y="3962400"/>
            <a:ext cx="30480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EDCEC69B-B687-A96F-862A-886B7E2F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4950"/>
            <a:ext cx="1468438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8" name="Group 10">
            <a:extLst>
              <a:ext uri="{FF2B5EF4-FFF2-40B4-BE49-F238E27FC236}">
                <a16:creationId xmlns:a16="http://schemas.microsoft.com/office/drawing/2014/main" id="{8111BBD4-76BD-9897-71DE-5021CCB95414}"/>
              </a:ext>
            </a:extLst>
          </p:cNvPr>
          <p:cNvGrpSpPr>
            <a:grpSpLocks/>
          </p:cNvGrpSpPr>
          <p:nvPr/>
        </p:nvGrpSpPr>
        <p:grpSpPr bwMode="auto">
          <a:xfrm rot="20792538" flipH="1">
            <a:off x="2286000" y="1371600"/>
            <a:ext cx="2590800" cy="2133600"/>
            <a:chOff x="2241" y="1796"/>
            <a:chExt cx="2112" cy="1499"/>
          </a:xfrm>
        </p:grpSpPr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1537B69E-EF02-2587-649F-E6D401283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0200">
              <a:off x="2241" y="1796"/>
              <a:ext cx="864" cy="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>
              <a:extLst>
                <a:ext uri="{FF2B5EF4-FFF2-40B4-BE49-F238E27FC236}">
                  <a16:creationId xmlns:a16="http://schemas.microsoft.com/office/drawing/2014/main" id="{CCF24718-DA52-60D1-D75C-9C9309B71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56"/>
              <a:ext cx="1617" cy="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300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56DD9434-65C9-4D67-A49B-34FF8E5A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715000"/>
            <a:ext cx="609600" cy="762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>
            <a:hlinkClick r:id="rId9" action="ppaction://hlinksldjump"/>
            <a:extLst>
              <a:ext uri="{FF2B5EF4-FFF2-40B4-BE49-F238E27FC236}">
                <a16:creationId xmlns:a16="http://schemas.microsoft.com/office/drawing/2014/main" id="{C9B55A59-4FEE-BF6B-DB15-B5E272E20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8800"/>
            <a:ext cx="914400" cy="914400"/>
          </a:xfrm>
          <a:prstGeom prst="sun">
            <a:avLst>
              <a:gd name="adj" fmla="val 25000"/>
            </a:avLst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1.11111E-6 L -0.04289 0.03241 C -0.03959 0.03982 -0.03473 0.04445 -0.02952 0.04445 C -0.02379 0.04445 -0.0191 0.03982 -0.0158 0.03241 L 3.33333E-6 -1.1111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5549 L 0.00781 0.07862 C 0.00972 0.08347 0.01215 0.0874 0.01476 0.0874 C 0.01788 0.0874 0.02014 0.08347 0.02188 0.07862 L 0.03021 0.0554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76E-6 L 1.025 -0.011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81481E-6 C -0.01302 -0.00578 -0.01528 0.01366 -0.01528 0.02593 " pathEditMode="relative" ptsTypes="fA">
                                      <p:cBhvr>
                                        <p:cTn id="2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>
            <a:extLst>
              <a:ext uri="{FF2B5EF4-FFF2-40B4-BE49-F238E27FC236}">
                <a16:creationId xmlns:a16="http://schemas.microsoft.com/office/drawing/2014/main" id="{3C0545CD-EC89-A58E-40D7-D0B03BE1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WordArt 5">
            <a:extLst>
              <a:ext uri="{FF2B5EF4-FFF2-40B4-BE49-F238E27FC236}">
                <a16:creationId xmlns:a16="http://schemas.microsoft.com/office/drawing/2014/main" id="{0FB79DFB-2E30-D6B6-2F94-86774D6503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- Đàm thoại</a:t>
            </a:r>
          </a:p>
        </p:txBody>
      </p:sp>
      <p:sp>
        <p:nvSpPr>
          <p:cNvPr id="50184" name="WordArt 8">
            <a:extLst>
              <a:ext uri="{FF2B5EF4-FFF2-40B4-BE49-F238E27FC236}">
                <a16:creationId xmlns:a16="http://schemas.microsoft.com/office/drawing/2014/main" id="{52277BA6-4149-FD89-CE92-7C0C424283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458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Các con vừa nghe cô kể câu chuyện gì?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979F9818-BAEC-881E-ADCD-10EEE272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8353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TruyÖn</a:t>
            </a:r>
            <a:r>
              <a:rPr lang="en-US" altLang="en-US" sz="4000" b="1">
                <a:solidFill>
                  <a:srgbClr val="FF0000"/>
                </a:solidFill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.VnTime" panose="020B7200000000000000" pitchFamily="34" charset="0"/>
              </a:rPr>
              <a:t>Chó vÞt x¸m</a:t>
            </a:r>
            <a:br>
              <a:rPr lang="en-US" altLang="en-US" sz="3400" b="1">
                <a:solidFill>
                  <a:srgbClr val="FF0000"/>
                </a:solidFill>
                <a:latin typeface=".VnTime" panose="020B7200000000000000" pitchFamily="34" charset="0"/>
              </a:rPr>
            </a:br>
            <a:endParaRPr lang="en-US" altLang="en-US" sz="3200" b="1">
              <a:solidFill>
                <a:srgbClr val="FF0000"/>
              </a:solidFill>
            </a:endParaRPr>
          </a:p>
        </p:txBody>
      </p:sp>
      <p:pic>
        <p:nvPicPr>
          <p:cNvPr id="50186" name="Picture 10">
            <a:extLst>
              <a:ext uri="{FF2B5EF4-FFF2-40B4-BE49-F238E27FC236}">
                <a16:creationId xmlns:a16="http://schemas.microsoft.com/office/drawing/2014/main" id="{E953A151-845A-4D97-62CE-0DB0644A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06">
            <a:off x="3962400" y="2971800"/>
            <a:ext cx="17668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</p:bldLst>
  </p:timing>
</p:sld>
</file>

<file path=ppt/theme/theme1.xml><?xml version="1.0" encoding="utf-8"?>
<a:theme xmlns:a="http://schemas.openxmlformats.org/drawingml/2006/main" name="chu vit xam">
  <a:themeElements>
    <a:clrScheme name="chu vit xa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u vit x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u vit x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vit xa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vit xa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vit xa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vit xa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vit xa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vit xa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374</TotalTime>
  <Words>326</Words>
  <Application>Microsoft Office PowerPoint</Application>
  <PresentationFormat>On-screen Show (4:3)</PresentationFormat>
  <Paragraphs>39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.VnTime</vt:lpstr>
      <vt:lpstr>Times New Roman</vt:lpstr>
      <vt:lpstr>chu vit 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121LTN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Thị Thu Hương Đào</cp:lastModifiedBy>
  <cp:revision>88</cp:revision>
  <dcterms:created xsi:type="dcterms:W3CDTF">2006-11-18T07:27:48Z</dcterms:created>
  <dcterms:modified xsi:type="dcterms:W3CDTF">2025-03-10T08:54:36Z</dcterms:modified>
</cp:coreProperties>
</file>