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0" r:id="rId6"/>
    <p:sldId id="261" r:id="rId7"/>
    <p:sldId id="279" r:id="rId8"/>
    <p:sldId id="268" r:id="rId9"/>
    <p:sldId id="280" r:id="rId10"/>
    <p:sldId id="281" r:id="rId11"/>
    <p:sldId id="282" r:id="rId12"/>
    <p:sldId id="283" r:id="rId13"/>
    <p:sldId id="284" r:id="rId14"/>
    <p:sldId id="278" r:id="rId15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  <a:srgbClr val="3333FF"/>
    <a:srgbClr val="00CC00"/>
    <a:srgbClr val="CC3300"/>
    <a:srgbClr val="FFFF00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9382C-4E3F-E30F-0FC5-0A17D8430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ED8CA3-5CFD-2E29-3A46-A9901AC8A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5FF6BD-935C-4788-57B5-8BE3CBB87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8533A-9926-4D5E-9F06-4526AEE14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09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2367D3-410E-AE53-F7C3-D287407DF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19F78B-3CB3-B9B1-6B63-A25D790E9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400CE-478C-DA92-560B-1A3BC01BF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74CAD-48AD-404C-B753-42A684523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9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92313-6F8F-181B-E218-F552AF443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C0DFCF-A86A-DF87-9255-F3787E707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2599D-9A00-3B42-584B-E3F789A03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C0447-6964-4707-B1C2-BF54D11EE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0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2EF30-5CD6-15C3-AC35-640D402B8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EF344-9571-83D5-3F30-9219288EB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B89E81-82D5-CA2F-90FE-C242D1D78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5FE20-F24B-4990-869D-EA00C0575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2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AAD95A-F215-94B3-EC45-B0A23793B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506772-EEBD-AE27-4E3C-014DB5769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C4B00B-62E4-520B-78DD-712B63C5E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EB15A-7A1D-4D6A-ADF1-519B75D1E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86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3EC1A-EB9C-F294-47D4-4E85B6203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E50E9-3519-F03E-C2D1-2059327E9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6D684-E808-809E-E235-3169E1E9D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FB132-F825-482F-9BA3-F352A4237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1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7CF509-D078-5B63-13F8-39FCA4896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6D39EA-B12F-1DA6-4D8D-C455FD5FE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BFD039-96E1-322E-05F5-20BF1A663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BE587-480C-49F6-8CFA-1D85FB062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2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42C3D1-312D-742B-DF83-753E1DF33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DEE2A4-146A-F07E-E474-DC59ACABF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4A810B-705F-0091-CB71-5E4292CDF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59D99-7931-4BFF-A5D7-A3961DAA7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47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45141C-6377-E4BB-F8D2-A95168D94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E26D2C-D317-0A2A-B35D-C03D17DFE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F1D12B-826C-DCDF-7810-07D3C6E20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FD339-0488-4BCA-83F6-FF227B114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2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90BB6-FB3B-07AD-A048-395070478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CF26D-8574-DE35-91EF-06584F46B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969FF-D4A0-68E4-35AF-1ED5E6FE8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D1633-1BEE-46E0-A5DB-3C0827C31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47B97-7DC6-1CDF-774B-5D2006504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5CC5B-5C3B-2F86-9352-3964D699A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71C7D-B526-6783-4F10-68ABD38D7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0863D-1148-4345-AD31-C5E9DC6B9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4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4FD52E-98A5-EA57-BDE1-4E28D9013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3560D0-F4C6-7CC2-75B8-A05AB8178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5285DD-0B95-99BB-895C-06666B9009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212D6A-D900-6B46-1440-8CDF022CFF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E75EB3-B7D7-8A40-D801-6D867CF16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367E95B-4811-4249-B557-6EF46D14F4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thieunhi\Dan-Ga-Trong-San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thieunhi\Ga-Trong-Thoi-Ken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2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1.gif"/><Relationship Id="rId2" Type="http://schemas.openxmlformats.org/officeDocument/2006/relationships/image" Target="../media/image17.jpeg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slide" Target="slide6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F68CD9-8712-13C3-FC6C-46A7F840A0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6048EFF-5487-8BE2-3632-384622E284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10 gacon copy">
            <a:extLst>
              <a:ext uri="{FF2B5EF4-FFF2-40B4-BE49-F238E27FC236}">
                <a16:creationId xmlns:a16="http://schemas.microsoft.com/office/drawing/2014/main" id="{E0EF09E0-46B0-190B-2024-B16DE844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C59D14FD-3460-A35B-4C05-F6D270AF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6202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39519D77-CF57-0580-2517-DC30BAA6E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5087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ĐỘNG VẬ</a:t>
            </a:r>
            <a:r>
              <a:rPr lang="en-US" altLang="en-US" sz="2400" b="1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181590EB-19FE-A660-619C-98AB7275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62400"/>
            <a:ext cx="3716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THƠ “ </a:t>
            </a: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GÀ CON</a:t>
            </a:r>
            <a:r>
              <a:rPr lang="en-US" altLang="en-US" sz="2000">
                <a:solidFill>
                  <a:srgbClr val="3333F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1C0BEBD0-B669-05F6-B743-A1CA5E2F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95800"/>
            <a:ext cx="3945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3 -4 tuổi</a:t>
            </a:r>
          </a:p>
        </p:txBody>
      </p:sp>
      <p:pic>
        <p:nvPicPr>
          <p:cNvPr id="2061" name="Dan-Ga-Trong-San.mp3">
            <a:hlinkClick r:id="" action="ppaction://media"/>
            <a:extLst>
              <a:ext uri="{FF2B5EF4-FFF2-40B4-BE49-F238E27FC236}">
                <a16:creationId xmlns:a16="http://schemas.microsoft.com/office/drawing/2014/main" id="{B0DAAF3C-7063-A68C-9CBF-E6DA11F880F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P17">
            <a:extLst>
              <a:ext uri="{FF2B5EF4-FFF2-40B4-BE49-F238E27FC236}">
                <a16:creationId xmlns:a16="http://schemas.microsoft.com/office/drawing/2014/main" id="{38F474AD-7388-3640-9F90-F178A02582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10200"/>
            <a:ext cx="990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P17">
            <a:extLst>
              <a:ext uri="{FF2B5EF4-FFF2-40B4-BE49-F238E27FC236}">
                <a16:creationId xmlns:a16="http://schemas.microsoft.com/office/drawing/2014/main" id="{4278C281-ECE8-370D-4A04-6868BE709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fogos035">
            <a:extLst>
              <a:ext uri="{FF2B5EF4-FFF2-40B4-BE49-F238E27FC236}">
                <a16:creationId xmlns:a16="http://schemas.microsoft.com/office/drawing/2014/main" id="{029389FF-2459-B95D-28C7-4CC982B329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9557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7" grpId="0"/>
      <p:bldP spid="205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D5FED5A-87E4-2266-AA5C-CCFA041AF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4" descr="Dan ga con 1">
            <a:extLst>
              <a:ext uri="{FF2B5EF4-FFF2-40B4-BE49-F238E27FC236}">
                <a16:creationId xmlns:a16="http://schemas.microsoft.com/office/drawing/2014/main" id="{393FA3FD-C319-B0CB-86D5-F1C44340FDF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609600"/>
            <a:ext cx="6562725" cy="5516563"/>
          </a:xfrm>
          <a:noFill/>
        </p:spPr>
      </p:pic>
      <p:pic>
        <p:nvPicPr>
          <p:cNvPr id="11268" name="Picture 6" descr="heartandleafbar">
            <a:extLst>
              <a:ext uri="{FF2B5EF4-FFF2-40B4-BE49-F238E27FC236}">
                <a16:creationId xmlns:a16="http://schemas.microsoft.com/office/drawing/2014/main" id="{4A4779BB-B93D-EB97-30C8-777A595B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eartandleafbar">
            <a:extLst>
              <a:ext uri="{FF2B5EF4-FFF2-40B4-BE49-F238E27FC236}">
                <a16:creationId xmlns:a16="http://schemas.microsoft.com/office/drawing/2014/main" id="{75F01FDF-CB67-2CFC-F63C-3B0FB9C9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eartandleafbar">
            <a:extLst>
              <a:ext uri="{FF2B5EF4-FFF2-40B4-BE49-F238E27FC236}">
                <a16:creationId xmlns:a16="http://schemas.microsoft.com/office/drawing/2014/main" id="{460811FB-1794-1A59-8273-298F1571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heartandleafbar">
            <a:extLst>
              <a:ext uri="{FF2B5EF4-FFF2-40B4-BE49-F238E27FC236}">
                <a16:creationId xmlns:a16="http://schemas.microsoft.com/office/drawing/2014/main" id="{88A960C6-341D-C1FE-EF4D-24D37327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an ga con 3">
            <a:extLst>
              <a:ext uri="{FF2B5EF4-FFF2-40B4-BE49-F238E27FC236}">
                <a16:creationId xmlns:a16="http://schemas.microsoft.com/office/drawing/2014/main" id="{C3C76970-8F0E-7016-4BDA-DEE5EC59869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685800"/>
            <a:ext cx="6724650" cy="4800600"/>
          </a:xfrm>
          <a:noFill/>
        </p:spPr>
      </p:pic>
      <p:pic>
        <p:nvPicPr>
          <p:cNvPr id="12291" name="Picture 5" descr="FLOWERS5">
            <a:extLst>
              <a:ext uri="{FF2B5EF4-FFF2-40B4-BE49-F238E27FC236}">
                <a16:creationId xmlns:a16="http://schemas.microsoft.com/office/drawing/2014/main" id="{B5EBFF43-1A13-913B-E36F-6301D4DA9280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836613" cy="1143000"/>
          </a:xfrm>
          <a:noFill/>
        </p:spPr>
      </p:pic>
      <p:pic>
        <p:nvPicPr>
          <p:cNvPr id="12292" name="Picture 6" descr="FLOWERS5">
            <a:extLst>
              <a:ext uri="{FF2B5EF4-FFF2-40B4-BE49-F238E27FC236}">
                <a16:creationId xmlns:a16="http://schemas.microsoft.com/office/drawing/2014/main" id="{5FDAD791-B262-A757-CB8A-6A61BFB1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LOWERS5">
            <a:extLst>
              <a:ext uri="{FF2B5EF4-FFF2-40B4-BE49-F238E27FC236}">
                <a16:creationId xmlns:a16="http://schemas.microsoft.com/office/drawing/2014/main" id="{391D6AE8-942B-E6A6-BDBC-B513054B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FLOWERS5">
            <a:extLst>
              <a:ext uri="{FF2B5EF4-FFF2-40B4-BE49-F238E27FC236}">
                <a16:creationId xmlns:a16="http://schemas.microsoft.com/office/drawing/2014/main" id="{84617193-5757-F315-97C8-DE3C6331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FLOWERS5">
            <a:extLst>
              <a:ext uri="{FF2B5EF4-FFF2-40B4-BE49-F238E27FC236}">
                <a16:creationId xmlns:a16="http://schemas.microsoft.com/office/drawing/2014/main" id="{6FCAA0E3-DC96-82B6-AC09-9F3FF4C0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FLOWERS5">
            <a:extLst>
              <a:ext uri="{FF2B5EF4-FFF2-40B4-BE49-F238E27FC236}">
                <a16:creationId xmlns:a16="http://schemas.microsoft.com/office/drawing/2014/main" id="{C254B1D8-E5EC-7CD5-FEB3-52BDA349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814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FLOWERS5">
            <a:extLst>
              <a:ext uri="{FF2B5EF4-FFF2-40B4-BE49-F238E27FC236}">
                <a16:creationId xmlns:a16="http://schemas.microsoft.com/office/drawing/2014/main" id="{E7F740DE-C1E2-E8F2-0714-9F4B610A8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33600"/>
            <a:ext cx="83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FLOWERS5">
            <a:extLst>
              <a:ext uri="{FF2B5EF4-FFF2-40B4-BE49-F238E27FC236}">
                <a16:creationId xmlns:a16="http://schemas.microsoft.com/office/drawing/2014/main" id="{9247E0F6-262C-D8C3-99BD-3A8B4FD2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daisies">
            <a:extLst>
              <a:ext uri="{FF2B5EF4-FFF2-40B4-BE49-F238E27FC236}">
                <a16:creationId xmlns:a16="http://schemas.microsoft.com/office/drawing/2014/main" id="{E38D7C6A-4B15-E017-0EA7-D034D3E964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daisies">
            <a:extLst>
              <a:ext uri="{FF2B5EF4-FFF2-40B4-BE49-F238E27FC236}">
                <a16:creationId xmlns:a16="http://schemas.microsoft.com/office/drawing/2014/main" id="{87695C63-216A-7BBC-4A82-76BFA22FD4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 descr="daisies">
            <a:extLst>
              <a:ext uri="{FF2B5EF4-FFF2-40B4-BE49-F238E27FC236}">
                <a16:creationId xmlns:a16="http://schemas.microsoft.com/office/drawing/2014/main" id="{26D4A4D1-9BD7-4811-3BFD-7407A7ACF6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6" descr="daisies">
            <a:extLst>
              <a:ext uri="{FF2B5EF4-FFF2-40B4-BE49-F238E27FC236}">
                <a16:creationId xmlns:a16="http://schemas.microsoft.com/office/drawing/2014/main" id="{0A01D3F3-5DC0-622D-9796-5014008B8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7" descr="daisies">
            <a:extLst>
              <a:ext uri="{FF2B5EF4-FFF2-40B4-BE49-F238E27FC236}">
                <a16:creationId xmlns:a16="http://schemas.microsoft.com/office/drawing/2014/main" id="{6D2EE7A0-9F23-64AD-9C83-45B5B5355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72847C9-14CE-D093-1070-2DF1609AD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4" descr="2">
            <a:extLst>
              <a:ext uri="{FF2B5EF4-FFF2-40B4-BE49-F238E27FC236}">
                <a16:creationId xmlns:a16="http://schemas.microsoft.com/office/drawing/2014/main" id="{1788F264-752C-CDA2-E940-7253A2821B4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457200"/>
            <a:ext cx="6724650" cy="5668963"/>
          </a:xfrm>
          <a:noFill/>
        </p:spPr>
      </p:pic>
      <p:pic>
        <p:nvPicPr>
          <p:cNvPr id="13316" name="Picture 18" descr="C:\Users\NGOCTHANH\Desktop\anh dep\mc_05030402j_j.gif">
            <a:extLst>
              <a:ext uri="{FF2B5EF4-FFF2-40B4-BE49-F238E27FC236}">
                <a16:creationId xmlns:a16="http://schemas.microsoft.com/office/drawing/2014/main" id="{3F4C91F7-BBBD-1E63-A91B-02781DB2E2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5334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 descr="C:\Users\NGOCTHANH\Desktop\anh dep\mc_05030402j_j.gif">
            <a:extLst>
              <a:ext uri="{FF2B5EF4-FFF2-40B4-BE49-F238E27FC236}">
                <a16:creationId xmlns:a16="http://schemas.microsoft.com/office/drawing/2014/main" id="{B14BDA40-AB05-A291-9CEC-BBDD9A7585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C:\Users\NGOCTHANH\Desktop\anh dep\mc_05030402j_j.gif">
            <a:extLst>
              <a:ext uri="{FF2B5EF4-FFF2-40B4-BE49-F238E27FC236}">
                <a16:creationId xmlns:a16="http://schemas.microsoft.com/office/drawing/2014/main" id="{4A38A3B1-FD43-BA8A-B72C-A261177EAF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3276600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8" descr="C:\Users\NGOCTHANH\Desktop\anh dep\mc_05030402j_j.gif">
            <a:extLst>
              <a:ext uri="{FF2B5EF4-FFF2-40B4-BE49-F238E27FC236}">
                <a16:creationId xmlns:a16="http://schemas.microsoft.com/office/drawing/2014/main" id="{A373DD60-5B37-1358-0970-79401D706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295400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C:\Users\NGOCTHANH\Desktop\anh dep\mc_05030402j_j.gif">
            <a:extLst>
              <a:ext uri="{FF2B5EF4-FFF2-40B4-BE49-F238E27FC236}">
                <a16:creationId xmlns:a16="http://schemas.microsoft.com/office/drawing/2014/main" id="{C2CF1814-8D4B-E4EC-BAF4-AE10A5F7E6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-685800"/>
            <a:ext cx="914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C:\Users\NGOCTHANH\Desktop\anh dep\mc_05030402j_j.gif">
            <a:extLst>
              <a:ext uri="{FF2B5EF4-FFF2-40B4-BE49-F238E27FC236}">
                <a16:creationId xmlns:a16="http://schemas.microsoft.com/office/drawing/2014/main" id="{1E185F03-469A-D022-90CC-43AFAF0EAE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1">
            <a:extLst>
              <a:ext uri="{FF2B5EF4-FFF2-40B4-BE49-F238E27FC236}">
                <a16:creationId xmlns:a16="http://schemas.microsoft.com/office/drawing/2014/main" id="{6D9E0DAA-DB90-AAEB-E008-6FE8A4B9FA1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8229600" cy="60960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D07DCC48-D8A2-BE97-88EF-8E72D1BC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62000"/>
            <a:ext cx="38909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ĐỌC THƠ HAY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6F69E03-3ED3-F601-210A-1CA808EA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908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 eaLnBrk="1" hangingPunct="1"/>
            <a:r>
              <a:rPr lang="en-US" alt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chú gà co</a:t>
            </a:r>
            <a:r>
              <a:rPr lang="en-US" altLang="en-US" sz="4000">
                <a:solidFill>
                  <a:srgbClr val="3333FF"/>
                </a:solidFill>
              </a:rPr>
              <a:t>n</a:t>
            </a:r>
            <a:endParaRPr lang="en-US" altLang="en-US" sz="66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Picture9">
            <a:extLst>
              <a:ext uri="{FF2B5EF4-FFF2-40B4-BE49-F238E27FC236}">
                <a16:creationId xmlns:a16="http://schemas.microsoft.com/office/drawing/2014/main" id="{1893F984-C0FE-B4D7-EDEC-E8EAF40E2D63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381000"/>
            <a:ext cx="9982200" cy="7467600"/>
          </a:xfrm>
          <a:noFill/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DB6D672D-FA23-55C9-BFBD-A780F07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334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cô</a:t>
            </a:r>
          </a:p>
        </p:txBody>
      </p:sp>
      <p:sp>
        <p:nvSpPr>
          <p:cNvPr id="30726" name="WordArt 6">
            <a:extLst>
              <a:ext uri="{FF2B5EF4-FFF2-40B4-BE49-F238E27FC236}">
                <a16:creationId xmlns:a16="http://schemas.microsoft.com/office/drawing/2014/main" id="{E170A3C6-C6EF-D9EF-FF42-C8449D13BE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295400"/>
            <a:ext cx="54102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sức khoẻ</a:t>
            </a:r>
          </a:p>
        </p:txBody>
      </p:sp>
      <p:pic>
        <p:nvPicPr>
          <p:cNvPr id="15365" name="Picture 9" descr="Picture3">
            <a:extLst>
              <a:ext uri="{FF2B5EF4-FFF2-40B4-BE49-F238E27FC236}">
                <a16:creationId xmlns:a16="http://schemas.microsoft.com/office/drawing/2014/main" id="{3A5BE6DE-353C-C9B7-1F98-5B17FFB0B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3675">
            <a:off x="1700213" y="4852988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Picture3">
            <a:extLst>
              <a:ext uri="{FF2B5EF4-FFF2-40B4-BE49-F238E27FC236}">
                <a16:creationId xmlns:a16="http://schemas.microsoft.com/office/drawing/2014/main" id="{A4DDB9E3-4819-AB98-43BD-2A57ABB1E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0818" flipV="1">
            <a:off x="7010400" y="4724400"/>
            <a:ext cx="6429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Picture3">
            <a:extLst>
              <a:ext uri="{FF2B5EF4-FFF2-40B4-BE49-F238E27FC236}">
                <a16:creationId xmlns:a16="http://schemas.microsoft.com/office/drawing/2014/main" id="{09A3B885-1E3A-EC36-6369-A6F8AA2465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0385">
            <a:off x="1624013" y="-238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Picture3">
            <a:extLst>
              <a:ext uri="{FF2B5EF4-FFF2-40B4-BE49-F238E27FC236}">
                <a16:creationId xmlns:a16="http://schemas.microsoft.com/office/drawing/2014/main" id="{59945D5F-2AA2-4175-1BDE-F14DBCC830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9246" flipH="1">
            <a:off x="7081838" y="157162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Ga-Trong-Thoi-Ken.mp3">
            <a:hlinkClick r:id="" action="ppaction://media"/>
            <a:extLst>
              <a:ext uri="{FF2B5EF4-FFF2-40B4-BE49-F238E27FC236}">
                <a16:creationId xmlns:a16="http://schemas.microsoft.com/office/drawing/2014/main" id="{CB15C562-415C-602E-A787-34DCDB625A1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em be">
            <a:extLst>
              <a:ext uri="{FF2B5EF4-FFF2-40B4-BE49-F238E27FC236}">
                <a16:creationId xmlns:a16="http://schemas.microsoft.com/office/drawing/2014/main" id="{3256CE25-3A53-E525-4765-1B2FAAEF9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847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0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0012" fill="hold"/>
                                        <p:tgtEl>
                                          <p:spTgt spid="3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3"/>
                </p:tgtEl>
              </p:cMediaNode>
            </p:audio>
          </p:childTnLst>
        </p:cTn>
      </p:par>
    </p:tnLst>
    <p:bldLst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1C9D79C-6187-38DF-B8B1-8AE9F5742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GÀ CON</a:t>
            </a:r>
          </a:p>
        </p:txBody>
      </p:sp>
      <p:pic>
        <p:nvPicPr>
          <p:cNvPr id="6149" name="Picture 5" descr="Dan ga con 1">
            <a:extLst>
              <a:ext uri="{FF2B5EF4-FFF2-40B4-BE49-F238E27FC236}">
                <a16:creationId xmlns:a16="http://schemas.microsoft.com/office/drawing/2014/main" id="{4336F1AE-03AF-F850-A2C6-D691CDC2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>
            <a:extLst>
              <a:ext uri="{FF2B5EF4-FFF2-40B4-BE49-F238E27FC236}">
                <a16:creationId xmlns:a16="http://schemas.microsoft.com/office/drawing/2014/main" id="{4AD268FC-507E-3E0D-81BC-9AC09B34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D811BBD0-7067-8EEC-EDF3-E9004F8D8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34000"/>
            <a:ext cx="2403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gà ấp ủ</a:t>
            </a:r>
          </a:p>
        </p:txBody>
      </p:sp>
      <p:pic>
        <p:nvPicPr>
          <p:cNvPr id="6158" name="Picture 14" descr="IMG_1446">
            <a:extLst>
              <a:ext uri="{FF2B5EF4-FFF2-40B4-BE49-F238E27FC236}">
                <a16:creationId xmlns:a16="http://schemas.microsoft.com/office/drawing/2014/main" id="{6057A11C-FFD9-14D4-CD17-24061AB03B8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114800" cy="3306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9F31287-65F2-85CC-5BBD-A3AEF6F24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70" name="Picture 14" descr="Dan ga con 3">
            <a:extLst>
              <a:ext uri="{FF2B5EF4-FFF2-40B4-BE49-F238E27FC236}">
                <a16:creationId xmlns:a16="http://schemas.microsoft.com/office/drawing/2014/main" id="{D5557D39-40DE-2590-8FED-2AF69F9B49E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8600"/>
            <a:ext cx="3581400" cy="3657600"/>
          </a:xfrm>
          <a:noFill/>
        </p:spPr>
      </p:pic>
      <p:sp>
        <p:nvSpPr>
          <p:cNvPr id="19472" name="Text Box 16">
            <a:extLst>
              <a:ext uri="{FF2B5EF4-FFF2-40B4-BE49-F238E27FC236}">
                <a16:creationId xmlns:a16="http://schemas.microsoft.com/office/drawing/2014/main" id="{C1D8DF1F-EB74-2CFD-A023-E14AE777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2857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gà con</a:t>
            </a:r>
          </a:p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 lòng đỏ</a:t>
            </a:r>
          </a:p>
          <a:p>
            <a:pPr eaLnBrk="1" hangingPunct="1"/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mỏ thành chân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56B09AB3-3B30-094F-2F99-CCA05030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990975"/>
            <a:ext cx="2516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mát dịu</a:t>
            </a:r>
          </a:p>
          <a:p>
            <a:pPr eaLnBrk="1" hangingPunct="1"/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</p:txBody>
      </p:sp>
      <p:pic>
        <p:nvPicPr>
          <p:cNvPr id="19474" name="Picture 18" descr="2">
            <a:extLst>
              <a:ext uri="{FF2B5EF4-FFF2-40B4-BE49-F238E27FC236}">
                <a16:creationId xmlns:a16="http://schemas.microsoft.com/office/drawing/2014/main" id="{AC873CCE-65C9-F7F2-8C87-DE03518D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63539" r="35435"/>
          <a:stretch>
            <a:fillRect/>
          </a:stretch>
        </p:blipFill>
        <p:spPr bwMode="auto">
          <a:xfrm>
            <a:off x="5029200" y="30480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6" descr="flower[1][1][1][1]">
            <a:extLst>
              <a:ext uri="{FF2B5EF4-FFF2-40B4-BE49-F238E27FC236}">
                <a16:creationId xmlns:a16="http://schemas.microsoft.com/office/drawing/2014/main" id="{6EFEEF43-E8E8-8AE0-EDC7-47B90453FE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E62C1D-BB95-D222-5BF7-2E8960E56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 descr="51">
            <a:extLst>
              <a:ext uri="{FF2B5EF4-FFF2-40B4-BE49-F238E27FC236}">
                <a16:creationId xmlns:a16="http://schemas.microsoft.com/office/drawing/2014/main" id="{F64D3CE9-4635-75C8-FAF6-8148FFE8538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9" name="Picture 5" descr="2">
            <a:extLst>
              <a:ext uri="{FF2B5EF4-FFF2-40B4-BE49-F238E27FC236}">
                <a16:creationId xmlns:a16="http://schemas.microsoft.com/office/drawing/2014/main" id="{0A598935-DFC1-A6A3-094E-0D0EA3AA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90E4B2FB-E095-2403-7168-A864E3DC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081588"/>
            <a:ext cx="2559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chú gà ơi!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C08418-E482-37BE-FE10-750CCD611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7" descr="88">
            <a:extLst>
              <a:ext uri="{FF2B5EF4-FFF2-40B4-BE49-F238E27FC236}">
                <a16:creationId xmlns:a16="http://schemas.microsoft.com/office/drawing/2014/main" id="{4E477FDB-7889-9C5A-31AA-E6F1A6F5425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1714C8D5-886E-532E-17EB-C02EDC21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85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trích dẫn,</a:t>
            </a:r>
          </a:p>
          <a:p>
            <a:pPr eaLnBrk="1" hangingPunct="1"/>
            <a:r>
              <a:rPr lang="en-US" altLang="en-US" sz="4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giảng giả bài thơ</a:t>
            </a:r>
          </a:p>
        </p:txBody>
      </p:sp>
      <p:pic>
        <p:nvPicPr>
          <p:cNvPr id="6149" name="Picture 9" descr="kapook_40688">
            <a:extLst>
              <a:ext uri="{FF2B5EF4-FFF2-40B4-BE49-F238E27FC236}">
                <a16:creationId xmlns:a16="http://schemas.microsoft.com/office/drawing/2014/main" id="{FFA3F0EF-9828-1581-6867-E6ACA9FDC9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kapook_40688">
            <a:extLst>
              <a:ext uri="{FF2B5EF4-FFF2-40B4-BE49-F238E27FC236}">
                <a16:creationId xmlns:a16="http://schemas.microsoft.com/office/drawing/2014/main" id="{FCF71B77-0242-1340-DD3A-0F4E7A1FD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E62D06-DFB5-BAE7-2162-898E78E6F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5" name="Picture 9" descr="IMG_1446">
            <a:extLst>
              <a:ext uri="{FF2B5EF4-FFF2-40B4-BE49-F238E27FC236}">
                <a16:creationId xmlns:a16="http://schemas.microsoft.com/office/drawing/2014/main" id="{43EE84A7-5E28-7968-A95C-2072293FDFB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4800"/>
            <a:ext cx="8001000" cy="5867400"/>
          </a:xfrm>
          <a:noFill/>
        </p:spPr>
      </p:pic>
      <p:pic>
        <p:nvPicPr>
          <p:cNvPr id="9226" name="Picture 10" descr="Dan ga con 1">
            <a:extLst>
              <a:ext uri="{FF2B5EF4-FFF2-40B4-BE49-F238E27FC236}">
                <a16:creationId xmlns:a16="http://schemas.microsoft.com/office/drawing/2014/main" id="{10045B26-9306-217C-87DE-AFD0E1CE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1111111">
            <a:extLst>
              <a:ext uri="{FF2B5EF4-FFF2-40B4-BE49-F238E27FC236}">
                <a16:creationId xmlns:a16="http://schemas.microsoft.com/office/drawing/2014/main" id="{C1EF7438-5103-BAED-1C1F-9731B120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11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Dan ga con 3">
            <a:extLst>
              <a:ext uri="{FF2B5EF4-FFF2-40B4-BE49-F238E27FC236}">
                <a16:creationId xmlns:a16="http://schemas.microsoft.com/office/drawing/2014/main" id="{5215EA54-25FA-B38D-59E1-B3553747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886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 descr="kapook_40688">
            <a:extLst>
              <a:ext uri="{FF2B5EF4-FFF2-40B4-BE49-F238E27FC236}">
                <a16:creationId xmlns:a16="http://schemas.microsoft.com/office/drawing/2014/main" id="{B17D296A-F5E8-E664-7BFC-854DDF8BF9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kapook_40688">
            <a:extLst>
              <a:ext uri="{FF2B5EF4-FFF2-40B4-BE49-F238E27FC236}">
                <a16:creationId xmlns:a16="http://schemas.microsoft.com/office/drawing/2014/main" id="{13E0EA49-ED69-D17C-9C18-92E5E04D5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00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0 gacon copy">
            <a:extLst>
              <a:ext uri="{FF2B5EF4-FFF2-40B4-BE49-F238E27FC236}">
                <a16:creationId xmlns:a16="http://schemas.microsoft.com/office/drawing/2014/main" id="{BFFE93FB-44FC-37AE-9134-EEB01068A9F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4343400" cy="5973763"/>
          </a:xfrm>
          <a:noFill/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1B7B94C8-924E-83A3-D565-00AFA5EF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33400"/>
            <a:ext cx="330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gà ấp ủ</a:t>
            </a:r>
            <a:endParaRPr lang="en-US" altLang="en-US" sz="28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gà con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 lòng đỏ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mỏ thành chân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vàng mát dịu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 eaLnBrk="1" hangingPunct="1"/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chú gà ơi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511017D-A7B4-EC51-D933-9566511E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537F0A42-4FA6-6698-EA30-9CEC77D5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539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endParaRPr lang="en-US" altLang="en-US" sz="7200">
              <a:solidFill>
                <a:srgbClr val="0000FF"/>
              </a:solidFill>
            </a:endParaRPr>
          </a:p>
        </p:txBody>
      </p:sp>
      <p:pic>
        <p:nvPicPr>
          <p:cNvPr id="9220" name="Picture 2" descr="Picture25">
            <a:extLst>
              <a:ext uri="{FF2B5EF4-FFF2-40B4-BE49-F238E27FC236}">
                <a16:creationId xmlns:a16="http://schemas.microsoft.com/office/drawing/2014/main" id="{8504EF75-53B4-EC75-0793-00093833D80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76200">
            <a:solidFill>
              <a:srgbClr val="336600"/>
            </a:solidFill>
            <a:miter lim="800000"/>
            <a:headEnd/>
            <a:tailEnd/>
          </a:ln>
        </p:spPr>
      </p:pic>
      <p:grpSp>
        <p:nvGrpSpPr>
          <p:cNvPr id="9221" name="Group 1">
            <a:extLst>
              <a:ext uri="{FF2B5EF4-FFF2-40B4-BE49-F238E27FC236}">
                <a16:creationId xmlns:a16="http://schemas.microsoft.com/office/drawing/2014/main" id="{4FB49762-62E9-121B-AE49-AEB710F0CBF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00400"/>
            <a:ext cx="6781800" cy="1066800"/>
            <a:chOff x="777875" y="4800600"/>
            <a:chExt cx="7604125" cy="2133600"/>
          </a:xfrm>
        </p:grpSpPr>
        <p:pic>
          <p:nvPicPr>
            <p:cNvPr id="9228" name="Picture 4" descr="daisy_button_pink_hb">
              <a:extLst>
                <a:ext uri="{FF2B5EF4-FFF2-40B4-BE49-F238E27FC236}">
                  <a16:creationId xmlns:a16="http://schemas.microsoft.com/office/drawing/2014/main" id="{492FC1FE-9011-8376-ADB4-EC06F68670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5" descr="daisy_button_white_hb">
              <a:extLst>
                <a:ext uri="{FF2B5EF4-FFF2-40B4-BE49-F238E27FC236}">
                  <a16:creationId xmlns:a16="http://schemas.microsoft.com/office/drawing/2014/main" id="{90C4C2AD-193D-9A80-6C13-DB236322D9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6" descr="daisy_button_white_hb">
              <a:extLst>
                <a:ext uri="{FF2B5EF4-FFF2-40B4-BE49-F238E27FC236}">
                  <a16:creationId xmlns:a16="http://schemas.microsoft.com/office/drawing/2014/main" id="{387F1E67-8F16-F77E-2A51-B687986B82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7" descr="daisy_button_pink_hb">
              <a:extLst>
                <a:ext uri="{FF2B5EF4-FFF2-40B4-BE49-F238E27FC236}">
                  <a16:creationId xmlns:a16="http://schemas.microsoft.com/office/drawing/2014/main" id="{F7EB8820-3476-3D12-31E3-034CB9BF1B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8" descr="daisy_button_pink_hb">
              <a:extLst>
                <a:ext uri="{FF2B5EF4-FFF2-40B4-BE49-F238E27FC236}">
                  <a16:creationId xmlns:a16="http://schemas.microsoft.com/office/drawing/2014/main" id="{CEA08AAF-423D-DD21-5600-65771EAC6E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9" descr="daisy_button_pink_hb">
              <a:extLst>
                <a:ext uri="{FF2B5EF4-FFF2-40B4-BE49-F238E27FC236}">
                  <a16:creationId xmlns:a16="http://schemas.microsoft.com/office/drawing/2014/main" id="{3A25C1F6-7866-4E13-727C-D01D74E65D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0" descr="daisy_button_pink_hb">
              <a:extLst>
                <a:ext uri="{FF2B5EF4-FFF2-40B4-BE49-F238E27FC236}">
                  <a16:creationId xmlns:a16="http://schemas.microsoft.com/office/drawing/2014/main" id="{86FA068A-3764-DAB1-E34A-633EBB741B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1" descr="daisy_button_pink_hb">
              <a:extLst>
                <a:ext uri="{FF2B5EF4-FFF2-40B4-BE49-F238E27FC236}">
                  <a16:creationId xmlns:a16="http://schemas.microsoft.com/office/drawing/2014/main" id="{66E73E72-7609-133D-07C1-98CAA70B6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2" descr="daisy_button_pink_hb">
              <a:extLst>
                <a:ext uri="{FF2B5EF4-FFF2-40B4-BE49-F238E27FC236}">
                  <a16:creationId xmlns:a16="http://schemas.microsoft.com/office/drawing/2014/main" id="{6D5386A2-C0C1-BE66-FE49-9E555CF42D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3" descr="daisy_button_blue_hb">
              <a:extLst>
                <a:ext uri="{FF2B5EF4-FFF2-40B4-BE49-F238E27FC236}">
                  <a16:creationId xmlns:a16="http://schemas.microsoft.com/office/drawing/2014/main" id="{379B24A7-FB66-2C9B-53CA-01A258D27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14" descr="daisy_button_blue_hb">
              <a:extLst>
                <a:ext uri="{FF2B5EF4-FFF2-40B4-BE49-F238E27FC236}">
                  <a16:creationId xmlns:a16="http://schemas.microsoft.com/office/drawing/2014/main" id="{5BA35566-CA3D-53E1-A90E-FCA75A44A1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15" descr="daisy_button_pink_hb">
              <a:extLst>
                <a:ext uri="{FF2B5EF4-FFF2-40B4-BE49-F238E27FC236}">
                  <a16:creationId xmlns:a16="http://schemas.microsoft.com/office/drawing/2014/main" id="{D8EB26E1-2F96-A4BC-DB7D-0467BEDC9E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16" descr="daisy_button_pink_hb">
              <a:extLst>
                <a:ext uri="{FF2B5EF4-FFF2-40B4-BE49-F238E27FC236}">
                  <a16:creationId xmlns:a16="http://schemas.microsoft.com/office/drawing/2014/main" id="{DF898BB3-63A8-849A-04DA-7191895A27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17" descr="daisy_button_pink_hb">
              <a:extLst>
                <a:ext uri="{FF2B5EF4-FFF2-40B4-BE49-F238E27FC236}">
                  <a16:creationId xmlns:a16="http://schemas.microsoft.com/office/drawing/2014/main" id="{431B5AA4-C818-F569-03A8-DE4192870C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18" descr="daisy_button_pink_hb">
              <a:extLst>
                <a:ext uri="{FF2B5EF4-FFF2-40B4-BE49-F238E27FC236}">
                  <a16:creationId xmlns:a16="http://schemas.microsoft.com/office/drawing/2014/main" id="{1046D6D2-8E40-AB2F-7BA9-D47D9F9C63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19" descr="daisy_button_blue_hb">
              <a:extLst>
                <a:ext uri="{FF2B5EF4-FFF2-40B4-BE49-F238E27FC236}">
                  <a16:creationId xmlns:a16="http://schemas.microsoft.com/office/drawing/2014/main" id="{ADC67927-CB9E-EF28-9135-CC4068DB89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20" descr="daisy_button_blue_hb">
              <a:extLst>
                <a:ext uri="{FF2B5EF4-FFF2-40B4-BE49-F238E27FC236}">
                  <a16:creationId xmlns:a16="http://schemas.microsoft.com/office/drawing/2014/main" id="{18D05285-0F32-B898-88C2-BFAE542280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21" descr="daisy_button_pink_hb">
              <a:extLst>
                <a:ext uri="{FF2B5EF4-FFF2-40B4-BE49-F238E27FC236}">
                  <a16:creationId xmlns:a16="http://schemas.microsoft.com/office/drawing/2014/main" id="{73F424E7-0F74-FCC8-BBAE-BFA7751C19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22" descr="daisy_button_pink_hb">
              <a:extLst>
                <a:ext uri="{FF2B5EF4-FFF2-40B4-BE49-F238E27FC236}">
                  <a16:creationId xmlns:a16="http://schemas.microsoft.com/office/drawing/2014/main" id="{E606C602-F941-919A-4A57-A29811286E6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ext Box 47">
            <a:extLst>
              <a:ext uri="{FF2B5EF4-FFF2-40B4-BE49-F238E27FC236}">
                <a16:creationId xmlns:a16="http://schemas.microsoft.com/office/drawing/2014/main" id="{479640D0-64B7-D297-DE87-37D1A707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5778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đọc thơ</a:t>
            </a:r>
          </a:p>
        </p:txBody>
      </p:sp>
      <p:pic>
        <p:nvPicPr>
          <p:cNvPr id="9223" name="Picture 49" descr="671691">
            <a:extLst>
              <a:ext uri="{FF2B5EF4-FFF2-40B4-BE49-F238E27FC236}">
                <a16:creationId xmlns:a16="http://schemas.microsoft.com/office/drawing/2014/main" id="{86A00090-C548-D4FF-F2E4-51AFD75E4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Dove-02-june">
            <a:hlinkClick r:id="rId15" action="ppaction://hlinksldjump"/>
            <a:extLst>
              <a:ext uri="{FF2B5EF4-FFF2-40B4-BE49-F238E27FC236}">
                <a16:creationId xmlns:a16="http://schemas.microsoft.com/office/drawing/2014/main" id="{A085C392-97BD-C6BC-F7BB-C352C15AE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118" flipH="1">
            <a:off x="7096125" y="0"/>
            <a:ext cx="2047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Dove-02-june">
            <a:hlinkClick r:id="rId15" action="ppaction://hlinksldjump"/>
            <a:extLst>
              <a:ext uri="{FF2B5EF4-FFF2-40B4-BE49-F238E27FC236}">
                <a16:creationId xmlns:a16="http://schemas.microsoft.com/office/drawing/2014/main" id="{1E553C94-AC38-D610-9545-E750E1D16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096">
            <a:off x="0" y="0"/>
            <a:ext cx="1957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2" descr="671691">
            <a:extLst>
              <a:ext uri="{FF2B5EF4-FFF2-40B4-BE49-F238E27FC236}">
                <a16:creationId xmlns:a16="http://schemas.microsoft.com/office/drawing/2014/main" id="{7F0CB620-76C7-AD6E-9DB8-52064BFE8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5334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3" descr="671260">
            <a:extLst>
              <a:ext uri="{FF2B5EF4-FFF2-40B4-BE49-F238E27FC236}">
                <a16:creationId xmlns:a16="http://schemas.microsoft.com/office/drawing/2014/main" id="{82BD7121-05AC-D80A-B7C4-1E4DBF4CC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F7BEFA-637D-2CED-A89D-A6F38D9FA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 descr="IMG_1446">
            <a:extLst>
              <a:ext uri="{FF2B5EF4-FFF2-40B4-BE49-F238E27FC236}">
                <a16:creationId xmlns:a16="http://schemas.microsoft.com/office/drawing/2014/main" id="{7AA87824-56E2-A61D-3374-3CED649BCD7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513" y="914400"/>
            <a:ext cx="7038975" cy="5211763"/>
          </a:xfrm>
          <a:noFill/>
        </p:spPr>
      </p:pic>
      <p:pic>
        <p:nvPicPr>
          <p:cNvPr id="10244" name="Picture 66" descr="flower[1][1][1][1]">
            <a:extLst>
              <a:ext uri="{FF2B5EF4-FFF2-40B4-BE49-F238E27FC236}">
                <a16:creationId xmlns:a16="http://schemas.microsoft.com/office/drawing/2014/main" id="{06DCCAAB-7556-AB85-850E-209E4C697E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6" descr="flower[1][1][1][1]">
            <a:extLst>
              <a:ext uri="{FF2B5EF4-FFF2-40B4-BE49-F238E27FC236}">
                <a16:creationId xmlns:a16="http://schemas.microsoft.com/office/drawing/2014/main" id="{ED1FD112-7B48-28AD-8242-AE9E284011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6" descr="flower[1][1][1][1]">
            <a:extLst>
              <a:ext uri="{FF2B5EF4-FFF2-40B4-BE49-F238E27FC236}">
                <a16:creationId xmlns:a16="http://schemas.microsoft.com/office/drawing/2014/main" id="{CD8C8732-569C-17B5-0960-87D1B3407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002087" y="3925887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6" descr="flower[1][1][1][1]">
            <a:extLst>
              <a:ext uri="{FF2B5EF4-FFF2-40B4-BE49-F238E27FC236}">
                <a16:creationId xmlns:a16="http://schemas.microsoft.com/office/drawing/2014/main" id="{704B4BD0-DCE0-274B-01E2-25ACF5A4CE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5113" y="2554287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169</Words>
  <Application>Microsoft Office PowerPoint</Application>
  <PresentationFormat>On-screen Show (4:3)</PresentationFormat>
  <Paragraphs>39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VNI-Avo</vt:lpstr>
      <vt:lpstr>Arial</vt:lpstr>
      <vt:lpstr>Calibri</vt:lpstr>
      <vt:lpstr>Times New Roman</vt:lpstr>
      <vt:lpstr>Default Design</vt:lpstr>
      <vt:lpstr>PowerPoint Presentation</vt:lpstr>
      <vt:lpstr>ĐÀN GÀ 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40</cp:revision>
  <dcterms:created xsi:type="dcterms:W3CDTF">2010-10-11T14:35:24Z</dcterms:created>
  <dcterms:modified xsi:type="dcterms:W3CDTF">2025-03-10T08:53:43Z</dcterms:modified>
</cp:coreProperties>
</file>