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4" r:id="rId5"/>
    <p:sldId id="263" r:id="rId6"/>
    <p:sldId id="274" r:id="rId7"/>
    <p:sldId id="284" r:id="rId8"/>
    <p:sldId id="268" r:id="rId9"/>
    <p:sldId id="266" r:id="rId10"/>
    <p:sldId id="267" r:id="rId11"/>
    <p:sldId id="269" r:id="rId12"/>
    <p:sldId id="270" r:id="rId13"/>
    <p:sldId id="282" r:id="rId14"/>
    <p:sldId id="275" r:id="rId15"/>
    <p:sldId id="271" r:id="rId16"/>
    <p:sldId id="279" r:id="rId17"/>
    <p:sldId id="277" r:id="rId18"/>
    <p:sldId id="281" r:id="rId19"/>
    <p:sldId id="258" r:id="rId20"/>
    <p:sldId id="259" r:id="rId21"/>
    <p:sldId id="285" r:id="rId22"/>
    <p:sldId id="286" r:id="rId23"/>
    <p:sldId id="287" r:id="rId24"/>
    <p:sldId id="288" r:id="rId25"/>
    <p:sldId id="289" r:id="rId26"/>
    <p:sldId id="290" r:id="rId27"/>
    <p:sldId id="26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6699FF"/>
    <a:srgbClr val="FF99CC"/>
    <a:srgbClr val="FF9933"/>
    <a:srgbClr val="FF3399"/>
    <a:srgbClr val="00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8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8CAF0-74CF-6F79-F37A-A1C6FAF7D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AE9B4-7948-2352-2446-F37301121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BB341-2769-F636-0DB4-3444B90C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72DD-0969-98D0-BAC9-943684B7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257AA-92D2-1547-06BA-A0D10FAC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E6080-47D9-4385-A446-A4A0DEE67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97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95555-40B3-9B21-2836-BBFF906A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8AAF6-8BB2-1251-A155-FFABEF69A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E001F-F4A2-D3A1-210A-8BBBB4F9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E451B-EAD3-12FD-8892-76AECD08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85920-3FCB-06A8-CB5A-E1C64C37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A823C-9D71-4A98-8E3D-F2AD56B08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72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EA2897-EA26-8D74-3AE1-3D671D9009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5081D-711C-231B-5B15-0483B661C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C3CDB-6DFC-0A00-FFDB-AD607917C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6E6FB-371D-7931-EBE1-8968287A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C8489-2954-74B1-4E99-81433F65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B29C6-8C8D-4517-AF39-1D6522094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71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493758-C4C2-1981-48F7-C6691D71220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90418-2CAC-82CF-9D0F-389CFE7D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70951-CE3E-83D0-B86D-71867EBC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08A92-554B-B4FD-B98F-1824D644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0097AF-D984-48F2-8D6A-312295FB51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07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FAAD5-4CD2-9992-6C7E-FA6EF3691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1D4AC-6C62-63F9-7BF9-67FAED296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B6499-6D3D-FADD-DB1B-BC92EAE8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E97B1-E642-6FAF-C806-11DEB4F1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17AA4-7276-5A24-30E3-246A85E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F84C7-888A-4B4B-BA9B-13BF0EC41A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38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7C94-FA5A-ED00-693E-CDC6909C8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93D4B-AEF0-F671-A432-CDE23BBDC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ABFC8-DEA3-3DDE-520B-76668D241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61BCC-AE29-A046-B1CA-FCF2118D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1A76C-6A1F-536D-2E38-CA5C9DC9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4D3A2-5A7D-42DE-97DF-4749A3878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55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E9821-7C62-3F8D-0406-4F8E5417C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CC9F8-5C4E-8BA0-A505-4981F7748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FF10F-42D0-316C-5CAF-39FD855FE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C0FE2-0C18-2301-9E2B-582644E3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9FB9D-4CB0-57CD-4D2A-38368636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DDEC5-C2AF-81D7-0267-51CA00C3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D6130-E964-4E0A-84A1-FF8F845954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57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C4C16-52B5-6955-BDCE-54BB1AB0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D82FA-8731-29D9-DD8A-E7FFC9A71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EF292-86C3-576F-F654-FD71AD0DF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D5233A-1444-65CC-F255-571EC1DCA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39F3F-770F-38A2-C557-F706D89EB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C54134-50F2-E01C-2C69-09A20894F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EEB8DA-D220-3B34-6AB7-12129F926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79424-C36C-5F81-BE32-B8E4D38E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B210E-7F2E-4529-8CA5-3C752DAFEC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4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33A8F-4A53-304E-3E22-05C5492A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B030E6-8A19-6F8F-58BF-46EC3246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1B9AD-E3D9-93BC-BC4C-EC502BEC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F2077-750D-0609-8E44-1508EB55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78E12-52AF-4F56-BE81-05A8E72DD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7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69D19-AA34-0CC8-FF68-C1F20B34C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889FE-564A-F02B-B446-9149CD36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09AE0-3C42-662C-0268-2E5D698A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2582E-2F9E-4011-BF4A-B1F9890215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29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6ABD-7DC2-C8D0-5444-F1756DDD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CCE4F-4283-44DF-F027-FE1A5F365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B461E-5B36-EED7-9EB2-877EE5A59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90321-CFFB-6647-1D69-3CCC193C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719E5-E53F-C25D-140C-A993B81E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5B3F9-B69C-C650-F776-8281D4A5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C5945-17CB-4421-8550-36317DFDC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82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BE6E6-0567-30F5-51FE-4A408FA1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92995-B4A1-6C42-1730-64BEAB85B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7094F-FE36-D702-92FD-AF2FB9568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65B89-11D3-2FE2-17CE-356364F10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0A1D1-3425-AB67-88F0-452EBEC3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672F9-F1D6-2827-7669-177D8182C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6AB21-824D-4303-890E-F27AD5C3F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54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8499DA-B76D-3957-3D09-C7130DA1B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6841D96-4558-C83D-5774-20C1938E8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5B4F2A9-96B3-7F38-CDB3-F9B23E89FF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5E08D25-4BF9-52D7-FA6D-476AACE176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B0DA68-52DE-FC12-CD07-A8E7E89D09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4B03842-A8E2-4334-A81D-DF12D12D5E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D:\2013-2014\giao%20an%2013-14\giao%20an%2012-13\con%20kien\Con%20Kien%20Con%20-%20Phuong%20Nam%20%5bNCT%208649700053%5d.mp3" TargetMode="External"/><Relationship Id="rId1" Type="http://schemas.openxmlformats.org/officeDocument/2006/relationships/video" Target="file:///D:\2013-2014\giao%20an%2013-14\giao%20an%2012-13\con%20kien\Clip%20(dan%20kien).wmv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2013-2014\giao%20an%2013-14\giao%20an%2012-13\con%20kien\Lip%20(Xay%20To)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2013-2014\giao%20an%2013-14\giao%20an%2012-13\con%20kien\Con%20Kien%20Con%20-%20Phuong%20Nam%20%5bNCT%208649700053%5d%20-%20Copy.mp3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22.jpeg"/><Relationship Id="rId4" Type="http://schemas.openxmlformats.org/officeDocument/2006/relationships/hyperlink" Target="http://www.google.com.vn/imgres?imgurl=http://cdn.liva.com.vn/cdn/dinhduong.com.vn/files/imagecache/img-chitiet/kie.jpg&amp;imgrefurl=http://www.dinhduong.com.vn/node/20328&amp;usg=__UBpl9UrXglS73b0a4-DdkwrVpSg=&amp;h=236&amp;w=236&amp;sz=33&amp;hl=vi&amp;start=24&amp;zoom=1&amp;tbnid=NMgG55Uc0gt0OM:&amp;tbnh=109&amp;tbnw=109&amp;ei=6290T63IIKSYiAfi8qzjDw&amp;prev=/search%3Fq%3Dcon%2Bkien%2Bvang%26start%3D20%26um%3D1%26hl%3Dvi%26sa%3DN%26gbv%3D2%26tbm%3Disch&amp;um=1&amp;itbs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2013-2014\giao%20an%2013-14\giao%20an%2012-13\con%20kien\Clip%20(Con%20Trung).wmv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2013-2014\giao%20an%2013-14\giao%20an%2012-13\con%20kien\Kia%20con%20kien%20-%20dang%20cap%20nhat%20%5bNCT%2055633826818179277500%5d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0" descr="spring-smiley-1">
            <a:extLst>
              <a:ext uri="{FF2B5EF4-FFF2-40B4-BE49-F238E27FC236}">
                <a16:creationId xmlns:a16="http://schemas.microsoft.com/office/drawing/2014/main" id="{AD999054-A0FC-9E70-D9C3-5D3CE6BC15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6">
            <a:extLst>
              <a:ext uri="{FF2B5EF4-FFF2-40B4-BE49-F238E27FC236}">
                <a16:creationId xmlns:a16="http://schemas.microsoft.com/office/drawing/2014/main" id="{71A62D4F-A5FD-C4CF-F9D2-3E838C2212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381000"/>
            <a:ext cx="6400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WordArt 7">
            <a:extLst>
              <a:ext uri="{FF2B5EF4-FFF2-40B4-BE49-F238E27FC236}">
                <a16:creationId xmlns:a16="http://schemas.microsoft.com/office/drawing/2014/main" id="{58BC0F2F-286A-5D61-00FF-7C33F6EAEE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371600"/>
            <a:ext cx="64579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học: Khám phá khoa học</a:t>
            </a:r>
          </a:p>
        </p:txBody>
      </p:sp>
      <p:sp>
        <p:nvSpPr>
          <p:cNvPr id="3081" name="WordArt 9">
            <a:extLst>
              <a:ext uri="{FF2B5EF4-FFF2-40B4-BE49-F238E27FC236}">
                <a16:creationId xmlns:a16="http://schemas.microsoft.com/office/drawing/2014/main" id="{23023235-A240-543B-9E9C-F81BADBDE9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57150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Thế giới động vật</a:t>
            </a:r>
          </a:p>
        </p:txBody>
      </p:sp>
      <p:sp>
        <p:nvSpPr>
          <p:cNvPr id="3083" name="WordArt 11">
            <a:extLst>
              <a:ext uri="{FF2B5EF4-FFF2-40B4-BE49-F238E27FC236}">
                <a16:creationId xmlns:a16="http://schemas.microsoft.com/office/drawing/2014/main" id="{13D1B0B5-E2AB-FDAE-F0F7-5962EF7641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3352800"/>
            <a:ext cx="624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Bé biết gì về loài kiến</a:t>
            </a:r>
          </a:p>
        </p:txBody>
      </p:sp>
      <p:pic>
        <p:nvPicPr>
          <p:cNvPr id="3086" name="Picture 15" descr="729747d8za2kbusq">
            <a:extLst>
              <a:ext uri="{FF2B5EF4-FFF2-40B4-BE49-F238E27FC236}">
                <a16:creationId xmlns:a16="http://schemas.microsoft.com/office/drawing/2014/main" id="{5A7DE559-9976-6199-BDEF-50D6CC1D66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729747d8za2kbusq">
            <a:extLst>
              <a:ext uri="{FF2B5EF4-FFF2-40B4-BE49-F238E27FC236}">
                <a16:creationId xmlns:a16="http://schemas.microsoft.com/office/drawing/2014/main" id="{C2DBF05F-9E4C-E8CB-4373-DF259633AE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5" descr="729747d8za2kbusq">
            <a:extLst>
              <a:ext uri="{FF2B5EF4-FFF2-40B4-BE49-F238E27FC236}">
                <a16:creationId xmlns:a16="http://schemas.microsoft.com/office/drawing/2014/main" id="{8D36BD5B-8FE9-262A-DF24-E02290C38A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5" descr="729747d8za2kbusq">
            <a:extLst>
              <a:ext uri="{FF2B5EF4-FFF2-40B4-BE49-F238E27FC236}">
                <a16:creationId xmlns:a16="http://schemas.microsoft.com/office/drawing/2014/main" id="{C6ECAB10-84FA-EB31-BABD-B497A9DDEA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5" descr="729747d8za2kbusq">
            <a:extLst>
              <a:ext uri="{FF2B5EF4-FFF2-40B4-BE49-F238E27FC236}">
                <a16:creationId xmlns:a16="http://schemas.microsoft.com/office/drawing/2014/main" id="{29371279-F9A4-7FE7-704B-1435B77529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5" descr="729747d8za2kbusq">
            <a:extLst>
              <a:ext uri="{FF2B5EF4-FFF2-40B4-BE49-F238E27FC236}">
                <a16:creationId xmlns:a16="http://schemas.microsoft.com/office/drawing/2014/main" id="{CD497CE2-16CA-0C67-2EE4-B792CFC5CB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7" name="Group 25">
            <a:extLst>
              <a:ext uri="{FF2B5EF4-FFF2-40B4-BE49-F238E27FC236}">
                <a16:creationId xmlns:a16="http://schemas.microsoft.com/office/drawing/2014/main" id="{9097C163-1C94-EA71-1A11-CC90577EC5D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098" name="Picture 26">
              <a:extLst>
                <a:ext uri="{FF2B5EF4-FFF2-40B4-BE49-F238E27FC236}">
                  <a16:creationId xmlns:a16="http://schemas.microsoft.com/office/drawing/2014/main" id="{4DB4B8BC-B6CB-C921-3152-FE51A27C19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059" y="2068"/>
              <a:ext cx="4320" cy="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9" name="Picture 27">
              <a:extLst>
                <a:ext uri="{FF2B5EF4-FFF2-40B4-BE49-F238E27FC236}">
                  <a16:creationId xmlns:a16="http://schemas.microsoft.com/office/drawing/2014/main" id="{EF57AAD6-A5D6-E8EF-4C5C-BEB79C531CC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>
              <a:extLst>
                <a:ext uri="{FF2B5EF4-FFF2-40B4-BE49-F238E27FC236}">
                  <a16:creationId xmlns:a16="http://schemas.microsoft.com/office/drawing/2014/main" id="{B56BAB19-D7BD-6DEE-5841-D38DDD2368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1" name="Picture 29">
              <a:extLst>
                <a:ext uri="{FF2B5EF4-FFF2-40B4-BE49-F238E27FC236}">
                  <a16:creationId xmlns:a16="http://schemas.microsoft.com/office/drawing/2014/main" id="{86B6BFFB-9475-8D25-CAB5-E5E64BBA5E2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13" name="Picture 44" descr="hinh 1 (82).gif">
            <a:extLst>
              <a:ext uri="{FF2B5EF4-FFF2-40B4-BE49-F238E27FC236}">
                <a16:creationId xmlns:a16="http://schemas.microsoft.com/office/drawing/2014/main" id="{1E1A043A-2DB1-CA11-1D02-B8C7DF2186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72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1" name="Picture 49">
            <a:extLst>
              <a:ext uri="{FF2B5EF4-FFF2-40B4-BE49-F238E27FC236}">
                <a16:creationId xmlns:a16="http://schemas.microsoft.com/office/drawing/2014/main" id="{74412637-7B9A-2DF3-4010-082CC364E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2895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>
            <a:extLst>
              <a:ext uri="{FF2B5EF4-FFF2-40B4-BE49-F238E27FC236}">
                <a16:creationId xmlns:a16="http://schemas.microsoft.com/office/drawing/2014/main" id="{C0DBECC2-9713-4F4A-0643-3A46E73F5B1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-2"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>
            <a:extLst>
              <a:ext uri="{FF2B5EF4-FFF2-40B4-BE49-F238E27FC236}">
                <a16:creationId xmlns:a16="http://schemas.microsoft.com/office/drawing/2014/main" id="{C7DA14EE-5946-FA89-F3CE-823FB77F24F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>
            <a:extLst>
              <a:ext uri="{FF2B5EF4-FFF2-40B4-BE49-F238E27FC236}">
                <a16:creationId xmlns:a16="http://schemas.microsoft.com/office/drawing/2014/main" id="{1491D3A3-2D43-6342-A5EF-A1FBBDD0B7F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Oval 6">
            <a:extLst>
              <a:ext uri="{FF2B5EF4-FFF2-40B4-BE49-F238E27FC236}">
                <a16:creationId xmlns:a16="http://schemas.microsoft.com/office/drawing/2014/main" id="{FE8F5C8D-5AB9-2D65-A990-2B936A41F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629400"/>
            <a:ext cx="609600" cy="2286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90" name="Clip (dan kien).wmv">
            <a:hlinkClick r:id="" action="ppaction://media"/>
            <a:extLst>
              <a:ext uri="{FF2B5EF4-FFF2-40B4-BE49-F238E27FC236}">
                <a16:creationId xmlns:a16="http://schemas.microsoft.com/office/drawing/2014/main" id="{C3459DED-BBF7-28EA-52E0-6F20AADBBFAE}"/>
              </a:ext>
            </a:extLst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483350"/>
          </a:xfrm>
        </p:spPr>
      </p:pic>
      <p:pic>
        <p:nvPicPr>
          <p:cNvPr id="46091" name="Con Kien Con - Phuong Nam [NCT 8649700053].mp3">
            <a:hlinkClick r:id="" action="ppaction://media"/>
            <a:extLst>
              <a:ext uri="{FF2B5EF4-FFF2-40B4-BE49-F238E27FC236}">
                <a16:creationId xmlns:a16="http://schemas.microsoft.com/office/drawing/2014/main" id="{AA60CFEB-AEF5-8822-CFF8-B0112B5DF145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6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09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0140" fill="hold"/>
                                        <p:tgtEl>
                                          <p:spTgt spid="460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9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15" descr="729747d8za2kbusq">
            <a:extLst>
              <a:ext uri="{FF2B5EF4-FFF2-40B4-BE49-F238E27FC236}">
                <a16:creationId xmlns:a16="http://schemas.microsoft.com/office/drawing/2014/main" id="{1D74106F-A5C8-DD7E-4AFB-3BB1D30ECA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95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5" descr="729747d8za2kbusq">
            <a:extLst>
              <a:ext uri="{FF2B5EF4-FFF2-40B4-BE49-F238E27FC236}">
                <a16:creationId xmlns:a16="http://schemas.microsoft.com/office/drawing/2014/main" id="{D178EDB1-97FC-5C03-7122-AA75096D17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67425"/>
            <a:ext cx="1295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5" descr="729747d8za2kbusq">
            <a:extLst>
              <a:ext uri="{FF2B5EF4-FFF2-40B4-BE49-F238E27FC236}">
                <a16:creationId xmlns:a16="http://schemas.microsoft.com/office/drawing/2014/main" id="{F7A10F4A-0382-53F2-3D9D-F61BE4C09C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67425"/>
            <a:ext cx="1295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5" descr="729747d8za2kbusq">
            <a:extLst>
              <a:ext uri="{FF2B5EF4-FFF2-40B4-BE49-F238E27FC236}">
                <a16:creationId xmlns:a16="http://schemas.microsoft.com/office/drawing/2014/main" id="{8346CF2B-17EC-681A-10A9-8199A6B804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67425"/>
            <a:ext cx="1295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5" descr="729747d8za2kbusq">
            <a:extLst>
              <a:ext uri="{FF2B5EF4-FFF2-40B4-BE49-F238E27FC236}">
                <a16:creationId xmlns:a16="http://schemas.microsoft.com/office/drawing/2014/main" id="{7EFA5F6D-EF55-4857-0EE0-7A30682C5A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67425"/>
            <a:ext cx="1295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5" descr="729747d8za2kbusq">
            <a:extLst>
              <a:ext uri="{FF2B5EF4-FFF2-40B4-BE49-F238E27FC236}">
                <a16:creationId xmlns:a16="http://schemas.microsoft.com/office/drawing/2014/main" id="{152B02FA-02DA-235D-474F-B1124FC030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67425"/>
            <a:ext cx="1295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5" descr="729747d8za2kbusq">
            <a:extLst>
              <a:ext uri="{FF2B5EF4-FFF2-40B4-BE49-F238E27FC236}">
                <a16:creationId xmlns:a16="http://schemas.microsoft.com/office/drawing/2014/main" id="{36E9B47A-3854-FAC7-32D2-F0C4557A88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67425"/>
            <a:ext cx="1295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WordArt 12">
            <a:extLst>
              <a:ext uri="{FF2B5EF4-FFF2-40B4-BE49-F238E27FC236}">
                <a16:creationId xmlns:a16="http://schemas.microsoft.com/office/drawing/2014/main" id="{4E56D77E-9A17-E40D-41FB-05D5E2771B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371600"/>
            <a:ext cx="5486400" cy="1252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33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 ăn của kiến</a:t>
            </a:r>
          </a:p>
        </p:txBody>
      </p:sp>
      <p:pic>
        <p:nvPicPr>
          <p:cNvPr id="36881" name="Picture 17">
            <a:extLst>
              <a:ext uri="{FF2B5EF4-FFF2-40B4-BE49-F238E27FC236}">
                <a16:creationId xmlns:a16="http://schemas.microsoft.com/office/drawing/2014/main" id="{23E4FA6A-6EC7-2165-F1B8-DC1C4E29B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895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4" descr="POINSET2">
            <a:extLst>
              <a:ext uri="{FF2B5EF4-FFF2-40B4-BE49-F238E27FC236}">
                <a16:creationId xmlns:a16="http://schemas.microsoft.com/office/drawing/2014/main" id="{9BFAC399-5944-B9BA-2762-CBB890BBC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Picture 4" descr="POINSET2">
            <a:extLst>
              <a:ext uri="{FF2B5EF4-FFF2-40B4-BE49-F238E27FC236}">
                <a16:creationId xmlns:a16="http://schemas.microsoft.com/office/drawing/2014/main" id="{69DCE044-988A-1AD7-BEEF-CEF1FB91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3860">
            <a:off x="7162007" y="793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4" name="Picture 43" descr="Hoa">
            <a:extLst>
              <a:ext uri="{FF2B5EF4-FFF2-40B4-BE49-F238E27FC236}">
                <a16:creationId xmlns:a16="http://schemas.microsoft.com/office/drawing/2014/main" id="{AEE7CFEB-848C-673B-B925-B2CEED092F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43" descr="Hoa">
            <a:extLst>
              <a:ext uri="{FF2B5EF4-FFF2-40B4-BE49-F238E27FC236}">
                <a16:creationId xmlns:a16="http://schemas.microsoft.com/office/drawing/2014/main" id="{B59A8C3E-6011-A9A7-8FFD-B6FEF3A735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Picture 43" descr="Hoa">
            <a:extLst>
              <a:ext uri="{FF2B5EF4-FFF2-40B4-BE49-F238E27FC236}">
                <a16:creationId xmlns:a16="http://schemas.microsoft.com/office/drawing/2014/main" id="{E7A22120-0673-50BF-A2B4-E0D1380DED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7" name="Picture 43" descr="Hoa">
            <a:extLst>
              <a:ext uri="{FF2B5EF4-FFF2-40B4-BE49-F238E27FC236}">
                <a16:creationId xmlns:a16="http://schemas.microsoft.com/office/drawing/2014/main" id="{2D16AB37-8261-77F9-CE4B-D6483BA48B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6796">
            <a:off x="7564438" y="2611437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8" name="Picture 43" descr="Hoa">
            <a:extLst>
              <a:ext uri="{FF2B5EF4-FFF2-40B4-BE49-F238E27FC236}">
                <a16:creationId xmlns:a16="http://schemas.microsoft.com/office/drawing/2014/main" id="{F1BAC014-EBEC-66CC-BE8F-8530E00C90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43" descr="Hoa">
            <a:extLst>
              <a:ext uri="{FF2B5EF4-FFF2-40B4-BE49-F238E27FC236}">
                <a16:creationId xmlns:a16="http://schemas.microsoft.com/office/drawing/2014/main" id="{86E8E785-7A20-CC04-47D5-D5650C24E0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26720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>
            <a:extLst>
              <a:ext uri="{FF2B5EF4-FFF2-40B4-BE49-F238E27FC236}">
                <a16:creationId xmlns:a16="http://schemas.microsoft.com/office/drawing/2014/main" id="{831F72F0-328D-986A-695F-FCA991712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>
            <a:extLst>
              <a:ext uri="{FF2B5EF4-FFF2-40B4-BE49-F238E27FC236}">
                <a16:creationId xmlns:a16="http://schemas.microsoft.com/office/drawing/2014/main" id="{016FF814-FC38-E75A-3252-9B1634354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Oval 6">
            <a:extLst>
              <a:ext uri="{FF2B5EF4-FFF2-40B4-BE49-F238E27FC236}">
                <a16:creationId xmlns:a16="http://schemas.microsoft.com/office/drawing/2014/main" id="{69E12FCD-3C47-F178-0A52-A52C16F80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553200"/>
            <a:ext cx="685800" cy="3048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4" name="Lip (Xay To).wmv">
            <a:hlinkClick r:id="" action="ppaction://media"/>
            <a:extLst>
              <a:ext uri="{FF2B5EF4-FFF2-40B4-BE49-F238E27FC236}">
                <a16:creationId xmlns:a16="http://schemas.microsoft.com/office/drawing/2014/main" id="{3FAC8381-5A8A-9938-FC22-7DA30CDD1254}"/>
              </a:ext>
            </a:extLst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546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99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4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>
            <a:extLst>
              <a:ext uri="{FF2B5EF4-FFF2-40B4-BE49-F238E27FC236}">
                <a16:creationId xmlns:a16="http://schemas.microsoft.com/office/drawing/2014/main" id="{84371844-30FD-E490-2D38-37E407123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4" descr="POINSET2">
            <a:extLst>
              <a:ext uri="{FF2B5EF4-FFF2-40B4-BE49-F238E27FC236}">
                <a16:creationId xmlns:a16="http://schemas.microsoft.com/office/drawing/2014/main" id="{98CC8039-2CB5-F31D-D4C9-B3F6E3AE8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4" descr="POINSET2">
            <a:extLst>
              <a:ext uri="{FF2B5EF4-FFF2-40B4-BE49-F238E27FC236}">
                <a16:creationId xmlns:a16="http://schemas.microsoft.com/office/drawing/2014/main" id="{337A7ADD-A822-F417-06E6-99F199998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4" descr="POINSET2">
            <a:extLst>
              <a:ext uri="{FF2B5EF4-FFF2-40B4-BE49-F238E27FC236}">
                <a16:creationId xmlns:a16="http://schemas.microsoft.com/office/drawing/2014/main" id="{160CABAA-9F27-24C9-D9F4-56B0E344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6769" y="3969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4" descr="POINSET2">
            <a:extLst>
              <a:ext uri="{FF2B5EF4-FFF2-40B4-BE49-F238E27FC236}">
                <a16:creationId xmlns:a16="http://schemas.microsoft.com/office/drawing/2014/main" id="{6C4191FC-DAE0-D006-733E-744444EA2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06726">
            <a:off x="-793" y="4885531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>
            <a:hlinkClick r:id="rId4"/>
            <a:extLst>
              <a:ext uri="{FF2B5EF4-FFF2-40B4-BE49-F238E27FC236}">
                <a16:creationId xmlns:a16="http://schemas.microsoft.com/office/drawing/2014/main" id="{4CE64C12-63B1-F678-C945-13E8C48D3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2424113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8" name="WordArt 18">
            <a:extLst>
              <a:ext uri="{FF2B5EF4-FFF2-40B4-BE49-F238E27FC236}">
                <a16:creationId xmlns:a16="http://schemas.microsoft.com/office/drawing/2014/main" id="{6A1D4994-5BF4-37A5-8D68-D996A5D47D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762000"/>
            <a:ext cx="4876800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</a:t>
            </a:r>
            <a:endParaRPr lang="en-US" sz="3600" kern="1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0" name="WordArt 20">
            <a:extLst>
              <a:ext uri="{FF2B5EF4-FFF2-40B4-BE49-F238E27FC236}">
                <a16:creationId xmlns:a16="http://schemas.microsoft.com/office/drawing/2014/main" id="{CB9B448E-F2CE-FA14-4318-A0305FE517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209800"/>
            <a:ext cx="67056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chú kiến siêng năng</a:t>
            </a:r>
          </a:p>
        </p:txBody>
      </p:sp>
      <p:pic>
        <p:nvPicPr>
          <p:cNvPr id="5141" name="Picture 21">
            <a:hlinkClick r:id="rId4"/>
            <a:extLst>
              <a:ext uri="{FF2B5EF4-FFF2-40B4-BE49-F238E27FC236}">
                <a16:creationId xmlns:a16="http://schemas.microsoft.com/office/drawing/2014/main" id="{33037A14-5D09-91AC-AF64-C0D2BFFA3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2424113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>
            <a:hlinkClick r:id="rId4"/>
            <a:extLst>
              <a:ext uri="{FF2B5EF4-FFF2-40B4-BE49-F238E27FC236}">
                <a16:creationId xmlns:a16="http://schemas.microsoft.com/office/drawing/2014/main" id="{C76213FD-1E9E-EB68-FE18-BE662E13A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2424113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43" descr="Hoa">
            <a:extLst>
              <a:ext uri="{FF2B5EF4-FFF2-40B4-BE49-F238E27FC236}">
                <a16:creationId xmlns:a16="http://schemas.microsoft.com/office/drawing/2014/main" id="{AA527FAE-EADE-0BBC-91A1-434BC73BB5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43" descr="Hoa">
            <a:extLst>
              <a:ext uri="{FF2B5EF4-FFF2-40B4-BE49-F238E27FC236}">
                <a16:creationId xmlns:a16="http://schemas.microsoft.com/office/drawing/2014/main" id="{2F06D751-71F6-6F27-950F-CEBD3DB212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36763" y="5278437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43" descr="Hoa">
            <a:extLst>
              <a:ext uri="{FF2B5EF4-FFF2-40B4-BE49-F238E27FC236}">
                <a16:creationId xmlns:a16="http://schemas.microsoft.com/office/drawing/2014/main" id="{CCF53AB9-6556-FC35-D6D1-804ABBFA94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0464">
            <a:off x="6761163" y="935037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43" descr="Hoa">
            <a:extLst>
              <a:ext uri="{FF2B5EF4-FFF2-40B4-BE49-F238E27FC236}">
                <a16:creationId xmlns:a16="http://schemas.microsoft.com/office/drawing/2014/main" id="{833EFA7D-39EF-E5D5-6BC2-29206E191F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91200" y="5181600"/>
            <a:ext cx="1295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43" descr="Hoa">
            <a:extLst>
              <a:ext uri="{FF2B5EF4-FFF2-40B4-BE49-F238E27FC236}">
                <a16:creationId xmlns:a16="http://schemas.microsoft.com/office/drawing/2014/main" id="{5E179739-218B-E79B-ED08-85984FFD3D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95800" y="57150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43" descr="Hoa">
            <a:extLst>
              <a:ext uri="{FF2B5EF4-FFF2-40B4-BE49-F238E27FC236}">
                <a16:creationId xmlns:a16="http://schemas.microsoft.com/office/drawing/2014/main" id="{3EC46455-BA18-E60C-35E6-B9AAB23E51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Con Kien Con - Phuong Nam [NCT 8649700053] - Copy.mp3">
            <a:hlinkClick r:id="" action="ppaction://media"/>
            <a:extLst>
              <a:ext uri="{FF2B5EF4-FFF2-40B4-BE49-F238E27FC236}">
                <a16:creationId xmlns:a16="http://schemas.microsoft.com/office/drawing/2014/main" id="{608A0482-D22F-40F2-4486-9B1FD824100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638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0140" fill="hold"/>
                                        <p:tgtEl>
                                          <p:spTgt spid="5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1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48509F72-823E-0DA6-1D3F-4B795962E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553200"/>
            <a:ext cx="762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9" name="Clip (Con Trung).wmv">
            <a:hlinkClick r:id="" action="ppaction://media"/>
            <a:extLst>
              <a:ext uri="{FF2B5EF4-FFF2-40B4-BE49-F238E27FC236}">
                <a16:creationId xmlns:a16="http://schemas.microsoft.com/office/drawing/2014/main" id="{CB9DA3A1-3AA4-209F-1C8C-66069A99E616}"/>
              </a:ext>
            </a:extLst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546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9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15" descr="729747d8za2kbusq">
            <a:extLst>
              <a:ext uri="{FF2B5EF4-FFF2-40B4-BE49-F238E27FC236}">
                <a16:creationId xmlns:a16="http://schemas.microsoft.com/office/drawing/2014/main" id="{BC76A188-4371-2941-9A66-62F7249020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95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5" descr="729747d8za2kbusq">
            <a:extLst>
              <a:ext uri="{FF2B5EF4-FFF2-40B4-BE49-F238E27FC236}">
                <a16:creationId xmlns:a16="http://schemas.microsoft.com/office/drawing/2014/main" id="{BC7E5E98-2892-8939-C0AC-8EC165B1C7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5" descr="729747d8za2kbusq">
            <a:extLst>
              <a:ext uri="{FF2B5EF4-FFF2-40B4-BE49-F238E27FC236}">
                <a16:creationId xmlns:a16="http://schemas.microsoft.com/office/drawing/2014/main" id="{A025259C-47F8-4D8A-E6CB-E8EF4EDE9B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5" descr="729747d8za2kbusq">
            <a:extLst>
              <a:ext uri="{FF2B5EF4-FFF2-40B4-BE49-F238E27FC236}">
                <a16:creationId xmlns:a16="http://schemas.microsoft.com/office/drawing/2014/main" id="{B4B4EA9A-E657-7510-55E5-BEFA55DAF9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5" descr="729747d8za2kbusq">
            <a:extLst>
              <a:ext uri="{FF2B5EF4-FFF2-40B4-BE49-F238E27FC236}">
                <a16:creationId xmlns:a16="http://schemas.microsoft.com/office/drawing/2014/main" id="{A45C0483-54C4-039B-72DB-E72139FB20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5" descr="729747d8za2kbusq">
            <a:extLst>
              <a:ext uri="{FF2B5EF4-FFF2-40B4-BE49-F238E27FC236}">
                <a16:creationId xmlns:a16="http://schemas.microsoft.com/office/drawing/2014/main" id="{ED1A0782-E12C-3100-C904-D7D29C1CF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729747d8za2kbusq">
            <a:extLst>
              <a:ext uri="{FF2B5EF4-FFF2-40B4-BE49-F238E27FC236}">
                <a16:creationId xmlns:a16="http://schemas.microsoft.com/office/drawing/2014/main" id="{C92E8397-CA12-DC55-F2D1-21A8745B9A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WordArt 17">
            <a:extLst>
              <a:ext uri="{FF2B5EF4-FFF2-40B4-BE49-F238E27FC236}">
                <a16:creationId xmlns:a16="http://schemas.microsoft.com/office/drawing/2014/main" id="{7D840A3E-833E-64F2-CA50-EB5DFA6CDD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762000"/>
            <a:ext cx="54102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  <a:endParaRPr lang="en-US" sz="3600" kern="1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3" name="WordArt 19">
            <a:extLst>
              <a:ext uri="{FF2B5EF4-FFF2-40B4-BE49-F238E27FC236}">
                <a16:creationId xmlns:a16="http://schemas.microsoft.com/office/drawing/2014/main" id="{B28C8F5D-6548-FD4B-41CB-104794CAC1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057400"/>
            <a:ext cx="6096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 con nhanh trí</a:t>
            </a:r>
          </a:p>
        </p:txBody>
      </p:sp>
      <p:pic>
        <p:nvPicPr>
          <p:cNvPr id="6179" name="Picture 35" descr="Photobucket">
            <a:extLst>
              <a:ext uri="{FF2B5EF4-FFF2-40B4-BE49-F238E27FC236}">
                <a16:creationId xmlns:a16="http://schemas.microsoft.com/office/drawing/2014/main" id="{3202182B-6519-64EC-96DD-46D65922A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4810">
            <a:off x="381000" y="838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0" name="Picture 36" descr="Photobucket">
            <a:extLst>
              <a:ext uri="{FF2B5EF4-FFF2-40B4-BE49-F238E27FC236}">
                <a16:creationId xmlns:a16="http://schemas.microsoft.com/office/drawing/2014/main" id="{EC0652A2-0845-921C-5B0B-94C9469A6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9215">
            <a:off x="7642225" y="919163"/>
            <a:ext cx="97631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1" name="Picture 37" descr="Photobucket">
            <a:extLst>
              <a:ext uri="{FF2B5EF4-FFF2-40B4-BE49-F238E27FC236}">
                <a16:creationId xmlns:a16="http://schemas.microsoft.com/office/drawing/2014/main" id="{642097E8-B2BB-B84A-4180-DCA160C17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2" name="Picture 38" descr="Photobucket">
            <a:extLst>
              <a:ext uri="{FF2B5EF4-FFF2-40B4-BE49-F238E27FC236}">
                <a16:creationId xmlns:a16="http://schemas.microsoft.com/office/drawing/2014/main" id="{8B08ABE4-94D6-0267-86CF-D7CCB3773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Picture 39" descr="Photobucket">
            <a:extLst>
              <a:ext uri="{FF2B5EF4-FFF2-40B4-BE49-F238E27FC236}">
                <a16:creationId xmlns:a16="http://schemas.microsoft.com/office/drawing/2014/main" id="{090C67A9-2A30-8EA6-5256-2D218FAA7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1068">
            <a:off x="685800" y="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4" name="Picture 40" descr="Photobucket">
            <a:extLst>
              <a:ext uri="{FF2B5EF4-FFF2-40B4-BE49-F238E27FC236}">
                <a16:creationId xmlns:a16="http://schemas.microsoft.com/office/drawing/2014/main" id="{4C7F5148-43E9-17E6-ACE7-FA5C53B73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304921">
            <a:off x="6370638" y="1843088"/>
            <a:ext cx="635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5" name="Picture 41" descr="Photobucket">
            <a:extLst>
              <a:ext uri="{FF2B5EF4-FFF2-40B4-BE49-F238E27FC236}">
                <a16:creationId xmlns:a16="http://schemas.microsoft.com/office/drawing/2014/main" id="{6AE40798-001E-FF8C-56ED-69E39F48F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5634">
            <a:off x="3554413" y="114300"/>
            <a:ext cx="711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6" name="Picture 42" descr="Photobucket">
            <a:extLst>
              <a:ext uri="{FF2B5EF4-FFF2-40B4-BE49-F238E27FC236}">
                <a16:creationId xmlns:a16="http://schemas.microsoft.com/office/drawing/2014/main" id="{79B0E720-D75D-476D-79C9-B17A7838A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54584">
            <a:off x="7239000" y="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8" name="Picture 44">
            <a:extLst>
              <a:ext uri="{FF2B5EF4-FFF2-40B4-BE49-F238E27FC236}">
                <a16:creationId xmlns:a16="http://schemas.microsoft.com/office/drawing/2014/main" id="{5FC4BE38-68B1-F805-7BA6-491E33F63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8006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0" name="Picture 46">
            <a:extLst>
              <a:ext uri="{FF2B5EF4-FFF2-40B4-BE49-F238E27FC236}">
                <a16:creationId xmlns:a16="http://schemas.microsoft.com/office/drawing/2014/main" id="{DEE5395C-4ED1-8EEA-85F1-961918FED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0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1" name="Picture 47">
            <a:extLst>
              <a:ext uri="{FF2B5EF4-FFF2-40B4-BE49-F238E27FC236}">
                <a16:creationId xmlns:a16="http://schemas.microsoft.com/office/drawing/2014/main" id="{EBAA5D80-612C-6C1D-01D7-5E9B65458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0"/>
            <a:ext cx="10668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2" name="Picture 48">
            <a:extLst>
              <a:ext uri="{FF2B5EF4-FFF2-40B4-BE49-F238E27FC236}">
                <a16:creationId xmlns:a16="http://schemas.microsoft.com/office/drawing/2014/main" id="{683BDC33-CDD7-0753-5D7A-974BD773D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3" name="Picture 49">
            <a:extLst>
              <a:ext uri="{FF2B5EF4-FFF2-40B4-BE49-F238E27FC236}">
                <a16:creationId xmlns:a16="http://schemas.microsoft.com/office/drawing/2014/main" id="{ACCCE6C0-E7CD-696E-A7FC-B1BD78DCB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0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4" name="Picture 50">
            <a:extLst>
              <a:ext uri="{FF2B5EF4-FFF2-40B4-BE49-F238E27FC236}">
                <a16:creationId xmlns:a16="http://schemas.microsoft.com/office/drawing/2014/main" id="{4D18F6C7-0420-A9A5-D18B-8CB91F296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0" name="Picture 56">
            <a:extLst>
              <a:ext uri="{FF2B5EF4-FFF2-40B4-BE49-F238E27FC236}">
                <a16:creationId xmlns:a16="http://schemas.microsoft.com/office/drawing/2014/main" id="{9E3A5F1B-43DA-ADED-A736-3B97F6423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0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Oval 4">
            <a:hlinkClick r:id="rId2" action="ppaction://hlinksldjump"/>
            <a:extLst>
              <a:ext uri="{FF2B5EF4-FFF2-40B4-BE49-F238E27FC236}">
                <a16:creationId xmlns:a16="http://schemas.microsoft.com/office/drawing/2014/main" id="{9FDDED09-67D8-4336-A266-F6E372654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362200"/>
            <a:ext cx="2819400" cy="23622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Oval 5">
            <a:hlinkClick r:id="rId3" action="ppaction://hlinksldjump"/>
            <a:extLst>
              <a:ext uri="{FF2B5EF4-FFF2-40B4-BE49-F238E27FC236}">
                <a16:creationId xmlns:a16="http://schemas.microsoft.com/office/drawing/2014/main" id="{7D83029B-564A-86F9-98B2-32E699EE6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114800"/>
            <a:ext cx="2819400" cy="2362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Oval 6">
            <a:hlinkClick r:id="rId4" action="ppaction://hlinksldjump"/>
            <a:extLst>
              <a:ext uri="{FF2B5EF4-FFF2-40B4-BE49-F238E27FC236}">
                <a16:creationId xmlns:a16="http://schemas.microsoft.com/office/drawing/2014/main" id="{9265A0AB-153F-5AD4-9741-AF08816E7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"/>
            <a:ext cx="2819400" cy="23622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Oval 7">
            <a:hlinkClick r:id="rId5" action="ppaction://hlinksldjump"/>
            <a:extLst>
              <a:ext uri="{FF2B5EF4-FFF2-40B4-BE49-F238E27FC236}">
                <a16:creationId xmlns:a16="http://schemas.microsoft.com/office/drawing/2014/main" id="{CBC35B73-F7BB-4B07-2BD7-17A3E0A14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038600"/>
            <a:ext cx="2819400" cy="2362200"/>
          </a:xfrm>
          <a:prstGeom prst="ellipse">
            <a:avLst/>
          </a:prstGeom>
          <a:solidFill>
            <a:srgbClr val="FF3399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Oval 8">
            <a:hlinkClick r:id="rId6" action="ppaction://hlinksldjump"/>
            <a:extLst>
              <a:ext uri="{FF2B5EF4-FFF2-40B4-BE49-F238E27FC236}">
                <a16:creationId xmlns:a16="http://schemas.microsoft.com/office/drawing/2014/main" id="{3E215934-C133-0F6F-E7AC-08EC366D4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04800"/>
            <a:ext cx="2819400" cy="23622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AutoShape 4">
            <a:hlinkClick r:id="rId3" action="ppaction://hlinksldjump"/>
            <a:extLst>
              <a:ext uri="{FF2B5EF4-FFF2-40B4-BE49-F238E27FC236}">
                <a16:creationId xmlns:a16="http://schemas.microsoft.com/office/drawing/2014/main" id="{1077AB9D-AFEC-F20F-15D4-118FA8C0D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828800"/>
            <a:ext cx="6629400" cy="2819400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/>
              <a:t>KiÕn cã nh÷ng bé phËn nµo?</a:t>
            </a:r>
          </a:p>
          <a:p>
            <a:r>
              <a:rPr lang="en-US" altLang="en-US" sz="3200"/>
              <a:t>a. §Çu, ngùc, bông</a:t>
            </a:r>
          </a:p>
          <a:p>
            <a:r>
              <a:rPr lang="en-US" altLang="en-US" sz="3200"/>
              <a:t>b. Bông, ®Çu</a:t>
            </a:r>
          </a:p>
        </p:txBody>
      </p:sp>
      <p:pic>
        <p:nvPicPr>
          <p:cNvPr id="52229" name="Picture 5">
            <a:extLst>
              <a:ext uri="{FF2B5EF4-FFF2-40B4-BE49-F238E27FC236}">
                <a16:creationId xmlns:a16="http://schemas.microsoft.com/office/drawing/2014/main" id="{8D3D4364-BDAC-16C8-19BB-349894E20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863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>
            <a:extLst>
              <a:ext uri="{FF2B5EF4-FFF2-40B4-BE49-F238E27FC236}">
                <a16:creationId xmlns:a16="http://schemas.microsoft.com/office/drawing/2014/main" id="{94D1D1F3-7A9D-A6F2-6CB2-58F18EE21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86325"/>
            <a:ext cx="10668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>
            <a:extLst>
              <a:ext uri="{FF2B5EF4-FFF2-40B4-BE49-F238E27FC236}">
                <a16:creationId xmlns:a16="http://schemas.microsoft.com/office/drawing/2014/main" id="{A654213D-21CC-E227-C657-0AFEA2F4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863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>
            <a:extLst>
              <a:ext uri="{FF2B5EF4-FFF2-40B4-BE49-F238E27FC236}">
                <a16:creationId xmlns:a16="http://schemas.microsoft.com/office/drawing/2014/main" id="{678C10C9-8805-0510-6489-6927283D2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863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3" name="Picture 9">
            <a:extLst>
              <a:ext uri="{FF2B5EF4-FFF2-40B4-BE49-F238E27FC236}">
                <a16:creationId xmlns:a16="http://schemas.microsoft.com/office/drawing/2014/main" id="{21E6BDEE-27AB-8631-4DB4-2B44B061C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101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4" name="Picture 10">
            <a:extLst>
              <a:ext uri="{FF2B5EF4-FFF2-40B4-BE49-F238E27FC236}">
                <a16:creationId xmlns:a16="http://schemas.microsoft.com/office/drawing/2014/main" id="{8CA932BC-904A-F539-4728-7825E6BD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863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5" name="Picture 15" descr="729747d8za2kbusq">
            <a:extLst>
              <a:ext uri="{FF2B5EF4-FFF2-40B4-BE49-F238E27FC236}">
                <a16:creationId xmlns:a16="http://schemas.microsoft.com/office/drawing/2014/main" id="{CE1CC9DF-F629-8F22-0C30-73499BDA18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295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Picture 15" descr="729747d8za2kbusq">
            <a:extLst>
              <a:ext uri="{FF2B5EF4-FFF2-40B4-BE49-F238E27FC236}">
                <a16:creationId xmlns:a16="http://schemas.microsoft.com/office/drawing/2014/main" id="{BB524794-5847-A89D-6315-9336D12A86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Picture 15" descr="729747d8za2kbusq">
            <a:extLst>
              <a:ext uri="{FF2B5EF4-FFF2-40B4-BE49-F238E27FC236}">
                <a16:creationId xmlns:a16="http://schemas.microsoft.com/office/drawing/2014/main" id="{83174264-DD27-C1FF-A471-F54D8A8FB6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Picture 15" descr="729747d8za2kbusq">
            <a:extLst>
              <a:ext uri="{FF2B5EF4-FFF2-40B4-BE49-F238E27FC236}">
                <a16:creationId xmlns:a16="http://schemas.microsoft.com/office/drawing/2014/main" id="{D8854BA2-F847-4DF1-2BC7-E399505103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9" name="Picture 15" descr="729747d8za2kbusq">
            <a:extLst>
              <a:ext uri="{FF2B5EF4-FFF2-40B4-BE49-F238E27FC236}">
                <a16:creationId xmlns:a16="http://schemas.microsoft.com/office/drawing/2014/main" id="{3BE59864-4D45-BFBB-1373-BBD04E095B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Picture 15" descr="729747d8za2kbusq">
            <a:extLst>
              <a:ext uri="{FF2B5EF4-FFF2-40B4-BE49-F238E27FC236}">
                <a16:creationId xmlns:a16="http://schemas.microsoft.com/office/drawing/2014/main" id="{7A091930-B7D1-3320-ACB0-995B0F34D0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Picture 15" descr="729747d8za2kbusq">
            <a:extLst>
              <a:ext uri="{FF2B5EF4-FFF2-40B4-BE49-F238E27FC236}">
                <a16:creationId xmlns:a16="http://schemas.microsoft.com/office/drawing/2014/main" id="{DCDDE54F-7C59-CACF-14EA-DF03F891EA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2" name="AutoShape 18">
            <a:extLst>
              <a:ext uri="{FF2B5EF4-FFF2-40B4-BE49-F238E27FC236}">
                <a16:creationId xmlns:a16="http://schemas.microsoft.com/office/drawing/2014/main" id="{222A818E-1ECD-689E-5B8D-2B3941944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8163"/>
            <a:ext cx="762000" cy="11430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2243" name="AutoShape 10">
            <a:extLst>
              <a:ext uri="{FF2B5EF4-FFF2-40B4-BE49-F238E27FC236}">
                <a16:creationId xmlns:a16="http://schemas.microsoft.com/office/drawing/2014/main" id="{6E16DB3D-9B10-D5F8-7798-F8BB4F494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995363"/>
            <a:ext cx="2133600" cy="457200"/>
          </a:xfrm>
          <a:prstGeom prst="flowChartTerminator">
            <a:avLst/>
          </a:prstGeom>
          <a:solidFill>
            <a:schemeClr val="bg1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accent2"/>
                </a:solidFill>
              </a:rPr>
              <a:t>Đáp án</a:t>
            </a:r>
          </a:p>
        </p:txBody>
      </p:sp>
      <p:sp>
        <p:nvSpPr>
          <p:cNvPr id="52244" name="AutoShape 20">
            <a:extLst>
              <a:ext uri="{FF2B5EF4-FFF2-40B4-BE49-F238E27FC236}">
                <a16:creationId xmlns:a16="http://schemas.microsoft.com/office/drawing/2014/main" id="{B752F60A-3D1E-59D4-F0D2-A9AC3DD42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8163"/>
            <a:ext cx="762000" cy="11430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2245" name="AutoShape 21">
            <a:extLst>
              <a:ext uri="{FF2B5EF4-FFF2-40B4-BE49-F238E27FC236}">
                <a16:creationId xmlns:a16="http://schemas.microsoft.com/office/drawing/2014/main" id="{8254D186-A6D5-3B2C-C69D-2273BE24E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8163"/>
            <a:ext cx="762000" cy="11430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>
                <a:latin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2" grpId="0" animBg="1"/>
      <p:bldP spid="52242" grpId="1" animBg="1"/>
      <p:bldP spid="52244" grpId="0" animBg="1"/>
      <p:bldP spid="52245" grpId="0" animBg="1"/>
      <p:bldP spid="5224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>
            <a:hlinkClick r:id="rId3" action="ppaction://hlinksldjump"/>
            <a:extLst>
              <a:ext uri="{FF2B5EF4-FFF2-40B4-BE49-F238E27FC236}">
                <a16:creationId xmlns:a16="http://schemas.microsoft.com/office/drawing/2014/main" id="{B7BDFE67-897F-7EC5-6CFB-EC4EF0395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828800"/>
            <a:ext cx="6629400" cy="2819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/>
              <a:t>KiÕn sèng nh­ thÕ nµo?</a:t>
            </a:r>
          </a:p>
          <a:p>
            <a:r>
              <a:rPr lang="en-US" altLang="en-US" sz="3200"/>
              <a:t>a. Riªng lÎ</a:t>
            </a:r>
          </a:p>
          <a:p>
            <a:r>
              <a:rPr lang="en-US" altLang="en-US" sz="3200"/>
              <a:t>b. Theo ®µn</a:t>
            </a:r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433ADCED-39D2-B8C6-1D0E-C72CF4410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863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>
            <a:extLst>
              <a:ext uri="{FF2B5EF4-FFF2-40B4-BE49-F238E27FC236}">
                <a16:creationId xmlns:a16="http://schemas.microsoft.com/office/drawing/2014/main" id="{8402182C-FD67-C0E9-9249-6B7B505B2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86325"/>
            <a:ext cx="10668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>
            <a:extLst>
              <a:ext uri="{FF2B5EF4-FFF2-40B4-BE49-F238E27FC236}">
                <a16:creationId xmlns:a16="http://schemas.microsoft.com/office/drawing/2014/main" id="{B0FCDC57-E7D9-4BBF-D0BC-835ABE8D2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863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>
            <a:extLst>
              <a:ext uri="{FF2B5EF4-FFF2-40B4-BE49-F238E27FC236}">
                <a16:creationId xmlns:a16="http://schemas.microsoft.com/office/drawing/2014/main" id="{581C73EC-9B20-4232-3D0E-996A2FFB3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863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>
            <a:extLst>
              <a:ext uri="{FF2B5EF4-FFF2-40B4-BE49-F238E27FC236}">
                <a16:creationId xmlns:a16="http://schemas.microsoft.com/office/drawing/2014/main" id="{EB2BEC9F-5C6E-C60A-27B2-E2624D045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101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>
            <a:extLst>
              <a:ext uri="{FF2B5EF4-FFF2-40B4-BE49-F238E27FC236}">
                <a16:creationId xmlns:a16="http://schemas.microsoft.com/office/drawing/2014/main" id="{B315A1CA-16AD-8F2D-835F-F3E78760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863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Picture 15" descr="729747d8za2kbusq">
            <a:extLst>
              <a:ext uri="{FF2B5EF4-FFF2-40B4-BE49-F238E27FC236}">
                <a16:creationId xmlns:a16="http://schemas.microsoft.com/office/drawing/2014/main" id="{20AE9498-94AB-AF3E-37CF-1472EA00C6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295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5" descr="729747d8za2kbusq">
            <a:extLst>
              <a:ext uri="{FF2B5EF4-FFF2-40B4-BE49-F238E27FC236}">
                <a16:creationId xmlns:a16="http://schemas.microsoft.com/office/drawing/2014/main" id="{FE937E81-7D58-5E4E-B105-98389371D9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15" descr="729747d8za2kbusq">
            <a:extLst>
              <a:ext uri="{FF2B5EF4-FFF2-40B4-BE49-F238E27FC236}">
                <a16:creationId xmlns:a16="http://schemas.microsoft.com/office/drawing/2014/main" id="{779007FF-81A2-3DD9-B6E5-9B2518345F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Picture 15" descr="729747d8za2kbusq">
            <a:extLst>
              <a:ext uri="{FF2B5EF4-FFF2-40B4-BE49-F238E27FC236}">
                <a16:creationId xmlns:a16="http://schemas.microsoft.com/office/drawing/2014/main" id="{815CE8DE-5031-56B2-90E4-6EC440F9E4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15" descr="729747d8za2kbusq">
            <a:extLst>
              <a:ext uri="{FF2B5EF4-FFF2-40B4-BE49-F238E27FC236}">
                <a16:creationId xmlns:a16="http://schemas.microsoft.com/office/drawing/2014/main" id="{A0AC93E4-0482-8F44-4D97-A11F94B7CA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Picture 15" descr="729747d8za2kbusq">
            <a:extLst>
              <a:ext uri="{FF2B5EF4-FFF2-40B4-BE49-F238E27FC236}">
                <a16:creationId xmlns:a16="http://schemas.microsoft.com/office/drawing/2014/main" id="{17B0D5E2-5609-5B41-596F-BE09EA8BF0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3" name="Picture 15" descr="729747d8za2kbusq">
            <a:extLst>
              <a:ext uri="{FF2B5EF4-FFF2-40B4-BE49-F238E27FC236}">
                <a16:creationId xmlns:a16="http://schemas.microsoft.com/office/drawing/2014/main" id="{7ECCACA6-91FA-513D-D746-8D08D0E238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4" name="AutoShape 16">
            <a:extLst>
              <a:ext uri="{FF2B5EF4-FFF2-40B4-BE49-F238E27FC236}">
                <a16:creationId xmlns:a16="http://schemas.microsoft.com/office/drawing/2014/main" id="{F3407B60-5132-60C5-FEE6-7AA0437F9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8163"/>
            <a:ext cx="762000" cy="11430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3265" name="AutoShape 10">
            <a:extLst>
              <a:ext uri="{FF2B5EF4-FFF2-40B4-BE49-F238E27FC236}">
                <a16:creationId xmlns:a16="http://schemas.microsoft.com/office/drawing/2014/main" id="{7CB856D5-119B-1D74-9BC9-1DE469044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995363"/>
            <a:ext cx="2133600" cy="457200"/>
          </a:xfrm>
          <a:prstGeom prst="flowChartTerminator">
            <a:avLst/>
          </a:prstGeom>
          <a:solidFill>
            <a:schemeClr val="bg1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accent2"/>
                </a:solidFill>
              </a:rPr>
              <a:t>Đáp án</a:t>
            </a:r>
          </a:p>
        </p:txBody>
      </p:sp>
      <p:sp>
        <p:nvSpPr>
          <p:cNvPr id="53266" name="AutoShape 18">
            <a:extLst>
              <a:ext uri="{FF2B5EF4-FFF2-40B4-BE49-F238E27FC236}">
                <a16:creationId xmlns:a16="http://schemas.microsoft.com/office/drawing/2014/main" id="{CD12C1A5-A49A-D98A-7107-595C85560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8163"/>
            <a:ext cx="762000" cy="11430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3267" name="AutoShape 19">
            <a:extLst>
              <a:ext uri="{FF2B5EF4-FFF2-40B4-BE49-F238E27FC236}">
                <a16:creationId xmlns:a16="http://schemas.microsoft.com/office/drawing/2014/main" id="{5A5DF574-5F16-DED8-0A5A-D897F8D23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8163"/>
            <a:ext cx="762000" cy="11430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>
                <a:latin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4" grpId="0" animBg="1"/>
      <p:bldP spid="53264" grpId="1" animBg="1"/>
      <p:bldP spid="53266" grpId="0" animBg="1"/>
      <p:bldP spid="53267" grpId="0" animBg="1"/>
      <p:bldP spid="5326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>
            <a:extLst>
              <a:ext uri="{FF2B5EF4-FFF2-40B4-BE49-F238E27FC236}">
                <a16:creationId xmlns:a16="http://schemas.microsoft.com/office/drawing/2014/main" id="{3784031D-1E8A-D834-2CB8-5F4FE6F05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863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>
            <a:extLst>
              <a:ext uri="{FF2B5EF4-FFF2-40B4-BE49-F238E27FC236}">
                <a16:creationId xmlns:a16="http://schemas.microsoft.com/office/drawing/2014/main" id="{F5A7010B-2EDE-DB27-E4D8-17E8281C2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86325"/>
            <a:ext cx="10668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>
            <a:extLst>
              <a:ext uri="{FF2B5EF4-FFF2-40B4-BE49-F238E27FC236}">
                <a16:creationId xmlns:a16="http://schemas.microsoft.com/office/drawing/2014/main" id="{82EB3587-7BCC-55E7-F84E-4AA8339BC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863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>
            <a:extLst>
              <a:ext uri="{FF2B5EF4-FFF2-40B4-BE49-F238E27FC236}">
                <a16:creationId xmlns:a16="http://schemas.microsoft.com/office/drawing/2014/main" id="{033A9AF5-95D6-D44B-8490-4E3CD2AD0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863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>
            <a:extLst>
              <a:ext uri="{FF2B5EF4-FFF2-40B4-BE49-F238E27FC236}">
                <a16:creationId xmlns:a16="http://schemas.microsoft.com/office/drawing/2014/main" id="{44F6A2A3-DB27-BE62-700C-8DF13FB11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101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>
            <a:extLst>
              <a:ext uri="{FF2B5EF4-FFF2-40B4-BE49-F238E27FC236}">
                <a16:creationId xmlns:a16="http://schemas.microsoft.com/office/drawing/2014/main" id="{C9F2C745-929F-7A47-0465-C72391667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863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1" name="Picture 15" descr="729747d8za2kbusq">
            <a:extLst>
              <a:ext uri="{FF2B5EF4-FFF2-40B4-BE49-F238E27FC236}">
                <a16:creationId xmlns:a16="http://schemas.microsoft.com/office/drawing/2014/main" id="{5220192A-5827-8BC9-6366-8F3A19D9CE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295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5" descr="729747d8za2kbusq">
            <a:extLst>
              <a:ext uri="{FF2B5EF4-FFF2-40B4-BE49-F238E27FC236}">
                <a16:creationId xmlns:a16="http://schemas.microsoft.com/office/drawing/2014/main" id="{9EFC6FC2-98B2-58BB-23F9-55F6D99107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5" descr="729747d8za2kbusq">
            <a:extLst>
              <a:ext uri="{FF2B5EF4-FFF2-40B4-BE49-F238E27FC236}">
                <a16:creationId xmlns:a16="http://schemas.microsoft.com/office/drawing/2014/main" id="{448DBCB6-5E85-6CCF-FA8E-9250EF2A18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5" descr="729747d8za2kbusq">
            <a:extLst>
              <a:ext uri="{FF2B5EF4-FFF2-40B4-BE49-F238E27FC236}">
                <a16:creationId xmlns:a16="http://schemas.microsoft.com/office/drawing/2014/main" id="{88E9E396-614C-6E8D-33C9-0F7DAD7F9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5" name="Picture 15" descr="729747d8za2kbusq">
            <a:extLst>
              <a:ext uri="{FF2B5EF4-FFF2-40B4-BE49-F238E27FC236}">
                <a16:creationId xmlns:a16="http://schemas.microsoft.com/office/drawing/2014/main" id="{987920C3-FE7D-F430-E615-D0BA66038F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5" descr="729747d8za2kbusq">
            <a:extLst>
              <a:ext uri="{FF2B5EF4-FFF2-40B4-BE49-F238E27FC236}">
                <a16:creationId xmlns:a16="http://schemas.microsoft.com/office/drawing/2014/main" id="{5ACDD509-9669-AA25-523C-829ABAA7E6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Picture 15" descr="729747d8za2kbusq">
            <a:extLst>
              <a:ext uri="{FF2B5EF4-FFF2-40B4-BE49-F238E27FC236}">
                <a16:creationId xmlns:a16="http://schemas.microsoft.com/office/drawing/2014/main" id="{66F317B3-4D04-D40E-6626-B02216F50F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8" name="AutoShape 16">
            <a:extLst>
              <a:ext uri="{FF2B5EF4-FFF2-40B4-BE49-F238E27FC236}">
                <a16:creationId xmlns:a16="http://schemas.microsoft.com/office/drawing/2014/main" id="{A0C8C934-DD2F-B5BD-E3F9-FD4393F58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8163"/>
            <a:ext cx="762000" cy="11430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4289" name="AutoShape 10">
            <a:extLst>
              <a:ext uri="{FF2B5EF4-FFF2-40B4-BE49-F238E27FC236}">
                <a16:creationId xmlns:a16="http://schemas.microsoft.com/office/drawing/2014/main" id="{2E42D896-2418-3F95-D921-27A5A7D0B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995363"/>
            <a:ext cx="2133600" cy="457200"/>
          </a:xfrm>
          <a:prstGeom prst="flowChartTerminator">
            <a:avLst/>
          </a:prstGeom>
          <a:solidFill>
            <a:schemeClr val="bg1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accent2"/>
                </a:solidFill>
              </a:rPr>
              <a:t>Đáp án</a:t>
            </a:r>
          </a:p>
        </p:txBody>
      </p:sp>
      <p:sp>
        <p:nvSpPr>
          <p:cNvPr id="54290" name="AutoShape 18">
            <a:extLst>
              <a:ext uri="{FF2B5EF4-FFF2-40B4-BE49-F238E27FC236}">
                <a16:creationId xmlns:a16="http://schemas.microsoft.com/office/drawing/2014/main" id="{B5BC69B0-D141-36E1-0CB5-0128E3A7A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8163"/>
            <a:ext cx="762000" cy="11430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4291" name="AutoShape 19">
            <a:extLst>
              <a:ext uri="{FF2B5EF4-FFF2-40B4-BE49-F238E27FC236}">
                <a16:creationId xmlns:a16="http://schemas.microsoft.com/office/drawing/2014/main" id="{30C604DB-38DB-82D4-9783-ACD513C1F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8163"/>
            <a:ext cx="762000" cy="11430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4292" name="Oval 20">
            <a:hlinkClick r:id="rId5" action="ppaction://hlinksldjump"/>
            <a:extLst>
              <a:ext uri="{FF2B5EF4-FFF2-40B4-BE49-F238E27FC236}">
                <a16:creationId xmlns:a16="http://schemas.microsoft.com/office/drawing/2014/main" id="{29BECA38-4DA6-1C9B-4505-C64B9EC64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133600"/>
            <a:ext cx="7772400" cy="2209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/>
              <a:t>KiÕn truyÒn tin b»ng g×?</a:t>
            </a:r>
          </a:p>
          <a:p>
            <a:pPr algn="ctr"/>
            <a:r>
              <a:rPr lang="en-US" altLang="en-US" sz="3200"/>
              <a:t>a. B»ng r©u</a:t>
            </a:r>
          </a:p>
          <a:p>
            <a:pPr algn="ctr"/>
            <a:r>
              <a:rPr lang="en-US" altLang="en-US" sz="3200"/>
              <a:t>    b. B»ng ch©n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54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8" grpId="0" animBg="1"/>
      <p:bldP spid="54288" grpId="1" animBg="1"/>
      <p:bldP spid="54290" grpId="0" animBg="1"/>
      <p:bldP spid="54291" grpId="0" animBg="1"/>
      <p:bldP spid="5429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A563311C-FD9B-65F8-61B8-2C2AEB76F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863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>
            <a:extLst>
              <a:ext uri="{FF2B5EF4-FFF2-40B4-BE49-F238E27FC236}">
                <a16:creationId xmlns:a16="http://schemas.microsoft.com/office/drawing/2014/main" id="{34920EB9-EAE6-3D86-E03E-150DC0B60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86325"/>
            <a:ext cx="10668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>
            <a:extLst>
              <a:ext uri="{FF2B5EF4-FFF2-40B4-BE49-F238E27FC236}">
                <a16:creationId xmlns:a16="http://schemas.microsoft.com/office/drawing/2014/main" id="{9E38F9E7-6E48-1ABB-4393-A227579AD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863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>
            <a:extLst>
              <a:ext uri="{FF2B5EF4-FFF2-40B4-BE49-F238E27FC236}">
                <a16:creationId xmlns:a16="http://schemas.microsoft.com/office/drawing/2014/main" id="{2195F5B6-90C1-5A2C-E745-225BE9F22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863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>
            <a:extLst>
              <a:ext uri="{FF2B5EF4-FFF2-40B4-BE49-F238E27FC236}">
                <a16:creationId xmlns:a16="http://schemas.microsoft.com/office/drawing/2014/main" id="{065A01DF-B408-488C-7EEA-DE4BA551F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101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>
            <a:extLst>
              <a:ext uri="{FF2B5EF4-FFF2-40B4-BE49-F238E27FC236}">
                <a16:creationId xmlns:a16="http://schemas.microsoft.com/office/drawing/2014/main" id="{D207001D-3B5F-BDDB-1580-87085A736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863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15" descr="729747d8za2kbusq">
            <a:extLst>
              <a:ext uri="{FF2B5EF4-FFF2-40B4-BE49-F238E27FC236}">
                <a16:creationId xmlns:a16="http://schemas.microsoft.com/office/drawing/2014/main" id="{A316811C-8352-3B4E-B583-91F2530DDF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295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15" descr="729747d8za2kbusq">
            <a:extLst>
              <a:ext uri="{FF2B5EF4-FFF2-40B4-BE49-F238E27FC236}">
                <a16:creationId xmlns:a16="http://schemas.microsoft.com/office/drawing/2014/main" id="{19D6EDAB-94D1-1219-417C-823F6A57B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5" descr="729747d8za2kbusq">
            <a:extLst>
              <a:ext uri="{FF2B5EF4-FFF2-40B4-BE49-F238E27FC236}">
                <a16:creationId xmlns:a16="http://schemas.microsoft.com/office/drawing/2014/main" id="{6558FEB1-55A0-DAEE-3FEF-C52A43DFE6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15" descr="729747d8za2kbusq">
            <a:extLst>
              <a:ext uri="{FF2B5EF4-FFF2-40B4-BE49-F238E27FC236}">
                <a16:creationId xmlns:a16="http://schemas.microsoft.com/office/drawing/2014/main" id="{17FAF6B5-D045-58E1-CCA6-CD6CBDB28E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5" descr="729747d8za2kbusq">
            <a:extLst>
              <a:ext uri="{FF2B5EF4-FFF2-40B4-BE49-F238E27FC236}">
                <a16:creationId xmlns:a16="http://schemas.microsoft.com/office/drawing/2014/main" id="{AC6A4D4A-8743-7634-45A0-1CC7901B9E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Picture 15" descr="729747d8za2kbusq">
            <a:extLst>
              <a:ext uri="{FF2B5EF4-FFF2-40B4-BE49-F238E27FC236}">
                <a16:creationId xmlns:a16="http://schemas.microsoft.com/office/drawing/2014/main" id="{1A9F9D3D-65F9-C4BF-9566-9A506F2628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0" name="Picture 15" descr="729747d8za2kbusq">
            <a:extLst>
              <a:ext uri="{FF2B5EF4-FFF2-40B4-BE49-F238E27FC236}">
                <a16:creationId xmlns:a16="http://schemas.microsoft.com/office/drawing/2014/main" id="{2323419F-050B-B265-691F-91111DF843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1" name="AutoShape 15">
            <a:extLst>
              <a:ext uri="{FF2B5EF4-FFF2-40B4-BE49-F238E27FC236}">
                <a16:creationId xmlns:a16="http://schemas.microsoft.com/office/drawing/2014/main" id="{58ED8442-F1CF-B0DC-0E95-DE60DB6E7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8163"/>
            <a:ext cx="762000" cy="11430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5312" name="AutoShape 10">
            <a:extLst>
              <a:ext uri="{FF2B5EF4-FFF2-40B4-BE49-F238E27FC236}">
                <a16:creationId xmlns:a16="http://schemas.microsoft.com/office/drawing/2014/main" id="{112ACD01-4B8A-B68B-3025-2DC14FB71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995363"/>
            <a:ext cx="2133600" cy="457200"/>
          </a:xfrm>
          <a:prstGeom prst="flowChartTerminator">
            <a:avLst/>
          </a:prstGeom>
          <a:solidFill>
            <a:schemeClr val="bg1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accent2"/>
                </a:solidFill>
              </a:rPr>
              <a:t>Đáp án</a:t>
            </a:r>
          </a:p>
        </p:txBody>
      </p:sp>
      <p:sp>
        <p:nvSpPr>
          <p:cNvPr id="55313" name="AutoShape 17">
            <a:extLst>
              <a:ext uri="{FF2B5EF4-FFF2-40B4-BE49-F238E27FC236}">
                <a16:creationId xmlns:a16="http://schemas.microsoft.com/office/drawing/2014/main" id="{ACD08BE6-E0C0-1C7B-93D9-B943DEB88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8163"/>
            <a:ext cx="762000" cy="11430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5314" name="AutoShape 18">
            <a:extLst>
              <a:ext uri="{FF2B5EF4-FFF2-40B4-BE49-F238E27FC236}">
                <a16:creationId xmlns:a16="http://schemas.microsoft.com/office/drawing/2014/main" id="{04B875C2-598E-5A5D-99CC-DABBB753F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8163"/>
            <a:ext cx="762000" cy="11430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5315" name="Oval 19">
            <a:hlinkClick r:id="rId5" action="ppaction://hlinksldjump"/>
            <a:extLst>
              <a:ext uri="{FF2B5EF4-FFF2-40B4-BE49-F238E27FC236}">
                <a16:creationId xmlns:a16="http://schemas.microsoft.com/office/drawing/2014/main" id="{FEF8C4F3-DE93-4104-B463-4D2C282FC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133600"/>
            <a:ext cx="7772400" cy="2209800"/>
          </a:xfrm>
          <a:prstGeom prst="ellipse">
            <a:avLst/>
          </a:prstGeom>
          <a:solidFill>
            <a:srgbClr val="FF99CC"/>
          </a:solidFill>
          <a:ln w="9525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Thøc ¨n cña kiÕn lµ: B¸nh, kÑo, h¹t gièng…</a:t>
            </a:r>
          </a:p>
          <a:p>
            <a:pPr algn="ctr"/>
            <a:r>
              <a:rPr lang="en-US" altLang="en-US" sz="2400"/>
              <a:t>   a. §óng</a:t>
            </a:r>
          </a:p>
          <a:p>
            <a:pPr algn="ctr"/>
            <a:r>
              <a:rPr lang="en-US" altLang="en-US" sz="2400"/>
              <a:t>b. Sai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5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5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1" grpId="0" animBg="1"/>
      <p:bldP spid="55311" grpId="1" animBg="1"/>
      <p:bldP spid="55313" grpId="0" animBg="1"/>
      <p:bldP spid="55314" grpId="0" animBg="1"/>
      <p:bldP spid="553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70664903-6800-E95D-BF0E-3123F2A84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863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>
            <a:extLst>
              <a:ext uri="{FF2B5EF4-FFF2-40B4-BE49-F238E27FC236}">
                <a16:creationId xmlns:a16="http://schemas.microsoft.com/office/drawing/2014/main" id="{82D38CDA-8DC1-6CEB-1E30-299039BAD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86325"/>
            <a:ext cx="10668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>
            <a:extLst>
              <a:ext uri="{FF2B5EF4-FFF2-40B4-BE49-F238E27FC236}">
                <a16:creationId xmlns:a16="http://schemas.microsoft.com/office/drawing/2014/main" id="{8A8EA37F-ED45-D316-EE65-832053772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863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5">
            <a:extLst>
              <a:ext uri="{FF2B5EF4-FFF2-40B4-BE49-F238E27FC236}">
                <a16:creationId xmlns:a16="http://schemas.microsoft.com/office/drawing/2014/main" id="{751A1243-EB29-ED9B-917D-66EDC5D82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863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>
            <a:extLst>
              <a:ext uri="{FF2B5EF4-FFF2-40B4-BE49-F238E27FC236}">
                <a16:creationId xmlns:a16="http://schemas.microsoft.com/office/drawing/2014/main" id="{AA926303-9E59-73D2-86A0-22C642B1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101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7" name="Picture 7">
            <a:extLst>
              <a:ext uri="{FF2B5EF4-FFF2-40B4-BE49-F238E27FC236}">
                <a16:creationId xmlns:a16="http://schemas.microsoft.com/office/drawing/2014/main" id="{5A4A429B-0E64-3C5A-2533-AD1EFA82C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86325"/>
            <a:ext cx="9906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15" descr="729747d8za2kbusq">
            <a:extLst>
              <a:ext uri="{FF2B5EF4-FFF2-40B4-BE49-F238E27FC236}">
                <a16:creationId xmlns:a16="http://schemas.microsoft.com/office/drawing/2014/main" id="{17C2EF3C-3E2E-E769-7F69-A9A452DA4F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295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5" descr="729747d8za2kbusq">
            <a:extLst>
              <a:ext uri="{FF2B5EF4-FFF2-40B4-BE49-F238E27FC236}">
                <a16:creationId xmlns:a16="http://schemas.microsoft.com/office/drawing/2014/main" id="{0C4AAB19-6002-1AC3-4876-609B61C897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5" descr="729747d8za2kbusq">
            <a:extLst>
              <a:ext uri="{FF2B5EF4-FFF2-40B4-BE49-F238E27FC236}">
                <a16:creationId xmlns:a16="http://schemas.microsoft.com/office/drawing/2014/main" id="{8EF6D9A7-948D-259B-0DBE-C7D472B8DE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5" descr="729747d8za2kbusq">
            <a:extLst>
              <a:ext uri="{FF2B5EF4-FFF2-40B4-BE49-F238E27FC236}">
                <a16:creationId xmlns:a16="http://schemas.microsoft.com/office/drawing/2014/main" id="{03D4EFEC-A3B7-9F7F-BBD5-D5267AA4CF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15" descr="729747d8za2kbusq">
            <a:extLst>
              <a:ext uri="{FF2B5EF4-FFF2-40B4-BE49-F238E27FC236}">
                <a16:creationId xmlns:a16="http://schemas.microsoft.com/office/drawing/2014/main" id="{ABF4CF83-F40E-BEA8-1476-EDC5A1C983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15" descr="729747d8za2kbusq">
            <a:extLst>
              <a:ext uri="{FF2B5EF4-FFF2-40B4-BE49-F238E27FC236}">
                <a16:creationId xmlns:a16="http://schemas.microsoft.com/office/drawing/2014/main" id="{4DEEB32F-E3D9-D2E0-73B3-0934D71C25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15" descr="729747d8za2kbusq">
            <a:extLst>
              <a:ext uri="{FF2B5EF4-FFF2-40B4-BE49-F238E27FC236}">
                <a16:creationId xmlns:a16="http://schemas.microsoft.com/office/drawing/2014/main" id="{C5E942C1-F367-A6C0-5E00-25CC83D15A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943600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5" name="AutoShape 15">
            <a:extLst>
              <a:ext uri="{FF2B5EF4-FFF2-40B4-BE49-F238E27FC236}">
                <a16:creationId xmlns:a16="http://schemas.microsoft.com/office/drawing/2014/main" id="{72E04392-0129-7193-6633-7AA56B6E4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8163"/>
            <a:ext cx="762000" cy="11430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6336" name="AutoShape 10">
            <a:extLst>
              <a:ext uri="{FF2B5EF4-FFF2-40B4-BE49-F238E27FC236}">
                <a16:creationId xmlns:a16="http://schemas.microsoft.com/office/drawing/2014/main" id="{6ADE7B4B-4CC1-1BC5-62AD-A4AFE1849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995363"/>
            <a:ext cx="2133600" cy="457200"/>
          </a:xfrm>
          <a:prstGeom prst="flowChartTerminator">
            <a:avLst/>
          </a:prstGeom>
          <a:solidFill>
            <a:schemeClr val="bg1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accent2"/>
                </a:solidFill>
              </a:rPr>
              <a:t>Đáp án</a:t>
            </a:r>
          </a:p>
        </p:txBody>
      </p:sp>
      <p:sp>
        <p:nvSpPr>
          <p:cNvPr id="56337" name="AutoShape 17">
            <a:extLst>
              <a:ext uri="{FF2B5EF4-FFF2-40B4-BE49-F238E27FC236}">
                <a16:creationId xmlns:a16="http://schemas.microsoft.com/office/drawing/2014/main" id="{152C01C5-39D2-6768-203F-29C607C63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8163"/>
            <a:ext cx="762000" cy="11430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6338" name="AutoShape 18">
            <a:extLst>
              <a:ext uri="{FF2B5EF4-FFF2-40B4-BE49-F238E27FC236}">
                <a16:creationId xmlns:a16="http://schemas.microsoft.com/office/drawing/2014/main" id="{0794DA5A-AB56-57A0-F239-E724855F5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8163"/>
            <a:ext cx="762000" cy="11430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6340" name="Rectangle 20">
            <a:hlinkClick r:id="rId5" action="ppaction://hlinksldjump"/>
            <a:extLst>
              <a:ext uri="{FF2B5EF4-FFF2-40B4-BE49-F238E27FC236}">
                <a16:creationId xmlns:a16="http://schemas.microsoft.com/office/drawing/2014/main" id="{6D34B361-6489-462B-3496-AAD895A67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09800"/>
            <a:ext cx="6934200" cy="2133600"/>
          </a:xfrm>
          <a:prstGeom prst="rect">
            <a:avLst/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                </a:t>
            </a:r>
            <a:r>
              <a:rPr lang="en-US" altLang="en-US" sz="2800"/>
              <a:t>KiÕn thuéc nhãm ®éng vËt g×?</a:t>
            </a:r>
          </a:p>
          <a:p>
            <a:r>
              <a:rPr lang="en-US" altLang="en-US" sz="2800"/>
              <a:t>            a. §éng vËt sèng d­íi n­íc</a:t>
            </a:r>
          </a:p>
          <a:p>
            <a:r>
              <a:rPr lang="en-US" altLang="en-US" sz="2800"/>
              <a:t>            b. C«n trïng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56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5" grpId="0" animBg="1"/>
      <p:bldP spid="56335" grpId="1" animBg="1"/>
      <p:bldP spid="56337" grpId="0" animBg="1"/>
      <p:bldP spid="56338" grpId="0" animBg="1"/>
      <p:bldP spid="5633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4" descr="hinh 1 (82).gif">
            <a:extLst>
              <a:ext uri="{FF2B5EF4-FFF2-40B4-BE49-F238E27FC236}">
                <a16:creationId xmlns:a16="http://schemas.microsoft.com/office/drawing/2014/main" id="{DE72DABF-6F8D-87E6-29E1-046D82A3D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4" descr="hinh 1 (82).gif">
            <a:extLst>
              <a:ext uri="{FF2B5EF4-FFF2-40B4-BE49-F238E27FC236}">
                <a16:creationId xmlns:a16="http://schemas.microsoft.com/office/drawing/2014/main" id="{AC6A3150-6473-0FFE-79DF-D2CF9AB0F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3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4" descr="hinh 1 (82).gif">
            <a:extLst>
              <a:ext uri="{FF2B5EF4-FFF2-40B4-BE49-F238E27FC236}">
                <a16:creationId xmlns:a16="http://schemas.microsoft.com/office/drawing/2014/main" id="{33CD98D2-0931-9740-3945-0A76CB3D3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429000"/>
            <a:ext cx="53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4" descr="hinh 1 (82).gif">
            <a:extLst>
              <a:ext uri="{FF2B5EF4-FFF2-40B4-BE49-F238E27FC236}">
                <a16:creationId xmlns:a16="http://schemas.microsoft.com/office/drawing/2014/main" id="{F13B5B0E-E823-3F89-5C8B-C56E0A0E5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4" descr="hinh 1 (82).gif">
            <a:extLst>
              <a:ext uri="{FF2B5EF4-FFF2-40B4-BE49-F238E27FC236}">
                <a16:creationId xmlns:a16="http://schemas.microsoft.com/office/drawing/2014/main" id="{DE67D5ED-F21F-D0CA-B472-AA81A2450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24100" y="4838700"/>
            <a:ext cx="457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4" descr="hinh 1 (82).gif">
            <a:extLst>
              <a:ext uri="{FF2B5EF4-FFF2-40B4-BE49-F238E27FC236}">
                <a16:creationId xmlns:a16="http://schemas.microsoft.com/office/drawing/2014/main" id="{55D44956-7998-CEEA-19AB-6E83824B8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62700" y="4762500"/>
            <a:ext cx="38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4" descr="hinh 1 (82).gif">
            <a:extLst>
              <a:ext uri="{FF2B5EF4-FFF2-40B4-BE49-F238E27FC236}">
                <a16:creationId xmlns:a16="http://schemas.microsoft.com/office/drawing/2014/main" id="{406F64C5-35CA-DF12-D066-09B73276D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6000" y="-1676400"/>
            <a:ext cx="38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4" descr="hinh 1 (82).gif">
            <a:extLst>
              <a:ext uri="{FF2B5EF4-FFF2-40B4-BE49-F238E27FC236}">
                <a16:creationId xmlns:a16="http://schemas.microsoft.com/office/drawing/2014/main" id="{6DC9D1DC-1944-A854-251C-35DE0587F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24600" y="-1752600"/>
            <a:ext cx="38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WordArt 17">
            <a:extLst>
              <a:ext uri="{FF2B5EF4-FFF2-40B4-BE49-F238E27FC236}">
                <a16:creationId xmlns:a16="http://schemas.microsoft.com/office/drawing/2014/main" id="{678EF597-EBF5-5087-C2E5-F81D31360E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362200"/>
            <a:ext cx="5486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 giờ học</a:t>
            </a:r>
          </a:p>
        </p:txBody>
      </p:sp>
      <p:pic>
        <p:nvPicPr>
          <p:cNvPr id="8210" name="Kia con kien - dang cap nhat [NCT 55633826818179277500].mp3">
            <a:hlinkClick r:id="" action="ppaction://media"/>
            <a:extLst>
              <a:ext uri="{FF2B5EF4-FFF2-40B4-BE49-F238E27FC236}">
                <a16:creationId xmlns:a16="http://schemas.microsoft.com/office/drawing/2014/main" id="{5A00931D-8916-B92E-E54C-74C32C6EC17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00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670" fill="hold"/>
                                        <p:tgtEl>
                                          <p:spTgt spid="8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4" descr="hinh 1 (82).gif">
            <a:extLst>
              <a:ext uri="{FF2B5EF4-FFF2-40B4-BE49-F238E27FC236}">
                <a16:creationId xmlns:a16="http://schemas.microsoft.com/office/drawing/2014/main" id="{DAFD9FD0-72B9-9347-46A7-66589919C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4" descr="hinh 1 (82).gif">
            <a:extLst>
              <a:ext uri="{FF2B5EF4-FFF2-40B4-BE49-F238E27FC236}">
                <a16:creationId xmlns:a16="http://schemas.microsoft.com/office/drawing/2014/main" id="{E878B5F8-664F-2305-8371-44C347E33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3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4" descr="hinh 1 (82).gif">
            <a:extLst>
              <a:ext uri="{FF2B5EF4-FFF2-40B4-BE49-F238E27FC236}">
                <a16:creationId xmlns:a16="http://schemas.microsoft.com/office/drawing/2014/main" id="{8E99E96D-701E-2AA0-8136-08F7FBE66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429000"/>
            <a:ext cx="53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4" descr="hinh 1 (82).gif">
            <a:extLst>
              <a:ext uri="{FF2B5EF4-FFF2-40B4-BE49-F238E27FC236}">
                <a16:creationId xmlns:a16="http://schemas.microsoft.com/office/drawing/2014/main" id="{0EB54A28-E594-A4FA-965B-022425AAC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4" descr="hinh 1 (82).gif">
            <a:extLst>
              <a:ext uri="{FF2B5EF4-FFF2-40B4-BE49-F238E27FC236}">
                <a16:creationId xmlns:a16="http://schemas.microsoft.com/office/drawing/2014/main" id="{631CAA45-0759-7F5D-B350-F47FC427F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24100" y="4838700"/>
            <a:ext cx="457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44" descr="hinh 1 (82).gif">
            <a:extLst>
              <a:ext uri="{FF2B5EF4-FFF2-40B4-BE49-F238E27FC236}">
                <a16:creationId xmlns:a16="http://schemas.microsoft.com/office/drawing/2014/main" id="{7DE1769C-7353-A093-BD4C-27A990A52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62700" y="4762500"/>
            <a:ext cx="38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4" descr="hinh 1 (82).gif">
            <a:extLst>
              <a:ext uri="{FF2B5EF4-FFF2-40B4-BE49-F238E27FC236}">
                <a16:creationId xmlns:a16="http://schemas.microsoft.com/office/drawing/2014/main" id="{11700B1D-A24F-5111-DE19-6981EF9C1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6000" y="-1676400"/>
            <a:ext cx="38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44" descr="hinh 1 (82).gif">
            <a:extLst>
              <a:ext uri="{FF2B5EF4-FFF2-40B4-BE49-F238E27FC236}">
                <a16:creationId xmlns:a16="http://schemas.microsoft.com/office/drawing/2014/main" id="{DF73E1CA-5FCC-A2B8-7B55-5C771D434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24600" y="-1752600"/>
            <a:ext cx="38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WordArt 15">
            <a:extLst>
              <a:ext uri="{FF2B5EF4-FFF2-40B4-BE49-F238E27FC236}">
                <a16:creationId xmlns:a16="http://schemas.microsoft.com/office/drawing/2014/main" id="{730F2357-C922-ADA6-8381-A2B54AB838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209800"/>
            <a:ext cx="67056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thông minh</a:t>
            </a:r>
          </a:p>
        </p:txBody>
      </p:sp>
      <p:pic>
        <p:nvPicPr>
          <p:cNvPr id="4112" name="Picture 43" descr="Hoa">
            <a:extLst>
              <a:ext uri="{FF2B5EF4-FFF2-40B4-BE49-F238E27FC236}">
                <a16:creationId xmlns:a16="http://schemas.microsoft.com/office/drawing/2014/main" id="{C70CDD03-313C-CF12-694E-136EB324C2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43" descr="Hoa">
            <a:extLst>
              <a:ext uri="{FF2B5EF4-FFF2-40B4-BE49-F238E27FC236}">
                <a16:creationId xmlns:a16="http://schemas.microsoft.com/office/drawing/2014/main" id="{60DAC19D-5AF9-2A29-A968-953D16BCDD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43" descr="Hoa">
            <a:extLst>
              <a:ext uri="{FF2B5EF4-FFF2-40B4-BE49-F238E27FC236}">
                <a16:creationId xmlns:a16="http://schemas.microsoft.com/office/drawing/2014/main" id="{D1259011-9692-CBB1-A689-999AA7031E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43" descr="Hoa">
            <a:extLst>
              <a:ext uri="{FF2B5EF4-FFF2-40B4-BE49-F238E27FC236}">
                <a16:creationId xmlns:a16="http://schemas.microsoft.com/office/drawing/2014/main" id="{03D9C64A-D5E6-EF2F-D058-83363F7452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2920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43" descr="Hoa">
            <a:extLst>
              <a:ext uri="{FF2B5EF4-FFF2-40B4-BE49-F238E27FC236}">
                <a16:creationId xmlns:a16="http://schemas.microsoft.com/office/drawing/2014/main" id="{EA85BC45-2873-5858-0BEE-CC2577630A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43" descr="Hoa">
            <a:extLst>
              <a:ext uri="{FF2B5EF4-FFF2-40B4-BE49-F238E27FC236}">
                <a16:creationId xmlns:a16="http://schemas.microsoft.com/office/drawing/2014/main" id="{056808E9-B7F6-6BA8-86C6-6221578138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43" descr="Hoa">
            <a:extLst>
              <a:ext uri="{FF2B5EF4-FFF2-40B4-BE49-F238E27FC236}">
                <a16:creationId xmlns:a16="http://schemas.microsoft.com/office/drawing/2014/main" id="{DDCBF02D-8D24-1C8C-4C7E-BF3375DC43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67600" y="5375275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43" descr="Hoa">
            <a:extLst>
              <a:ext uri="{FF2B5EF4-FFF2-40B4-BE49-F238E27FC236}">
                <a16:creationId xmlns:a16="http://schemas.microsoft.com/office/drawing/2014/main" id="{E19A0F0E-9420-E049-EC55-A4158F1E68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4300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75320CDB-35D5-8EC9-D14B-C2C48294D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Line 5">
            <a:extLst>
              <a:ext uri="{FF2B5EF4-FFF2-40B4-BE49-F238E27FC236}">
                <a16:creationId xmlns:a16="http://schemas.microsoft.com/office/drawing/2014/main" id="{B9FD9371-4C58-F980-F5C3-CF305E739D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4419600"/>
            <a:ext cx="1219200" cy="1371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Oval 6">
            <a:extLst>
              <a:ext uri="{FF2B5EF4-FFF2-40B4-BE49-F238E27FC236}">
                <a16:creationId xmlns:a16="http://schemas.microsoft.com/office/drawing/2014/main" id="{A0CFD4AA-3C32-AE29-EA22-C084CE32C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715000"/>
            <a:ext cx="144780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6B917678-B612-75E0-2381-9742CB9A24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1981200"/>
            <a:ext cx="1066800" cy="457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Oval 8">
            <a:extLst>
              <a:ext uri="{FF2B5EF4-FFF2-40B4-BE49-F238E27FC236}">
                <a16:creationId xmlns:a16="http://schemas.microsoft.com/office/drawing/2014/main" id="{6F30A74D-157E-51AD-9B4B-A83674134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15240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Bụng</a:t>
            </a:r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id="{9B6005D6-351A-4E3D-AF1F-B1D7E05FF1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3352800"/>
            <a:ext cx="457200" cy="1905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Oval 10">
            <a:extLst>
              <a:ext uri="{FF2B5EF4-FFF2-40B4-BE49-F238E27FC236}">
                <a16:creationId xmlns:a16="http://schemas.microsoft.com/office/drawing/2014/main" id="{650B8D3B-BF50-D5E9-713F-8BD9A5AB3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257800"/>
            <a:ext cx="1600200" cy="990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Ngực</a:t>
            </a:r>
          </a:p>
        </p:txBody>
      </p:sp>
      <p:sp>
        <p:nvSpPr>
          <p:cNvPr id="15371" name="Line 11">
            <a:extLst>
              <a:ext uri="{FF2B5EF4-FFF2-40B4-BE49-F238E27FC236}">
                <a16:creationId xmlns:a16="http://schemas.microsoft.com/office/drawing/2014/main" id="{27E3A7C7-A9AF-6CBC-4E01-6BC1B6A112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5400" y="4953000"/>
            <a:ext cx="457200" cy="914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2">
            <a:extLst>
              <a:ext uri="{FF2B5EF4-FFF2-40B4-BE49-F238E27FC236}">
                <a16:creationId xmlns:a16="http://schemas.microsoft.com/office/drawing/2014/main" id="{960B0BEE-C1DF-3360-DBE0-7653C761A3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4419600"/>
            <a:ext cx="1295400" cy="3810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4">
            <a:extLst>
              <a:ext uri="{FF2B5EF4-FFF2-40B4-BE49-F238E27FC236}">
                <a16:creationId xmlns:a16="http://schemas.microsoft.com/office/drawing/2014/main" id="{337488F4-BC1D-C6E9-7D86-9313001BF0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4191000"/>
            <a:ext cx="228600" cy="8382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15">
            <a:extLst>
              <a:ext uri="{FF2B5EF4-FFF2-40B4-BE49-F238E27FC236}">
                <a16:creationId xmlns:a16="http://schemas.microsoft.com/office/drawing/2014/main" id="{EC675543-807C-F18C-7AE1-4E8BC85296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1143000"/>
            <a:ext cx="914400" cy="3048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6">
            <a:extLst>
              <a:ext uri="{FF2B5EF4-FFF2-40B4-BE49-F238E27FC236}">
                <a16:creationId xmlns:a16="http://schemas.microsoft.com/office/drawing/2014/main" id="{14FA574B-75FC-9C99-C449-2157AD1E1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8800" y="2362200"/>
            <a:ext cx="1066800" cy="3048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17">
            <a:extLst>
              <a:ext uri="{FF2B5EF4-FFF2-40B4-BE49-F238E27FC236}">
                <a16:creationId xmlns:a16="http://schemas.microsoft.com/office/drawing/2014/main" id="{C7E78DA0-766B-DA89-90C1-737EA3DD15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3124200"/>
            <a:ext cx="914400" cy="152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WordArt 19">
            <a:extLst>
              <a:ext uri="{FF2B5EF4-FFF2-40B4-BE49-F238E27FC236}">
                <a16:creationId xmlns:a16="http://schemas.microsoft.com/office/drawing/2014/main" id="{BF83AE28-36EB-34A8-2F3A-2BF225DFF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228600"/>
            <a:ext cx="3352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kiến đen</a:t>
            </a:r>
          </a:p>
        </p:txBody>
      </p:sp>
      <p:sp>
        <p:nvSpPr>
          <p:cNvPr id="15383" name="Line 23">
            <a:extLst>
              <a:ext uri="{FF2B5EF4-FFF2-40B4-BE49-F238E27FC236}">
                <a16:creationId xmlns:a16="http://schemas.microsoft.com/office/drawing/2014/main" id="{C186A1A5-0E91-36D1-08A8-CC5BB29311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43800" y="4114800"/>
            <a:ext cx="228600" cy="6096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24">
            <a:extLst>
              <a:ext uri="{FF2B5EF4-FFF2-40B4-BE49-F238E27FC236}">
                <a16:creationId xmlns:a16="http://schemas.microsoft.com/office/drawing/2014/main" id="{616BA83E-911C-95BF-577A-8E0ACB26AC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4267200"/>
            <a:ext cx="457200" cy="7620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9" name="Line 29">
            <a:extLst>
              <a:ext uri="{FF2B5EF4-FFF2-40B4-BE49-F238E27FC236}">
                <a16:creationId xmlns:a16="http://schemas.microsoft.com/office/drawing/2014/main" id="{9778FA9A-8879-89F6-FFBB-4908136BC3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48400" y="5029200"/>
            <a:ext cx="228600" cy="6096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1" animBg="1"/>
      <p:bldP spid="15368" grpId="0" animBg="1"/>
      <p:bldP spid="15368" grpId="1" animBg="1"/>
      <p:bldP spid="15370" grpId="0" animBg="1"/>
      <p:bldP spid="1537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>
            <a:extLst>
              <a:ext uri="{FF2B5EF4-FFF2-40B4-BE49-F238E27FC236}">
                <a16:creationId xmlns:a16="http://schemas.microsoft.com/office/drawing/2014/main" id="{61ACCC94-B2A6-9553-F26A-84975F9BE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WordArt 7">
            <a:extLst>
              <a:ext uri="{FF2B5EF4-FFF2-40B4-BE49-F238E27FC236}">
                <a16:creationId xmlns:a16="http://schemas.microsoft.com/office/drawing/2014/main" id="{C16C559B-CB2D-41C9-1D62-E719A5D89F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533400"/>
            <a:ext cx="34290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33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kiến lửa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4" descr="hinh 1 (82).gif">
            <a:extLst>
              <a:ext uri="{FF2B5EF4-FFF2-40B4-BE49-F238E27FC236}">
                <a16:creationId xmlns:a16="http://schemas.microsoft.com/office/drawing/2014/main" id="{69E141EE-3C9B-C3DB-CBB6-4EB520CD1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4" descr="hinh 1 (82).gif">
            <a:extLst>
              <a:ext uri="{FF2B5EF4-FFF2-40B4-BE49-F238E27FC236}">
                <a16:creationId xmlns:a16="http://schemas.microsoft.com/office/drawing/2014/main" id="{8692CBB3-4473-9092-5E3B-69A3D1E47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3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4" descr="hinh 1 (82).gif">
            <a:extLst>
              <a:ext uri="{FF2B5EF4-FFF2-40B4-BE49-F238E27FC236}">
                <a16:creationId xmlns:a16="http://schemas.microsoft.com/office/drawing/2014/main" id="{FE3CC5C1-9E42-8217-1BB4-AD63D1C4D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429000"/>
            <a:ext cx="53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4" descr="hinh 1 (82).gif">
            <a:extLst>
              <a:ext uri="{FF2B5EF4-FFF2-40B4-BE49-F238E27FC236}">
                <a16:creationId xmlns:a16="http://schemas.microsoft.com/office/drawing/2014/main" id="{B75830D1-0CF5-60BA-35E6-B81EAB114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4" descr="hinh 1 (82).gif">
            <a:extLst>
              <a:ext uri="{FF2B5EF4-FFF2-40B4-BE49-F238E27FC236}">
                <a16:creationId xmlns:a16="http://schemas.microsoft.com/office/drawing/2014/main" id="{D0210753-B219-C6AC-1F52-2F21FBDEC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24100" y="4838700"/>
            <a:ext cx="457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4" descr="hinh 1 (82).gif">
            <a:extLst>
              <a:ext uri="{FF2B5EF4-FFF2-40B4-BE49-F238E27FC236}">
                <a16:creationId xmlns:a16="http://schemas.microsoft.com/office/drawing/2014/main" id="{8CFF8C7D-1A79-AAFC-7DCF-28545BF38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62700" y="4762500"/>
            <a:ext cx="38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44" descr="hinh 1 (82).gif">
            <a:extLst>
              <a:ext uri="{FF2B5EF4-FFF2-40B4-BE49-F238E27FC236}">
                <a16:creationId xmlns:a16="http://schemas.microsoft.com/office/drawing/2014/main" id="{4CE3DCA9-1878-5B5E-6F68-EC394E608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6000" y="-1676400"/>
            <a:ext cx="38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44" descr="hinh 1 (82).gif">
            <a:extLst>
              <a:ext uri="{FF2B5EF4-FFF2-40B4-BE49-F238E27FC236}">
                <a16:creationId xmlns:a16="http://schemas.microsoft.com/office/drawing/2014/main" id="{7C55841A-5017-86B6-8BD3-7CAE09A26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24600" y="-1752600"/>
            <a:ext cx="38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50" name="Object 10">
            <a:extLst>
              <a:ext uri="{FF2B5EF4-FFF2-40B4-BE49-F238E27FC236}">
                <a16:creationId xmlns:a16="http://schemas.microsoft.com/office/drawing/2014/main" id="{538ECA38-2282-97E2-8257-57C42CDA2CB6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-457200" y="-381000"/>
          <a:ext cx="9906000" cy="703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229600" imgH="5848502" progId="MSGraph.Chart.8">
                  <p:embed followColorScheme="full"/>
                </p:oleObj>
              </mc:Choice>
              <mc:Fallback>
                <p:oleObj name="Chart" r:id="rId3" imgW="8229600" imgH="5848502" progId="MSGraph.Chart.8">
                  <p:embed followColorScheme="full"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7200" y="-381000"/>
                        <a:ext cx="9906000" cy="703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2" name="WordArt 12">
            <a:extLst>
              <a:ext uri="{FF2B5EF4-FFF2-40B4-BE49-F238E27FC236}">
                <a16:creationId xmlns:a16="http://schemas.microsoft.com/office/drawing/2014/main" id="{C919EA94-7E4F-9E8D-674E-12909A531F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685800"/>
            <a:ext cx="37338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</a:p>
        </p:txBody>
      </p:sp>
      <p:pic>
        <p:nvPicPr>
          <p:cNvPr id="35853" name="Picture 13">
            <a:extLst>
              <a:ext uri="{FF2B5EF4-FFF2-40B4-BE49-F238E27FC236}">
                <a16:creationId xmlns:a16="http://schemas.microsoft.com/office/drawing/2014/main" id="{CFA35999-639C-9A43-D5CF-9BD00BB14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886200" cy="2971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5854" name="Picture 14">
            <a:extLst>
              <a:ext uri="{FF2B5EF4-FFF2-40B4-BE49-F238E27FC236}">
                <a16:creationId xmlns:a16="http://schemas.microsoft.com/office/drawing/2014/main" id="{6CB8CBBA-3C11-D640-5FBA-4800741FC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038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4" descr="hinh 1 (82).gif">
            <a:extLst>
              <a:ext uri="{FF2B5EF4-FFF2-40B4-BE49-F238E27FC236}">
                <a16:creationId xmlns:a16="http://schemas.microsoft.com/office/drawing/2014/main" id="{E5150998-6147-ED8E-5761-FCE50E45C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44" descr="hinh 1 (82).gif">
            <a:extLst>
              <a:ext uri="{FF2B5EF4-FFF2-40B4-BE49-F238E27FC236}">
                <a16:creationId xmlns:a16="http://schemas.microsoft.com/office/drawing/2014/main" id="{A995FE50-A474-9F00-6B3C-6543E082C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3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4" descr="hinh 1 (82).gif">
            <a:extLst>
              <a:ext uri="{FF2B5EF4-FFF2-40B4-BE49-F238E27FC236}">
                <a16:creationId xmlns:a16="http://schemas.microsoft.com/office/drawing/2014/main" id="{2D3012D6-D7E5-F323-23E3-23888DDB4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429000"/>
            <a:ext cx="53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4" descr="hinh 1 (82).gif">
            <a:extLst>
              <a:ext uri="{FF2B5EF4-FFF2-40B4-BE49-F238E27FC236}">
                <a16:creationId xmlns:a16="http://schemas.microsoft.com/office/drawing/2014/main" id="{1940799C-5F83-9A84-9BCF-925ADB057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44" descr="hinh 1 (82).gif">
            <a:extLst>
              <a:ext uri="{FF2B5EF4-FFF2-40B4-BE49-F238E27FC236}">
                <a16:creationId xmlns:a16="http://schemas.microsoft.com/office/drawing/2014/main" id="{37B21BD1-0A35-5DCA-BA94-E00D2E37A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24100" y="4838700"/>
            <a:ext cx="457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44" descr="hinh 1 (82).gif">
            <a:extLst>
              <a:ext uri="{FF2B5EF4-FFF2-40B4-BE49-F238E27FC236}">
                <a16:creationId xmlns:a16="http://schemas.microsoft.com/office/drawing/2014/main" id="{327A7207-2654-F24E-4077-9E4F3A06A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62700" y="4762500"/>
            <a:ext cx="38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44" descr="hinh 1 (82).gif">
            <a:extLst>
              <a:ext uri="{FF2B5EF4-FFF2-40B4-BE49-F238E27FC236}">
                <a16:creationId xmlns:a16="http://schemas.microsoft.com/office/drawing/2014/main" id="{E8438993-2F9B-40E7-1BF3-5BAA32DCA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6000" y="-1676400"/>
            <a:ext cx="38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44" descr="hinh 1 (82).gif">
            <a:extLst>
              <a:ext uri="{FF2B5EF4-FFF2-40B4-BE49-F238E27FC236}">
                <a16:creationId xmlns:a16="http://schemas.microsoft.com/office/drawing/2014/main" id="{FC8CA428-CE5A-69DF-4A82-9AF03A6BD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24600" y="-1752600"/>
            <a:ext cx="38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6" name="WordArt 10">
            <a:extLst>
              <a:ext uri="{FF2B5EF4-FFF2-40B4-BE49-F238E27FC236}">
                <a16:creationId xmlns:a16="http://schemas.microsoft.com/office/drawing/2014/main" id="{70B84ADB-E730-7091-1E81-05644C9C9C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209800"/>
            <a:ext cx="67056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kiến</a:t>
            </a:r>
          </a:p>
        </p:txBody>
      </p:sp>
      <p:pic>
        <p:nvPicPr>
          <p:cNvPr id="50187" name="Picture 43" descr="Hoa">
            <a:extLst>
              <a:ext uri="{FF2B5EF4-FFF2-40B4-BE49-F238E27FC236}">
                <a16:creationId xmlns:a16="http://schemas.microsoft.com/office/drawing/2014/main" id="{9216A68F-DB19-B8E8-D89E-265D4E118F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43" descr="Hoa">
            <a:extLst>
              <a:ext uri="{FF2B5EF4-FFF2-40B4-BE49-F238E27FC236}">
                <a16:creationId xmlns:a16="http://schemas.microsoft.com/office/drawing/2014/main" id="{C5BB7ABA-7129-87D5-6E2F-722C83D962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43" descr="Hoa">
            <a:extLst>
              <a:ext uri="{FF2B5EF4-FFF2-40B4-BE49-F238E27FC236}">
                <a16:creationId xmlns:a16="http://schemas.microsoft.com/office/drawing/2014/main" id="{FAACFCB5-18AA-6B49-1E97-CF7498190D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43" descr="Hoa">
            <a:extLst>
              <a:ext uri="{FF2B5EF4-FFF2-40B4-BE49-F238E27FC236}">
                <a16:creationId xmlns:a16="http://schemas.microsoft.com/office/drawing/2014/main" id="{07453BE5-B1BB-D49F-59E6-1C8859267A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2920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43" descr="Hoa">
            <a:extLst>
              <a:ext uri="{FF2B5EF4-FFF2-40B4-BE49-F238E27FC236}">
                <a16:creationId xmlns:a16="http://schemas.microsoft.com/office/drawing/2014/main" id="{3266EEDA-35DE-8B47-A5A4-8F0D9C6041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Picture 43" descr="Hoa">
            <a:extLst>
              <a:ext uri="{FF2B5EF4-FFF2-40B4-BE49-F238E27FC236}">
                <a16:creationId xmlns:a16="http://schemas.microsoft.com/office/drawing/2014/main" id="{19EEAFB2-2D08-DCD9-2777-904A8B6391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3" name="Picture 43" descr="Hoa">
            <a:extLst>
              <a:ext uri="{FF2B5EF4-FFF2-40B4-BE49-F238E27FC236}">
                <a16:creationId xmlns:a16="http://schemas.microsoft.com/office/drawing/2014/main" id="{66614F67-2F57-2215-3EEF-3A23A9E60C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67600" y="5375275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4" name="Picture 43" descr="Hoa">
            <a:extLst>
              <a:ext uri="{FF2B5EF4-FFF2-40B4-BE49-F238E27FC236}">
                <a16:creationId xmlns:a16="http://schemas.microsoft.com/office/drawing/2014/main" id="{589173BA-6A61-7D5F-FE41-C9CBEE7301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4300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OINSET2">
            <a:extLst>
              <a:ext uri="{FF2B5EF4-FFF2-40B4-BE49-F238E27FC236}">
                <a16:creationId xmlns:a16="http://schemas.microsoft.com/office/drawing/2014/main" id="{F002A0F8-F79F-3198-15BD-ACD7BEDF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POINSET2">
            <a:extLst>
              <a:ext uri="{FF2B5EF4-FFF2-40B4-BE49-F238E27FC236}">
                <a16:creationId xmlns:a16="http://schemas.microsoft.com/office/drawing/2014/main" id="{511D8231-6198-6ABC-E6CA-8EFBB427B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POINSET2">
            <a:extLst>
              <a:ext uri="{FF2B5EF4-FFF2-40B4-BE49-F238E27FC236}">
                <a16:creationId xmlns:a16="http://schemas.microsoft.com/office/drawing/2014/main" id="{87D96AF4-BE03-F818-1E34-BD463BF85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6769" y="3969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POINSET2">
            <a:extLst>
              <a:ext uri="{FF2B5EF4-FFF2-40B4-BE49-F238E27FC236}">
                <a16:creationId xmlns:a16="http://schemas.microsoft.com/office/drawing/2014/main" id="{CAC9CE5A-9B1B-83C6-5086-59333A15D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06726">
            <a:off x="-793" y="4885531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43" descr="Hoa">
            <a:extLst>
              <a:ext uri="{FF2B5EF4-FFF2-40B4-BE49-F238E27FC236}">
                <a16:creationId xmlns:a16="http://schemas.microsoft.com/office/drawing/2014/main" id="{A2A7EAA7-07A8-79EB-B517-4E78D6E025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43" descr="Hoa">
            <a:extLst>
              <a:ext uri="{FF2B5EF4-FFF2-40B4-BE49-F238E27FC236}">
                <a16:creationId xmlns:a16="http://schemas.microsoft.com/office/drawing/2014/main" id="{EC6895E8-4EA3-FE2F-9A37-E71AFEFE8F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36763" y="5278437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43" descr="Hoa">
            <a:extLst>
              <a:ext uri="{FF2B5EF4-FFF2-40B4-BE49-F238E27FC236}">
                <a16:creationId xmlns:a16="http://schemas.microsoft.com/office/drawing/2014/main" id="{B7E1CCDB-4C2A-304A-FB8F-A7037062A7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0464">
            <a:off x="6761163" y="935037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43" descr="Hoa">
            <a:extLst>
              <a:ext uri="{FF2B5EF4-FFF2-40B4-BE49-F238E27FC236}">
                <a16:creationId xmlns:a16="http://schemas.microsoft.com/office/drawing/2014/main" id="{AC512F05-31B1-A27A-02F9-00FAC90281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91200" y="5181600"/>
            <a:ext cx="1295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43" descr="Hoa">
            <a:extLst>
              <a:ext uri="{FF2B5EF4-FFF2-40B4-BE49-F238E27FC236}">
                <a16:creationId xmlns:a16="http://schemas.microsoft.com/office/drawing/2014/main" id="{DC764344-893C-116B-F324-F0093885B1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95800" y="57150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43" descr="Hoa">
            <a:extLst>
              <a:ext uri="{FF2B5EF4-FFF2-40B4-BE49-F238E27FC236}">
                <a16:creationId xmlns:a16="http://schemas.microsoft.com/office/drawing/2014/main" id="{EC20099C-F71A-9F25-04D4-093B979AAF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2" name="WordArt 18">
            <a:extLst>
              <a:ext uri="{FF2B5EF4-FFF2-40B4-BE49-F238E27FC236}">
                <a16:creationId xmlns:a16="http://schemas.microsoft.com/office/drawing/2014/main" id="{38B7EADE-6FC7-8547-D5C9-564534DB1C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2590800"/>
            <a:ext cx="77724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kiến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>
            <a:extLst>
              <a:ext uri="{FF2B5EF4-FFF2-40B4-BE49-F238E27FC236}">
                <a16:creationId xmlns:a16="http://schemas.microsoft.com/office/drawing/2014/main" id="{CDF26169-4D53-0294-6F7A-F3FDD57069D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1124</TotalTime>
  <Words>216</Words>
  <Application>Microsoft Office PowerPoint</Application>
  <PresentationFormat>On-screen Show (4:3)</PresentationFormat>
  <Paragraphs>53</Paragraphs>
  <Slides>27</Slides>
  <Notes>0</Notes>
  <HiddenSlides>0</HiddenSlides>
  <MMClips>6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Times New Roman</vt:lpstr>
      <vt:lpstr>.VnAvant</vt:lpstr>
      <vt:lpstr>Default Design</vt:lpstr>
      <vt:lpstr>Microsoft Graph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301 Tran Cao Van Tam Ky_QN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Chauuyencomputer</dc:creator>
  <cp:lastModifiedBy>Thị Thu Hương Đào</cp:lastModifiedBy>
  <cp:revision>84</cp:revision>
  <dcterms:created xsi:type="dcterms:W3CDTF">2012-03-09T15:32:07Z</dcterms:created>
  <dcterms:modified xsi:type="dcterms:W3CDTF">2025-03-10T08:55:29Z</dcterms:modified>
</cp:coreProperties>
</file>