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8" r:id="rId4"/>
    <p:sldId id="272" r:id="rId5"/>
    <p:sldId id="262" r:id="rId6"/>
    <p:sldId id="263" r:id="rId7"/>
    <p:sldId id="264" r:id="rId8"/>
    <p:sldId id="265" r:id="rId9"/>
    <p:sldId id="266" r:id="rId10"/>
    <p:sldId id="267" r:id="rId11"/>
    <p:sldId id="274" r:id="rId12"/>
    <p:sldId id="273" r:id="rId13"/>
    <p:sldId id="276" r:id="rId14"/>
    <p:sldId id="27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817A-06C1-4595-83C2-FE9BA82CC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2A4E4-68FB-4744-9102-808AE56CC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9E892-A7E4-4E85-8896-682F56A8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10F-B66D-45E9-A1AF-64926FC75CF7}" type="datetimeFigureOut">
              <a:rPr lang="en-SG" smtClean="0"/>
              <a:t>10/3/2025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A3459-51FC-4859-8D19-94A671D5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90334-9259-4DEF-BC7F-DA9125A9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6B3-8F77-42D3-9A1F-7393A2B5FD5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33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06AB-36BA-4DB4-A614-31B44D13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BCD71-269F-46DD-AA2D-9CF1E2E62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1EC24-91D6-45D8-9487-C6EF73C0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10F-B66D-45E9-A1AF-64926FC75CF7}" type="datetimeFigureOut">
              <a:rPr lang="en-SG" smtClean="0"/>
              <a:t>10/3/2025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46B2D-F10D-49FD-BE90-CB89675E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BFA76-D4D0-43E1-BE31-012660E0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6B3-8F77-42D3-9A1F-7393A2B5FD5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3B702-48DF-44A6-8356-D40DA5AB9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1501D-471C-416B-A395-A8AF22763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49235-59FF-45F6-A72A-9B1D4AD9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10F-B66D-45E9-A1AF-64926FC75CF7}" type="datetimeFigureOut">
              <a:rPr lang="en-SG" smtClean="0"/>
              <a:t>10/3/2025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EE9B2-EF78-4C2C-801E-0B91F4DC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BED86-BB5E-4987-93BD-583F2DA5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6B3-8F77-42D3-9A1F-7393A2B5FD5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90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2D22-4B0A-4E88-87E3-9A0EF1B8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01CA6-10B7-4659-9826-90FF47047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3EEF1-1055-4B94-A8C0-AD539CE0D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10F-B66D-45E9-A1AF-64926FC75CF7}" type="datetimeFigureOut">
              <a:rPr lang="en-SG" smtClean="0"/>
              <a:t>10/3/2025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16674-593E-4786-9E91-F5CA7EA2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9C396-E283-4DF2-87DF-9584FB10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6B3-8F77-42D3-9A1F-7393A2B5FD5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48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013E-B1C1-426D-A4A6-E1F81DBD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0BB76-4B65-44C6-9743-537A8EB96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DD84B-2515-495F-B782-75101346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10F-B66D-45E9-A1AF-64926FC75CF7}" type="datetimeFigureOut">
              <a:rPr lang="en-SG" smtClean="0"/>
              <a:t>10/3/2025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76D29-961B-40A1-BC6F-E596CBEF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2B246-5185-45CA-AD47-6024CEED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6B3-8F77-42D3-9A1F-7393A2B5FD5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31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A3B4-7DF9-4688-8DA1-AC69425B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C29A-0CC0-497C-AC7A-3EC9E6D46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DBEE2-5CA3-4D08-A51F-790D06BD3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8BE02-95D0-49B8-9E76-81EC4101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10F-B66D-45E9-A1AF-64926FC75CF7}" type="datetimeFigureOut">
              <a:rPr lang="en-SG" smtClean="0"/>
              <a:t>10/3/2025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CDCDA-7CD5-4ED3-B2EF-9E5FBFC8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B9D3E-2770-49D8-A673-45F3B330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6B3-8F77-42D3-9A1F-7393A2B5FD5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25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DB71F-6B80-4AB4-BD12-00C58811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22A5A-6922-4A28-89E2-C54484A84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E79A5-6182-45E7-B2F8-3923B4168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2FB11-4F9E-4013-8FF6-DBD4B7834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9AA74-DED1-4362-AA82-204CC8547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EFBD6-61BD-465C-A9AB-D92D71BE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10F-B66D-45E9-A1AF-64926FC75CF7}" type="datetimeFigureOut">
              <a:rPr lang="en-SG" smtClean="0"/>
              <a:t>10/3/2025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4DA6D-86E7-4439-8F5F-3F1ED2D4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0DB4F3-B936-41A3-A52E-68401E47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6B3-8F77-42D3-9A1F-7393A2B5FD5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009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439F-105E-4FBD-B7DF-A645A27B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453A7B-1A39-41F7-AB78-1E91EDF8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10F-B66D-45E9-A1AF-64926FC75CF7}" type="datetimeFigureOut">
              <a:rPr lang="en-SG" smtClean="0"/>
              <a:t>10/3/2025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F23C6-A3C1-4480-AC4B-680DEB0B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E4F9E-3601-4C51-B4C1-964D061A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6B3-8F77-42D3-9A1F-7393A2B5FD5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48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49388-7745-49F1-94A7-72B99E5E1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10F-B66D-45E9-A1AF-64926FC75CF7}" type="datetimeFigureOut">
              <a:rPr lang="en-SG" smtClean="0"/>
              <a:t>10/3/2025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B25F1-A0B3-4432-83B7-E940DEB0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663C0-A8F3-4A8C-A15C-092A3AC2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6B3-8F77-42D3-9A1F-7393A2B5FD5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50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86FD-1EEA-4534-A6C3-902F0A89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F3A73-1924-4264-AF50-83DFE636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E3A77-AF2C-497E-B168-AEF7C1E3F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CED48-5F9A-4E61-9582-6E78A759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10F-B66D-45E9-A1AF-64926FC75CF7}" type="datetimeFigureOut">
              <a:rPr lang="en-SG" smtClean="0"/>
              <a:t>10/3/2025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BE068-0CD8-4A42-B1FF-836A7190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07B68-003B-4D19-9E40-3C22A944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6B3-8F77-42D3-9A1F-7393A2B5FD5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98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AA392-B387-460B-8148-A64CC291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957DE-0250-4DDB-BA49-CC3646745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23EAC-66A9-4D46-9278-A81CB6865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7AB33-BF9C-4BF2-AB79-3AD6B46C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E10F-B66D-45E9-A1AF-64926FC75CF7}" type="datetimeFigureOut">
              <a:rPr lang="en-SG" smtClean="0"/>
              <a:t>10/3/2025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9611A-EC79-4197-A980-FC9021F6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A7073-9BDA-44D0-84ED-C4979F89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E6B3-8F77-42D3-9A1F-7393A2B5FD5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012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92B6A-AAF3-4A35-8CF1-F06B5345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777A8-C05A-4D05-9A5A-79B90A848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222FE-A830-4162-831B-11E1DF873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E10F-B66D-45E9-A1AF-64926FC75CF7}" type="datetimeFigureOut">
              <a:rPr lang="en-SG" smtClean="0"/>
              <a:t>10/3/2025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C2E83-F719-469B-A475-97B9BFE23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CD01F-BF1B-49E4-9B48-1B1C7D060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E6B3-8F77-42D3-9A1F-7393A2B5FD5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6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E89E23-0DB9-4492-A31C-953B6C550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2" y="7056"/>
            <a:ext cx="12179456" cy="6850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6781FF-BC4A-4695-AA06-25FC40E87228}"/>
              </a:ext>
            </a:extLst>
          </p:cNvPr>
          <p:cNvSpPr txBox="1"/>
          <p:nvPr/>
        </p:nvSpPr>
        <p:spPr>
          <a:xfrm>
            <a:off x="1166191" y="2053218"/>
            <a:ext cx="11224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Steam)</a:t>
            </a:r>
            <a:endParaRPr lang="en-SG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9EF4CF-5EC2-4073-BBB3-8912A0B5C9CA}"/>
              </a:ext>
            </a:extLst>
          </p:cNvPr>
          <p:cNvSpPr txBox="1"/>
          <p:nvPr/>
        </p:nvSpPr>
        <p:spPr>
          <a:xfrm>
            <a:off x="3907047" y="3843397"/>
            <a:ext cx="6876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Đào Thị Thu Hương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15-20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SG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A3C66-7F68-4FB3-B38C-2747AC84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0"/>
            <a:ext cx="2398816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BD30BA-59BC-40B2-A43C-898653C9B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75" y="5905500"/>
            <a:ext cx="2398816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C70CC3-E448-4088-83AE-C35F06CD8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184" y="5850767"/>
            <a:ext cx="2398816" cy="952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5C6CAE-3189-4281-B5A0-C27DFAA26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97" y="4639844"/>
            <a:ext cx="857250" cy="2381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234C13-8B7D-4A0F-B61A-198EA953E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99" y="4594210"/>
            <a:ext cx="857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2574-62CF-E44C-90EE-3035C9E1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30233D-CEC0-8649-8C98-CC439BDFA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60" y="1825625"/>
            <a:ext cx="5073279" cy="435133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F27774F-398D-064F-8C8D-4E90421D6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4" b="13494"/>
          <a:stretch/>
        </p:blipFill>
        <p:spPr>
          <a:xfrm>
            <a:off x="0" y="0"/>
            <a:ext cx="13155826" cy="7203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69BDED-D064-4B22-8660-AA3DB41C4EEA}"/>
              </a:ext>
            </a:extLst>
          </p:cNvPr>
          <p:cNvSpPr txBox="1"/>
          <p:nvPr/>
        </p:nvSpPr>
        <p:spPr>
          <a:xfrm>
            <a:off x="2419350" y="2457361"/>
            <a:ext cx="9563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c/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GB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Khi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2574-62CF-E44C-90EE-3035C9E1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30233D-CEC0-8649-8C98-CC439BDFA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60" y="1825625"/>
            <a:ext cx="5073279" cy="435133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F27774F-398D-064F-8C8D-4E90421D6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4" b="13494"/>
          <a:stretch/>
        </p:blipFill>
        <p:spPr>
          <a:xfrm>
            <a:off x="0" y="0"/>
            <a:ext cx="13155826" cy="7203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648B95-DE17-4887-98D6-0ED954592F9B}"/>
              </a:ext>
            </a:extLst>
          </p:cNvPr>
          <p:cNvSpPr txBox="1"/>
          <p:nvPr/>
        </p:nvSpPr>
        <p:spPr>
          <a:xfrm>
            <a:off x="2362200" y="1459193"/>
            <a:ext cx="10515600" cy="340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d/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endParaRPr lang="en-GB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GB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Cho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chắn,đẹp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GB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Quan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Trang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8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2574-62CF-E44C-90EE-3035C9E1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30233D-CEC0-8649-8C98-CC439BDFA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60" y="1825625"/>
            <a:ext cx="5073279" cy="435133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F27774F-398D-064F-8C8D-4E90421D6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4" b="13494"/>
          <a:stretch/>
        </p:blipFill>
        <p:spPr>
          <a:xfrm>
            <a:off x="0" y="0"/>
            <a:ext cx="13155826" cy="7203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1C5EE7-4C1C-4FF2-912F-5D374B9F987E}"/>
              </a:ext>
            </a:extLst>
          </p:cNvPr>
          <p:cNvSpPr txBox="1"/>
          <p:nvPr/>
        </p:nvSpPr>
        <p:spPr>
          <a:xfrm>
            <a:off x="2038350" y="1727474"/>
            <a:ext cx="10153650" cy="3530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GB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Cho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 mời đại diện 1-2  trẻ lên chia sẻ  sản phẩm của mình.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</a:t>
            </a:r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đã đúng với thiết kế chưa?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Con có cần điều chỉnh gì không? Tại sao?  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1945640" algn="l"/>
              </a:tabLst>
            </a:pP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ếu được làm lại thì con sẽ làm thế nào? Nếu làm tiếp 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sẽ làm gì?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2574-62CF-E44C-90EE-3035C9E1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30233D-CEC0-8649-8C98-CC439BDFA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60" y="1825625"/>
            <a:ext cx="5073279" cy="435133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F27774F-398D-064F-8C8D-4E90421D6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4" b="13494"/>
          <a:stretch/>
        </p:blipFill>
        <p:spPr>
          <a:xfrm>
            <a:off x="0" y="0"/>
            <a:ext cx="13155826" cy="7203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69BDED-D064-4B22-8660-AA3DB41C4EEA}"/>
              </a:ext>
            </a:extLst>
          </p:cNvPr>
          <p:cNvSpPr txBox="1"/>
          <p:nvPr/>
        </p:nvSpPr>
        <p:spPr>
          <a:xfrm>
            <a:off x="2419350" y="2457361"/>
            <a:ext cx="9563100" cy="1807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e/ Chia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 viên cho trẻ chơi cùng búp bê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4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2574-62CF-E44C-90EE-3035C9E1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30233D-CEC0-8649-8C98-CC439BDFA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60" y="1825625"/>
            <a:ext cx="5073279" cy="435133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F27774F-398D-064F-8C8D-4E90421D6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4" b="13494"/>
          <a:stretch/>
        </p:blipFill>
        <p:spPr>
          <a:xfrm>
            <a:off x="0" y="0"/>
            <a:ext cx="13155826" cy="7203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EC6614-4D2E-4DD5-800C-68DF1DC03E0E}"/>
              </a:ext>
            </a:extLst>
          </p:cNvPr>
          <p:cNvSpPr txBox="1"/>
          <p:nvPr/>
        </p:nvSpPr>
        <p:spPr>
          <a:xfrm>
            <a:off x="3224213" y="2905810"/>
            <a:ext cx="69484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 khen động viên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nhắc nhở trẻ thu dọn</a:t>
            </a:r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đồ dùng.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F251-9376-8844-A9EE-797318A2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35B4F6-7575-F049-BB49-2F643D583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6893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B583D2-C03F-AE44-8186-80CB213B35D4}"/>
              </a:ext>
            </a:extLst>
          </p:cNvPr>
          <p:cNvSpPr/>
          <p:nvPr/>
        </p:nvSpPr>
        <p:spPr>
          <a:xfrm>
            <a:off x="1890183" y="1948181"/>
            <a:ext cx="6351292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C07C-B7DF-49C3-85CD-694F6160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523D32-114A-4A8F-9034-25F522304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16"/>
            <a:ext cx="12321021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9CE4AC-E6D6-423C-8078-8FA600744B3F}"/>
              </a:ext>
            </a:extLst>
          </p:cNvPr>
          <p:cNvSpPr txBox="1"/>
          <p:nvPr/>
        </p:nvSpPr>
        <p:spPr>
          <a:xfrm>
            <a:off x="3710609" y="204562"/>
            <a:ext cx="5070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I.MỤC ĐÍCH – YÊU CẦU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1FA7E-7F87-4E59-9E57-05EA3B0CA642}"/>
              </a:ext>
            </a:extLst>
          </p:cNvPr>
          <p:cNvSpPr txBox="1"/>
          <p:nvPr/>
        </p:nvSpPr>
        <p:spPr>
          <a:xfrm>
            <a:off x="1189022" y="774048"/>
            <a:ext cx="1036494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SG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 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Kĩ năng</a:t>
            </a:r>
            <a:endParaRPr lang="en-SG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bê.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bê,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SG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fr-F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90E96-7251-4986-AB00-6C6777956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07" y="4560043"/>
            <a:ext cx="857250" cy="2381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07B451-6CA0-4BF3-A27A-1F42B2D2A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720" y="5191125"/>
            <a:ext cx="762000" cy="1666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0F2EF-7944-4017-B256-22F6BE814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0" y="4526705"/>
            <a:ext cx="762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3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3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C07C-B7DF-49C3-85CD-694F6160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523D32-114A-4A8F-9034-25F522304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21021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F90E96-7251-4986-AB00-6C6777956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07" y="4560043"/>
            <a:ext cx="857250" cy="2381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07B451-6CA0-4BF3-A27A-1F42B2D2A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720" y="5191125"/>
            <a:ext cx="762000" cy="1666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0F2EF-7944-4017-B256-22F6BE814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0" y="4526705"/>
            <a:ext cx="762000" cy="2447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2905B-1550-4975-8EE8-1D8F5C72ABC1}"/>
              </a:ext>
            </a:extLst>
          </p:cNvPr>
          <p:cNvSpPr txBox="1"/>
          <p:nvPr/>
        </p:nvSpPr>
        <p:spPr>
          <a:xfrm>
            <a:off x="1480657" y="197257"/>
            <a:ext cx="1077806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S: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bê.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bê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T: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cây,len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vụn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bẹ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ruy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bê,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dính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E: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búp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bê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A: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Búp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bê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- 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M: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Toán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: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Đo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số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đếm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so</a:t>
            </a:r>
            <a:r>
              <a:rPr lang="fr-FR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sánh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Búp bê có đầy đủ các bộ phận.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Các bộ phận  của búp bê chắc chắn, sáng tạo.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Trang phục của búp bê đẹp mắt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7000"/>
    </mc:Choice>
    <mc:Fallback xmlns="">
      <p:transition spd="slow"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65DF-53CF-47A8-9B24-FB688C55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51D37-2C04-4200-A2EE-026DD76AE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0"/>
            <a:ext cx="12311269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B88312-0F14-4496-B4CC-3C470741FD64}"/>
              </a:ext>
            </a:extLst>
          </p:cNvPr>
          <p:cNvSpPr txBox="1"/>
          <p:nvPr/>
        </p:nvSpPr>
        <p:spPr>
          <a:xfrm>
            <a:off x="612912" y="484384"/>
            <a:ext cx="11261036" cy="5472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II.CHUẨN BỊ :</a:t>
            </a:r>
            <a:endParaRPr lang="en-GB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Địa điểm: Trong lớp học</a:t>
            </a:r>
            <a:endParaRPr lang="en-GB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Đồ dùng</a:t>
            </a:r>
            <a:endParaRPr lang="en-GB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2.1. Đồ dùng của cô</a:t>
            </a:r>
            <a:endParaRPr lang="en-GB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 điểm tổ chức</a:t>
            </a:r>
            <a:r>
              <a:rPr lang="vi-VN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lớp học</a:t>
            </a:r>
            <a:endParaRPr lang="en-GB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30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ahoma" panose="020B0604030504040204" pitchFamily="34" charset="0"/>
              </a:rPr>
              <a:t>- </a:t>
            </a:r>
            <a:r>
              <a:rPr lang="vi-VN" sz="230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ahoma" panose="020B0604030504040204" pitchFamily="34" charset="0"/>
              </a:rPr>
              <a:t>Đội hình dạy trẻ ngồi theo nhóm</a:t>
            </a:r>
            <a:r>
              <a:rPr lang="vi-VN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.</a:t>
            </a:r>
            <a:r>
              <a:rPr lang="vi-VN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vi-VN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2.2. Đồ dùng của trẻ</a:t>
            </a:r>
            <a:endParaRPr lang="en-GB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vi-VN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Ký hiệu tên của trẻ.</a:t>
            </a:r>
            <a:endParaRPr lang="en-GB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PT" sz="2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pt-PT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 liệu, dụng cụ:</a:t>
            </a:r>
            <a:endParaRPr lang="en-GB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PT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Vật liệu: Lá, len, bẹ ngô, râu ngô, vải vụn, cành cây, kim sa, mắt và miệng để gắn cho búp bê.</a:t>
            </a:r>
            <a:endParaRPr lang="en-GB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PT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Dụng cụ: Khay, 1 rổ đựng, kéo, băng dính 2 mặt, băng dính trong.</a:t>
            </a:r>
            <a:endParaRPr lang="en-GB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PT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Bàn thấp để trẻ ngồi theo nhóm 4-6 bàn.</a:t>
            </a:r>
            <a:endParaRPr lang="en-GB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9906-2B88-4982-91D6-51748436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9367F1-D5EE-A042-9067-B40343E6F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2" b="12142"/>
          <a:stretch/>
        </p:blipFill>
        <p:spPr>
          <a:xfrm>
            <a:off x="0" y="0"/>
            <a:ext cx="12753221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1DFF40-D687-6443-964C-EEE7E35C4D64}"/>
              </a:ext>
            </a:extLst>
          </p:cNvPr>
          <p:cNvSpPr/>
          <p:nvPr/>
        </p:nvSpPr>
        <p:spPr>
          <a:xfrm>
            <a:off x="3081806" y="920620"/>
            <a:ext cx="634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25774-F940-4FE9-8862-0BBB66C9A428}"/>
              </a:ext>
            </a:extLst>
          </p:cNvPr>
          <p:cNvSpPr txBox="1"/>
          <p:nvPr/>
        </p:nvSpPr>
        <p:spPr>
          <a:xfrm>
            <a:off x="1961323" y="2305615"/>
            <a:ext cx="95912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GB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E134-A532-475E-BADC-B1C1A3698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163862-CE2F-8F40-A739-C5BD15CCF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8" b="10608"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228F18-4AC7-4843-8DC3-FC3B94A68E8B}"/>
              </a:ext>
            </a:extLst>
          </p:cNvPr>
          <p:cNvSpPr txBox="1"/>
          <p:nvPr/>
        </p:nvSpPr>
        <p:spPr>
          <a:xfrm>
            <a:off x="3005447" y="1690688"/>
            <a:ext cx="6542314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SG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CA6C5-3B75-429F-B37B-871F5B157980}"/>
              </a:ext>
            </a:extLst>
          </p:cNvPr>
          <p:cNvSpPr txBox="1"/>
          <p:nvPr/>
        </p:nvSpPr>
        <p:spPr>
          <a:xfrm>
            <a:off x="2358887" y="1470098"/>
            <a:ext cx="8468139" cy="31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Phương pháp, hình thức tổ chức</a:t>
            </a:r>
            <a:endParaRPr lang="en-GB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GB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endParaRPr lang="en-GB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?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(Gia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             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?(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7FC5D8-0B61-4BDD-9065-F02BEAA7D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44486" y="-1428750"/>
            <a:ext cx="13755756" cy="1036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AF1813-7557-431E-B3FE-639F9C522A6C}"/>
              </a:ext>
            </a:extLst>
          </p:cNvPr>
          <p:cNvSpPr txBox="1"/>
          <p:nvPr/>
        </p:nvSpPr>
        <p:spPr>
          <a:xfrm>
            <a:off x="1510748" y="927653"/>
            <a:ext cx="1009815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de-DE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Trong 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 học trước các con  đã được khám phá về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Trang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E93B9-8F7D-7042-83FC-B7CA0B9E7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1DB54C2-758C-D94E-91D7-55750164A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4" b="134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6A5DA2-B3EB-4A4B-818E-8FCAC88346D4}"/>
              </a:ext>
            </a:extLst>
          </p:cNvPr>
          <p:cNvSpPr txBox="1"/>
          <p:nvPr/>
        </p:nvSpPr>
        <p:spPr>
          <a:xfrm>
            <a:off x="2247900" y="1342162"/>
            <a:ext cx="94678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GB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 bạn thực hiện làm 1 bạn búp bê hoặc 2,3 bạn cùng ý tưởng có thể làm cùng 1 bạn búp bê phải đảm bảo những yêu cầu sau: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Búp bê có đầy đủ các bộ phận.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Các bộ phận  của búp bê chắc chắn, sáng tạo.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Trang phục của búp bê đẹp mắt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endParaRPr lang="en-GB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Trang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111C-30B8-7F43-B20D-18FC2354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E53330-CDDC-5C45-A4CA-9D7EB1332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66" y="1825625"/>
            <a:ext cx="2359468" cy="435133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1AA6DB1-E400-1247-B126-43503CA3F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4" b="13494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EE538F-B001-422B-9280-F408462571BF}"/>
              </a:ext>
            </a:extLst>
          </p:cNvPr>
          <p:cNvSpPr txBox="1"/>
          <p:nvPr/>
        </p:nvSpPr>
        <p:spPr>
          <a:xfrm>
            <a:off x="2181224" y="2399197"/>
            <a:ext cx="9039225" cy="21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b/Ý tưởng của trẻ: </a:t>
            </a:r>
            <a:br>
              <a:rPr lang="it-IT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Cô cho trẻ tự nêu ra ý tưởng thiết kế búp bê từ cành cây của mình. ( Gợi ý cho trẻ vẽ bản thiêt kế)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sẽ làm búp bê là bạn trai hay bạn gái?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it-IT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sẽ dùng nguyên liệu gì đê làm tóc và trang pục cho búp bê?</a:t>
            </a:r>
            <a:endParaRPr lang="en-GB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1341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Thị Thu Hương Đào</cp:lastModifiedBy>
  <cp:revision>19</cp:revision>
  <dcterms:created xsi:type="dcterms:W3CDTF">2021-09-16T14:52:38Z</dcterms:created>
  <dcterms:modified xsi:type="dcterms:W3CDTF">2025-03-10T08:52:57Z</dcterms:modified>
</cp:coreProperties>
</file>