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3" r:id="rId7"/>
    <p:sldId id="264" r:id="rId8"/>
    <p:sldId id="261" r:id="rId9"/>
    <p:sldId id="262" r:id="rId10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72" y="3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CEF84-36DE-49B1-B167-8793D5048CBA}" type="datetimeFigureOut">
              <a:rPr lang="en-US" smtClean="0"/>
              <a:t>6/29/2022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4EAC1-06C9-43A6-849E-9D2DA81AE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7993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CEF84-36DE-49B1-B167-8793D5048CBA}" type="datetimeFigureOut">
              <a:rPr lang="en-US" smtClean="0"/>
              <a:t>6/29/2022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4EAC1-06C9-43A6-849E-9D2DA81AE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8764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CEF84-36DE-49B1-B167-8793D5048CBA}" type="datetimeFigureOut">
              <a:rPr lang="en-US" smtClean="0"/>
              <a:t>6/29/2022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4EAC1-06C9-43A6-849E-9D2DA81AE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1387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CEF84-36DE-49B1-B167-8793D5048CBA}" type="datetimeFigureOut">
              <a:rPr lang="en-US" smtClean="0"/>
              <a:t>6/29/2022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4EAC1-06C9-43A6-849E-9D2DA81AE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8484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CEF84-36DE-49B1-B167-8793D5048CBA}" type="datetimeFigureOut">
              <a:rPr lang="en-US" smtClean="0"/>
              <a:t>6/29/2022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4EAC1-06C9-43A6-849E-9D2DA81AE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18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CEF84-36DE-49B1-B167-8793D5048CBA}" type="datetimeFigureOut">
              <a:rPr lang="en-US" smtClean="0"/>
              <a:t>6/29/2022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4EAC1-06C9-43A6-849E-9D2DA81AE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7453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CEF84-36DE-49B1-B167-8793D5048CBA}" type="datetimeFigureOut">
              <a:rPr lang="en-US" smtClean="0"/>
              <a:t>6/29/2022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4EAC1-06C9-43A6-849E-9D2DA81AE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1491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CEF84-36DE-49B1-B167-8793D5048CBA}" type="datetimeFigureOut">
              <a:rPr lang="en-US" smtClean="0"/>
              <a:t>6/29/2022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4EAC1-06C9-43A6-849E-9D2DA81AE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5963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CEF84-36DE-49B1-B167-8793D5048CBA}" type="datetimeFigureOut">
              <a:rPr lang="en-US" smtClean="0"/>
              <a:t>6/29/2022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4EAC1-06C9-43A6-849E-9D2DA81AE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0422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CEF84-36DE-49B1-B167-8793D5048CBA}" type="datetimeFigureOut">
              <a:rPr lang="en-US" smtClean="0"/>
              <a:t>6/29/2022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4EAC1-06C9-43A6-849E-9D2DA81AE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5067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CEF84-36DE-49B1-B167-8793D5048CBA}" type="datetimeFigureOut">
              <a:rPr lang="en-US" smtClean="0"/>
              <a:t>6/29/2022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4EAC1-06C9-43A6-849E-9D2DA81AE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3631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4CEF84-36DE-49B1-B167-8793D5048CBA}" type="datetimeFigureOut">
              <a:rPr lang="en-US" smtClean="0"/>
              <a:t>6/29/2022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94EAC1-06C9-43A6-849E-9D2DA81AE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694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2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4" y="0"/>
            <a:ext cx="9140536" cy="51435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473751" y="1962150"/>
            <a:ext cx="6196505" cy="15240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473752" y="2110085"/>
            <a:ext cx="6196505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Truyện: thỏ ngoan</a:t>
            </a:r>
          </a:p>
          <a:p>
            <a:pPr algn="ctr"/>
            <a:r>
              <a:rPr lang="en-US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Kể chuyện : </a:t>
            </a:r>
            <a:r>
              <a:rPr lang="en-US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Đào Thị Thu Hương</a:t>
            </a:r>
            <a:endParaRPr lang="en-US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474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74"/>
    </mc:Choice>
    <mc:Fallback xmlns="">
      <p:transition spd="slow" advTm="113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9" y="0"/>
            <a:ext cx="9116291" cy="5122719"/>
          </a:xfrm>
        </p:spPr>
      </p:pic>
      <p:sp>
        <p:nvSpPr>
          <p:cNvPr id="5" name="Rectangle 4"/>
          <p:cNvSpPr/>
          <p:nvPr/>
        </p:nvSpPr>
        <p:spPr>
          <a:xfrm>
            <a:off x="3581400" y="128150"/>
            <a:ext cx="591242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1400" b="1" dirty="0">
                <a:solidFill>
                  <a:schemeClr val="tx2">
                    <a:lumMod val="50000"/>
                  </a:schemeClr>
                </a:solidFill>
              </a:rPr>
              <a:t>Bác gấu đang đi giữa rừng, thì trời đổ mưa ào ào. Bác ướt hết.</a:t>
            </a:r>
            <a:endParaRPr lang="en-US" sz="1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665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55"/>
    </mc:Choice>
    <mc:Fallback xmlns="">
      <p:transition spd="slow" advTm="124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512" b="87907" l="9362" r="893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380" b="11505"/>
          <a:stretch/>
        </p:blipFill>
        <p:spPr>
          <a:xfrm>
            <a:off x="-457200" y="-247650"/>
            <a:ext cx="2590800" cy="26670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590800" y="11121"/>
            <a:ext cx="7696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1400" b="1" dirty="0">
                <a:solidFill>
                  <a:srgbClr val="002060"/>
                </a:solidFill>
              </a:rPr>
              <a:t>Bác gấu </a:t>
            </a:r>
            <a:r>
              <a:rPr lang="en-US" sz="1400" b="1" dirty="0" smtClean="0">
                <a:solidFill>
                  <a:srgbClr val="002060"/>
                </a:solidFill>
              </a:rPr>
              <a:t>đi</a:t>
            </a:r>
            <a:r>
              <a:rPr lang="vi-VN" sz="1400" b="1" dirty="0" smtClean="0">
                <a:solidFill>
                  <a:srgbClr val="002060"/>
                </a:solidFill>
              </a:rPr>
              <a:t> </a:t>
            </a:r>
            <a:r>
              <a:rPr lang="vi-VN" sz="1400" b="1" dirty="0">
                <a:solidFill>
                  <a:srgbClr val="002060"/>
                </a:solidFill>
              </a:rPr>
              <a:t>đến nhà cáo. Bác gõ cửa cốc cốc và gọi </a:t>
            </a:r>
            <a:r>
              <a:rPr lang="vi-VN" sz="1400" b="1" dirty="0" smtClean="0">
                <a:solidFill>
                  <a:srgbClr val="002060"/>
                </a:solidFill>
              </a:rPr>
              <a:t>:</a:t>
            </a:r>
            <a:endParaRPr lang="en-US" sz="1400" b="1" dirty="0" smtClean="0">
              <a:solidFill>
                <a:srgbClr val="002060"/>
              </a:solidFill>
            </a:endParaRPr>
          </a:p>
          <a:p>
            <a:r>
              <a:rPr lang="vi-VN" sz="1400" b="1" dirty="0" smtClean="0">
                <a:solidFill>
                  <a:srgbClr val="002060"/>
                </a:solidFill>
              </a:rPr>
              <a:t>" </a:t>
            </a:r>
            <a:r>
              <a:rPr lang="vi-VN" sz="1400" b="1" dirty="0">
                <a:solidFill>
                  <a:srgbClr val="002060"/>
                </a:solidFill>
              </a:rPr>
              <a:t>Cáo ơi ! Bác ướt hết rồi, cho bác vào nhà với!"</a:t>
            </a:r>
            <a:endParaRPr lang="en-US" sz="1400" b="1" dirty="0">
              <a:solidFill>
                <a:srgbClr val="002060"/>
              </a:solidFill>
            </a:endParaRPr>
          </a:p>
        </p:txBody>
      </p:sp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036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078"/>
    </mc:Choice>
    <mc:Fallback xmlns="">
      <p:transition spd="slow" advTm="210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18" y="0"/>
            <a:ext cx="9161318" cy="5153241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800" y="-323850"/>
            <a:ext cx="2895600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2209800" y="0"/>
            <a:ext cx="6781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1400" b="1" dirty="0">
                <a:solidFill>
                  <a:srgbClr val="002060"/>
                </a:solidFill>
              </a:rPr>
              <a:t>Cáo không muốn cho bác gấu vào nhà nên không mở cửa. Nó bảo : </a:t>
            </a:r>
            <a:endParaRPr lang="en-US" sz="1400" b="1" dirty="0" smtClean="0">
              <a:solidFill>
                <a:srgbClr val="002060"/>
              </a:solidFill>
            </a:endParaRPr>
          </a:p>
          <a:p>
            <a:r>
              <a:rPr lang="vi-VN" sz="1400" b="1" dirty="0" smtClean="0">
                <a:solidFill>
                  <a:srgbClr val="002060"/>
                </a:solidFill>
              </a:rPr>
              <a:t>-</a:t>
            </a:r>
            <a:r>
              <a:rPr lang="en-US" sz="1400" b="1" dirty="0" smtClean="0">
                <a:solidFill>
                  <a:srgbClr val="002060"/>
                </a:solidFill>
              </a:rPr>
              <a:t> </a:t>
            </a:r>
            <a:r>
              <a:rPr lang="vi-VN" sz="1400" b="1" dirty="0" smtClean="0">
                <a:solidFill>
                  <a:srgbClr val="002060"/>
                </a:solidFill>
              </a:rPr>
              <a:t>Không </a:t>
            </a:r>
            <a:r>
              <a:rPr lang="vi-VN" sz="1400" b="1" dirty="0">
                <a:solidFill>
                  <a:srgbClr val="002060"/>
                </a:solidFill>
              </a:rPr>
              <a:t>được vào đâu.</a:t>
            </a:r>
            <a:endParaRPr lang="en-US" sz="1400" b="1" dirty="0">
              <a:solidFill>
                <a:srgbClr val="002060"/>
              </a:solidFill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859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813"/>
    </mc:Choice>
    <mc:Fallback xmlns="">
      <p:transition spd="slow" advTm="368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9" y="0"/>
            <a:ext cx="9116291" cy="512271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419600" y="83127"/>
            <a:ext cx="52578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>
                <a:solidFill>
                  <a:srgbClr val="002060"/>
                </a:solidFill>
              </a:rPr>
              <a:t>B</a:t>
            </a:r>
            <a:r>
              <a:rPr lang="vi-VN" sz="1400" b="1" dirty="0" smtClean="0">
                <a:solidFill>
                  <a:srgbClr val="002060"/>
                </a:solidFill>
              </a:rPr>
              <a:t>ác </a:t>
            </a:r>
            <a:r>
              <a:rPr lang="vi-VN" sz="1400" b="1" dirty="0">
                <a:solidFill>
                  <a:srgbClr val="002060"/>
                </a:solidFill>
              </a:rPr>
              <a:t>gấu lại phải ra đi. Trời vẫn đổ mưa ào ào.</a:t>
            </a:r>
            <a:endParaRPr lang="en-US" sz="1400" b="1" dirty="0">
              <a:solidFill>
                <a:srgbClr val="002060"/>
              </a:solidFill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193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993"/>
    </mc:Choice>
    <mc:Fallback xmlns="">
      <p:transition spd="slow" advTm="159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5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00" y="-323850"/>
            <a:ext cx="2901950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4540827" y="0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1400" b="1" dirty="0">
                <a:solidFill>
                  <a:srgbClr val="002060"/>
                </a:solidFill>
              </a:rPr>
              <a:t>Bác gấu đến nhà thỏ. Bác gõ cửa cốc cốc và gọi </a:t>
            </a:r>
            <a:r>
              <a:rPr lang="vi-VN" sz="1400" b="1" dirty="0" smtClean="0">
                <a:solidFill>
                  <a:srgbClr val="002060"/>
                </a:solidFill>
              </a:rPr>
              <a:t>:</a:t>
            </a:r>
            <a:endParaRPr lang="en-US" sz="1400" b="1" dirty="0" smtClean="0">
              <a:solidFill>
                <a:srgbClr val="002060"/>
              </a:solidFill>
            </a:endParaRPr>
          </a:p>
          <a:p>
            <a:r>
              <a:rPr lang="vi-VN" sz="1400" b="1" dirty="0" smtClean="0">
                <a:solidFill>
                  <a:srgbClr val="002060"/>
                </a:solidFill>
              </a:rPr>
              <a:t> </a:t>
            </a:r>
            <a:r>
              <a:rPr lang="vi-VN" sz="1400" b="1" dirty="0">
                <a:solidFill>
                  <a:srgbClr val="002060"/>
                </a:solidFill>
              </a:rPr>
              <a:t>"Thỏ ơi ! Bác ướt hết rồi , cho bác vào với. </a:t>
            </a:r>
            <a:endParaRPr lang="en-US" sz="1400" b="1" dirty="0">
              <a:solidFill>
                <a:srgbClr val="002060"/>
              </a:solidFill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184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996"/>
    </mc:Choice>
    <mc:Fallback xmlns="">
      <p:transition spd="slow" advTm="239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41" r="24" b="11829"/>
          <a:stretch/>
        </p:blipFill>
        <p:spPr>
          <a:xfrm>
            <a:off x="1" y="0"/>
            <a:ext cx="9144000" cy="5143500"/>
          </a:xfr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800" y="-400050"/>
            <a:ext cx="2901950" cy="281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2286000" y="31903"/>
            <a:ext cx="6477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1400" b="1" dirty="0">
                <a:solidFill>
                  <a:srgbClr val="002060"/>
                </a:solidFill>
              </a:rPr>
              <a:t>Thỏ con vội chạy ra mở cửa ,vừa trông thấy bác gấu Thỏ kêu lên </a:t>
            </a:r>
            <a:r>
              <a:rPr lang="vi-VN" sz="1400" b="1" dirty="0" smtClean="0">
                <a:solidFill>
                  <a:srgbClr val="002060"/>
                </a:solidFill>
              </a:rPr>
              <a:t>:</a:t>
            </a:r>
            <a:endParaRPr lang="en-US" sz="1400" b="1" dirty="0" smtClean="0">
              <a:solidFill>
                <a:srgbClr val="002060"/>
              </a:solidFill>
            </a:endParaRPr>
          </a:p>
          <a:p>
            <a:r>
              <a:rPr lang="vi-VN" sz="1400" b="1" dirty="0" smtClean="0">
                <a:solidFill>
                  <a:srgbClr val="002060"/>
                </a:solidFill>
              </a:rPr>
              <a:t>" </a:t>
            </a:r>
            <a:r>
              <a:rPr lang="vi-VN" sz="1400" b="1" dirty="0">
                <a:solidFill>
                  <a:srgbClr val="002060"/>
                </a:solidFill>
              </a:rPr>
              <a:t>Ôi bác ướt hết rồi , bác vào nhà cháu đi!". </a:t>
            </a:r>
            <a:endParaRPr lang="en-US" sz="1400" b="1" dirty="0">
              <a:solidFill>
                <a:srgbClr val="002060"/>
              </a:solidFill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274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507"/>
    </mc:Choice>
    <mc:Fallback xmlns="">
      <p:transition spd="slow" advTm="195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" t="6889" r="23" b="8002"/>
          <a:stretch/>
        </p:blipFill>
        <p:spPr>
          <a:xfrm>
            <a:off x="-17318" y="0"/>
            <a:ext cx="9167802" cy="5143500"/>
          </a:xfr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0" y="-704850"/>
            <a:ext cx="290830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2971800" y="133349"/>
            <a:ext cx="61722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1400" b="1" dirty="0">
                <a:solidFill>
                  <a:srgbClr val="002060"/>
                </a:solidFill>
              </a:rPr>
              <a:t>Thỏ dắt tay mời bác gấu vào nhà .Thỏ con đốt lửa để bác gấu sưởi ấm.</a:t>
            </a:r>
            <a:endParaRPr lang="en-US" sz="1400" b="1" dirty="0">
              <a:solidFill>
                <a:srgbClr val="002060"/>
              </a:solidFill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502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36"/>
    </mc:Choice>
    <mc:Fallback xmlns="">
      <p:transition spd="slow" advTm="180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31" t="20818" r="16431" b="9046"/>
          <a:stretch/>
        </p:blipFill>
        <p:spPr>
          <a:xfrm>
            <a:off x="-24246" y="0"/>
            <a:ext cx="9168245" cy="5157138"/>
          </a:xfrm>
        </p:spPr>
      </p:pic>
      <p:sp>
        <p:nvSpPr>
          <p:cNvPr id="5" name="Rectangle 4"/>
          <p:cNvSpPr/>
          <p:nvPr/>
        </p:nvSpPr>
        <p:spPr>
          <a:xfrm>
            <a:off x="2133600" y="42294"/>
            <a:ext cx="7239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1400" b="1" dirty="0">
                <a:solidFill>
                  <a:srgbClr val="002060"/>
                </a:solidFill>
              </a:rPr>
              <a:t>Lửa cháy bập bùng , ấm áp quá .Một lúc sau bác gấu đã khô người . Bác gấu nói :</a:t>
            </a:r>
            <a:r>
              <a:rPr lang="vi-VN" sz="1400" b="1" dirty="0" smtClean="0">
                <a:solidFill>
                  <a:srgbClr val="002060"/>
                </a:solidFill>
              </a:rPr>
              <a:t/>
            </a:r>
            <a:br>
              <a:rPr lang="vi-VN" sz="1400" b="1" dirty="0" smtClean="0">
                <a:solidFill>
                  <a:srgbClr val="002060"/>
                </a:solidFill>
              </a:rPr>
            </a:br>
            <a:r>
              <a:rPr lang="vi-VN" sz="1400" b="1" dirty="0">
                <a:solidFill>
                  <a:srgbClr val="002060"/>
                </a:solidFill>
              </a:rPr>
              <a:t>- Thỏ ngoan quá. Bác cám ơn nhiều.</a:t>
            </a:r>
            <a:endParaRPr lang="en-US" sz="1400" b="1" dirty="0">
              <a:solidFill>
                <a:srgbClr val="002060"/>
              </a:solidFill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771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809"/>
    </mc:Choice>
    <mc:Fallback xmlns="">
      <p:transition spd="slow" advTm="368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196</Words>
  <Application>Microsoft Office PowerPoint</Application>
  <PresentationFormat>On-screen Show (16:9)</PresentationFormat>
  <Paragraphs>14</Paragraphs>
  <Slides>9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Hao</dc:creator>
  <cp:lastModifiedBy>Boss</cp:lastModifiedBy>
  <cp:revision>12</cp:revision>
  <dcterms:created xsi:type="dcterms:W3CDTF">2021-05-16T03:34:04Z</dcterms:created>
  <dcterms:modified xsi:type="dcterms:W3CDTF">2022-06-29T15:21:06Z</dcterms:modified>
</cp:coreProperties>
</file>