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3" r:id="rId3"/>
    <p:sldId id="288" r:id="rId4"/>
    <p:sldId id="289" r:id="rId5"/>
    <p:sldId id="286" r:id="rId6"/>
    <p:sldId id="287" r:id="rId7"/>
    <p:sldId id="257" r:id="rId8"/>
    <p:sldId id="258" r:id="rId9"/>
    <p:sldId id="261" r:id="rId10"/>
    <p:sldId id="264" r:id="rId11"/>
    <p:sldId id="266" r:id="rId12"/>
    <p:sldId id="291" r:id="rId13"/>
    <p:sldId id="272" r:id="rId14"/>
    <p:sldId id="273" r:id="rId15"/>
    <p:sldId id="274" r:id="rId16"/>
    <p:sldId id="275" r:id="rId17"/>
    <p:sldId id="2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 showGuides="1">
      <p:cViewPr varScale="1">
        <p:scale>
          <a:sx n="61" d="100"/>
          <a:sy n="61" d="100"/>
        </p:scale>
        <p:origin x="52" y="4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18DC02-D174-B44C-0006-3A9EC5C08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EFE31C-AE75-CA70-1D3E-E680CD227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97BB6C-767E-33B5-041E-515BB70DA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80D27-0937-4246-B931-4648E1C2A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82317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977A1-8E01-5100-B1FD-483B5BDF4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FDA0A7-9413-BAFA-481C-D9437CD53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11E342-9F51-5DC5-082D-35D91BD03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2300D-1C71-4434-B712-7431D95C7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28361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2FD6A0-86FB-8E3B-FE78-C2D91C899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D5F95-939D-CB92-0845-E28A2D53C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BF14DC-5E20-CFA0-5592-1239CA95F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8D3E1-11CB-48F8-87DB-6D05D9B2B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4266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B2DBF5-230F-8C07-24B1-7900C1B52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9AADD-A91F-9745-FEF8-6C60C7425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DB53C6-8CC1-1E89-BD8E-CD1AD9737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0A409-8D97-4083-ABB3-AE6229451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92084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B2ED5F-C981-1BB6-D2D9-1F8750A70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FF927-9A70-840C-722A-A879B01CA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826B46-A67F-551D-E945-A55128E16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D7D8F-790E-45C4-B7CD-D37F30734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128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65DFAD-CABC-6EBA-FDEE-75EC6FAFB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6FAAB8-842F-F4CA-9ADC-09EC0883B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CE5BF-AC37-5C43-17F4-A0E72F04A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6E3AF-67F5-481E-AF31-393A58B68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512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6AD00C-BED3-3068-6525-C966A19FB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9F66AA-C319-7E41-90D7-57B6D4110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E574CE-A55A-D0D5-2035-9360DAA3D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DFB8F-A1EF-4A64-ADE4-3A823AD4B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755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8296BF-A581-9E99-7B43-E6912BDD0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31D564-8635-D2AE-C948-4DEC5745D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9DB24F-2161-9EB0-8A47-C2F2F2DFD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311A3-0ABC-4CE5-996E-E3298798C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752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8BAC56-E20B-CEB2-706C-5BE930606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ECA71E-FAC4-9A49-C843-67B4023A8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22893D-454D-5E78-53A4-EFACAB83C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00BF-7079-4332-8CAA-71449E564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972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870F5-457F-FBCF-7CB8-FF800D0C3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417BE-C1DF-0BAB-0CBF-4334563BB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41090-324E-B8EE-CD99-DC04EDA84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927AE-A87F-4196-B4AB-FF1CD5F8D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5953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93500-8B47-474C-4619-3140DBD65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C8D62-CD9E-91E7-5D9E-EC170D9CD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06DC9-6578-5CBE-EB7E-40C6F1C43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33330-AC15-4596-93C7-88F17304A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0797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D38BB7-5BDC-8E79-2157-A8F36920B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25861E-92CF-61BE-A6FB-D5E22EA2F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596EC8-9F80-19CB-2B1E-50E0B75C6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FEEA28-794B-ACD7-D033-2CF50AEC9E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78B9B3-1362-EEAC-4FC8-BDE01577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F97860-513F-4D81-ADBC-462DB92846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Local%20Settings\Temporary%20Internet%20Files\Content.IE5\WZRVYK9D\MS900441696%5b2%5d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jpeg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ownloads\Music\Rua%20mat%20nhu%20meo%20-%20Xuan%20Mai%20%5bNCT%2038634125632872500000%5d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3.png"/><Relationship Id="rId4" Type="http://schemas.openxmlformats.org/officeDocument/2006/relationships/image" Target="../media/image28.gif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ownloads\Music\Super%20Junior%20-%20Bonamana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GI&#193;O%20&#193;N%20&#272;I&#7878;N%20T&#7916;\truyen%20qua%20thi\khe.mp4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&#253;%20c&#226;y%20xanh%20-%20&#272;ang%20c&#7853;p%20nh&#7853;t%20-%20Nh&#7841;c%20thi&#7871;u%20nhi.mp3" TargetMode="External"/><Relationship Id="rId6" Type="http://schemas.openxmlformats.org/officeDocument/2006/relationships/image" Target="../media/image16.gif"/><Relationship Id="rId11" Type="http://schemas.openxmlformats.org/officeDocument/2006/relationships/image" Target="../media/image3.png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>
            <a:extLst>
              <a:ext uri="{FF2B5EF4-FFF2-40B4-BE49-F238E27FC236}">
                <a16:creationId xmlns:a16="http://schemas.microsoft.com/office/drawing/2014/main" id="{EC58CBF5-B2D1-AC4B-2168-0CF058D4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">
            <a:extLst>
              <a:ext uri="{FF2B5EF4-FFF2-40B4-BE49-F238E27FC236}">
                <a16:creationId xmlns:a16="http://schemas.microsoft.com/office/drawing/2014/main" id="{D9C0055E-BE9E-421C-D489-A06438F3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WordArt 18">
            <a:extLst>
              <a:ext uri="{FF2B5EF4-FFF2-40B4-BE49-F238E27FC236}">
                <a16:creationId xmlns:a16="http://schemas.microsoft.com/office/drawing/2014/main" id="{D2377CCD-9BDC-3F53-0FFF-450EFF84DD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133600"/>
            <a:ext cx="6781800" cy="3124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 kể:Quả Thị áo xanh.</a:t>
            </a:r>
          </a:p>
        </p:txBody>
      </p:sp>
      <p:sp>
        <p:nvSpPr>
          <p:cNvPr id="13331" name="WordArt 19">
            <a:extLst>
              <a:ext uri="{FF2B5EF4-FFF2-40B4-BE49-F238E27FC236}">
                <a16:creationId xmlns:a16="http://schemas.microsoft.com/office/drawing/2014/main" id="{07A317AE-1999-B4C1-56ED-55F5C9713C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4495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Chủ điểm: Cây rau quả và những bông hoa đẹp</a:t>
            </a:r>
          </a:p>
          <a:p>
            <a:pPr algn="ctr"/>
            <a:r>
              <a:rPr lang="en-US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Chủ đề nhánh: Bé thích loại quả gì</a:t>
            </a:r>
          </a:p>
          <a:p>
            <a:pPr algn="ctr"/>
            <a:r>
              <a:rPr lang="en-US" sz="1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Đề tài: </a:t>
            </a:r>
          </a:p>
        </p:txBody>
      </p:sp>
      <p:pic>
        <p:nvPicPr>
          <p:cNvPr id="13333" name="MS900441696[2].wav">
            <a:hlinkClick r:id="" action="ppaction://media"/>
            <a:extLst>
              <a:ext uri="{FF2B5EF4-FFF2-40B4-BE49-F238E27FC236}">
                <a16:creationId xmlns:a16="http://schemas.microsoft.com/office/drawing/2014/main" id="{F8B9FA54-7EF6-D168-11A8-D90DBA9E0B9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05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3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F1055CF-8E38-D8C6-7EEF-7F4508D4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B666BA8E-EF81-EEDD-A41F-FB812FE1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DA1F13AE-9F72-9302-3655-F1A63036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7">
            <a:extLst>
              <a:ext uri="{FF2B5EF4-FFF2-40B4-BE49-F238E27FC236}">
                <a16:creationId xmlns:a16="http://schemas.microsoft.com/office/drawing/2014/main" id="{4A3C03DF-C56C-F7CD-8F98-3D4E9A318A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373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cụ bà đi ngang qua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thấy quả thị đã mặc 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 áo màu vàng, bà bèn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giơ bị ra và nói: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-"Thị ơi,Thị hỡi!Thị rụng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 Bà,Thị thơm Bà ngửi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 Bà không ăn."Thế là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Thị liền rơi vào bị Bà.</a:t>
            </a:r>
            <a:endParaRPr lang="en-US" sz="14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6" name="Picture 8">
            <a:hlinkClick r:id="" action="ppaction://media"/>
            <a:extLst>
              <a:ext uri="{FF2B5EF4-FFF2-40B4-BE49-F238E27FC236}">
                <a16:creationId xmlns:a16="http://schemas.microsoft.com/office/drawing/2014/main" id="{EFB21915-71F3-C055-B66B-3CEF7C98910D}"/>
              </a:ext>
            </a:extLst>
          </p:cNvPr>
          <p:cNvPicPr>
            <a:picLocks noRot="1" noChangeAspect="1" noChangeArrowheads="1"/>
          </p:cNvPicPr>
          <p:nvPr>
            <a:wavAudioFile r:embed="rId1" name="MS900097497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96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8645 0.57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2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6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72">
            <a:extLst>
              <a:ext uri="{FF2B5EF4-FFF2-40B4-BE49-F238E27FC236}">
                <a16:creationId xmlns:a16="http://schemas.microsoft.com/office/drawing/2014/main" id="{4A507C5E-ADCF-5D9F-59B0-9CADA476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6">
            <a:extLst>
              <a:ext uri="{FF2B5EF4-FFF2-40B4-BE49-F238E27FC236}">
                <a16:creationId xmlns:a16="http://schemas.microsoft.com/office/drawing/2014/main" id="{20BEE522-02EF-F0DB-E5E2-FD3CF93A61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905000"/>
            <a:ext cx="480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nội dung câu truyện</a:t>
            </a:r>
          </a:p>
        </p:txBody>
      </p:sp>
      <p:pic>
        <p:nvPicPr>
          <p:cNvPr id="12292" name="Picture 8" descr="Bellcoll">
            <a:extLst>
              <a:ext uri="{FF2B5EF4-FFF2-40B4-BE49-F238E27FC236}">
                <a16:creationId xmlns:a16="http://schemas.microsoft.com/office/drawing/2014/main" id="{14D34C72-4C5D-842A-5240-2FB093D93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381000"/>
            <a:ext cx="205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Rua mat nhu meo - Xuan Mai [NCT 38634125632872500000].mp3">
            <a:hlinkClick r:id="" action="ppaction://media"/>
            <a:extLst>
              <a:ext uri="{FF2B5EF4-FFF2-40B4-BE49-F238E27FC236}">
                <a16:creationId xmlns:a16="http://schemas.microsoft.com/office/drawing/2014/main" id="{E74C4D9C-DBBB-7443-6A11-BF184817BFD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icturegaubu2">
            <a:extLst>
              <a:ext uri="{FF2B5EF4-FFF2-40B4-BE49-F238E27FC236}">
                <a16:creationId xmlns:a16="http://schemas.microsoft.com/office/drawing/2014/main" id="{5D625325-9D68-A2B1-AFCC-84AC3A1CA0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981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Picture1gaubu4">
            <a:extLst>
              <a:ext uri="{FF2B5EF4-FFF2-40B4-BE49-F238E27FC236}">
                <a16:creationId xmlns:a16="http://schemas.microsoft.com/office/drawing/2014/main" id="{B3C4AB24-3629-EA9E-603F-30EF47DA1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302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 descr="Picture1gaubu1">
            <a:extLst>
              <a:ext uri="{FF2B5EF4-FFF2-40B4-BE49-F238E27FC236}">
                <a16:creationId xmlns:a16="http://schemas.microsoft.com/office/drawing/2014/main" id="{02A904E4-3CA1-9FBA-8D27-BA99418535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Picturehoacuc">
            <a:extLst>
              <a:ext uri="{FF2B5EF4-FFF2-40B4-BE49-F238E27FC236}">
                <a16:creationId xmlns:a16="http://schemas.microsoft.com/office/drawing/2014/main" id="{25AB48A9-0BDD-0412-E586-F5D95F8DA7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722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6" descr="Picturehoacuc">
            <a:extLst>
              <a:ext uri="{FF2B5EF4-FFF2-40B4-BE49-F238E27FC236}">
                <a16:creationId xmlns:a16="http://schemas.microsoft.com/office/drawing/2014/main" id="{2DC9864D-EB03-78E5-D357-4F1B312C3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7" descr="Picturehoacuc">
            <a:extLst>
              <a:ext uri="{FF2B5EF4-FFF2-40B4-BE49-F238E27FC236}">
                <a16:creationId xmlns:a16="http://schemas.microsoft.com/office/drawing/2014/main" id="{040E60E1-8CF2-DACC-84AD-A38B7C384E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486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8" descr="Picturehoacuc">
            <a:extLst>
              <a:ext uri="{FF2B5EF4-FFF2-40B4-BE49-F238E27FC236}">
                <a16:creationId xmlns:a16="http://schemas.microsoft.com/office/drawing/2014/main" id="{407C3660-9C22-01BA-EF89-6833D585A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51463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9" descr="Picturehoacuc">
            <a:extLst>
              <a:ext uri="{FF2B5EF4-FFF2-40B4-BE49-F238E27FC236}">
                <a16:creationId xmlns:a16="http://schemas.microsoft.com/office/drawing/2014/main" id="{C644A77B-3219-7436-3CB1-2D81F3110E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6" descr="Picturehoacuc">
            <a:extLst>
              <a:ext uri="{FF2B5EF4-FFF2-40B4-BE49-F238E27FC236}">
                <a16:creationId xmlns:a16="http://schemas.microsoft.com/office/drawing/2014/main" id="{B58D6709-C8DA-D799-640E-17A987F24E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7" descr="Picturehoacuc">
            <a:extLst>
              <a:ext uri="{FF2B5EF4-FFF2-40B4-BE49-F238E27FC236}">
                <a16:creationId xmlns:a16="http://schemas.microsoft.com/office/drawing/2014/main" id="{FFB1E984-E56A-E6EA-3E0D-4A93DED0B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213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8" descr="Picturehoacuc">
            <a:extLst>
              <a:ext uri="{FF2B5EF4-FFF2-40B4-BE49-F238E27FC236}">
                <a16:creationId xmlns:a16="http://schemas.microsoft.com/office/drawing/2014/main" id="{AF51C660-0C1B-D5C3-CF4B-B5ABFCD0F9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67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9" descr="Picturehoacuc">
            <a:extLst>
              <a:ext uri="{FF2B5EF4-FFF2-40B4-BE49-F238E27FC236}">
                <a16:creationId xmlns:a16="http://schemas.microsoft.com/office/drawing/2014/main" id="{DFF0CC57-B4C9-A6C4-288D-6EC7B9E7DC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4" descr="Picturehoacuc">
            <a:extLst>
              <a:ext uri="{FF2B5EF4-FFF2-40B4-BE49-F238E27FC236}">
                <a16:creationId xmlns:a16="http://schemas.microsoft.com/office/drawing/2014/main" id="{35A62F2D-B756-3DE9-9F26-EC5C503837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5" descr="Picturehoacuc">
            <a:extLst>
              <a:ext uri="{FF2B5EF4-FFF2-40B4-BE49-F238E27FC236}">
                <a16:creationId xmlns:a16="http://schemas.microsoft.com/office/drawing/2014/main" id="{7CD24339-E57E-D6BB-91BC-F5D94F5986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912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6" descr="Picturehoacuc">
            <a:extLst>
              <a:ext uri="{FF2B5EF4-FFF2-40B4-BE49-F238E27FC236}">
                <a16:creationId xmlns:a16="http://schemas.microsoft.com/office/drawing/2014/main" id="{D76FAE21-8BAB-0B04-83F5-FEE1ACF65A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67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7" descr="Picturehoacuc">
            <a:extLst>
              <a:ext uri="{FF2B5EF4-FFF2-40B4-BE49-F238E27FC236}">
                <a16:creationId xmlns:a16="http://schemas.microsoft.com/office/drawing/2014/main" id="{110C071A-E1FF-F141-E080-B3BC738E48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8" descr="Picturehoacuc">
            <a:extLst>
              <a:ext uri="{FF2B5EF4-FFF2-40B4-BE49-F238E27FC236}">
                <a16:creationId xmlns:a16="http://schemas.microsoft.com/office/drawing/2014/main" id="{B66967A1-5514-2144-3793-91D237155E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0"/>
            <a:ext cx="98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9" descr="Picturehoacuc">
            <a:extLst>
              <a:ext uri="{FF2B5EF4-FFF2-40B4-BE49-F238E27FC236}">
                <a16:creationId xmlns:a16="http://schemas.microsoft.com/office/drawing/2014/main" id="{7B6F9C09-B025-7EEB-22A1-9532D3D72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436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40" descr="Picturehoacuc">
            <a:extLst>
              <a:ext uri="{FF2B5EF4-FFF2-40B4-BE49-F238E27FC236}">
                <a16:creationId xmlns:a16="http://schemas.microsoft.com/office/drawing/2014/main" id="{4B94C009-185A-1FBA-807C-19625F293C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8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41" descr="Picturehoacuc">
            <a:extLst>
              <a:ext uri="{FF2B5EF4-FFF2-40B4-BE49-F238E27FC236}">
                <a16:creationId xmlns:a16="http://schemas.microsoft.com/office/drawing/2014/main" id="{DDCDFBE3-8BA1-740C-1047-147CE54DE9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0"/>
            <a:ext cx="98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42" descr="Picturehoacuc">
            <a:extLst>
              <a:ext uri="{FF2B5EF4-FFF2-40B4-BE49-F238E27FC236}">
                <a16:creationId xmlns:a16="http://schemas.microsoft.com/office/drawing/2014/main" id="{F2FF1718-A5EB-BEDE-28DC-1529554806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213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43" descr="Picturehoacuc">
            <a:extLst>
              <a:ext uri="{FF2B5EF4-FFF2-40B4-BE49-F238E27FC236}">
                <a16:creationId xmlns:a16="http://schemas.microsoft.com/office/drawing/2014/main" id="{429B50A7-21FD-3576-CE25-AC56219B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37238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44" descr="Picturehoacuc">
            <a:extLst>
              <a:ext uri="{FF2B5EF4-FFF2-40B4-BE49-F238E27FC236}">
                <a16:creationId xmlns:a16="http://schemas.microsoft.com/office/drawing/2014/main" id="{5C80BCEC-26D3-E9F1-B323-18D3D25C6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45" descr="Picturehoacuc">
            <a:extLst>
              <a:ext uri="{FF2B5EF4-FFF2-40B4-BE49-F238E27FC236}">
                <a16:creationId xmlns:a16="http://schemas.microsoft.com/office/drawing/2014/main" id="{8398DACD-E6AC-320F-45A8-EB764A267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150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46" descr="Picturehoacuc">
            <a:extLst>
              <a:ext uri="{FF2B5EF4-FFF2-40B4-BE49-F238E27FC236}">
                <a16:creationId xmlns:a16="http://schemas.microsoft.com/office/drawing/2014/main" id="{B739C2DD-4C67-A385-E4D3-85E18318A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674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47" descr="Picturehoacuc">
            <a:extLst>
              <a:ext uri="{FF2B5EF4-FFF2-40B4-BE49-F238E27FC236}">
                <a16:creationId xmlns:a16="http://schemas.microsoft.com/office/drawing/2014/main" id="{48F572A9-D174-A7F0-6E3D-65D5C42642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912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48" descr="Picturehoacuc">
            <a:extLst>
              <a:ext uri="{FF2B5EF4-FFF2-40B4-BE49-F238E27FC236}">
                <a16:creationId xmlns:a16="http://schemas.microsoft.com/office/drawing/2014/main" id="{68E51DA5-EBB3-1076-8093-E924BD28B9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436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49" descr="Picturehoacuc">
            <a:extLst>
              <a:ext uri="{FF2B5EF4-FFF2-40B4-BE49-F238E27FC236}">
                <a16:creationId xmlns:a16="http://schemas.microsoft.com/office/drawing/2014/main" id="{4E558FC9-2424-5EEF-CA33-0136C76EB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89650"/>
            <a:ext cx="987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50" descr="Picturehoacuc">
            <a:extLst>
              <a:ext uri="{FF2B5EF4-FFF2-40B4-BE49-F238E27FC236}">
                <a16:creationId xmlns:a16="http://schemas.microsoft.com/office/drawing/2014/main" id="{F3DFF350-2D16-7554-9CC5-696046E5EC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51" descr="Picturehoacuc">
            <a:extLst>
              <a:ext uri="{FF2B5EF4-FFF2-40B4-BE49-F238E27FC236}">
                <a16:creationId xmlns:a16="http://schemas.microsoft.com/office/drawing/2014/main" id="{2DF6E3D5-ADB6-A8D5-E9E0-7B5ADBFA50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52" descr="Picturehoacuc">
            <a:extLst>
              <a:ext uri="{FF2B5EF4-FFF2-40B4-BE49-F238E27FC236}">
                <a16:creationId xmlns:a16="http://schemas.microsoft.com/office/drawing/2014/main" id="{67BD268A-54D8-7D52-2D41-3E1495FE0F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53" descr="Picturehoacuc">
            <a:extLst>
              <a:ext uri="{FF2B5EF4-FFF2-40B4-BE49-F238E27FC236}">
                <a16:creationId xmlns:a16="http://schemas.microsoft.com/office/drawing/2014/main" id="{4B10714E-747F-21F4-B03F-5D0DE1ACA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54" descr="Picturehoacuc">
            <a:extLst>
              <a:ext uri="{FF2B5EF4-FFF2-40B4-BE49-F238E27FC236}">
                <a16:creationId xmlns:a16="http://schemas.microsoft.com/office/drawing/2014/main" id="{B9511FDC-54BB-E973-B81E-6598D3A52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Picture 55" descr="Picturehoacuc">
            <a:extLst>
              <a:ext uri="{FF2B5EF4-FFF2-40B4-BE49-F238E27FC236}">
                <a16:creationId xmlns:a16="http://schemas.microsoft.com/office/drawing/2014/main" id="{1985FD10-5E76-E1CE-E1CE-603DB7880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213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68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20878 C -0.13698 0.17433 -0.14306 0.12462 -0.11962 0.11121 C -0.11736 0.10034 -0.11528 0.09826 -0.10972 0.09179 C -0.10504 0.07907 -0.10017 0.06844 -0.09514 0.05549 C -0.08021 0.05641 -0.06493 0.05919 -0.04983 0.05826 C -0.04097 0.0578 -0.03976 0.02451 -0.03351 0.01387 C -0.03142 0.00393 -0.03142 -0.01873 -0.02552 -0.02497 C -0.02101 -0.0296 -0.01563 -0.03052 -0.01076 -0.03353 C -0.0092 -0.03445 -0.0059 -0.0363 -0.0059 -0.03607 C 0.00382 -0.03353 0.01076 -0.02752 0.01996 -0.0222 C 0.03125 -0.00393 0.03351 0.00092 0.0493 0.00532 C 0.05521 0.00901 0.06111 0.01063 0.06719 0.01387 C 0.08003 0.00855 0.0691 0.01641 0.07517 0.00254 C 0.07934 -0.00671 0.08559 -0.01318 0.08993 -0.0222 C 0.09114 -0.02474 0.09132 -0.02937 0.09305 -0.03052 C 0.09774 -0.03353 0.10295 -0.0326 0.10764 -0.03353 C 0.11406 -0.02266 0.11424 -0.01873 0.12222 -0.02775 C 0.12326 -0.0333 0.12569 -0.0444 0.12569 -0.04416 " pathEditMode="relative" rAng="0" ptsTypes="fffffffffffffffffA">
                                      <p:cBhvr>
                                        <p:cTn id="8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-1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C3F5C41-C53C-2467-4450-7096FEC4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>
            <a:extLst>
              <a:ext uri="{FF2B5EF4-FFF2-40B4-BE49-F238E27FC236}">
                <a16:creationId xmlns:a16="http://schemas.microsoft.com/office/drawing/2014/main" id="{28A74788-F14F-0276-40AB-B854C3215E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373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20">
            <a:extLst>
              <a:ext uri="{FF2B5EF4-FFF2-40B4-BE49-F238E27FC236}">
                <a16:creationId xmlns:a16="http://schemas.microsoft.com/office/drawing/2014/main" id="{2136F768-8D04-267C-525C-D1D45716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Trong chuyện có những con vật gi ???</a:t>
            </a:r>
          </a:p>
        </p:txBody>
      </p:sp>
      <p:pic>
        <p:nvPicPr>
          <p:cNvPr id="13317" name="Picture 7">
            <a:extLst>
              <a:ext uri="{FF2B5EF4-FFF2-40B4-BE49-F238E27FC236}">
                <a16:creationId xmlns:a16="http://schemas.microsoft.com/office/drawing/2014/main" id="{24FD5054-2148-E14C-00DE-A645F8B3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971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>
            <a:extLst>
              <a:ext uri="{FF2B5EF4-FFF2-40B4-BE49-F238E27FC236}">
                <a16:creationId xmlns:a16="http://schemas.microsoft.com/office/drawing/2014/main" id="{7EB3EFEF-4B1D-6531-C443-190B26C8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362200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0">
            <a:extLst>
              <a:ext uri="{FF2B5EF4-FFF2-40B4-BE49-F238E27FC236}">
                <a16:creationId xmlns:a16="http://schemas.microsoft.com/office/drawing/2014/main" id="{B862D801-8594-DA3B-37B1-A4D7580A4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86200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mèo </a:t>
            </a:r>
          </a:p>
        </p:txBody>
      </p:sp>
      <p:sp>
        <p:nvSpPr>
          <p:cNvPr id="13320" name="Text Box 20">
            <a:extLst>
              <a:ext uri="{FF2B5EF4-FFF2-40B4-BE49-F238E27FC236}">
                <a16:creationId xmlns:a16="http://schemas.microsoft.com/office/drawing/2014/main" id="{AA28A1BC-D3D9-2917-2A93-B036E3C3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 vịt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15F5F9A-93D4-706F-01BB-BEC0FC4C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>
            <a:extLst>
              <a:ext uri="{FF2B5EF4-FFF2-40B4-BE49-F238E27FC236}">
                <a16:creationId xmlns:a16="http://schemas.microsoft.com/office/drawing/2014/main" id="{28B225EE-F88B-0838-D460-C2C6E393D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3276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một quả Thị áo </a:t>
            </a:r>
          </a:p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 đang ngủ im</a:t>
            </a:r>
          </a:p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lìm trên cành cây Thị.</a:t>
            </a:r>
          </a:p>
        </p:txBody>
      </p:sp>
      <p:pic>
        <p:nvPicPr>
          <p:cNvPr id="29700" name="Picture 4">
            <a:hlinkClick r:id="" action="ppaction://media"/>
            <a:extLst>
              <a:ext uri="{FF2B5EF4-FFF2-40B4-BE49-F238E27FC236}">
                <a16:creationId xmlns:a16="http://schemas.microsoft.com/office/drawing/2014/main" id="{284B7494-B953-8FD4-36FE-C9D512EC65DA}"/>
              </a:ext>
            </a:extLst>
          </p:cNvPr>
          <p:cNvPicPr>
            <a:picLocks noRot="1" noChangeAspect="1" noChangeArrowheads="1"/>
          </p:cNvPicPr>
          <p:nvPr>
            <a:wavAudioFile r:embed="rId1" name="MS900388596[2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8EDBB4F-54E2-70CA-2840-5A856A178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4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0D41CFF3-0DAE-08D4-6D1C-C4DD8212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4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8391E7BC-EB73-323A-1910-52D146BB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hlinkClick r:id="" action="ppaction://media"/>
            <a:extLst>
              <a:ext uri="{FF2B5EF4-FFF2-40B4-BE49-F238E27FC236}">
                <a16:creationId xmlns:a16="http://schemas.microsoft.com/office/drawing/2014/main" id="{738B0966-C518-94A6-2CA8-622C1F565299}"/>
              </a:ext>
            </a:extLst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>
            <a:hlinkClick r:id="" action="ppaction://media"/>
            <a:extLst>
              <a:ext uri="{FF2B5EF4-FFF2-40B4-BE49-F238E27FC236}">
                <a16:creationId xmlns:a16="http://schemas.microsoft.com/office/drawing/2014/main" id="{B9A6B048-EFDF-AED6-B1DD-D1D56EA82173}"/>
              </a:ext>
            </a:extLst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666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61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1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304F121-6C5A-3F2C-74BC-34A04E81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E62D8DE-5C0E-3C26-F2EC-8913969C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>
            <a:hlinkClick r:id="" action="ppaction://media"/>
            <a:extLst>
              <a:ext uri="{FF2B5EF4-FFF2-40B4-BE49-F238E27FC236}">
                <a16:creationId xmlns:a16="http://schemas.microsoft.com/office/drawing/2014/main" id="{93CDE7A2-A30C-6DDC-17F3-9CF0F781B19D}"/>
              </a:ext>
            </a:extLst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hlinkClick r:id="" action="ppaction://media"/>
            <a:extLst>
              <a:ext uri="{FF2B5EF4-FFF2-40B4-BE49-F238E27FC236}">
                <a16:creationId xmlns:a16="http://schemas.microsoft.com/office/drawing/2014/main" id="{869C0D5F-C2C3-C1C2-D43F-B64E540BD61C}"/>
              </a:ext>
            </a:extLst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66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5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5" fill="hold"/>
                                        <p:tgtEl>
                                          <p:spTgt spid="31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F6A4A96-72F5-FBAE-523B-5FB9BCB6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5F1E7A45-C2EA-0B3D-571E-E2033C1E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2CCC293F-6623-77B6-207D-3A03D1CFA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6">
            <a:extLst>
              <a:ext uri="{FF2B5EF4-FFF2-40B4-BE49-F238E27FC236}">
                <a16:creationId xmlns:a16="http://schemas.microsoft.com/office/drawing/2014/main" id="{F89C0422-8F3A-8713-0CC6-FF01ECAF0A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373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cụ bà đi ngang qua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thấy quả thị đã mặc 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 áo màu vàng, bà bèn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giơ bị ra và nói: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-"Thị ơi,Thị hỡi!Thị rụng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 Bà,Thị thơm Bà ngửi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 Bà không ăn."Thế là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Thị liền rơi vào bị Bà.</a:t>
            </a:r>
            <a:endParaRPr lang="en-US" sz="14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5" name="Picture 7">
            <a:hlinkClick r:id="" action="ppaction://media"/>
            <a:extLst>
              <a:ext uri="{FF2B5EF4-FFF2-40B4-BE49-F238E27FC236}">
                <a16:creationId xmlns:a16="http://schemas.microsoft.com/office/drawing/2014/main" id="{0F366D81-7EE5-B11C-D507-ED85887DFEFC}"/>
              </a:ext>
            </a:extLst>
          </p:cNvPr>
          <p:cNvPicPr>
            <a:picLocks noRot="1" noChangeAspect="1" noChangeArrowheads="1"/>
          </p:cNvPicPr>
          <p:nvPr>
            <a:wavAudioFile r:embed="rId1" name="MS900097497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96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8645 0.57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2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6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HH">
            <a:extLst>
              <a:ext uri="{FF2B5EF4-FFF2-40B4-BE49-F238E27FC236}">
                <a16:creationId xmlns:a16="http://schemas.microsoft.com/office/drawing/2014/main" id="{44F7C861-EC39-227D-1F62-BD8B415E9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7">
            <a:extLst>
              <a:ext uri="{FF2B5EF4-FFF2-40B4-BE49-F238E27FC236}">
                <a16:creationId xmlns:a16="http://schemas.microsoft.com/office/drawing/2014/main" id="{8304AB57-1019-958D-34EE-3E72B531D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477000" cy="4495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Câu chuyện đến đây là hết rồi.</a:t>
            </a:r>
          </a:p>
        </p:txBody>
      </p:sp>
      <p:sp>
        <p:nvSpPr>
          <p:cNvPr id="18436" name="WordArt 8">
            <a:extLst>
              <a:ext uri="{FF2B5EF4-FFF2-40B4-BE49-F238E27FC236}">
                <a16:creationId xmlns:a16="http://schemas.microsoft.com/office/drawing/2014/main" id="{784E25C7-5499-3642-7F79-DD5A4ADE30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962400"/>
            <a:ext cx="40147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tạm biệt.</a:t>
            </a:r>
          </a:p>
        </p:txBody>
      </p:sp>
      <p:pic>
        <p:nvPicPr>
          <p:cNvPr id="9227" name="Super Junior - Bonamana.mp3">
            <a:hlinkClick r:id="" action="ppaction://media"/>
            <a:extLst>
              <a:ext uri="{FF2B5EF4-FFF2-40B4-BE49-F238E27FC236}">
                <a16:creationId xmlns:a16="http://schemas.microsoft.com/office/drawing/2014/main" id="{5F9CAB86-5023-2B76-60E5-0D53A88A9F2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2" fill="hold"/>
                                        <p:tgtEl>
                                          <p:spTgt spid="9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B05F591-6083-F02B-EFBE-8013A63F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he.mp4">
            <a:hlinkClick r:id="" action="ppaction://media"/>
            <a:extLst>
              <a:ext uri="{FF2B5EF4-FFF2-40B4-BE49-F238E27FC236}">
                <a16:creationId xmlns:a16="http://schemas.microsoft.com/office/drawing/2014/main" id="{9831000F-486D-05A5-B0E9-D06941902A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H:\sl.jpg">
            <a:extLst>
              <a:ext uri="{FF2B5EF4-FFF2-40B4-BE49-F238E27FC236}">
                <a16:creationId xmlns:a16="http://schemas.microsoft.com/office/drawing/2014/main" id="{C1EE6D2C-AF52-CF77-AD55-9F5AF305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:\truyenj quả thị\QUẢ KHẾ\tải xuống.jpg">
            <a:extLst>
              <a:ext uri="{FF2B5EF4-FFF2-40B4-BE49-F238E27FC236}">
                <a16:creationId xmlns:a16="http://schemas.microsoft.com/office/drawing/2014/main" id="{E0D7A8BD-BD00-3BF6-BB4C-C55034BEE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H:\truyenj quả thị\QUẢ KHẾ\images.jpg">
            <a:extLst>
              <a:ext uri="{FF2B5EF4-FFF2-40B4-BE49-F238E27FC236}">
                <a16:creationId xmlns:a16="http://schemas.microsoft.com/office/drawing/2014/main" id="{48BFAFDB-2864-E252-6803-F3F329BA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78200"/>
            <a:ext cx="6096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sl.jpg">
            <a:extLst>
              <a:ext uri="{FF2B5EF4-FFF2-40B4-BE49-F238E27FC236}">
                <a16:creationId xmlns:a16="http://schemas.microsoft.com/office/drawing/2014/main" id="{E7C1A243-4BAE-AB35-3C60-9633322E6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C:\Users\Admin\Desktop\cam.jpg">
            <a:extLst>
              <a:ext uri="{FF2B5EF4-FFF2-40B4-BE49-F238E27FC236}">
                <a16:creationId xmlns:a16="http://schemas.microsoft.com/office/drawing/2014/main" id="{6E3588AC-89AA-7A93-A0C3-CBB4C0EE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Users\Admin\Desktop\thanh.jpg">
            <a:extLst>
              <a:ext uri="{FF2B5EF4-FFF2-40B4-BE49-F238E27FC236}">
                <a16:creationId xmlns:a16="http://schemas.microsoft.com/office/drawing/2014/main" id="{EC7B35D1-A65D-EBCE-4F10-C33BBA30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:\Users\Admin\Desktop\chom chom.jpg">
            <a:extLst>
              <a:ext uri="{FF2B5EF4-FFF2-40B4-BE49-F238E27FC236}">
                <a16:creationId xmlns:a16="http://schemas.microsoft.com/office/drawing/2014/main" id="{F2B082FC-77C5-5044-99C5-7E2D9B65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C:\Users\Admin\Desktop\images.jpg">
            <a:extLst>
              <a:ext uri="{FF2B5EF4-FFF2-40B4-BE49-F238E27FC236}">
                <a16:creationId xmlns:a16="http://schemas.microsoft.com/office/drawing/2014/main" id="{E6C5E2D4-4458-FC8F-38B1-929109BB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8838"/>
            <a:ext cx="45720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1">
            <a:extLst>
              <a:ext uri="{FF2B5EF4-FFF2-40B4-BE49-F238E27FC236}">
                <a16:creationId xmlns:a16="http://schemas.microsoft.com/office/drawing/2014/main" id="{881FFDD4-6271-2608-4580-FF7BA7C3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girlflowers">
            <a:extLst>
              <a:ext uri="{FF2B5EF4-FFF2-40B4-BE49-F238E27FC236}">
                <a16:creationId xmlns:a16="http://schemas.microsoft.com/office/drawing/2014/main" id="{9AB1B535-C49E-EFAF-7063-CD7D881307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362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AN196">
            <a:extLst>
              <a:ext uri="{FF2B5EF4-FFF2-40B4-BE49-F238E27FC236}">
                <a16:creationId xmlns:a16="http://schemas.microsoft.com/office/drawing/2014/main" id="{92AADEA7-6FDA-67EC-FD7A-A58BBA59D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182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buom4">
            <a:extLst>
              <a:ext uri="{FF2B5EF4-FFF2-40B4-BE49-F238E27FC236}">
                <a16:creationId xmlns:a16="http://schemas.microsoft.com/office/drawing/2014/main" id="{C0BF3CA1-574B-F71C-53EA-34651BFA93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8" descr="C:\Users\NGOCTHANH\Desktop\anh dep\mc_05030402j_j.gif">
            <a:extLst>
              <a:ext uri="{FF2B5EF4-FFF2-40B4-BE49-F238E27FC236}">
                <a16:creationId xmlns:a16="http://schemas.microsoft.com/office/drawing/2014/main" id="{37E31FFE-8DE6-8CD1-80EB-157D61BD49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685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hoa-dong">
            <a:extLst>
              <a:ext uri="{FF2B5EF4-FFF2-40B4-BE49-F238E27FC236}">
                <a16:creationId xmlns:a16="http://schemas.microsoft.com/office/drawing/2014/main" id="{691ECC1F-56E6-C10C-10C9-B3C57E4B11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04_vogel">
            <a:extLst>
              <a:ext uri="{FF2B5EF4-FFF2-40B4-BE49-F238E27FC236}">
                <a16:creationId xmlns:a16="http://schemas.microsoft.com/office/drawing/2014/main" id="{347D33CC-B065-B9DC-FFBB-A5BA2AA9C5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914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bee2">
            <a:extLst>
              <a:ext uri="{FF2B5EF4-FFF2-40B4-BE49-F238E27FC236}">
                <a16:creationId xmlns:a16="http://schemas.microsoft.com/office/drawing/2014/main" id="{FAB227AC-6C49-5F8C-CD99-AA786699D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bee2">
            <a:extLst>
              <a:ext uri="{FF2B5EF4-FFF2-40B4-BE49-F238E27FC236}">
                <a16:creationId xmlns:a16="http://schemas.microsoft.com/office/drawing/2014/main" id="{8835CEAD-ECC2-2A27-BB43-C249F6A2F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29718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8" descr="C:\Users\NGOCTHANH\Desktop\anh dep\mc_05030402j_j.gif">
            <a:extLst>
              <a:ext uri="{FF2B5EF4-FFF2-40B4-BE49-F238E27FC236}">
                <a16:creationId xmlns:a16="http://schemas.microsoft.com/office/drawing/2014/main" id="{4A7DD073-8E66-57AA-CC57-9F1E9D6FD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733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8" descr="C:\Users\NGOCTHANH\Desktop\anh dep\mc_05030402j_j.gif">
            <a:extLst>
              <a:ext uri="{FF2B5EF4-FFF2-40B4-BE49-F238E27FC236}">
                <a16:creationId xmlns:a16="http://schemas.microsoft.com/office/drawing/2014/main" id="{93EAEA65-BA60-A112-756E-EC3AA015E2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733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C:\Users\NGOCTHANH\Desktop\anh dep\mc_05030402j_j.gif">
            <a:extLst>
              <a:ext uri="{FF2B5EF4-FFF2-40B4-BE49-F238E27FC236}">
                <a16:creationId xmlns:a16="http://schemas.microsoft.com/office/drawing/2014/main" id="{0D9A91FD-6D3E-888A-B1EC-F489090843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733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Lý cây xanh - Đang cập nhật - Nhạc thiếu nhi.mp3">
            <a:hlinkClick r:id="" action="ppaction://media"/>
            <a:extLst>
              <a:ext uri="{FF2B5EF4-FFF2-40B4-BE49-F238E27FC236}">
                <a16:creationId xmlns:a16="http://schemas.microsoft.com/office/drawing/2014/main" id="{23010CCF-C430-4DC9-1DB3-7AB2D1B574E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20">
            <a:extLst>
              <a:ext uri="{FF2B5EF4-FFF2-40B4-BE49-F238E27FC236}">
                <a16:creationId xmlns:a16="http://schemas.microsoft.com/office/drawing/2014/main" id="{016B2CC8-68A7-FD85-DF6D-36B50327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Câu đố : </a:t>
            </a:r>
          </a:p>
        </p:txBody>
      </p:sp>
      <p:pic>
        <p:nvPicPr>
          <p:cNvPr id="6160" name="Picture 18" descr="C:\Users\NGOCTHANH\Desktop\anh dep\mc_05030402j_j.gif">
            <a:extLst>
              <a:ext uri="{FF2B5EF4-FFF2-40B4-BE49-F238E27FC236}">
                <a16:creationId xmlns:a16="http://schemas.microsoft.com/office/drawing/2014/main" id="{BBDE4103-6D8B-DA11-B619-668134EB77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685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5" descr="ongmuoi">
            <a:extLst>
              <a:ext uri="{FF2B5EF4-FFF2-40B4-BE49-F238E27FC236}">
                <a16:creationId xmlns:a16="http://schemas.microsoft.com/office/drawing/2014/main" id="{D5B53869-8C81-A6F4-C4D4-CCED2034D0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20">
            <a:extLst>
              <a:ext uri="{FF2B5EF4-FFF2-40B4-BE49-F238E27FC236}">
                <a16:creationId xmlns:a16="http://schemas.microsoft.com/office/drawing/2014/main" id="{6D514F1F-5667-7564-A8D5-7C0BF6F47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192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Vàng như mặt trăng </a:t>
            </a:r>
          </a:p>
        </p:txBody>
      </p:sp>
      <p:sp>
        <p:nvSpPr>
          <p:cNvPr id="6163" name="Text Box 20">
            <a:extLst>
              <a:ext uri="{FF2B5EF4-FFF2-40B4-BE49-F238E27FC236}">
                <a16:creationId xmlns:a16="http://schemas.microsoft.com/office/drawing/2014/main" id="{EA5CCFE9-E24C-DC93-4004-4E67BDB75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002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Treo trên vòm lá 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7E01DD1F-D2E2-51F2-F649-0A29B460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Da nhẵn mịn màng</a:t>
            </a:r>
          </a:p>
        </p:txBody>
      </p:sp>
      <p:sp>
        <p:nvSpPr>
          <p:cNvPr id="6165" name="Text Box 20">
            <a:extLst>
              <a:ext uri="{FF2B5EF4-FFF2-40B4-BE49-F238E27FC236}">
                <a16:creationId xmlns:a16="http://schemas.microsoft.com/office/drawing/2014/main" id="{491FFD43-D233-CBA9-01DD-C59AC04AB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14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Ôi thơm thơm quá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46" fill="hold"/>
                                        <p:tgtEl>
                                          <p:spTgt spid="409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82D3264-A1A7-2FB9-C442-2FEE4FAC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:\truyenj quả thị\TRANH QUẢ THỊ.png">
            <a:extLst>
              <a:ext uri="{FF2B5EF4-FFF2-40B4-BE49-F238E27FC236}">
                <a16:creationId xmlns:a16="http://schemas.microsoft.com/office/drawing/2014/main" id="{BDE3904D-62EA-4D69-5F48-86EAC87E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191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74266BD2-07C0-C662-FF8D-46DF18F74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8">
            <a:extLst>
              <a:ext uri="{FF2B5EF4-FFF2-40B4-BE49-F238E27FC236}">
                <a16:creationId xmlns:a16="http://schemas.microsoft.com/office/drawing/2014/main" id="{0F396F49-DC36-B15A-40F5-5C7588CC01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3276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một quả Thị áo </a:t>
            </a:r>
          </a:p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 đang ngủ im</a:t>
            </a:r>
          </a:p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lìm trên cành cây Thị.</a:t>
            </a:r>
          </a:p>
        </p:txBody>
      </p:sp>
      <p:pic>
        <p:nvPicPr>
          <p:cNvPr id="3081" name="Picture 9">
            <a:hlinkClick r:id="" action="ppaction://media"/>
            <a:extLst>
              <a:ext uri="{FF2B5EF4-FFF2-40B4-BE49-F238E27FC236}">
                <a16:creationId xmlns:a16="http://schemas.microsoft.com/office/drawing/2014/main" id="{6890086F-9022-6980-2D39-D3104BC5FB60}"/>
              </a:ext>
            </a:extLst>
          </p:cNvPr>
          <p:cNvPicPr>
            <a:picLocks noRot="1" noChangeAspect="1" noChangeArrowheads="1"/>
          </p:cNvPicPr>
          <p:nvPr>
            <a:wavAudioFile r:embed="rId1" name="MS900388596[2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B9DAA4CA-9348-0A5E-21C3-5CE080E0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4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3F6EBBE8-2132-B8CC-9761-C81C2FC53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4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>
            <a:extLst>
              <a:ext uri="{FF2B5EF4-FFF2-40B4-BE49-F238E27FC236}">
                <a16:creationId xmlns:a16="http://schemas.microsoft.com/office/drawing/2014/main" id="{352860BB-1CBF-F824-2815-69CB1E2E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10">
            <a:extLst>
              <a:ext uri="{FF2B5EF4-FFF2-40B4-BE49-F238E27FC236}">
                <a16:creationId xmlns:a16="http://schemas.microsoft.com/office/drawing/2014/main" id="{33F3EEB5-4EE9-943A-9D99-E80EB9E350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4114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vịt lạch bạch đến gọi :</a:t>
            </a:r>
          </a:p>
          <a:p>
            <a:pPr algn="ctr"/>
            <a:r>
              <a:rPr lang="vi-VN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-"Quả Thị áo xanh,quả Thị</a:t>
            </a:r>
          </a:p>
          <a:p>
            <a:pPr algn="ctr"/>
            <a:r>
              <a:rPr lang="vi-VN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 xanh Thị ơi dậy nhanh,</a:t>
            </a:r>
          </a:p>
          <a:p>
            <a:pPr algn="ctr"/>
            <a:r>
              <a:rPr lang="vi-VN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chơi Thị nhé!."</a:t>
            </a:r>
          </a:p>
          <a:p>
            <a:pPr algn="ctr"/>
            <a:r>
              <a:rPr lang="vi-VN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-Nhưng quả Thị áo xanh vẫn</a:t>
            </a:r>
          </a:p>
          <a:p>
            <a:pPr algn="ctr"/>
            <a:r>
              <a:rPr lang="vi-VN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ngủ im lìm trên cành cây Thị.</a:t>
            </a:r>
            <a:endParaRPr lang="en-US" sz="20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8" name="Picture 12">
            <a:hlinkClick r:id="" action="ppaction://media"/>
            <a:extLst>
              <a:ext uri="{FF2B5EF4-FFF2-40B4-BE49-F238E27FC236}">
                <a16:creationId xmlns:a16="http://schemas.microsoft.com/office/drawing/2014/main" id="{D41855F3-898F-3EE3-4B3C-8862B9471B0C}"/>
              </a:ext>
            </a:extLst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>
            <a:hlinkClick r:id="" action="ppaction://media"/>
            <a:extLst>
              <a:ext uri="{FF2B5EF4-FFF2-40B4-BE49-F238E27FC236}">
                <a16:creationId xmlns:a16="http://schemas.microsoft.com/office/drawing/2014/main" id="{D413B470-F538-B20E-9845-904D4D7354A3}"/>
              </a:ext>
            </a:extLst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666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6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1F8CF907-ACD0-8321-5D62-88FB674B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43F911E0-A14E-8246-FF53-FB9B5641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11">
            <a:extLst>
              <a:ext uri="{FF2B5EF4-FFF2-40B4-BE49-F238E27FC236}">
                <a16:creationId xmlns:a16="http://schemas.microsoft.com/office/drawing/2014/main" id="{A0B2BAE3-A5CE-5525-0515-196625F77C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35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Mèo đến cào cào vào</a:t>
            </a:r>
          </a:p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Thị và gọi:</a:t>
            </a:r>
          </a:p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-Quả Thị áo xanh ,quả Thị </a:t>
            </a:r>
          </a:p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xanh,Thị ơi dậy nhanh,</a:t>
            </a:r>
          </a:p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 Thị nhé.!</a:t>
            </a:r>
          </a:p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-Nhưng quả Thị áo xanh vẫn</a:t>
            </a:r>
          </a:p>
          <a:p>
            <a:pPr algn="ctr"/>
            <a:r>
              <a:rPr lang="vi-VN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ngủ im lìm trên cành cây Thị.</a:t>
            </a:r>
            <a:endParaRPr lang="en-US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4" name="Picture 12">
            <a:hlinkClick r:id="" action="ppaction://media"/>
            <a:extLst>
              <a:ext uri="{FF2B5EF4-FFF2-40B4-BE49-F238E27FC236}">
                <a16:creationId xmlns:a16="http://schemas.microsoft.com/office/drawing/2014/main" id="{5F8A4360-F275-7C7F-3BE8-C6EB50316694}"/>
              </a:ext>
            </a:extLst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>
            <a:hlinkClick r:id="" action="ppaction://media"/>
            <a:extLst>
              <a:ext uri="{FF2B5EF4-FFF2-40B4-BE49-F238E27FC236}">
                <a16:creationId xmlns:a16="http://schemas.microsoft.com/office/drawing/2014/main" id="{4219CF10-C2B8-6C78-869B-5DE15C8E194C}"/>
              </a:ext>
            </a:extLst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6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66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5" fill="hold"/>
                                        <p:tgtEl>
                                          <p:spTgt spid="8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5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315</Words>
  <Application>Microsoft Office PowerPoint</Application>
  <PresentationFormat>On-screen Show (4:3)</PresentationFormat>
  <Paragraphs>50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Thị Thu Hương Đào</cp:lastModifiedBy>
  <cp:revision>59</cp:revision>
  <dcterms:created xsi:type="dcterms:W3CDTF">2010-07-05T10:14:19Z</dcterms:created>
  <dcterms:modified xsi:type="dcterms:W3CDTF">2025-02-05T02:35:26Z</dcterms:modified>
</cp:coreProperties>
</file>