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1" r:id="rId8"/>
    <p:sldId id="262" r:id="rId9"/>
    <p:sldId id="264"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EEB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showGuides="1">
      <p:cViewPr varScale="1">
        <p:scale>
          <a:sx n="66" d="100"/>
          <a:sy n="66" d="100"/>
        </p:scale>
        <p:origin x="40" y="4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CFC79-B8C4-20EF-F0F1-4D94867E70A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520362-F5A9-6D88-2899-E7745B9B00D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682DE4-D56F-83FD-6A8E-BAF98892866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BED966E-DAD1-6F58-B9E2-D450B82C852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01599C8-235B-7F9D-F915-8131589C257E}"/>
              </a:ext>
            </a:extLst>
          </p:cNvPr>
          <p:cNvSpPr>
            <a:spLocks noGrp="1"/>
          </p:cNvSpPr>
          <p:nvPr>
            <p:ph type="sldNum" sz="quarter" idx="12"/>
          </p:nvPr>
        </p:nvSpPr>
        <p:spPr/>
        <p:txBody>
          <a:bodyPr/>
          <a:lstStyle>
            <a:lvl1pPr>
              <a:defRPr/>
            </a:lvl1pPr>
          </a:lstStyle>
          <a:p>
            <a:fld id="{B7B235DC-029F-42C7-A043-4503B61C83C1}" type="slidenum">
              <a:rPr lang="en-US" altLang="en-US"/>
              <a:pPr/>
              <a:t>‹#›</a:t>
            </a:fld>
            <a:endParaRPr lang="en-US" altLang="en-US"/>
          </a:p>
        </p:txBody>
      </p:sp>
    </p:spTree>
    <p:extLst>
      <p:ext uri="{BB962C8B-B14F-4D97-AF65-F5344CB8AC3E}">
        <p14:creationId xmlns:p14="http://schemas.microsoft.com/office/powerpoint/2010/main" val="3533433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1B279-37FB-C945-1F3A-13790EF415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233EDB-7983-212C-6599-7ECB2A1A1F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8FE445-DE6E-3F65-0212-62158B35A15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8206B7F-B33A-84FF-3E9A-EA887703A6A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82F8895-362E-47BB-0707-AC7A69D8BEE2}"/>
              </a:ext>
            </a:extLst>
          </p:cNvPr>
          <p:cNvSpPr>
            <a:spLocks noGrp="1"/>
          </p:cNvSpPr>
          <p:nvPr>
            <p:ph type="sldNum" sz="quarter" idx="12"/>
          </p:nvPr>
        </p:nvSpPr>
        <p:spPr/>
        <p:txBody>
          <a:bodyPr/>
          <a:lstStyle>
            <a:lvl1pPr>
              <a:defRPr/>
            </a:lvl1pPr>
          </a:lstStyle>
          <a:p>
            <a:fld id="{4A5FA9E3-623C-4C97-BFC0-2335B90F62C7}" type="slidenum">
              <a:rPr lang="en-US" altLang="en-US"/>
              <a:pPr/>
              <a:t>‹#›</a:t>
            </a:fld>
            <a:endParaRPr lang="en-US" altLang="en-US"/>
          </a:p>
        </p:txBody>
      </p:sp>
    </p:spTree>
    <p:extLst>
      <p:ext uri="{BB962C8B-B14F-4D97-AF65-F5344CB8AC3E}">
        <p14:creationId xmlns:p14="http://schemas.microsoft.com/office/powerpoint/2010/main" val="25532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F6F0C8-3279-C631-61CF-0B1B231A964E}"/>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6A2188-BFEE-C98B-5FE1-4AA4A649C95E}"/>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C1ED2-D4AE-78FC-284E-A1E8CA9F41F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3A3C6B9-D6C8-8BA5-3D07-CDBE0A27FEF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B9EC6D6-E0E1-A8BD-43E9-5ADC85D731D6}"/>
              </a:ext>
            </a:extLst>
          </p:cNvPr>
          <p:cNvSpPr>
            <a:spLocks noGrp="1"/>
          </p:cNvSpPr>
          <p:nvPr>
            <p:ph type="sldNum" sz="quarter" idx="12"/>
          </p:nvPr>
        </p:nvSpPr>
        <p:spPr/>
        <p:txBody>
          <a:bodyPr/>
          <a:lstStyle>
            <a:lvl1pPr>
              <a:defRPr/>
            </a:lvl1pPr>
          </a:lstStyle>
          <a:p>
            <a:fld id="{F122D5F3-5770-49B3-8965-F4EF43D3752B}" type="slidenum">
              <a:rPr lang="en-US" altLang="en-US"/>
              <a:pPr/>
              <a:t>‹#›</a:t>
            </a:fld>
            <a:endParaRPr lang="en-US" altLang="en-US"/>
          </a:p>
        </p:txBody>
      </p:sp>
    </p:spTree>
    <p:extLst>
      <p:ext uri="{BB962C8B-B14F-4D97-AF65-F5344CB8AC3E}">
        <p14:creationId xmlns:p14="http://schemas.microsoft.com/office/powerpoint/2010/main" val="153964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60A6C-C6C5-B373-84A7-4D6F2ADDC1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813CC4-4018-C5D6-B7FE-A89743728D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7207A4-E464-B49B-0C3D-256A1BDA8F5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1975342-056B-35A4-B448-E3007EB2512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1CD9F54-6C8E-6D4A-F927-1EEBA42A72A5}"/>
              </a:ext>
            </a:extLst>
          </p:cNvPr>
          <p:cNvSpPr>
            <a:spLocks noGrp="1"/>
          </p:cNvSpPr>
          <p:nvPr>
            <p:ph type="sldNum" sz="quarter" idx="12"/>
          </p:nvPr>
        </p:nvSpPr>
        <p:spPr/>
        <p:txBody>
          <a:bodyPr/>
          <a:lstStyle>
            <a:lvl1pPr>
              <a:defRPr/>
            </a:lvl1pPr>
          </a:lstStyle>
          <a:p>
            <a:fld id="{3616999A-4646-4F6A-8FB7-95C32A18A318}" type="slidenum">
              <a:rPr lang="en-US" altLang="en-US"/>
              <a:pPr/>
              <a:t>‹#›</a:t>
            </a:fld>
            <a:endParaRPr lang="en-US" altLang="en-US"/>
          </a:p>
        </p:txBody>
      </p:sp>
    </p:spTree>
    <p:extLst>
      <p:ext uri="{BB962C8B-B14F-4D97-AF65-F5344CB8AC3E}">
        <p14:creationId xmlns:p14="http://schemas.microsoft.com/office/powerpoint/2010/main" val="2803073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B2646-CE3B-FA9A-911B-B74287478C1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49739F-7EC3-227A-B6B3-C3E0872643C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EDE9314-FA84-58CF-F038-7C998243F77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BC6C73A-63FC-48C2-2212-392A057F29F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1F69274-E3C4-153B-B3E3-F69F8D043719}"/>
              </a:ext>
            </a:extLst>
          </p:cNvPr>
          <p:cNvSpPr>
            <a:spLocks noGrp="1"/>
          </p:cNvSpPr>
          <p:nvPr>
            <p:ph type="sldNum" sz="quarter" idx="12"/>
          </p:nvPr>
        </p:nvSpPr>
        <p:spPr/>
        <p:txBody>
          <a:bodyPr/>
          <a:lstStyle>
            <a:lvl1pPr>
              <a:defRPr/>
            </a:lvl1pPr>
          </a:lstStyle>
          <a:p>
            <a:fld id="{97B6A704-4D90-47BA-8E61-2BA387BA0A9A}" type="slidenum">
              <a:rPr lang="en-US" altLang="en-US"/>
              <a:pPr/>
              <a:t>‹#›</a:t>
            </a:fld>
            <a:endParaRPr lang="en-US" altLang="en-US"/>
          </a:p>
        </p:txBody>
      </p:sp>
    </p:spTree>
    <p:extLst>
      <p:ext uri="{BB962C8B-B14F-4D97-AF65-F5344CB8AC3E}">
        <p14:creationId xmlns:p14="http://schemas.microsoft.com/office/powerpoint/2010/main" val="229649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471EC-AC08-10A4-B928-8823217300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EC4C5B-8D84-7221-F43C-2096AA5709A1}"/>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AE5022-3715-6A90-08E7-A0D36FB397BC}"/>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2F0611-870A-0E76-6D08-D996A7EB658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0104900-64AC-DA60-7D3A-CEF40885CD2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00C9EB2-3583-3E20-2304-F8B42DDA444F}"/>
              </a:ext>
            </a:extLst>
          </p:cNvPr>
          <p:cNvSpPr>
            <a:spLocks noGrp="1"/>
          </p:cNvSpPr>
          <p:nvPr>
            <p:ph type="sldNum" sz="quarter" idx="12"/>
          </p:nvPr>
        </p:nvSpPr>
        <p:spPr/>
        <p:txBody>
          <a:bodyPr/>
          <a:lstStyle>
            <a:lvl1pPr>
              <a:defRPr/>
            </a:lvl1pPr>
          </a:lstStyle>
          <a:p>
            <a:fld id="{3D8205D0-FEA0-47EA-9ADA-7142C2ED480D}" type="slidenum">
              <a:rPr lang="en-US" altLang="en-US"/>
              <a:pPr/>
              <a:t>‹#›</a:t>
            </a:fld>
            <a:endParaRPr lang="en-US" altLang="en-US"/>
          </a:p>
        </p:txBody>
      </p:sp>
    </p:spTree>
    <p:extLst>
      <p:ext uri="{BB962C8B-B14F-4D97-AF65-F5344CB8AC3E}">
        <p14:creationId xmlns:p14="http://schemas.microsoft.com/office/powerpoint/2010/main" val="353578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A381-E505-9922-8E58-D01129E1317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6D8530-ABE2-A8F2-4860-1728D896214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ACAB26-9645-3913-4B96-67DE743CE9D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2EC781-D9B8-F0A9-E5B9-E5F583C1EF2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8F2670-DAE2-F950-12F4-307729B48D9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C9EC67-81F6-DD91-CE6F-905FE01F4853}"/>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E2E328D-AE7D-CD38-F02E-509CF666828F}"/>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F32B530-3006-2EF4-5E84-4430180A5F60}"/>
              </a:ext>
            </a:extLst>
          </p:cNvPr>
          <p:cNvSpPr>
            <a:spLocks noGrp="1"/>
          </p:cNvSpPr>
          <p:nvPr>
            <p:ph type="sldNum" sz="quarter" idx="12"/>
          </p:nvPr>
        </p:nvSpPr>
        <p:spPr/>
        <p:txBody>
          <a:bodyPr/>
          <a:lstStyle>
            <a:lvl1pPr>
              <a:defRPr/>
            </a:lvl1pPr>
          </a:lstStyle>
          <a:p>
            <a:fld id="{C93EDA5A-6500-4D35-A92B-73467297D472}" type="slidenum">
              <a:rPr lang="en-US" altLang="en-US"/>
              <a:pPr/>
              <a:t>‹#›</a:t>
            </a:fld>
            <a:endParaRPr lang="en-US" altLang="en-US"/>
          </a:p>
        </p:txBody>
      </p:sp>
    </p:spTree>
    <p:extLst>
      <p:ext uri="{BB962C8B-B14F-4D97-AF65-F5344CB8AC3E}">
        <p14:creationId xmlns:p14="http://schemas.microsoft.com/office/powerpoint/2010/main" val="4033641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ECE18-5EBB-E257-07AD-054EDA3C2C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41269B-71CB-31DD-3F20-9CC11C8263D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5CDDC24-8B89-ACB4-FA24-4289832AE62E}"/>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7F2CE80-49A2-374C-E795-945734D879C0}"/>
              </a:ext>
            </a:extLst>
          </p:cNvPr>
          <p:cNvSpPr>
            <a:spLocks noGrp="1"/>
          </p:cNvSpPr>
          <p:nvPr>
            <p:ph type="sldNum" sz="quarter" idx="12"/>
          </p:nvPr>
        </p:nvSpPr>
        <p:spPr/>
        <p:txBody>
          <a:bodyPr/>
          <a:lstStyle>
            <a:lvl1pPr>
              <a:defRPr/>
            </a:lvl1pPr>
          </a:lstStyle>
          <a:p>
            <a:fld id="{A1335C35-4A35-4EAA-85DF-240D6BA61038}" type="slidenum">
              <a:rPr lang="en-US" altLang="en-US"/>
              <a:pPr/>
              <a:t>‹#›</a:t>
            </a:fld>
            <a:endParaRPr lang="en-US" altLang="en-US"/>
          </a:p>
        </p:txBody>
      </p:sp>
    </p:spTree>
    <p:extLst>
      <p:ext uri="{BB962C8B-B14F-4D97-AF65-F5344CB8AC3E}">
        <p14:creationId xmlns:p14="http://schemas.microsoft.com/office/powerpoint/2010/main" val="750631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EAC998-9E47-B586-0810-FD4C7339569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517022CC-9ED8-571C-89B5-47A797917A13}"/>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01E34D4-BEFA-90CB-1BA7-4F5AE79F4EFC}"/>
              </a:ext>
            </a:extLst>
          </p:cNvPr>
          <p:cNvSpPr>
            <a:spLocks noGrp="1"/>
          </p:cNvSpPr>
          <p:nvPr>
            <p:ph type="sldNum" sz="quarter" idx="12"/>
          </p:nvPr>
        </p:nvSpPr>
        <p:spPr/>
        <p:txBody>
          <a:bodyPr/>
          <a:lstStyle>
            <a:lvl1pPr>
              <a:defRPr/>
            </a:lvl1pPr>
          </a:lstStyle>
          <a:p>
            <a:fld id="{0A519CDA-12E7-472D-B43D-5C3E7BB7F61B}" type="slidenum">
              <a:rPr lang="en-US" altLang="en-US"/>
              <a:pPr/>
              <a:t>‹#›</a:t>
            </a:fld>
            <a:endParaRPr lang="en-US" altLang="en-US"/>
          </a:p>
        </p:txBody>
      </p:sp>
    </p:spTree>
    <p:extLst>
      <p:ext uri="{BB962C8B-B14F-4D97-AF65-F5344CB8AC3E}">
        <p14:creationId xmlns:p14="http://schemas.microsoft.com/office/powerpoint/2010/main" val="1359888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1227D-7D41-DA96-046F-00AD36708B8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E813AC-4886-ACE1-A47B-FE4D2D5BDEE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EDDF98-49B5-F636-E6EC-DB3886E9A0F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73E512-3FB4-2406-0F46-137E8AAFCD2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698F023-567D-C682-C9BB-3A62B6623B7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57F7B39-9A7B-D572-B353-F71833DFFD95}"/>
              </a:ext>
            </a:extLst>
          </p:cNvPr>
          <p:cNvSpPr>
            <a:spLocks noGrp="1"/>
          </p:cNvSpPr>
          <p:nvPr>
            <p:ph type="sldNum" sz="quarter" idx="12"/>
          </p:nvPr>
        </p:nvSpPr>
        <p:spPr/>
        <p:txBody>
          <a:bodyPr/>
          <a:lstStyle>
            <a:lvl1pPr>
              <a:defRPr/>
            </a:lvl1pPr>
          </a:lstStyle>
          <a:p>
            <a:fld id="{86A64EF1-D11A-4E7A-86C6-55BE211F7A5D}" type="slidenum">
              <a:rPr lang="en-US" altLang="en-US"/>
              <a:pPr/>
              <a:t>‹#›</a:t>
            </a:fld>
            <a:endParaRPr lang="en-US" altLang="en-US"/>
          </a:p>
        </p:txBody>
      </p:sp>
    </p:spTree>
    <p:extLst>
      <p:ext uri="{BB962C8B-B14F-4D97-AF65-F5344CB8AC3E}">
        <p14:creationId xmlns:p14="http://schemas.microsoft.com/office/powerpoint/2010/main" val="155872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43317-1B0C-6058-6832-B860FF01DA0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ED895B-74A4-DD40-D1B0-62B7D24CF61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E0ACD4-4531-581F-8B93-A03E3CDFB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38214C-61E8-8D57-7695-235588C7C88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421BEB0-9E5D-7812-568A-1087CF21DD8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E0A0193-A2BB-7C56-87A6-4258A322D903}"/>
              </a:ext>
            </a:extLst>
          </p:cNvPr>
          <p:cNvSpPr>
            <a:spLocks noGrp="1"/>
          </p:cNvSpPr>
          <p:nvPr>
            <p:ph type="sldNum" sz="quarter" idx="12"/>
          </p:nvPr>
        </p:nvSpPr>
        <p:spPr/>
        <p:txBody>
          <a:bodyPr/>
          <a:lstStyle>
            <a:lvl1pPr>
              <a:defRPr/>
            </a:lvl1pPr>
          </a:lstStyle>
          <a:p>
            <a:fld id="{B8B77F75-7475-4721-BE58-99C133153E9E}" type="slidenum">
              <a:rPr lang="en-US" altLang="en-US"/>
              <a:pPr/>
              <a:t>‹#›</a:t>
            </a:fld>
            <a:endParaRPr lang="en-US" altLang="en-US"/>
          </a:p>
        </p:txBody>
      </p:sp>
    </p:spTree>
    <p:extLst>
      <p:ext uri="{BB962C8B-B14F-4D97-AF65-F5344CB8AC3E}">
        <p14:creationId xmlns:p14="http://schemas.microsoft.com/office/powerpoint/2010/main" val="810107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CDECAD5-B558-272D-A357-7F958E7F8BD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0BB0681-8C68-D62C-5E3E-F2CF3D9EAF8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92E52E4-5B52-768F-0BD9-5600F7F4459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B91D7A00-98DD-9899-DAC5-BC5D6A268F5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A17E1C69-D43D-AA87-6662-15C9EAEBCF8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8CFA8A6-7A8B-4181-B1EE-C68B5AA51C4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5D86147-7BA2-BAFB-9D7D-FA759170A1D7}"/>
              </a:ext>
            </a:extLst>
          </p:cNvPr>
          <p:cNvSpPr>
            <a:spLocks noGrp="1" noChangeArrowheads="1"/>
          </p:cNvSpPr>
          <p:nvPr>
            <p:ph type="ctrTitle"/>
          </p:nvPr>
        </p:nvSpPr>
        <p:spPr>
          <a:xfrm>
            <a:off x="304800" y="2819400"/>
            <a:ext cx="2286000" cy="841375"/>
          </a:xfrm>
        </p:spPr>
        <p:txBody>
          <a:bodyPr anchor="ctr"/>
          <a:lstStyle/>
          <a:p>
            <a:r>
              <a:rPr lang="en-US" altLang="en-US" sz="4400" b="1">
                <a:solidFill>
                  <a:srgbClr val="3366FF"/>
                </a:solidFill>
                <a:latin typeface="Times New Roman" panose="02020603050405020304" pitchFamily="18" charset="0"/>
              </a:rPr>
              <a:t>Đề tài :</a:t>
            </a:r>
            <a:r>
              <a:rPr lang="en-US" altLang="en-US" sz="4400"/>
              <a:t> </a:t>
            </a:r>
          </a:p>
        </p:txBody>
      </p:sp>
      <p:sp>
        <p:nvSpPr>
          <p:cNvPr id="2053" name="WordArt 5">
            <a:extLst>
              <a:ext uri="{FF2B5EF4-FFF2-40B4-BE49-F238E27FC236}">
                <a16:creationId xmlns:a16="http://schemas.microsoft.com/office/drawing/2014/main" id="{2B21D238-843B-C2E5-1011-14A8DEB0BA90}"/>
              </a:ext>
            </a:extLst>
          </p:cNvPr>
          <p:cNvSpPr>
            <a:spLocks noChangeArrowheads="1" noChangeShapeType="1" noTextEdit="1"/>
          </p:cNvSpPr>
          <p:nvPr/>
        </p:nvSpPr>
        <p:spPr bwMode="auto">
          <a:xfrm>
            <a:off x="1143000" y="4876800"/>
            <a:ext cx="5410200" cy="1712913"/>
          </a:xfrm>
          <a:prstGeom prst="rect">
            <a:avLst/>
          </a:prstGeom>
        </p:spPr>
        <p:txBody>
          <a:bodyPr wrap="none" fromWordArt="1">
            <a:prstTxWarp prst="textPlain">
              <a:avLst>
                <a:gd name="adj" fmla="val 50000"/>
              </a:avLst>
            </a:prstTxWarp>
          </a:bodyPr>
          <a:lstStyle/>
          <a:p>
            <a:pPr algn="ctr"/>
            <a:r>
              <a:rPr lang="vi-VN"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GIẤC MƠ KÌ LẠ</a:t>
            </a:r>
            <a:endParaRPr 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7" name="Picture 5">
            <a:extLst>
              <a:ext uri="{FF2B5EF4-FFF2-40B4-BE49-F238E27FC236}">
                <a16:creationId xmlns:a16="http://schemas.microsoft.com/office/drawing/2014/main" id="{5261C204-DEE1-E703-D032-9B5F74643F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362200"/>
            <a:ext cx="4038600" cy="3640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1" name="AutoShape 5">
            <a:extLst>
              <a:ext uri="{FF2B5EF4-FFF2-40B4-BE49-F238E27FC236}">
                <a16:creationId xmlns:a16="http://schemas.microsoft.com/office/drawing/2014/main" id="{0531012B-C1C3-11CB-E546-640A018F8FE8}"/>
              </a:ext>
            </a:extLst>
          </p:cNvPr>
          <p:cNvSpPr>
            <a:spLocks noChangeArrowheads="1"/>
          </p:cNvSpPr>
          <p:nvPr/>
        </p:nvSpPr>
        <p:spPr bwMode="auto">
          <a:xfrm>
            <a:off x="3124200" y="381000"/>
            <a:ext cx="5105400" cy="1524000"/>
          </a:xfrm>
          <a:prstGeom prst="cloudCallout">
            <a:avLst>
              <a:gd name="adj1" fmla="val -22759"/>
              <a:gd name="adj2" fmla="val 7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3200" b="1">
                <a:latin typeface="Times New Roman" panose="02020603050405020304" pitchFamily="18" charset="0"/>
              </a:rPr>
              <a:t>Mình chỉ thích ngủ thôi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5807B3E6-0F31-0C70-7A0F-4CDD10CC9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200400" cy="273843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a:extLst>
              <a:ext uri="{FF2B5EF4-FFF2-40B4-BE49-F238E27FC236}">
                <a16:creationId xmlns:a16="http://schemas.microsoft.com/office/drawing/2014/main" id="{1EB329E3-F9C0-564B-6146-DAB28221A3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810000"/>
            <a:ext cx="2547938" cy="2352675"/>
          </a:xfrm>
          <a:prstGeom prst="rect">
            <a:avLst/>
          </a:prstGeom>
          <a:noFill/>
          <a:extLst>
            <a:ext uri="{909E8E84-426E-40DD-AFC4-6F175D3DCCD1}">
              <a14:hiddenFill xmlns:a14="http://schemas.microsoft.com/office/drawing/2010/main">
                <a:solidFill>
                  <a:srgbClr val="FFFFFF"/>
                </a:solidFill>
              </a14:hiddenFill>
            </a:ext>
          </a:extLst>
        </p:spPr>
      </p:pic>
      <p:sp>
        <p:nvSpPr>
          <p:cNvPr id="5127" name="AutoShape 7">
            <a:extLst>
              <a:ext uri="{FF2B5EF4-FFF2-40B4-BE49-F238E27FC236}">
                <a16:creationId xmlns:a16="http://schemas.microsoft.com/office/drawing/2014/main" id="{44236AFE-5B7F-C3CB-6C30-1DDC9BFDC1A7}"/>
              </a:ext>
            </a:extLst>
          </p:cNvPr>
          <p:cNvSpPr>
            <a:spLocks noChangeArrowheads="1"/>
          </p:cNvSpPr>
          <p:nvPr/>
        </p:nvSpPr>
        <p:spPr bwMode="auto">
          <a:xfrm>
            <a:off x="4343400" y="457200"/>
            <a:ext cx="4572000" cy="2286000"/>
          </a:xfrm>
          <a:prstGeom prst="wedgeEllipseCallout">
            <a:avLst>
              <a:gd name="adj1" fmla="val -59273"/>
              <a:gd name="adj2" fmla="val 597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b="1">
                <a:latin typeface="Times New Roman" panose="02020603050405020304" pitchFamily="18" charset="0"/>
              </a:rPr>
              <a:t>Này anh Chân, không biết tại sao dạo này tay của tôi lại mỏi thế, không muốn làm gì cả! </a:t>
            </a:r>
          </a:p>
        </p:txBody>
      </p:sp>
      <p:sp>
        <p:nvSpPr>
          <p:cNvPr id="5128" name="AutoShape 8">
            <a:extLst>
              <a:ext uri="{FF2B5EF4-FFF2-40B4-BE49-F238E27FC236}">
                <a16:creationId xmlns:a16="http://schemas.microsoft.com/office/drawing/2014/main" id="{285F0E82-26B3-17B9-A8B0-C1972E61E18A}"/>
              </a:ext>
            </a:extLst>
          </p:cNvPr>
          <p:cNvSpPr>
            <a:spLocks noChangeArrowheads="1"/>
          </p:cNvSpPr>
          <p:nvPr/>
        </p:nvSpPr>
        <p:spPr bwMode="auto">
          <a:xfrm>
            <a:off x="4495800" y="4419600"/>
            <a:ext cx="3505200" cy="1676400"/>
          </a:xfrm>
          <a:prstGeom prst="wedgeRoundRectCallout">
            <a:avLst>
              <a:gd name="adj1" fmla="val -76856"/>
              <a:gd name="adj2" fmla="val -16667"/>
              <a:gd name="adj3" fmla="val 16667"/>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b="1">
                <a:latin typeface="Times New Roman" panose="02020603050405020304" pitchFamily="18" charset="0"/>
              </a:rPr>
              <a:t>Tôi cũng thế, hay chúng ta cùng đến hỏi bác Tai cho ra nhẽ đi</a:t>
            </a:r>
            <a:r>
              <a:rPr lang="en-US" altLang="en-US" sz="2400">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01024 2.31214E-6 C -0.00903 0.00925 -0.00868 0.02081 -0.00573 0.02751 C -0.00295 0.04855 0.01285 0.05618 0.02083 0.0615 C 0.04149 0.05965 0.04097 0.06266 0.05365 0.05503 C 0.05712 0.04878 0.06094 0.04508 0.06424 0.03815 C 0.0658 0.03491 0.06719 0.03098 0.06875 0.02751 C 0.06962 0.02543 0.07135 0.02127 0.07135 0.0215 C 0.0717 0.01919 0.07188 0.01688 0.07222 0.0148 C 0.07274 0.01248 0.07378 0.00601 0.07396 0.00855 C 0.075 0.02821 0.07292 0.0356 0.06875 0.04878 C 0.06753 0.05295 0.06684 0.05849 0.0651 0.0615 C 0.05469 0.07884 0.04688 0.07977 0.03403 0.08254 C -0.02292 0.07722 -0.00278 0.10659 -0.01562 0.05919 C -0.01476 0.01017 -0.02049 0.01364 -0.01024 2.31214E-6 Z " pathEditMode="relative" rAng="0" ptsTypes="ffffffffffffff">
                                      <p:cBhvr>
                                        <p:cTn id="6" dur="3000" fill="hold"/>
                                        <p:tgtEl>
                                          <p:spTgt spid="5124"/>
                                        </p:tgtEl>
                                        <p:attrNameLst>
                                          <p:attrName>ppt_x</p:attrName>
                                          <p:attrName>ppt_y</p:attrName>
                                        </p:attrNameLst>
                                      </p:cBhvr>
                                      <p:rCtr x="3628" y="5318"/>
                                    </p:animMotion>
                                  </p:childTnLst>
                                </p:cTn>
                              </p:par>
                              <p:par>
                                <p:cTn id="7" presetID="10" presetClass="entr" presetSubtype="0" fill="hold" grpId="0" nodeType="withEffect">
                                  <p:stCondLst>
                                    <p:cond delay="0"/>
                                  </p:stCondLst>
                                  <p:childTnLst>
                                    <p:set>
                                      <p:cBhvr>
                                        <p:cTn id="8" dur="1" fill="hold">
                                          <p:stCondLst>
                                            <p:cond delay="0"/>
                                          </p:stCondLst>
                                        </p:cTn>
                                        <p:tgtEl>
                                          <p:spTgt spid="5127"/>
                                        </p:tgtEl>
                                        <p:attrNameLst>
                                          <p:attrName>style.visibility</p:attrName>
                                        </p:attrNameLst>
                                      </p:cBhvr>
                                      <p:to>
                                        <p:strVal val="visible"/>
                                      </p:to>
                                    </p:set>
                                    <p:animEffect transition="in" filter="fade">
                                      <p:cBhvr>
                                        <p:cTn id="9" dur="1000"/>
                                        <p:tgtEl>
                                          <p:spTgt spid="5127"/>
                                        </p:tgtEl>
                                      </p:cBhvr>
                                    </p:animEffect>
                                  </p:childTnLst>
                                </p:cTn>
                              </p:par>
                            </p:childTnLst>
                          </p:cTn>
                        </p:par>
                        <p:par>
                          <p:cTn id="10" fill="hold" nodeType="afterGroup">
                            <p:stCondLst>
                              <p:cond delay="3000"/>
                            </p:stCondLst>
                            <p:childTnLst>
                              <p:par>
                                <p:cTn id="11" presetID="0" presetClass="path" presetSubtype="0" accel="50000" decel="50000" fill="hold" nodeType="afterEffect">
                                  <p:stCondLst>
                                    <p:cond delay="0"/>
                                  </p:stCondLst>
                                  <p:childTnLst>
                                    <p:animMotion origin="layout" path="M -0.04132 0.01272 C -0.03906 0.0215 -0.03837 0.04 -0.03507 0.04647 C -0.03299 0.05064 -0.02969 0.05364 -0.02709 0.05711 C -0.02327 0.0622 -0.01649 0.06035 -0.01111 0.06127 C 0.01319 0.05873 0.00364 0.06428 0.01892 0.05064 C 0.02205 0.04786 0.0243 0.04347 0.02691 0.04 C 0.02847 0.03792 0.0316 0.03376 0.0316 0.03399 C 0.03368 0.02613 0.03646 0.0104 0.03646 0.01064 C 0.03594 -0.00624 0.04149 -0.03699 0.02847 -0.04879 C 0.02361 -0.06173 0.02205 -0.05711 0.01267 -0.06127 C 0.00121 -0.06058 -0.01979 -0.06335 -0.03177 -0.05295 C -0.03594 -0.04948 -0.03872 -0.04393 -0.04288 -0.04023 C -0.04757 -0.03144 -0.04896 -0.02104 -0.05087 -0.01064 C -0.05035 -0.00509 -0.0507 0.00093 -0.04931 0.00624 C -0.04636 0.01711 -0.02986 0.01595 -0.02396 0.01688 C -0.00295 0.01503 1.94444E-6 0.02197 1.94444E-6 -2.89017E-7 " pathEditMode="relative" rAng="0" ptsTypes="fffffffffffffffA">
                                      <p:cBhvr>
                                        <p:cTn id="12" dur="2000" fill="hold"/>
                                        <p:tgtEl>
                                          <p:spTgt spid="5125"/>
                                        </p:tgtEl>
                                        <p:attrNameLst>
                                          <p:attrName>ppt_x</p:attrName>
                                          <p:attrName>ppt_y</p:attrName>
                                        </p:attrNameLst>
                                      </p:cBhvr>
                                      <p:rCtr x="3663" y="-1225"/>
                                    </p:animMotion>
                                  </p:childTnLst>
                                </p:cTn>
                              </p:par>
                              <p:par>
                                <p:cTn id="13" presetID="5" presetClass="entr" presetSubtype="10" fill="hold" grpId="0" nodeType="withEffect">
                                  <p:stCondLst>
                                    <p:cond delay="0"/>
                                  </p:stCondLst>
                                  <p:childTnLst>
                                    <p:set>
                                      <p:cBhvr>
                                        <p:cTn id="14" dur="1" fill="hold">
                                          <p:stCondLst>
                                            <p:cond delay="0"/>
                                          </p:stCondLst>
                                        </p:cTn>
                                        <p:tgtEl>
                                          <p:spTgt spid="5128"/>
                                        </p:tgtEl>
                                        <p:attrNameLst>
                                          <p:attrName>style.visibility</p:attrName>
                                        </p:attrNameLst>
                                      </p:cBhvr>
                                      <p:to>
                                        <p:strVal val="visible"/>
                                      </p:to>
                                    </p:set>
                                    <p:animEffect transition="in" filter="checkerboard(across)">
                                      <p:cBhvr>
                                        <p:cTn id="15" dur="1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nimBg="1"/>
      <p:bldP spid="512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grpSp>
        <p:nvGrpSpPr>
          <p:cNvPr id="6152" name="Group 8">
            <a:extLst>
              <a:ext uri="{FF2B5EF4-FFF2-40B4-BE49-F238E27FC236}">
                <a16:creationId xmlns:a16="http://schemas.microsoft.com/office/drawing/2014/main" id="{E260C09F-B413-F113-1D7B-4D8A2D352A6F}"/>
              </a:ext>
            </a:extLst>
          </p:cNvPr>
          <p:cNvGrpSpPr>
            <a:grpSpLocks/>
          </p:cNvGrpSpPr>
          <p:nvPr/>
        </p:nvGrpSpPr>
        <p:grpSpPr bwMode="auto">
          <a:xfrm>
            <a:off x="609600" y="0"/>
            <a:ext cx="6934200" cy="2967038"/>
            <a:chOff x="336" y="192"/>
            <a:chExt cx="4368" cy="1869"/>
          </a:xfrm>
        </p:grpSpPr>
        <p:pic>
          <p:nvPicPr>
            <p:cNvPr id="6148" name="Picture 4">
              <a:extLst>
                <a:ext uri="{FF2B5EF4-FFF2-40B4-BE49-F238E27FC236}">
                  <a16:creationId xmlns:a16="http://schemas.microsoft.com/office/drawing/2014/main" id="{02E63BF1-3E1C-45ED-1576-35729C24D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 y="192"/>
              <a:ext cx="2016" cy="1726"/>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a:extLst>
                <a:ext uri="{FF2B5EF4-FFF2-40B4-BE49-F238E27FC236}">
                  <a16:creationId xmlns:a16="http://schemas.microsoft.com/office/drawing/2014/main" id="{2267D2D4-2ED3-3780-2A0E-6E0E04C412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288"/>
              <a:ext cx="1920" cy="1773"/>
            </a:xfrm>
            <a:prstGeom prst="rect">
              <a:avLst/>
            </a:prstGeom>
            <a:noFill/>
            <a:extLst>
              <a:ext uri="{909E8E84-426E-40DD-AFC4-6F175D3DCCD1}">
                <a14:hiddenFill xmlns:a14="http://schemas.microsoft.com/office/drawing/2010/main">
                  <a:solidFill>
                    <a:srgbClr val="FFFFFF"/>
                  </a:solidFill>
                </a14:hiddenFill>
              </a:ext>
            </a:extLst>
          </p:spPr>
        </p:pic>
      </p:grpSp>
      <p:pic>
        <p:nvPicPr>
          <p:cNvPr id="6150" name="Picture 6">
            <a:extLst>
              <a:ext uri="{FF2B5EF4-FFF2-40B4-BE49-F238E27FC236}">
                <a16:creationId xmlns:a16="http://schemas.microsoft.com/office/drawing/2014/main" id="{DC2AA5F5-9AB8-3C10-33BE-4340F1D75C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9413" y="3749675"/>
            <a:ext cx="2414587" cy="3108325"/>
          </a:xfrm>
          <a:prstGeom prst="rect">
            <a:avLst/>
          </a:prstGeom>
          <a:noFill/>
          <a:extLst>
            <a:ext uri="{909E8E84-426E-40DD-AFC4-6F175D3DCCD1}">
              <a14:hiddenFill xmlns:a14="http://schemas.microsoft.com/office/drawing/2010/main">
                <a:solidFill>
                  <a:srgbClr val="FFFFFF"/>
                </a:solidFill>
              </a14:hiddenFill>
            </a:ext>
          </a:extLst>
        </p:spPr>
      </p:pic>
      <p:sp>
        <p:nvSpPr>
          <p:cNvPr id="6151" name="AutoShape 7">
            <a:extLst>
              <a:ext uri="{FF2B5EF4-FFF2-40B4-BE49-F238E27FC236}">
                <a16:creationId xmlns:a16="http://schemas.microsoft.com/office/drawing/2014/main" id="{70DC956C-00D2-CE14-FA16-0A6FDF01C38D}"/>
              </a:ext>
            </a:extLst>
          </p:cNvPr>
          <p:cNvSpPr>
            <a:spLocks noChangeArrowheads="1"/>
          </p:cNvSpPr>
          <p:nvPr/>
        </p:nvSpPr>
        <p:spPr bwMode="auto">
          <a:xfrm>
            <a:off x="5334000" y="2971800"/>
            <a:ext cx="1295400" cy="2057400"/>
          </a:xfrm>
          <a:prstGeom prst="wedgeEllipseCallout">
            <a:avLst>
              <a:gd name="adj1" fmla="val 85171"/>
              <a:gd name="adj2" fmla="val 656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b="1">
                <a:latin typeface="Times New Roman" panose="02020603050405020304" pitchFamily="18" charset="0"/>
              </a:rPr>
              <a:t>Bác Tai ơi ! Bác Tai ơi !</a:t>
            </a:r>
          </a:p>
        </p:txBody>
      </p:sp>
      <p:sp>
        <p:nvSpPr>
          <p:cNvPr id="6153" name="AutoShape 9">
            <a:extLst>
              <a:ext uri="{FF2B5EF4-FFF2-40B4-BE49-F238E27FC236}">
                <a16:creationId xmlns:a16="http://schemas.microsoft.com/office/drawing/2014/main" id="{E7D6B9DE-A4F7-6305-06E5-A7306111F653}"/>
              </a:ext>
            </a:extLst>
          </p:cNvPr>
          <p:cNvSpPr>
            <a:spLocks noChangeArrowheads="1"/>
          </p:cNvSpPr>
          <p:nvPr/>
        </p:nvSpPr>
        <p:spPr bwMode="auto">
          <a:xfrm>
            <a:off x="-228600" y="4419600"/>
            <a:ext cx="2133600" cy="1295400"/>
          </a:xfrm>
          <a:prstGeom prst="wedgeEllipseCallout">
            <a:avLst>
              <a:gd name="adj1" fmla="val 108037"/>
              <a:gd name="adj2" fmla="val -40319"/>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b="1">
                <a:latin typeface="Times New Roman" panose="02020603050405020304" pitchFamily="18" charset="0"/>
              </a:rPr>
              <a:t>Ai đấy? Ai gọi tôi đấy? </a:t>
            </a:r>
          </a:p>
        </p:txBody>
      </p:sp>
      <p:sp>
        <p:nvSpPr>
          <p:cNvPr id="6154" name="Rectangle 10">
            <a:extLst>
              <a:ext uri="{FF2B5EF4-FFF2-40B4-BE49-F238E27FC236}">
                <a16:creationId xmlns:a16="http://schemas.microsoft.com/office/drawing/2014/main" id="{C6D63568-E50A-FB67-3FB4-42FB27402C45}"/>
              </a:ext>
            </a:extLst>
          </p:cNvPr>
          <p:cNvSpPr>
            <a:spLocks noChangeArrowheads="1"/>
          </p:cNvSpPr>
          <p:nvPr/>
        </p:nvSpPr>
        <p:spPr bwMode="auto">
          <a:xfrm>
            <a:off x="3317875" y="3246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endParaRPr lang="en-US" altLang="en-US"/>
          </a:p>
        </p:txBody>
      </p:sp>
      <p:sp>
        <p:nvSpPr>
          <p:cNvPr id="6155" name="AutoShape 11">
            <a:extLst>
              <a:ext uri="{FF2B5EF4-FFF2-40B4-BE49-F238E27FC236}">
                <a16:creationId xmlns:a16="http://schemas.microsoft.com/office/drawing/2014/main" id="{60990CD5-DD59-50FE-DB9B-90C91F3269B6}"/>
              </a:ext>
            </a:extLst>
          </p:cNvPr>
          <p:cNvSpPr>
            <a:spLocks noChangeArrowheads="1"/>
          </p:cNvSpPr>
          <p:nvPr/>
        </p:nvSpPr>
        <p:spPr bwMode="auto">
          <a:xfrm>
            <a:off x="6934200" y="1905000"/>
            <a:ext cx="2286000" cy="1752600"/>
          </a:xfrm>
          <a:prstGeom prst="wedgeEllipseCallout">
            <a:avLst>
              <a:gd name="adj1" fmla="val -116042"/>
              <a:gd name="adj2" fmla="val -4900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000" b="1">
                <a:latin typeface="Times New Roman" panose="02020603050405020304" pitchFamily="18" charset="0"/>
              </a:rPr>
              <a:t>Chúng cháu đấy, Tay, Chân đây! …</a:t>
            </a:r>
            <a:endParaRPr lang="en-US" altLang="en-US" sz="2400" b="1">
              <a:latin typeface="Times New Roman" panose="02020603050405020304" pitchFamily="18" charset="0"/>
            </a:endParaRPr>
          </a:p>
        </p:txBody>
      </p:sp>
      <p:sp>
        <p:nvSpPr>
          <p:cNvPr id="6156" name="AutoShape 12">
            <a:extLst>
              <a:ext uri="{FF2B5EF4-FFF2-40B4-BE49-F238E27FC236}">
                <a16:creationId xmlns:a16="http://schemas.microsoft.com/office/drawing/2014/main" id="{F6ACA639-B587-B193-BF44-C7C579ACA8EF}"/>
              </a:ext>
            </a:extLst>
          </p:cNvPr>
          <p:cNvSpPr>
            <a:spLocks noChangeArrowheads="1"/>
          </p:cNvSpPr>
          <p:nvPr/>
        </p:nvSpPr>
        <p:spPr bwMode="auto">
          <a:xfrm>
            <a:off x="1828800" y="4724400"/>
            <a:ext cx="3962400" cy="2133600"/>
          </a:xfrm>
          <a:prstGeom prst="wedgeEllipseCallout">
            <a:avLst>
              <a:gd name="adj1" fmla="val 77245"/>
              <a:gd name="adj2" fmla="val -2797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b="1">
                <a:latin typeface="Times New Roman" panose="02020603050405020304" pitchFamily="18" charset="0"/>
              </a:rPr>
              <a:t>Tôi không thể nói cho các anh rõ được vì dạo này tôi cũng ù lắm, không nghe được gì cả</a:t>
            </a:r>
            <a:endParaRPr lang="en-US" altLang="en-US"/>
          </a:p>
        </p:txBody>
      </p:sp>
      <p:sp>
        <p:nvSpPr>
          <p:cNvPr id="6157" name="AutoShape 13">
            <a:extLst>
              <a:ext uri="{FF2B5EF4-FFF2-40B4-BE49-F238E27FC236}">
                <a16:creationId xmlns:a16="http://schemas.microsoft.com/office/drawing/2014/main" id="{AD814DE6-266F-3C62-3585-6F7A1C7746E3}"/>
              </a:ext>
            </a:extLst>
          </p:cNvPr>
          <p:cNvSpPr>
            <a:spLocks noChangeArrowheads="1"/>
          </p:cNvSpPr>
          <p:nvPr/>
        </p:nvSpPr>
        <p:spPr bwMode="auto">
          <a:xfrm>
            <a:off x="1066800" y="2895600"/>
            <a:ext cx="3429000" cy="1447800"/>
          </a:xfrm>
          <a:prstGeom prst="wedgeEllipseCallout">
            <a:avLst>
              <a:gd name="adj1" fmla="val -35000"/>
              <a:gd name="adj2" fmla="val 6139"/>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b="1">
                <a:latin typeface="Times New Roman" panose="02020603050405020304" pitchFamily="18" charset="0"/>
              </a:rPr>
              <a:t>Chúng ta cùng đến nhà cô Mắt hỏi nhé</a:t>
            </a:r>
            <a:r>
              <a:rPr lang="en-US" altLang="en-US" sz="2400">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8.33333E-6 7.03704E-6 C 0.0335 0.02223 0.01579 0.01528 0.05312 0.02084 C 0.06562 0.01945 0.07829 0.01991 0.09062 0.01667 C 0.11197 0.01135 0.11927 -0.00022 0.13749 -0.00833 C 0.15156 -0.02708 0.1427 -0.01897 0.16562 -0.02916 C 0.19913 -0.04397 0.16006 -0.03055 0.18767 -0.04583 C 0.1967 -0.05092 0.21562 -0.05833 0.21562 -0.05833 C 0.22517 -0.05694 0.23524 -0.05925 0.24374 -0.05416 C 0.24809 -0.05161 0.24756 -0.04282 0.24999 -0.03749 C 0.25642 -0.0236 0.26163 -0.00902 0.26892 0.00417 C 0.27135 0.00903 0.27552 0.01204 0.27812 0.01667 C 0.28055 0.02061 0.28124 0.0264 0.28454 0.02917 C 0.28802 0.03241 0.29288 0.03195 0.29704 0.03334 C 0.31024 0.04515 0.3184 0.0463 0.33437 0.05001 C 0.35225 0.04862 0.36996 0.04954 0.38749 0.04584 C 0.39739 0.04376 0.41562 0.03334 0.41562 0.03334 C 0.41892 0.02917 0.42118 0.02385 0.42517 0.02084 C 0.45156 0.0007 0.42482 0.03288 0.44687 0.00834 C 0.45034 0.00464 0.45277 -0.00069 0.45642 -0.00416 C 0.46996 -0.01712 0.46684 -0.00717 0.47829 -0.02083 C 0.48576 -0.03009 0.49027 -0.0456 0.5 -0.04999 C 0.51302 -0.05578 0.50659 -0.05161 0.51875 -0.06249 C 0.5394 -0.05972 0.56059 -0.06134 0.57812 -0.04583 C 0.58559 -0.03078 0.59513 -0.01897 0.60312 -0.00416 C 0.60798 0.00487 0.60972 0.01714 0.61562 0.02501 C 0.63871 0.05579 0.67013 0.06089 0.7 0.07084 C 0.71354 0.06945 0.72725 0.06991 0.74062 0.06667 C 0.74427 0.06575 0.7467 0.06089 0.75 0.05834 C 0.76215 0.04908 0.77378 0.0419 0.78437 0.02917 C 0.79635 0.01459 0.80729 -0.00138 0.81875 -0.01666 C 0.82187 -0.02083 0.82812 -0.02916 0.82812 -0.02916 C 0.83229 -0.0456 0.82795 -0.04166 0.84062 -0.04166 " pathEditMode="relative" ptsTypes="fffffffffffffffffffffffffffffffA">
                                      <p:cBhvr>
                                        <p:cTn id="6" dur="3000" fill="hold"/>
                                        <p:tgtEl>
                                          <p:spTgt spid="6152"/>
                                        </p:tgtEl>
                                        <p:attrNameLst>
                                          <p:attrName>ppt_x</p:attrName>
                                          <p:attrName>ppt_y</p:attrName>
                                        </p:attrNameLst>
                                      </p:cBhvr>
                                    </p:animMotion>
                                  </p:childTnLst>
                                </p:cTn>
                              </p:par>
                              <p:par>
                                <p:cTn id="7" presetID="10" presetClass="entr" presetSubtype="0" fill="hold" grpId="0" nodeType="withEffect">
                                  <p:stCondLst>
                                    <p:cond delay="0"/>
                                  </p:stCondLst>
                                  <p:childTnLst>
                                    <p:set>
                                      <p:cBhvr>
                                        <p:cTn id="8" dur="1" fill="hold">
                                          <p:stCondLst>
                                            <p:cond delay="0"/>
                                          </p:stCondLst>
                                        </p:cTn>
                                        <p:tgtEl>
                                          <p:spTgt spid="6151"/>
                                        </p:tgtEl>
                                        <p:attrNameLst>
                                          <p:attrName>style.visibility</p:attrName>
                                        </p:attrNameLst>
                                      </p:cBhvr>
                                      <p:to>
                                        <p:strVal val="visible"/>
                                      </p:to>
                                    </p:set>
                                    <p:animEffect transition="in" filter="fade">
                                      <p:cBhvr>
                                        <p:cTn id="9" dur="5000"/>
                                        <p:tgtEl>
                                          <p:spTgt spid="615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0" presetClass="path" presetSubtype="0" accel="50000" decel="50000" fill="hold" nodeType="clickEffect">
                                  <p:stCondLst>
                                    <p:cond delay="0"/>
                                  </p:stCondLst>
                                  <p:childTnLst>
                                    <p:animMotion origin="layout" path="M 2.77778E-6 2.59259E-6 C -0.0132 -0.00579 -0.02848 -0.00348 -0.04063 -0.0125 C -0.04723 -0.01736 -0.05313 -0.02361 -0.05938 -0.02917 C -0.0625 -0.03195 -0.06563 -0.03473 -0.06875 -0.0375 C -0.07431 -0.04236 -0.0875 -0.04584 -0.0875 -0.04584 C -0.17639 -0.03959 -0.12275 -0.04815 -0.16563 -0.02917 C -0.19584 0.01111 -0.23091 0.01597 -0.27188 0.02083 C -0.27813 0.01805 -0.28507 0.01736 -0.29063 0.0125 C -0.30278 0.00185 -0.31389 -0.00417 -0.32813 -0.00417 " pathEditMode="relative" ptsTypes="ffffffffA">
                                      <p:cBhvr>
                                        <p:cTn id="13" dur="3000" fill="hold"/>
                                        <p:tgtEl>
                                          <p:spTgt spid="6150"/>
                                        </p:tgtEl>
                                        <p:attrNameLst>
                                          <p:attrName>ppt_x</p:attrName>
                                          <p:attrName>ppt_y</p:attrName>
                                        </p:attrNameLst>
                                      </p:cBhvr>
                                    </p:animMotion>
                                  </p:childTnLst>
                                </p:cTn>
                              </p:par>
                              <p:par>
                                <p:cTn id="14" presetID="42" presetClass="entr" presetSubtype="0" fill="hold" grpId="0" nodeType="withEffect">
                                  <p:stCondLst>
                                    <p:cond delay="0"/>
                                  </p:stCondLst>
                                  <p:childTnLst>
                                    <p:set>
                                      <p:cBhvr>
                                        <p:cTn id="15" dur="1" fill="hold">
                                          <p:stCondLst>
                                            <p:cond delay="0"/>
                                          </p:stCondLst>
                                        </p:cTn>
                                        <p:tgtEl>
                                          <p:spTgt spid="6153"/>
                                        </p:tgtEl>
                                        <p:attrNameLst>
                                          <p:attrName>style.visibility</p:attrName>
                                        </p:attrNameLst>
                                      </p:cBhvr>
                                      <p:to>
                                        <p:strVal val="visible"/>
                                      </p:to>
                                    </p:set>
                                    <p:animEffect transition="in" filter="fade">
                                      <p:cBhvr>
                                        <p:cTn id="16" dur="3000"/>
                                        <p:tgtEl>
                                          <p:spTgt spid="6153"/>
                                        </p:tgtEl>
                                      </p:cBhvr>
                                    </p:animEffect>
                                    <p:anim calcmode="lin" valueType="num">
                                      <p:cBhvr>
                                        <p:cTn id="17" dur="3000" fill="hold"/>
                                        <p:tgtEl>
                                          <p:spTgt spid="6153"/>
                                        </p:tgtEl>
                                        <p:attrNameLst>
                                          <p:attrName>ppt_x</p:attrName>
                                        </p:attrNameLst>
                                      </p:cBhvr>
                                      <p:tavLst>
                                        <p:tav tm="0">
                                          <p:val>
                                            <p:strVal val="#ppt_x"/>
                                          </p:val>
                                        </p:tav>
                                        <p:tav tm="100000">
                                          <p:val>
                                            <p:strVal val="#ppt_x"/>
                                          </p:val>
                                        </p:tav>
                                      </p:tavLst>
                                    </p:anim>
                                    <p:anim calcmode="lin" valueType="num">
                                      <p:cBhvr>
                                        <p:cTn id="18" dur="3000" fill="hold"/>
                                        <p:tgtEl>
                                          <p:spTgt spid="6153"/>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3000"/>
                            </p:stCondLst>
                            <p:childTnLst>
                              <p:par>
                                <p:cTn id="20" presetID="10" presetClass="exit" presetSubtype="0" fill="hold" grpId="1" nodeType="afterEffect">
                                  <p:stCondLst>
                                    <p:cond delay="0"/>
                                  </p:stCondLst>
                                  <p:childTnLst>
                                    <p:animEffect transition="out" filter="fade">
                                      <p:cBhvr>
                                        <p:cTn id="21" dur="2000"/>
                                        <p:tgtEl>
                                          <p:spTgt spid="6151"/>
                                        </p:tgtEl>
                                      </p:cBhvr>
                                    </p:animEffect>
                                    <p:set>
                                      <p:cBhvr>
                                        <p:cTn id="22" dur="1" fill="hold">
                                          <p:stCondLst>
                                            <p:cond delay="1999"/>
                                          </p:stCondLst>
                                        </p:cTn>
                                        <p:tgtEl>
                                          <p:spTgt spid="6151"/>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2000"/>
                                        <p:tgtEl>
                                          <p:spTgt spid="6153"/>
                                        </p:tgtEl>
                                      </p:cBhvr>
                                    </p:animEffect>
                                    <p:set>
                                      <p:cBhvr>
                                        <p:cTn id="25" dur="1" fill="hold">
                                          <p:stCondLst>
                                            <p:cond delay="1999"/>
                                          </p:stCondLst>
                                        </p:cTn>
                                        <p:tgtEl>
                                          <p:spTgt spid="6153"/>
                                        </p:tgtEl>
                                        <p:attrNameLst>
                                          <p:attrName>style.visibility</p:attrName>
                                        </p:attrNameLst>
                                      </p:cBhvr>
                                      <p:to>
                                        <p:strVal val="hidden"/>
                                      </p:to>
                                    </p:set>
                                  </p:childTnLst>
                                </p:cTn>
                              </p:par>
                            </p:childTnLst>
                          </p:cTn>
                        </p:par>
                        <p:par>
                          <p:cTn id="26" fill="hold" nodeType="afterGroup">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6155"/>
                                        </p:tgtEl>
                                        <p:attrNameLst>
                                          <p:attrName>style.visibility</p:attrName>
                                        </p:attrNameLst>
                                      </p:cBhvr>
                                      <p:to>
                                        <p:strVal val="visible"/>
                                      </p:to>
                                    </p:set>
                                    <p:animEffect transition="in" filter="fade">
                                      <p:cBhvr>
                                        <p:cTn id="29" dur="2000"/>
                                        <p:tgtEl>
                                          <p:spTgt spid="6155"/>
                                        </p:tgtEl>
                                      </p:cBhvr>
                                    </p:animEffect>
                                  </p:childTnLst>
                                </p:cTn>
                              </p:par>
                            </p:childTnLst>
                          </p:cTn>
                        </p:par>
                        <p:par>
                          <p:cTn id="30" fill="hold" nodeType="afterGroup">
                            <p:stCondLst>
                              <p:cond delay="7000"/>
                            </p:stCondLst>
                            <p:childTnLst>
                              <p:par>
                                <p:cTn id="31" presetID="10" presetClass="entr" presetSubtype="0" fill="hold" grpId="0" nodeType="afterEffect">
                                  <p:stCondLst>
                                    <p:cond delay="0"/>
                                  </p:stCondLst>
                                  <p:childTnLst>
                                    <p:set>
                                      <p:cBhvr>
                                        <p:cTn id="32" dur="1" fill="hold">
                                          <p:stCondLst>
                                            <p:cond delay="0"/>
                                          </p:stCondLst>
                                        </p:cTn>
                                        <p:tgtEl>
                                          <p:spTgt spid="6156"/>
                                        </p:tgtEl>
                                        <p:attrNameLst>
                                          <p:attrName>style.visibility</p:attrName>
                                        </p:attrNameLst>
                                      </p:cBhvr>
                                      <p:to>
                                        <p:strVal val="visible"/>
                                      </p:to>
                                    </p:set>
                                    <p:animEffect transition="in" filter="fade">
                                      <p:cBhvr>
                                        <p:cTn id="33" dur="3000"/>
                                        <p:tgtEl>
                                          <p:spTgt spid="6156"/>
                                        </p:tgtEl>
                                      </p:cBhvr>
                                    </p:animEffect>
                                  </p:childTnLst>
                                </p:cTn>
                              </p:par>
                            </p:childTnLst>
                          </p:cTn>
                        </p:par>
                        <p:par>
                          <p:cTn id="34" fill="hold" nodeType="afterGroup">
                            <p:stCondLst>
                              <p:cond delay="10000"/>
                            </p:stCondLst>
                            <p:childTnLst>
                              <p:par>
                                <p:cTn id="35" presetID="10" presetClass="exit" presetSubtype="0" fill="hold" grpId="1" nodeType="afterEffect">
                                  <p:stCondLst>
                                    <p:cond delay="0"/>
                                  </p:stCondLst>
                                  <p:childTnLst>
                                    <p:animEffect transition="out" filter="fade">
                                      <p:cBhvr>
                                        <p:cTn id="36" dur="500"/>
                                        <p:tgtEl>
                                          <p:spTgt spid="6155"/>
                                        </p:tgtEl>
                                      </p:cBhvr>
                                    </p:animEffect>
                                    <p:set>
                                      <p:cBhvr>
                                        <p:cTn id="37" dur="1" fill="hold">
                                          <p:stCondLst>
                                            <p:cond delay="499"/>
                                          </p:stCondLst>
                                        </p:cTn>
                                        <p:tgtEl>
                                          <p:spTgt spid="615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6156"/>
                                        </p:tgtEl>
                                      </p:cBhvr>
                                    </p:animEffect>
                                    <p:set>
                                      <p:cBhvr>
                                        <p:cTn id="40" dur="1" fill="hold">
                                          <p:stCondLst>
                                            <p:cond delay="499"/>
                                          </p:stCondLst>
                                        </p:cTn>
                                        <p:tgtEl>
                                          <p:spTgt spid="6156"/>
                                        </p:tgtEl>
                                        <p:attrNameLst>
                                          <p:attrName>style.visibility</p:attrName>
                                        </p:attrNameLst>
                                      </p:cBhvr>
                                      <p:to>
                                        <p:strVal val="hidden"/>
                                      </p:to>
                                    </p:set>
                                  </p:childTnLst>
                                </p:cTn>
                              </p:par>
                            </p:childTnLst>
                          </p:cTn>
                        </p:par>
                        <p:par>
                          <p:cTn id="41" fill="hold" nodeType="afterGroup">
                            <p:stCondLst>
                              <p:cond delay="10500"/>
                            </p:stCondLst>
                            <p:childTnLst>
                              <p:par>
                                <p:cTn id="42" presetID="10" presetClass="entr" presetSubtype="0" fill="hold" grpId="0" nodeType="afterEffect">
                                  <p:stCondLst>
                                    <p:cond delay="0"/>
                                  </p:stCondLst>
                                  <p:childTnLst>
                                    <p:set>
                                      <p:cBhvr>
                                        <p:cTn id="43" dur="1" fill="hold">
                                          <p:stCondLst>
                                            <p:cond delay="0"/>
                                          </p:stCondLst>
                                        </p:cTn>
                                        <p:tgtEl>
                                          <p:spTgt spid="6157"/>
                                        </p:tgtEl>
                                        <p:attrNameLst>
                                          <p:attrName>style.visibility</p:attrName>
                                        </p:attrNameLst>
                                      </p:cBhvr>
                                      <p:to>
                                        <p:strVal val="visible"/>
                                      </p:to>
                                    </p:set>
                                    <p:animEffect transition="in" filter="fade">
                                      <p:cBhvr>
                                        <p:cTn id="44" dur="1000"/>
                                        <p:tgtEl>
                                          <p:spTgt spid="6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nimBg="1"/>
      <p:bldP spid="6151" grpId="1" animBg="1"/>
      <p:bldP spid="6153" grpId="0" animBg="1"/>
      <p:bldP spid="6153" grpId="1" animBg="1"/>
      <p:bldP spid="6155" grpId="0" animBg="1"/>
      <p:bldP spid="6155" grpId="1" animBg="1"/>
      <p:bldP spid="6156" grpId="0" animBg="1"/>
      <p:bldP spid="6156" grpId="1" animBg="1"/>
      <p:bldP spid="615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grpSp>
        <p:nvGrpSpPr>
          <p:cNvPr id="9223" name="Group 7">
            <a:extLst>
              <a:ext uri="{FF2B5EF4-FFF2-40B4-BE49-F238E27FC236}">
                <a16:creationId xmlns:a16="http://schemas.microsoft.com/office/drawing/2014/main" id="{2F470581-8F75-9746-E407-7E5979C8BA6A}"/>
              </a:ext>
            </a:extLst>
          </p:cNvPr>
          <p:cNvGrpSpPr>
            <a:grpSpLocks/>
          </p:cNvGrpSpPr>
          <p:nvPr/>
        </p:nvGrpSpPr>
        <p:grpSpPr bwMode="auto">
          <a:xfrm>
            <a:off x="1295400" y="0"/>
            <a:ext cx="7092950" cy="2381250"/>
            <a:chOff x="192" y="144"/>
            <a:chExt cx="4468" cy="1500"/>
          </a:xfrm>
        </p:grpSpPr>
        <p:pic>
          <p:nvPicPr>
            <p:cNvPr id="9218" name="Picture 2">
              <a:extLst>
                <a:ext uri="{FF2B5EF4-FFF2-40B4-BE49-F238E27FC236}">
                  <a16:creationId xmlns:a16="http://schemas.microsoft.com/office/drawing/2014/main" id="{603CBF32-8DBE-067E-7ED1-6E9A32C2E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288"/>
              <a:ext cx="1584" cy="1356"/>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a:extLst>
                <a:ext uri="{FF2B5EF4-FFF2-40B4-BE49-F238E27FC236}">
                  <a16:creationId xmlns:a16="http://schemas.microsoft.com/office/drawing/2014/main" id="{87583D62-8DD1-FFC2-F69F-EAB3DBD7F4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192"/>
              <a:ext cx="1440" cy="133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6883ABCB-93D8-C252-8E56-CDCB701CF5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 y="144"/>
              <a:ext cx="1156" cy="1488"/>
            </a:xfrm>
            <a:prstGeom prst="rect">
              <a:avLst/>
            </a:prstGeom>
            <a:noFill/>
            <a:extLst>
              <a:ext uri="{909E8E84-426E-40DD-AFC4-6F175D3DCCD1}">
                <a14:hiddenFill xmlns:a14="http://schemas.microsoft.com/office/drawing/2010/main">
                  <a:solidFill>
                    <a:srgbClr val="FFFFFF"/>
                  </a:solidFill>
                </a14:hiddenFill>
              </a:ext>
            </a:extLst>
          </p:spPr>
        </p:pic>
      </p:grpSp>
      <p:pic>
        <p:nvPicPr>
          <p:cNvPr id="9221" name="Picture 5">
            <a:extLst>
              <a:ext uri="{FF2B5EF4-FFF2-40B4-BE49-F238E27FC236}">
                <a16:creationId xmlns:a16="http://schemas.microsoft.com/office/drawing/2014/main" id="{D3341694-03E5-EF65-D58B-E1051AFB96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581400"/>
            <a:ext cx="2286000" cy="1770063"/>
          </a:xfrm>
          <a:prstGeom prst="rect">
            <a:avLst/>
          </a:prstGeom>
          <a:solidFill>
            <a:schemeClr val="bg2"/>
          </a:solidFill>
          <a:ln w="9525">
            <a:solidFill>
              <a:schemeClr val="bg1"/>
            </a:solidFill>
            <a:miter lim="800000"/>
            <a:headEnd/>
            <a:tailEnd/>
          </a:ln>
        </p:spPr>
      </p:pic>
      <p:pic>
        <p:nvPicPr>
          <p:cNvPr id="9222" name="Picture 6">
            <a:extLst>
              <a:ext uri="{FF2B5EF4-FFF2-40B4-BE49-F238E27FC236}">
                <a16:creationId xmlns:a16="http://schemas.microsoft.com/office/drawing/2014/main" id="{E535E184-469D-3625-B7FE-317EB84521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1525" y="4876800"/>
            <a:ext cx="3292475" cy="1268413"/>
          </a:xfrm>
          <a:prstGeom prst="rect">
            <a:avLst/>
          </a:prstGeom>
          <a:noFill/>
          <a:extLst>
            <a:ext uri="{909E8E84-426E-40DD-AFC4-6F175D3DCCD1}">
              <a14:hiddenFill xmlns:a14="http://schemas.microsoft.com/office/drawing/2010/main">
                <a:solidFill>
                  <a:srgbClr val="FFFFFF"/>
                </a:solidFill>
              </a14:hiddenFill>
            </a:ext>
          </a:extLst>
        </p:spPr>
      </p:pic>
      <p:sp>
        <p:nvSpPr>
          <p:cNvPr id="9224" name="AutoShape 8">
            <a:extLst>
              <a:ext uri="{FF2B5EF4-FFF2-40B4-BE49-F238E27FC236}">
                <a16:creationId xmlns:a16="http://schemas.microsoft.com/office/drawing/2014/main" id="{32E20ACB-3743-96EA-54AB-C5D8291DF167}"/>
              </a:ext>
            </a:extLst>
          </p:cNvPr>
          <p:cNvSpPr>
            <a:spLocks noChangeArrowheads="1"/>
          </p:cNvSpPr>
          <p:nvPr/>
        </p:nvSpPr>
        <p:spPr bwMode="auto">
          <a:xfrm>
            <a:off x="6781800" y="3962400"/>
            <a:ext cx="2209800" cy="762000"/>
          </a:xfrm>
          <a:prstGeom prst="wedgeRoundRectCallout">
            <a:avLst>
              <a:gd name="adj1" fmla="val -51940"/>
              <a:gd name="adj2" fmla="val 82917"/>
              <a:gd name="adj3" fmla="val 16667"/>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b="1">
                <a:latin typeface="Times New Roman" panose="02020603050405020304" pitchFamily="18" charset="0"/>
              </a:rPr>
              <a:t>Cô Mắt ơi, cô Mắt! </a:t>
            </a:r>
          </a:p>
        </p:txBody>
      </p:sp>
      <p:sp>
        <p:nvSpPr>
          <p:cNvPr id="9225" name="AutoShape 9">
            <a:extLst>
              <a:ext uri="{FF2B5EF4-FFF2-40B4-BE49-F238E27FC236}">
                <a16:creationId xmlns:a16="http://schemas.microsoft.com/office/drawing/2014/main" id="{FD52CDBD-C445-7512-4CC4-39B6454E3848}"/>
              </a:ext>
            </a:extLst>
          </p:cNvPr>
          <p:cNvSpPr>
            <a:spLocks noChangeArrowheads="1"/>
          </p:cNvSpPr>
          <p:nvPr/>
        </p:nvSpPr>
        <p:spPr bwMode="auto">
          <a:xfrm>
            <a:off x="228600" y="5334000"/>
            <a:ext cx="2438400" cy="914400"/>
          </a:xfrm>
          <a:prstGeom prst="wedgeRectCallout">
            <a:avLst>
              <a:gd name="adj1" fmla="val 19727"/>
              <a:gd name="adj2" fmla="val -98611"/>
            </a:avLst>
          </a:prstGeom>
          <a:solidFill>
            <a:srgbClr val="BCEEB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b="1">
                <a:latin typeface="Times New Roman" panose="02020603050405020304" pitchFamily="18" charset="0"/>
              </a:rPr>
              <a:t>Có chuyện gì mà ồn ào thế? </a:t>
            </a:r>
          </a:p>
        </p:txBody>
      </p:sp>
      <p:sp>
        <p:nvSpPr>
          <p:cNvPr id="9226" name="AutoShape 10">
            <a:extLst>
              <a:ext uri="{FF2B5EF4-FFF2-40B4-BE49-F238E27FC236}">
                <a16:creationId xmlns:a16="http://schemas.microsoft.com/office/drawing/2014/main" id="{7DD4EBA7-EC13-ED71-A4C0-F760E451239E}"/>
              </a:ext>
            </a:extLst>
          </p:cNvPr>
          <p:cNvSpPr>
            <a:spLocks noChangeArrowheads="1"/>
          </p:cNvSpPr>
          <p:nvPr/>
        </p:nvSpPr>
        <p:spPr bwMode="auto">
          <a:xfrm>
            <a:off x="3048000" y="4572000"/>
            <a:ext cx="2590800" cy="1828800"/>
          </a:xfrm>
          <a:prstGeom prst="wedgeEllipseCallout">
            <a:avLst>
              <a:gd name="adj1" fmla="val -59926"/>
              <a:gd name="adj2" fmla="val -5277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b="1">
                <a:latin typeface="Times New Roman" panose="02020603050405020304" pitchFamily="18" charset="0"/>
              </a:rPr>
              <a:t>Sao tất cả chúng tôi lại mệt mỏi thế này? </a:t>
            </a:r>
          </a:p>
        </p:txBody>
      </p:sp>
      <p:sp>
        <p:nvSpPr>
          <p:cNvPr id="9227" name="AutoShape 11">
            <a:extLst>
              <a:ext uri="{FF2B5EF4-FFF2-40B4-BE49-F238E27FC236}">
                <a16:creationId xmlns:a16="http://schemas.microsoft.com/office/drawing/2014/main" id="{680878FA-3D7E-A04D-9232-BDBBFB700A63}"/>
              </a:ext>
            </a:extLst>
          </p:cNvPr>
          <p:cNvSpPr>
            <a:spLocks noChangeArrowheads="1"/>
          </p:cNvSpPr>
          <p:nvPr/>
        </p:nvSpPr>
        <p:spPr bwMode="auto">
          <a:xfrm>
            <a:off x="2057400" y="2209800"/>
            <a:ext cx="5562600" cy="1600200"/>
          </a:xfrm>
          <a:prstGeom prst="wedgeRectCallout">
            <a:avLst>
              <a:gd name="adj1" fmla="val 29880"/>
              <a:gd name="adj2" fmla="val 649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b="1">
                <a:latin typeface="Times New Roman" panose="02020603050405020304" pitchFamily="18" charset="0"/>
              </a:rPr>
              <a:t>Mặc dù mắt tôi nhìn không rõ lắm, nhưng tôi hiểu tất cả là do bác Miệng không được ăn, không được uống nên cơ thể của chúng ta mệt mỏi theo.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14549 0.00833 C 0.17222 0.02014 0.20295 0.02106 0.22674 2.22222E-6 C 0.23333 -0.0132 0.25035 -0.03449 0.26111 -0.04167 C 0.28698 -0.05903 0.25295 -0.03033 0.27986 -0.05417 C 0.28715 -0.05278 0.29462 -0.05278 0.30174 -0.05 C 0.31198 -0.04584 0.31129 -0.03889 0.31736 -0.02917 C 0.32517 -0.0169 0.33767 -0.00648 0.34861 2.22222E-6 C 0.34861 0.00023 0.37205 0.01041 0.37674 0.0125 C 0.37986 0.01389 0.38611 0.01666 0.38611 0.0169 C 0.45243 0.01203 0.43767 0.02708 0.47361 -0.02084 C 0.47899 -0.02801 0.48611 -0.03195 0.49236 -0.0375 C 0.49601 -0.04074 0.49792 -0.04722 0.50174 -0.05 C 0.50747 -0.05417 0.51424 -0.05556 0.52049 -0.05834 C 0.52361 -0.05972 0.52986 -0.0625 0.52986 -0.06227 C 0.53403 -0.06111 0.5382 -0.05996 0.54236 -0.05834 C 0.54861 -0.05579 0.56111 -0.05 0.56111 -0.04977 C 0.5783 -0.02709 0.56806 -0.03588 0.59236 -0.025 C 0.59549 -0.02361 0.60174 -0.02084 0.60174 -0.0206 C 0.6059 -0.01528 0.60938 -0.0088 0.61424 -0.00417 C 0.61684 -0.00162 0.62066 -0.00185 0.62361 2.22222E-6 C 0.66615 0.02824 0.62049 0.00254 0.64861 0.01666 C 0.65382 0.01921 0.65903 0.02245 0.66424 0.025 C 0.67049 0.02801 0.68299 0.03333 0.68299 0.03356 C 0.70174 0.03194 0.72083 0.03379 0.73924 0.02916 C 0.74358 0.02801 0.74497 0.02014 0.74861 0.01666 C 0.76302 0.00301 0.75833 0.01435 0.77049 2.22222E-6 C 0.77708 -0.00787 0.7809 -0.0213 0.78924 -0.025 C 0.81406 -0.03611 0.80156 -0.03195 0.82674 -0.0375 C 0.83073 -0.04028 0.83924 -0.04584 0.83924 -0.0456 " pathEditMode="relative" rAng="0" ptsTypes="ffffffffffffffffffffffffffffA">
                                      <p:cBhvr>
                                        <p:cTn id="6" dur="3000" fill="hold"/>
                                        <p:tgtEl>
                                          <p:spTgt spid="9223"/>
                                        </p:tgtEl>
                                        <p:attrNameLst>
                                          <p:attrName>ppt_x</p:attrName>
                                          <p:attrName>ppt_y</p:attrName>
                                        </p:attrNameLst>
                                      </p:cBhvr>
                                      <p:rCtr x="34688" y="-2269"/>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224"/>
                                        </p:tgtEl>
                                        <p:attrNameLst>
                                          <p:attrName>style.visibility</p:attrName>
                                        </p:attrNameLst>
                                      </p:cBhvr>
                                      <p:to>
                                        <p:strVal val="visible"/>
                                      </p:to>
                                    </p:set>
                                    <p:animEffect transition="in" filter="fade">
                                      <p:cBhvr>
                                        <p:cTn id="11" dur="2000"/>
                                        <p:tgtEl>
                                          <p:spTgt spid="9224"/>
                                        </p:tgtEl>
                                      </p:cBhvr>
                                    </p:animEffect>
                                  </p:childTnLst>
                                </p:cTn>
                              </p:par>
                            </p:childTnLst>
                          </p:cTn>
                        </p:par>
                        <p:par>
                          <p:cTn id="12" fill="hold" nodeType="afterGroup">
                            <p:stCondLst>
                              <p:cond delay="2000"/>
                            </p:stCondLst>
                            <p:childTnLst>
                              <p:par>
                                <p:cTn id="13" presetID="0" presetClass="path" presetSubtype="0" accel="50000" decel="50000" fill="hold" nodeType="afterEffect">
                                  <p:stCondLst>
                                    <p:cond delay="0"/>
                                  </p:stCondLst>
                                  <p:childTnLst>
                                    <p:animMotion origin="layout" path="M 1.38889E-6 -1.11111E-6 C -0.01736 -0.02315 -0.00035 -0.00463 -0.02187 -0.01667 C -0.03056 -0.02153 -0.03802 -0.0294 -0.04687 -0.03334 C -0.05 -0.03473 -0.05312 -0.03611 -0.05625 -0.0375 C -0.08021 -0.03473 -0.10191 -0.03264 -0.125 -0.025 C -0.13125 -0.01945 -0.13958 -0.01667 -0.14375 -0.00834 C -0.14583 -0.00417 -0.1474 0.00069 -0.15 0.00416 C -0.15972 0.01713 -0.17309 0.02338 -0.18437 0.03333 C -0.19896 0.03194 -0.21389 0.0331 -0.22812 0.02916 C -0.23733 0.02662 -0.24427 0.01643 -0.25312 0.0125 C -0.25885 0.00486 -0.27118 -0.01482 -0.28125 -0.02084 C -0.28733 -0.02431 -0.3 -0.02917 -0.3 -0.02917 C -0.32708 -0.02778 -0.35434 -0.02848 -0.38125 -0.025 C -0.4026 -0.02223 -0.41649 -1.11111E-6 -0.4375 -1.11111E-6 " pathEditMode="relative" ptsTypes="fffffffffffffA">
                                      <p:cBhvr>
                                        <p:cTn id="14" dur="3000" fill="hold"/>
                                        <p:tgtEl>
                                          <p:spTgt spid="9222"/>
                                        </p:tgtEl>
                                        <p:attrNameLst>
                                          <p:attrName>ppt_x</p:attrName>
                                          <p:attrName>ppt_y</p:attrName>
                                        </p:attrNameLst>
                                      </p:cBhvr>
                                    </p:animMotion>
                                  </p:childTnLst>
                                </p:cTn>
                              </p:par>
                            </p:childTnLst>
                          </p:cTn>
                        </p:par>
                        <p:par>
                          <p:cTn id="15" fill="hold" nodeType="afterGroup">
                            <p:stCondLst>
                              <p:cond delay="5000"/>
                            </p:stCondLst>
                            <p:childTnLst>
                              <p:par>
                                <p:cTn id="16" presetID="10" presetClass="entr" presetSubtype="0" fill="hold" grpId="0" nodeType="afterEffect">
                                  <p:stCondLst>
                                    <p:cond delay="0"/>
                                  </p:stCondLst>
                                  <p:childTnLst>
                                    <p:set>
                                      <p:cBhvr>
                                        <p:cTn id="17" dur="1" fill="hold">
                                          <p:stCondLst>
                                            <p:cond delay="0"/>
                                          </p:stCondLst>
                                        </p:cTn>
                                        <p:tgtEl>
                                          <p:spTgt spid="9225"/>
                                        </p:tgtEl>
                                        <p:attrNameLst>
                                          <p:attrName>style.visibility</p:attrName>
                                        </p:attrNameLst>
                                      </p:cBhvr>
                                      <p:to>
                                        <p:strVal val="visible"/>
                                      </p:to>
                                    </p:set>
                                    <p:animEffect transition="in" filter="fade">
                                      <p:cBhvr>
                                        <p:cTn id="18" dur="2000"/>
                                        <p:tgtEl>
                                          <p:spTgt spid="9225"/>
                                        </p:tgtEl>
                                      </p:cBhvr>
                                    </p:animEffect>
                                  </p:childTnLst>
                                </p:cTn>
                              </p:par>
                            </p:childTnLst>
                          </p:cTn>
                        </p:par>
                        <p:par>
                          <p:cTn id="19" fill="hold" nodeType="afterGroup">
                            <p:stCondLst>
                              <p:cond delay="7000"/>
                            </p:stCondLst>
                            <p:childTnLst>
                              <p:par>
                                <p:cTn id="20" presetID="10" presetClass="exit" presetSubtype="0" fill="hold" grpId="1" nodeType="afterEffect">
                                  <p:stCondLst>
                                    <p:cond delay="0"/>
                                  </p:stCondLst>
                                  <p:childTnLst>
                                    <p:animEffect transition="out" filter="fade">
                                      <p:cBhvr>
                                        <p:cTn id="21" dur="1000"/>
                                        <p:tgtEl>
                                          <p:spTgt spid="9224"/>
                                        </p:tgtEl>
                                      </p:cBhvr>
                                    </p:animEffect>
                                    <p:set>
                                      <p:cBhvr>
                                        <p:cTn id="22" dur="1" fill="hold">
                                          <p:stCondLst>
                                            <p:cond delay="999"/>
                                          </p:stCondLst>
                                        </p:cTn>
                                        <p:tgtEl>
                                          <p:spTgt spid="9224"/>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1000"/>
                                        <p:tgtEl>
                                          <p:spTgt spid="9225"/>
                                        </p:tgtEl>
                                      </p:cBhvr>
                                    </p:animEffect>
                                    <p:set>
                                      <p:cBhvr>
                                        <p:cTn id="25" dur="1" fill="hold">
                                          <p:stCondLst>
                                            <p:cond delay="999"/>
                                          </p:stCondLst>
                                        </p:cTn>
                                        <p:tgtEl>
                                          <p:spTgt spid="9225"/>
                                        </p:tgtEl>
                                        <p:attrNameLst>
                                          <p:attrName>style.visibility</p:attrName>
                                        </p:attrNameLst>
                                      </p:cBhvr>
                                      <p:to>
                                        <p:strVal val="hidden"/>
                                      </p:to>
                                    </p:set>
                                  </p:childTnLst>
                                </p:cTn>
                              </p:par>
                            </p:childTnLst>
                          </p:cTn>
                        </p:par>
                        <p:par>
                          <p:cTn id="26" fill="hold" nodeType="afterGroup">
                            <p:stCondLst>
                              <p:cond delay="8000"/>
                            </p:stCondLst>
                            <p:childTnLst>
                              <p:par>
                                <p:cTn id="27" presetID="10" presetClass="entr" presetSubtype="0" fill="hold" grpId="0" nodeType="afterEffect">
                                  <p:stCondLst>
                                    <p:cond delay="0"/>
                                  </p:stCondLst>
                                  <p:childTnLst>
                                    <p:set>
                                      <p:cBhvr>
                                        <p:cTn id="28" dur="1" fill="hold">
                                          <p:stCondLst>
                                            <p:cond delay="0"/>
                                          </p:stCondLst>
                                        </p:cTn>
                                        <p:tgtEl>
                                          <p:spTgt spid="9226"/>
                                        </p:tgtEl>
                                        <p:attrNameLst>
                                          <p:attrName>style.visibility</p:attrName>
                                        </p:attrNameLst>
                                      </p:cBhvr>
                                      <p:to>
                                        <p:strVal val="visible"/>
                                      </p:to>
                                    </p:set>
                                    <p:animEffect transition="in" filter="fade">
                                      <p:cBhvr>
                                        <p:cTn id="29" dur="3000"/>
                                        <p:tgtEl>
                                          <p:spTgt spid="9226"/>
                                        </p:tgtEl>
                                      </p:cBhvr>
                                    </p:animEffect>
                                  </p:childTnLst>
                                </p:cTn>
                              </p:par>
                            </p:childTnLst>
                          </p:cTn>
                        </p:par>
                        <p:par>
                          <p:cTn id="30" fill="hold" nodeType="afterGroup">
                            <p:stCondLst>
                              <p:cond delay="11000"/>
                            </p:stCondLst>
                            <p:childTnLst>
                              <p:par>
                                <p:cTn id="31" presetID="10" presetClass="exit" presetSubtype="0" fill="hold" grpId="1" nodeType="afterEffect">
                                  <p:stCondLst>
                                    <p:cond delay="0"/>
                                  </p:stCondLst>
                                  <p:childTnLst>
                                    <p:animEffect transition="out" filter="fade">
                                      <p:cBhvr>
                                        <p:cTn id="32" dur="2000"/>
                                        <p:tgtEl>
                                          <p:spTgt spid="9226"/>
                                        </p:tgtEl>
                                      </p:cBhvr>
                                    </p:animEffect>
                                    <p:set>
                                      <p:cBhvr>
                                        <p:cTn id="33" dur="1" fill="hold">
                                          <p:stCondLst>
                                            <p:cond delay="1999"/>
                                          </p:stCondLst>
                                        </p:cTn>
                                        <p:tgtEl>
                                          <p:spTgt spid="9226"/>
                                        </p:tgtEl>
                                        <p:attrNameLst>
                                          <p:attrName>style.visibility</p:attrName>
                                        </p:attrNameLst>
                                      </p:cBhvr>
                                      <p:to>
                                        <p:strVal val="hidden"/>
                                      </p:to>
                                    </p:set>
                                  </p:childTnLst>
                                </p:cTn>
                              </p:par>
                            </p:childTnLst>
                          </p:cTn>
                        </p:par>
                        <p:par>
                          <p:cTn id="34" fill="hold" nodeType="afterGroup">
                            <p:stCondLst>
                              <p:cond delay="13000"/>
                            </p:stCondLst>
                            <p:childTnLst>
                              <p:par>
                                <p:cTn id="35" presetID="10" presetClass="entr" presetSubtype="0" fill="hold" grpId="0" nodeType="afterEffect">
                                  <p:stCondLst>
                                    <p:cond delay="0"/>
                                  </p:stCondLst>
                                  <p:childTnLst>
                                    <p:set>
                                      <p:cBhvr>
                                        <p:cTn id="36" dur="1" fill="hold">
                                          <p:stCondLst>
                                            <p:cond delay="0"/>
                                          </p:stCondLst>
                                        </p:cTn>
                                        <p:tgtEl>
                                          <p:spTgt spid="9227"/>
                                        </p:tgtEl>
                                        <p:attrNameLst>
                                          <p:attrName>style.visibility</p:attrName>
                                        </p:attrNameLst>
                                      </p:cBhvr>
                                      <p:to>
                                        <p:strVal val="visible"/>
                                      </p:to>
                                    </p:set>
                                    <p:animEffect transition="in" filter="fade">
                                      <p:cBhvr>
                                        <p:cTn id="37" dur="30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9224" grpId="1" animBg="1"/>
      <p:bldP spid="9225" grpId="0" animBg="1"/>
      <p:bldP spid="9225" grpId="1" animBg="1"/>
      <p:bldP spid="9226" grpId="0" animBg="1"/>
      <p:bldP spid="9226" grpId="1" animBg="1"/>
      <p:bldP spid="922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grpSp>
        <p:nvGrpSpPr>
          <p:cNvPr id="7177" name="Group 9">
            <a:extLst>
              <a:ext uri="{FF2B5EF4-FFF2-40B4-BE49-F238E27FC236}">
                <a16:creationId xmlns:a16="http://schemas.microsoft.com/office/drawing/2014/main" id="{31FAB989-2EE3-7B1C-5584-4D4AD8C2E918}"/>
              </a:ext>
            </a:extLst>
          </p:cNvPr>
          <p:cNvGrpSpPr>
            <a:grpSpLocks/>
          </p:cNvGrpSpPr>
          <p:nvPr/>
        </p:nvGrpSpPr>
        <p:grpSpPr bwMode="auto">
          <a:xfrm>
            <a:off x="914400" y="762000"/>
            <a:ext cx="7026275" cy="4318000"/>
            <a:chOff x="576" y="480"/>
            <a:chExt cx="4426" cy="2720"/>
          </a:xfrm>
        </p:grpSpPr>
        <p:pic>
          <p:nvPicPr>
            <p:cNvPr id="7172" name="Picture 4">
              <a:extLst>
                <a:ext uri="{FF2B5EF4-FFF2-40B4-BE49-F238E27FC236}">
                  <a16:creationId xmlns:a16="http://schemas.microsoft.com/office/drawing/2014/main" id="{5E6F4881-0EAF-AB54-A9C4-8087DB6F8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1824"/>
              <a:ext cx="1776" cy="1376"/>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a:extLst>
                <a:ext uri="{FF2B5EF4-FFF2-40B4-BE49-F238E27FC236}">
                  <a16:creationId xmlns:a16="http://schemas.microsoft.com/office/drawing/2014/main" id="{3306DC07-92A8-F6B5-98AE-EC1F6372E5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 y="480"/>
              <a:ext cx="1056" cy="90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2EB349FE-B3EE-5B1F-CE84-39AF6599F4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 y="480"/>
              <a:ext cx="1104" cy="1019"/>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a:extLst>
                <a:ext uri="{FF2B5EF4-FFF2-40B4-BE49-F238E27FC236}">
                  <a16:creationId xmlns:a16="http://schemas.microsoft.com/office/drawing/2014/main" id="{44AAA2CE-180C-41B8-E2B9-002157BF92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 y="2112"/>
              <a:ext cx="2074" cy="79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36EDA9C8-9C06-983A-1115-BE1907A885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4" y="576"/>
              <a:ext cx="857" cy="1104"/>
            </a:xfrm>
            <a:prstGeom prst="rect">
              <a:avLst/>
            </a:prstGeom>
            <a:noFill/>
            <a:extLst>
              <a:ext uri="{909E8E84-426E-40DD-AFC4-6F175D3DCCD1}">
                <a14:hiddenFill xmlns:a14="http://schemas.microsoft.com/office/drawing/2010/main">
                  <a:solidFill>
                    <a:srgbClr val="FFFFFF"/>
                  </a:solidFill>
                </a14:hiddenFill>
              </a:ext>
            </a:extLst>
          </p:spPr>
        </p:pic>
      </p:grpSp>
      <p:sp>
        <p:nvSpPr>
          <p:cNvPr id="7178" name="AutoShape 10">
            <a:extLst>
              <a:ext uri="{FF2B5EF4-FFF2-40B4-BE49-F238E27FC236}">
                <a16:creationId xmlns:a16="http://schemas.microsoft.com/office/drawing/2014/main" id="{DF6C1C34-3AF9-92A9-4961-61EE0816716F}"/>
              </a:ext>
            </a:extLst>
          </p:cNvPr>
          <p:cNvSpPr>
            <a:spLocks noChangeArrowheads="1"/>
          </p:cNvSpPr>
          <p:nvPr/>
        </p:nvSpPr>
        <p:spPr bwMode="auto">
          <a:xfrm>
            <a:off x="4038600" y="5105400"/>
            <a:ext cx="3886200" cy="1371600"/>
          </a:xfrm>
          <a:prstGeom prst="wedgeEllipseCallout">
            <a:avLst>
              <a:gd name="adj1" fmla="val -49264"/>
              <a:gd name="adj2" fmla="val -908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b="1">
                <a:latin typeface="Times New Roman" panose="02020603050405020304" pitchFamily="18" charset="0"/>
              </a:rPr>
              <a:t>Đúng đấy, chúng ta cùng đi tìm cô chủ!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6.38889E-6 -7.40741E-7 C 6.38889E-6 -0.00023 0.00348 -0.05209 0.00626 -0.05834 C 0.00851 -0.06366 0.02935 -0.07477 0.03438 -0.07917 C 0.04896 -0.07778 0.06389 -0.0794 0.07813 -0.075 C 0.09202 -0.07061 0.09219 -0.03287 0.09376 -0.02084 C 0.09046 0.09328 0.10903 0.07546 0.05938 0.125 C 0.05261 0.13171 0.04271 0.12777 0.03438 0.12916 C 0.02587 0.12731 0.01042 0.12639 0.00313 0.11666 C -0.00225 0.10949 -0.00937 0.09166 -0.00937 0.09166 C -0.00902 0.08935 -0.00486 0.06597 -0.00312 0.0625 C 0.00487 0.04652 0.02622 0.0375 0.04063 0.0375 " pathEditMode="relative" ptsTypes="ffffffffffA">
                                      <p:cBhvr>
                                        <p:cTn id="6" dur="3000" fill="hold"/>
                                        <p:tgtEl>
                                          <p:spTgt spid="7177"/>
                                        </p:tgtEl>
                                        <p:attrNameLst>
                                          <p:attrName>ppt_x</p:attrName>
                                          <p:attrName>ppt_y</p:attrName>
                                        </p:attrNameLst>
                                      </p:cBhvr>
                                    </p:animMotion>
                                  </p:childTnLst>
                                </p:cTn>
                              </p:par>
                              <p:par>
                                <p:cTn id="7" presetID="10" presetClass="entr" presetSubtype="0" fill="hold" grpId="0" nodeType="withEffect">
                                  <p:stCondLst>
                                    <p:cond delay="0"/>
                                  </p:stCondLst>
                                  <p:childTnLst>
                                    <p:set>
                                      <p:cBhvr>
                                        <p:cTn id="8" dur="1" fill="hold">
                                          <p:stCondLst>
                                            <p:cond delay="0"/>
                                          </p:stCondLst>
                                        </p:cTn>
                                        <p:tgtEl>
                                          <p:spTgt spid="7178"/>
                                        </p:tgtEl>
                                        <p:attrNameLst>
                                          <p:attrName>style.visibility</p:attrName>
                                        </p:attrNameLst>
                                      </p:cBhvr>
                                      <p:to>
                                        <p:strVal val="visible"/>
                                      </p:to>
                                    </p:set>
                                    <p:animEffect transition="in" filter="fade">
                                      <p:cBhvr>
                                        <p:cTn id="9" dur="20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7" name="Picture 5">
            <a:extLst>
              <a:ext uri="{FF2B5EF4-FFF2-40B4-BE49-F238E27FC236}">
                <a16:creationId xmlns:a16="http://schemas.microsoft.com/office/drawing/2014/main" id="{D0BBC082-D235-6997-8761-4651B8A08E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068638"/>
            <a:ext cx="3200400" cy="2903537"/>
          </a:xfrm>
          <a:prstGeom prst="rect">
            <a:avLst/>
          </a:prstGeom>
          <a:noFill/>
          <a:extLst>
            <a:ext uri="{909E8E84-426E-40DD-AFC4-6F175D3DCCD1}">
              <a14:hiddenFill xmlns:a14="http://schemas.microsoft.com/office/drawing/2010/main">
                <a:solidFill>
                  <a:srgbClr val="FFFFFF"/>
                </a:solidFill>
              </a14:hiddenFill>
            </a:ext>
          </a:extLst>
        </p:spPr>
      </p:pic>
      <p:sp>
        <p:nvSpPr>
          <p:cNvPr id="8198" name="AutoShape 6">
            <a:extLst>
              <a:ext uri="{FF2B5EF4-FFF2-40B4-BE49-F238E27FC236}">
                <a16:creationId xmlns:a16="http://schemas.microsoft.com/office/drawing/2014/main" id="{191F8B5F-4726-0CBA-A82E-439FE5E86647}"/>
              </a:ext>
            </a:extLst>
          </p:cNvPr>
          <p:cNvSpPr>
            <a:spLocks noChangeArrowheads="1"/>
          </p:cNvSpPr>
          <p:nvPr/>
        </p:nvSpPr>
        <p:spPr bwMode="auto">
          <a:xfrm>
            <a:off x="4114800" y="1066800"/>
            <a:ext cx="3124200" cy="1828800"/>
          </a:xfrm>
          <a:prstGeom prst="cloudCallout">
            <a:avLst>
              <a:gd name="adj1" fmla="val -44056"/>
              <a:gd name="adj2" fmla="val 69968"/>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b="1">
                <a:latin typeface="Times New Roman" panose="02020603050405020304" pitchFamily="18" charset="0"/>
              </a:rPr>
              <a:t>Mình phải ăn thật nhiều và chăm tập thể dục mới được!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p:cTn id="7" dur="3000" fill="hold"/>
                                        <p:tgtEl>
                                          <p:spTgt spid="8198"/>
                                        </p:tgtEl>
                                        <p:attrNameLst>
                                          <p:attrName>ppt_w</p:attrName>
                                        </p:attrNameLst>
                                      </p:cBhvr>
                                      <p:tavLst>
                                        <p:tav tm="0">
                                          <p:val>
                                            <p:fltVal val="0"/>
                                          </p:val>
                                        </p:tav>
                                        <p:tav tm="100000">
                                          <p:val>
                                            <p:strVal val="#ppt_w"/>
                                          </p:val>
                                        </p:tav>
                                      </p:tavLst>
                                    </p:anim>
                                    <p:anim calcmode="lin" valueType="num">
                                      <p:cBhvr>
                                        <p:cTn id="8" dur="3000" fill="hold"/>
                                        <p:tgtEl>
                                          <p:spTgt spid="8198"/>
                                        </p:tgtEl>
                                        <p:attrNameLst>
                                          <p:attrName>ppt_h</p:attrName>
                                        </p:attrNameLst>
                                      </p:cBhvr>
                                      <p:tavLst>
                                        <p:tav tm="0">
                                          <p:val>
                                            <p:fltVal val="0"/>
                                          </p:val>
                                        </p:tav>
                                        <p:tav tm="100000">
                                          <p:val>
                                            <p:strVal val="#ppt_h"/>
                                          </p:val>
                                        </p:tav>
                                      </p:tavLst>
                                    </p:anim>
                                    <p:animEffect transition="in" filter="fade">
                                      <p:cBhvr>
                                        <p:cTn id="9" dur="3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44" name="Picture 4">
            <a:extLst>
              <a:ext uri="{FF2B5EF4-FFF2-40B4-BE49-F238E27FC236}">
                <a16:creationId xmlns:a16="http://schemas.microsoft.com/office/drawing/2014/main" id="{689A6908-3402-65A3-E1E4-C087BF8BE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438400"/>
            <a:ext cx="2784475" cy="3916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137</TotalTime>
  <Words>196</Words>
  <Application>Microsoft Office PowerPoint</Application>
  <PresentationFormat>On-screen Show (4:3)</PresentationFormat>
  <Paragraphs>16</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Đề tài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Đề tài :</dc:title>
  <dc:creator>Smart</dc:creator>
  <cp:lastModifiedBy>Thị Thu Hương Đào</cp:lastModifiedBy>
  <cp:revision>20</cp:revision>
  <dcterms:created xsi:type="dcterms:W3CDTF">2011-09-27T08:57:20Z</dcterms:created>
  <dcterms:modified xsi:type="dcterms:W3CDTF">2025-02-05T02:33:56Z</dcterms:modified>
</cp:coreProperties>
</file>