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03" r:id="rId3"/>
    <p:sldId id="256" r:id="rId4"/>
    <p:sldId id="288" r:id="rId5"/>
    <p:sldId id="289" r:id="rId6"/>
    <p:sldId id="296" r:id="rId7"/>
    <p:sldId id="280" r:id="rId8"/>
    <p:sldId id="262" r:id="rId9"/>
    <p:sldId id="290" r:id="rId10"/>
    <p:sldId id="291" r:id="rId11"/>
    <p:sldId id="264" r:id="rId12"/>
    <p:sldId id="265" r:id="rId13"/>
    <p:sldId id="266" r:id="rId14"/>
    <p:sldId id="293" r:id="rId15"/>
    <p:sldId id="267" r:id="rId16"/>
    <p:sldId id="295" r:id="rId17"/>
    <p:sldId id="294" r:id="rId18"/>
    <p:sldId id="259" r:id="rId19"/>
    <p:sldId id="279" r:id="rId20"/>
    <p:sldId id="271" r:id="rId21"/>
    <p:sldId id="298" r:id="rId22"/>
    <p:sldId id="281" r:id="rId23"/>
    <p:sldId id="273" r:id="rId24"/>
    <p:sldId id="297" r:id="rId25"/>
    <p:sldId id="299" r:id="rId26"/>
    <p:sldId id="300" r:id="rId27"/>
    <p:sldId id="277" r:id="rId28"/>
    <p:sldId id="301" r:id="rId29"/>
    <p:sldId id="304" r:id="rId30"/>
    <p:sldId id="305" r:id="rId31"/>
    <p:sldId id="306" r:id="rId32"/>
    <p:sldId id="307" r:id="rId33"/>
    <p:sldId id="308" r:id="rId34"/>
    <p:sldId id="309" r:id="rId35"/>
    <p:sldId id="311" r:id="rId36"/>
    <p:sldId id="312" r:id="rId37"/>
    <p:sldId id="313" r:id="rId38"/>
    <p:sldId id="278" r:id="rId39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0F0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2" autoAdjust="0"/>
    <p:restoredTop sz="94660"/>
  </p:normalViewPr>
  <p:slideViewPr>
    <p:cSldViewPr showGuides="1">
      <p:cViewPr varScale="1">
        <p:scale>
          <a:sx n="58" d="100"/>
          <a:sy n="58" d="100"/>
        </p:scale>
        <p:origin x="60" y="5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080CBF-2497-6963-EBE9-8441E4F834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181F78-FC21-8036-218E-4BF1B6323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F04E10-87D8-E61D-D4A1-272A3CFCD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5BD3D-DC1D-427C-A18E-88005CC7F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51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8E29BE-1A42-9EB4-11DA-7D2D4394C8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BB77C8-BAF8-E68A-AB86-1FAAF3BECA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5199B5-13B6-09B8-F372-24089082A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5ACB3-AB68-418E-90DE-C7BEC97D5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85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9598E4-983F-706C-A573-33D1CD737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CF1DE3-063B-7571-F5AF-6D615F050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237204-2E34-9BDF-7F2D-7C20022E09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7D9D8-BA85-4585-90AB-D7B0AB30F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84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951BF-E01B-63B8-4774-0FF626818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AAA6D9-2D03-6031-7E62-D4C4F31F1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8554DC-560A-AE45-BC5D-A0AA845D3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93A9-069B-4EC9-BBBF-0E0D43719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24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589592-40F5-861F-4A29-A39896132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E8EB57-28B9-127B-CC92-CA38E58A73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E05857-7331-0589-34FF-D94C09449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C0233-F56A-42C6-A7C0-2DFB9A97E5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59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D7AF1-A34F-9B79-3589-9268BD5A4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335CF9-348E-0AD4-5C67-73CAADA4AF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2B572-3E3F-28BE-6997-97FC87218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B9E26-73CE-4754-A284-A10D47D7B8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12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7202E5-8C73-2C91-D1C1-DD546E61E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8362D7-DF8B-8FA6-8AB6-7E510DFC4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E43EA2-0AA0-B584-736D-FB8EF7B23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C57B5-ED77-4B19-9FC3-4104F84C2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45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A2E6FC-1A7E-5027-8946-2873F6A55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5E7CAA-F911-66E7-A973-E496A685A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F2FF03-5D68-06E4-3ED3-B0FFD4AB9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0AE8D-3899-4805-B04F-182D1056B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78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3E2937B-4369-6249-7E5D-21DC73676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4AD279-545A-4A03-ED4F-46C27BC0DE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D46389-F448-CBF4-B630-AE952803D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05405-E3DF-415E-B185-082FAF0A9C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98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070AC-9B6A-12F3-E358-93709EC25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C8406-09CB-F147-A938-D1C2CD74A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F9CA66-5F26-EF5D-247A-5653D5828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30B80-9832-459C-8D32-2EF4C15C3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49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86D6D-E249-0F02-8167-A71C0703C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58E4F-6E42-60A6-F65B-D295AD95B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50DBD6-8934-B0EF-C4B0-7B0AA6ECE7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B2B95-F008-44B2-9D98-3F8AAC3C3C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66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9ABC59-3D59-3D4B-1E25-EF5AC21DE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7EE937E-2A80-0C56-CD3F-2925287AC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C03034-7F35-DE02-F3D9-499BFFD58D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887CB17-CF3E-04D1-6970-5CE68D9B64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D544C3F-4D4B-89B4-3F1F-0387331214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1C3BFE5F-CD90-4FF3-B60C-2E990DC7C2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../../lelinh/Desktop/Untitled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4.xml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../../lelinh/Desktop/Untitled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C1EFE15-8462-9B09-6C4A-CAF737E1B2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2" name="Picture 2" descr="HH">
            <a:extLst>
              <a:ext uri="{FF2B5EF4-FFF2-40B4-BE49-F238E27FC236}">
                <a16:creationId xmlns:a16="http://schemas.microsoft.com/office/drawing/2014/main" id="{77013137-5949-4176-8A47-133877A22620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10388"/>
          </a:xfrm>
          <a:noFill/>
          <a:ln/>
        </p:spPr>
      </p:pic>
      <p:sp>
        <p:nvSpPr>
          <p:cNvPr id="53254" name="WordArt 6">
            <a:extLst>
              <a:ext uri="{FF2B5EF4-FFF2-40B4-BE49-F238E27FC236}">
                <a16:creationId xmlns:a16="http://schemas.microsoft.com/office/drawing/2014/main" id="{4FF89389-234C-1C2D-3D7D-26455114E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5661">
            <a:off x="762000" y="1143000"/>
            <a:ext cx="73914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94339" scaled="1"/>
                </a:gradFill>
                <a:latin typeface="Arial" panose="020B0604020202020204" pitchFamily="34" charset="0"/>
              </a:rPr>
              <a:t>Giáo án :Làm quen với văn học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54EABD3F-955B-C1B0-02E5-507E2897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3467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21EBBF95-8AC2-59F7-9A3D-31622937C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2476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53257" name="WordArt 9">
            <a:extLst>
              <a:ext uri="{FF2B5EF4-FFF2-40B4-BE49-F238E27FC236}">
                <a16:creationId xmlns:a16="http://schemas.microsoft.com/office/drawing/2014/main" id="{4CA5D272-070B-2B04-D283-A817B12BF0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2362200"/>
            <a:ext cx="4419600" cy="1679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</a:rPr>
              <a:t>Đề tài:Truyện</a:t>
            </a:r>
          </a:p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</a:rPr>
              <a:t>Gà tơ đi học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2F3ABB77-C97E-8529-C4D6-FBA4B156E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886200"/>
            <a:ext cx="87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53259" name="Text Box 11">
            <a:extLst>
              <a:ext uri="{FF2B5EF4-FFF2-40B4-BE49-F238E27FC236}">
                <a16:creationId xmlns:a16="http://schemas.microsoft.com/office/drawing/2014/main" id="{B4F89CCC-D42B-D7CD-5A71-382AC91C8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825875"/>
            <a:ext cx="48684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66"/>
                </a:solidFill>
                <a:latin typeface="Arial" panose="020B0604020202020204" pitchFamily="34" charset="0"/>
              </a:rPr>
              <a:t>Chủ đề:Trường tiểu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0F538BA-4F6A-3727-6F8E-2D17C9EAE9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1FC1072-784C-2C45-921E-BCE9F33E55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4" descr="002106bg7fr7vx">
            <a:extLst>
              <a:ext uri="{FF2B5EF4-FFF2-40B4-BE49-F238E27FC236}">
                <a16:creationId xmlns:a16="http://schemas.microsoft.com/office/drawing/2014/main" id="{CE143CBF-6638-14A0-248D-728C26C601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>
            <a:extLst>
              <a:ext uri="{FF2B5EF4-FFF2-40B4-BE49-F238E27FC236}">
                <a16:creationId xmlns:a16="http://schemas.microsoft.com/office/drawing/2014/main" id="{F92D16FD-0AA7-168B-F92A-C84EAFCE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1219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butterfly">
            <a:extLst>
              <a:ext uri="{FF2B5EF4-FFF2-40B4-BE49-F238E27FC236}">
                <a16:creationId xmlns:a16="http://schemas.microsoft.com/office/drawing/2014/main" id="{A0E25270-D664-E0E4-FE81-97DD1DC32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14400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butterfly">
            <a:extLst>
              <a:ext uri="{FF2B5EF4-FFF2-40B4-BE49-F238E27FC236}">
                <a16:creationId xmlns:a16="http://schemas.microsoft.com/office/drawing/2014/main" id="{9CB94370-E362-666D-39D1-7DD3D29266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butterfly">
            <a:extLst>
              <a:ext uri="{FF2B5EF4-FFF2-40B4-BE49-F238E27FC236}">
                <a16:creationId xmlns:a16="http://schemas.microsoft.com/office/drawing/2014/main" id="{305AFC6B-AE5C-9D6E-5C32-659917FE7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>
            <a:extLst>
              <a:ext uri="{FF2B5EF4-FFF2-40B4-BE49-F238E27FC236}">
                <a16:creationId xmlns:a16="http://schemas.microsoft.com/office/drawing/2014/main" id="{6D45332A-53BE-DC2E-4BDF-D5554C5A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114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4">
            <a:hlinkClick r:id="rId2" action="ppaction://hlinkfile"/>
            <a:extLst>
              <a:ext uri="{FF2B5EF4-FFF2-40B4-BE49-F238E27FC236}">
                <a16:creationId xmlns:a16="http://schemas.microsoft.com/office/drawing/2014/main" id="{874777E9-2409-EFEC-F685-0DA69729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bird[1]">
            <a:extLst>
              <a:ext uri="{FF2B5EF4-FFF2-40B4-BE49-F238E27FC236}">
                <a16:creationId xmlns:a16="http://schemas.microsoft.com/office/drawing/2014/main" id="{F3120E92-2593-DE19-176B-43A107CC9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14478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3">
            <a:extLst>
              <a:ext uri="{FF2B5EF4-FFF2-40B4-BE49-F238E27FC236}">
                <a16:creationId xmlns:a16="http://schemas.microsoft.com/office/drawing/2014/main" id="{D0397F1C-748A-5699-6134-2E1C099D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6">
            <a:extLst>
              <a:ext uri="{FF2B5EF4-FFF2-40B4-BE49-F238E27FC236}">
                <a16:creationId xmlns:a16="http://schemas.microsoft.com/office/drawing/2014/main" id="{F07FCFC6-47D3-9B8B-4C22-8BEE9249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7" name="Picture 19" descr="mouse3">
            <a:hlinkClick r:id="rId3" action="ppaction://hlinksldjump"/>
            <a:extLst>
              <a:ext uri="{FF2B5EF4-FFF2-40B4-BE49-F238E27FC236}">
                <a16:creationId xmlns:a16="http://schemas.microsoft.com/office/drawing/2014/main" id="{67F2A8F1-C024-A228-9083-79BA8B484E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2012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kittycat">
            <a:extLst>
              <a:ext uri="{FF2B5EF4-FFF2-40B4-BE49-F238E27FC236}">
                <a16:creationId xmlns:a16="http://schemas.microsoft.com/office/drawing/2014/main" id="{F74E6BD8-4DB0-9192-6F20-B247BDA0BF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19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3" descr="787909qz1oa7pluv">
            <a:extLst>
              <a:ext uri="{FF2B5EF4-FFF2-40B4-BE49-F238E27FC236}">
                <a16:creationId xmlns:a16="http://schemas.microsoft.com/office/drawing/2014/main" id="{FF7C9790-8D86-8C8B-0C27-3D93BC675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3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3" descr="787909qz1oa7pluv">
            <a:extLst>
              <a:ext uri="{FF2B5EF4-FFF2-40B4-BE49-F238E27FC236}">
                <a16:creationId xmlns:a16="http://schemas.microsoft.com/office/drawing/2014/main" id="{16BB6AE4-1EDD-8768-F6B0-AD6F7355C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43500"/>
            <a:ext cx="523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1" descr="725785bctbrcanzs">
            <a:extLst>
              <a:ext uri="{FF2B5EF4-FFF2-40B4-BE49-F238E27FC236}">
                <a16:creationId xmlns:a16="http://schemas.microsoft.com/office/drawing/2014/main" id="{23CE0329-805E-A637-D251-278EFE617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816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1" descr="725785bctbrcanzs">
            <a:extLst>
              <a:ext uri="{FF2B5EF4-FFF2-40B4-BE49-F238E27FC236}">
                <a16:creationId xmlns:a16="http://schemas.microsoft.com/office/drawing/2014/main" id="{A4681850-293A-4987-A316-FAC73A5AB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69809F94-ECE1-AAF3-95E6-3239B383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0"/>
            <a:ext cx="205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>
            <a:extLst>
              <a:ext uri="{FF2B5EF4-FFF2-40B4-BE49-F238E27FC236}">
                <a16:creationId xmlns:a16="http://schemas.microsoft.com/office/drawing/2014/main" id="{58264B4A-02A9-8ACC-D0E3-FC94592F9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0.01595 C 0.01198 0.00925 0.00312 0.00231 2.77778E-7 3.2369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8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35838E-7 C 8.05556E-6 0.01318 8.05556E-6 0.02659 8.05556E-6 0.03191 " pathEditMode="relative" ptsTypes="aA">
                                      <p:cBhvr>
                                        <p:cTn id="12" dur="2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32BC5B3-3DDD-CBA9-D0F2-513072A66C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D0E3020-3955-78F5-E622-3785F249832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4" descr="hinhnen_9">
            <a:extLst>
              <a:ext uri="{FF2B5EF4-FFF2-40B4-BE49-F238E27FC236}">
                <a16:creationId xmlns:a16="http://schemas.microsoft.com/office/drawing/2014/main" id="{BE6738BA-2699-C788-E87C-E28A56D3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54DBE07D-74C6-A256-8E38-3448E475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1905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6C8F0DAD-950B-5DB6-EDA8-C4C50D94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152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1133 C 0.00416 -0.00347 0.00121 0.00463 1.94444E-6 0.00671 C -0.00087 0.00879 -0.00052 0.00116 1.94444E-6 -3.72803E-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01288">
            <a:extLst>
              <a:ext uri="{FF2B5EF4-FFF2-40B4-BE49-F238E27FC236}">
                <a16:creationId xmlns:a16="http://schemas.microsoft.com/office/drawing/2014/main" id="{17486889-536F-E3C4-8E08-448317F2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nen">
            <a:extLst>
              <a:ext uri="{FF2B5EF4-FFF2-40B4-BE49-F238E27FC236}">
                <a16:creationId xmlns:a16="http://schemas.microsoft.com/office/drawing/2014/main" id="{4A2277FD-A34A-8164-D527-08BBAB4B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86DF96B6-E959-03B1-9899-6BFA255D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205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7" descr="nature%20(66)">
            <a:extLst>
              <a:ext uri="{FF2B5EF4-FFF2-40B4-BE49-F238E27FC236}">
                <a16:creationId xmlns:a16="http://schemas.microsoft.com/office/drawing/2014/main" id="{A98136FF-D1C7-C133-AA88-30E154F6FE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4638"/>
            <a:ext cx="220662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56" descr="nature%20(67)">
            <a:extLst>
              <a:ext uri="{FF2B5EF4-FFF2-40B4-BE49-F238E27FC236}">
                <a16:creationId xmlns:a16="http://schemas.microsoft.com/office/drawing/2014/main" id="{7D27271F-6F4C-0110-6B35-18F0AA8DFC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65763"/>
            <a:ext cx="16303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57" descr="nature%20(66)">
            <a:extLst>
              <a:ext uri="{FF2B5EF4-FFF2-40B4-BE49-F238E27FC236}">
                <a16:creationId xmlns:a16="http://schemas.microsoft.com/office/drawing/2014/main" id="{4E8CE70C-7971-E929-C73D-035370D574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54638"/>
            <a:ext cx="220662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56" descr="nature%20(67)">
            <a:extLst>
              <a:ext uri="{FF2B5EF4-FFF2-40B4-BE49-F238E27FC236}">
                <a16:creationId xmlns:a16="http://schemas.microsoft.com/office/drawing/2014/main" id="{5B1D7387-9AA1-2C1C-FEF3-D23F8AD43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65763"/>
            <a:ext cx="16303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sun14[1]">
            <a:extLst>
              <a:ext uri="{FF2B5EF4-FFF2-40B4-BE49-F238E27FC236}">
                <a16:creationId xmlns:a16="http://schemas.microsoft.com/office/drawing/2014/main" id="{14C85048-0D1A-5839-276A-0A188A40EF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0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4994 C 0.0184 -0.00509 0.02031 0.04 0.01666 0.04093 C 0.01302 0.04185 -0.00191 -0.04324 -0.00556 -0.0437 C -0.0092 -0.04416 -0.0125 0.03815 -0.00556 0.03885 C 0.00139 0.03954 0.02882 -0.02659 0.03576 -0.039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5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7">
            <a:extLst>
              <a:ext uri="{FF2B5EF4-FFF2-40B4-BE49-F238E27FC236}">
                <a16:creationId xmlns:a16="http://schemas.microsoft.com/office/drawing/2014/main" id="{CB61FE5A-0016-7B89-B736-A36D0996C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ED792857-FE81-FE49-0EDE-85D2FB3D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3" descr="sun14[1]">
            <a:extLst>
              <a:ext uri="{FF2B5EF4-FFF2-40B4-BE49-F238E27FC236}">
                <a16:creationId xmlns:a16="http://schemas.microsoft.com/office/drawing/2014/main" id="{08FDEA42-5930-D1D0-CE22-5BC712CB1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2.60116E-6 L 0.00834 -0.0111 " pathEditMode="relative" ptsTypes="AA">
                                      <p:cBhvr>
                                        <p:cTn id="6" dur="2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IL10026_2">
            <a:extLst>
              <a:ext uri="{FF2B5EF4-FFF2-40B4-BE49-F238E27FC236}">
                <a16:creationId xmlns:a16="http://schemas.microsoft.com/office/drawing/2014/main" id="{7DCF0FF3-8CE7-0879-3133-BFAAA1400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C29FA104-C936-4AA2-554A-0E42597D6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67000"/>
            <a:ext cx="3962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Arial" panose="020B0604020202020204" pitchFamily="34" charset="0"/>
              </a:rPr>
              <a:t> </a:t>
            </a:r>
            <a:r>
              <a:rPr lang="en-US" altLang="en-US" sz="6000">
                <a:solidFill>
                  <a:srgbClr val="FF0066"/>
                </a:solidFill>
                <a:latin typeface="Arial" panose="020B0604020202020204" pitchFamily="34" charset="0"/>
              </a:rPr>
              <a:t>Đàm thoại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9463741-C406-5526-F24D-720188694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A96906C-0D08-5295-2B86-B4A037EBE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4" name="Picture 4" descr="MIL10026_2">
            <a:extLst>
              <a:ext uri="{FF2B5EF4-FFF2-40B4-BE49-F238E27FC236}">
                <a16:creationId xmlns:a16="http://schemas.microsoft.com/office/drawing/2014/main" id="{4720C03D-8C47-1666-F115-84C3B7CB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9E87B807-B09F-808B-DD92-D44DA5E8D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33600"/>
            <a:ext cx="60547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Arial" panose="020B0604020202020204" pitchFamily="34" charset="0"/>
              </a:rPr>
              <a:t>Trong câu chuyện có</a:t>
            </a:r>
          </a:p>
          <a:p>
            <a:pPr eaLnBrk="1" hangingPunct="1"/>
            <a:r>
              <a:rPr lang="en-US" altLang="en-US" sz="4400" b="1">
                <a:latin typeface="Arial" panose="020B0604020202020204" pitchFamily="34" charset="0"/>
              </a:rPr>
              <a:t> những nhân vật nào?</a:t>
            </a:r>
          </a:p>
        </p:txBody>
      </p:sp>
      <p:pic>
        <p:nvPicPr>
          <p:cNvPr id="6" name="Picture 8" descr="questionmark2_w">
            <a:extLst>
              <a:ext uri="{FF2B5EF4-FFF2-40B4-BE49-F238E27FC236}">
                <a16:creationId xmlns:a16="http://schemas.microsoft.com/office/drawing/2014/main" id="{F124CA7B-A5F9-5B06-62F8-4417FC400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182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00398_toonlandia_2560x1600">
            <a:extLst>
              <a:ext uri="{FF2B5EF4-FFF2-40B4-BE49-F238E27FC236}">
                <a16:creationId xmlns:a16="http://schemas.microsoft.com/office/drawing/2014/main" id="{ED5F0A09-0979-6A28-F72F-97F69EE4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5">
            <a:extLst>
              <a:ext uri="{FF2B5EF4-FFF2-40B4-BE49-F238E27FC236}">
                <a16:creationId xmlns:a16="http://schemas.microsoft.com/office/drawing/2014/main" id="{59B7F5F5-AB31-52B1-B930-FFBD28A1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222375"/>
            <a:ext cx="91090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20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latin typeface=".VnTime" panose="020B7200000000000000" pitchFamily="34" charset="0"/>
              </a:rPr>
              <a:t>                                              </a:t>
            </a:r>
            <a:r>
              <a:rPr lang="en-US" altLang="en-US" sz="4000" b="1" i="1">
                <a:solidFill>
                  <a:srgbClr val="FF0066"/>
                </a:solidFill>
              </a:rPr>
              <a:t>Mục đích-yêu cầu:</a:t>
            </a:r>
          </a:p>
          <a:p>
            <a:pPr eaLnBrk="1" hangingPunct="1"/>
            <a:r>
              <a:rPr lang="en-US" altLang="en-US" sz="2400" b="1">
                <a:solidFill>
                  <a:srgbClr val="FF0066"/>
                </a:solidFill>
                <a:latin typeface=".VnTime" panose="020B7200000000000000" pitchFamily="34" charset="0"/>
              </a:rPr>
              <a:t>1.Kiến thức:</a:t>
            </a:r>
            <a:endParaRPr lang="en-US" altLang="en-US" sz="2400">
              <a:solidFill>
                <a:srgbClr val="FF0066"/>
              </a:solidFill>
              <a:latin typeface=".VnTime" panose="020B7200000000000000" pitchFamily="34" charset="0"/>
            </a:endParaRPr>
          </a:p>
          <a:p>
            <a:pPr eaLnBrk="1" hangingPunct="1"/>
            <a:r>
              <a:rPr lang="en-US" altLang="en-US" sz="2000">
                <a:latin typeface=".VnTime" panose="020B7200000000000000" pitchFamily="34" charset="0"/>
              </a:rPr>
              <a:t>- TrÎ biÕt tªn truyÖn,tªn c¸c nh©n vËt,.n¾m ®­îc néi dung vµ c¸c tinh tiÕt chÝnh cña truyÖn</a:t>
            </a:r>
          </a:p>
          <a:p>
            <a:pPr eaLnBrk="1" hangingPunct="1"/>
            <a:r>
              <a:rPr lang="en-US" altLang="en-US" sz="2000">
                <a:latin typeface=".VnTime" panose="020B7200000000000000" pitchFamily="34" charset="0"/>
              </a:rPr>
              <a:t>-Trẻ ph©n biệt được ngữ điệu kh¸c nhau của c¸c nh©n vật trong chuyện .</a:t>
            </a:r>
          </a:p>
          <a:p>
            <a:pPr eaLnBrk="1" hangingPunct="1"/>
            <a:r>
              <a:rPr lang="en-US" altLang="en-US" sz="2000">
                <a:latin typeface=".VnTime" panose="020B7200000000000000" pitchFamily="34" charset="0"/>
              </a:rPr>
              <a:t>-Th«ng qua chuyện trẻ cảm thấy h¸o hức khi vào lớp 1,trẻ biết gióp đỡ bạn bÌ trong học hành</a:t>
            </a:r>
            <a:r>
              <a:rPr lang="en-US" altLang="en-US">
                <a:latin typeface=".VnTime" panose="020B7200000000000000" pitchFamily="34" charset="0"/>
              </a:rPr>
              <a:t>.</a:t>
            </a:r>
          </a:p>
          <a:p>
            <a:pPr eaLnBrk="1" hangingPunct="1"/>
            <a:r>
              <a:rPr lang="en-US" altLang="en-US" sz="2400" b="1">
                <a:solidFill>
                  <a:srgbClr val="FF0066"/>
                </a:solidFill>
                <a:latin typeface=".VnTime" panose="020B7200000000000000" pitchFamily="34" charset="0"/>
              </a:rPr>
              <a:t>2.Kỹ năng :</a:t>
            </a:r>
          </a:p>
          <a:p>
            <a:pPr eaLnBrk="1" hangingPunct="1"/>
            <a:r>
              <a:rPr lang="en-US" altLang="en-US">
                <a:latin typeface=".VnTime" panose="020B7200000000000000" pitchFamily="34" charset="0"/>
              </a:rPr>
              <a:t>-Th«ng qua lời kể trẻ ph©n biệt được c¸c nh©n vật.</a:t>
            </a:r>
          </a:p>
          <a:p>
            <a:pPr eaLnBrk="1" hangingPunct="1"/>
            <a:r>
              <a:rPr lang="en-US" altLang="en-US">
                <a:latin typeface=".VnTime" panose="020B7200000000000000" pitchFamily="34" charset="0"/>
              </a:rPr>
              <a:t>-Trẻ mạnh dạn,tự tin trả lời được c©u hỏi của c«.</a:t>
            </a:r>
          </a:p>
          <a:p>
            <a:pPr eaLnBrk="1" hangingPunct="1"/>
            <a:r>
              <a:rPr lang="en-US" altLang="en-US" sz="2400">
                <a:solidFill>
                  <a:srgbClr val="FF0066"/>
                </a:solidFill>
                <a:latin typeface=".VnTime" panose="020B7200000000000000" pitchFamily="34" charset="0"/>
              </a:rPr>
              <a:t>3.Thái độ:</a:t>
            </a:r>
          </a:p>
          <a:p>
            <a:pPr eaLnBrk="1" hangingPunct="1"/>
            <a:r>
              <a:rPr lang="en-US" altLang="en-US">
                <a:latin typeface=".VnTime" panose="020B7200000000000000" pitchFamily="34" charset="0"/>
              </a:rPr>
              <a:t>-Trẻ biết lắng nghe c« kể chuyện.</a:t>
            </a:r>
          </a:p>
          <a:p>
            <a:pPr eaLnBrk="1" hangingPunct="1"/>
            <a:r>
              <a:rPr lang="en-US" altLang="en-US">
                <a:latin typeface=".VnTime" panose="020B7200000000000000" pitchFamily="34" charset="0"/>
              </a:rPr>
              <a:t>-Th«ng qua bµi th¬ trÎ thªm yªu thiªn nhiªn xung quanh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68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8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68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6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6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Untitled">
            <a:extLst>
              <a:ext uri="{FF2B5EF4-FFF2-40B4-BE49-F238E27FC236}">
                <a16:creationId xmlns:a16="http://schemas.microsoft.com/office/drawing/2014/main" id="{D9A3FD4C-CA18-351D-A163-E3C9C339D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C9851BC5-1311-BA47-3BA3-33DA090D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2A6709DC-34CA-2C3D-80F1-6C7B9BFE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2971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5799C23D-8DE5-4A28-2720-B2D0E492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BA3C9497-924B-7188-C038-4C10C53E3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A9DC4CFC-81FE-3A0F-43C1-F542C9D1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2971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8" descr="nhacso">
            <a:extLst>
              <a:ext uri="{FF2B5EF4-FFF2-40B4-BE49-F238E27FC236}">
                <a16:creationId xmlns:a16="http://schemas.microsoft.com/office/drawing/2014/main" id="{F602F76B-6CBC-68C1-BC9B-1BB518BB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32D1B84-BBE4-63FF-6248-970B7D4F0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F4B4697-9826-7ED5-8CDF-03ECFA699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Picture 4" descr="MIL10030">
            <a:extLst>
              <a:ext uri="{FF2B5EF4-FFF2-40B4-BE49-F238E27FC236}">
                <a16:creationId xmlns:a16="http://schemas.microsoft.com/office/drawing/2014/main" id="{EEEF9B21-652C-F6AE-F668-70B007A4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2BDB9187-B0C3-B6D9-A53E-2C2A7A87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86000"/>
            <a:ext cx="58070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Arial" panose="020B0604020202020204" pitchFamily="34" charset="0"/>
              </a:rPr>
              <a:t>Buổi sáng gà mẹ gọi </a:t>
            </a:r>
          </a:p>
          <a:p>
            <a:pPr eaLnBrk="1" hangingPunct="1"/>
            <a:r>
              <a:rPr lang="en-US" altLang="en-US" sz="4400" b="1">
                <a:latin typeface="Arial" panose="020B0604020202020204" pitchFamily="34" charset="0"/>
              </a:rPr>
              <a:t>Gà tơ dậy để đi đâu?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Untitled3">
            <a:extLst>
              <a:ext uri="{FF2B5EF4-FFF2-40B4-BE49-F238E27FC236}">
                <a16:creationId xmlns:a16="http://schemas.microsoft.com/office/drawing/2014/main" id="{052333DC-7D46-4D02-B411-71032C1C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278313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>
            <a:extLst>
              <a:ext uri="{FF2B5EF4-FFF2-40B4-BE49-F238E27FC236}">
                <a16:creationId xmlns:a16="http://schemas.microsoft.com/office/drawing/2014/main" id="{6C5081B7-A526-3274-D95E-B47583E8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2736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893678A-B8BE-A999-C908-5779450F69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DC34F8C-E55A-21E4-B945-C33F279DC28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5604" name="Picture 4" descr="002106bg7fr7vx">
            <a:extLst>
              <a:ext uri="{FF2B5EF4-FFF2-40B4-BE49-F238E27FC236}">
                <a16:creationId xmlns:a16="http://schemas.microsoft.com/office/drawing/2014/main" id="{201A8B58-CAEE-E4A3-5EE9-7507FA3FE8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06FD5121-6082-05DE-238D-BB2A1BD8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1219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butterfly">
            <a:extLst>
              <a:ext uri="{FF2B5EF4-FFF2-40B4-BE49-F238E27FC236}">
                <a16:creationId xmlns:a16="http://schemas.microsoft.com/office/drawing/2014/main" id="{049C5C34-C0CE-1062-603C-26D2F29876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14400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butterfly">
            <a:extLst>
              <a:ext uri="{FF2B5EF4-FFF2-40B4-BE49-F238E27FC236}">
                <a16:creationId xmlns:a16="http://schemas.microsoft.com/office/drawing/2014/main" id="{CD0F3169-69AE-77C9-5A71-6877B42CFF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butterfly">
            <a:extLst>
              <a:ext uri="{FF2B5EF4-FFF2-40B4-BE49-F238E27FC236}">
                <a16:creationId xmlns:a16="http://schemas.microsoft.com/office/drawing/2014/main" id="{216FE17F-DBAA-6DF6-944A-280C3CD18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9">
            <a:extLst>
              <a:ext uri="{FF2B5EF4-FFF2-40B4-BE49-F238E27FC236}">
                <a16:creationId xmlns:a16="http://schemas.microsoft.com/office/drawing/2014/main" id="{23A804E8-7297-04CF-D773-FE5E3194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114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F470A30-08E2-595A-E929-F8CA5E97DE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BCEBBD4-776A-B7B0-F137-D26180E49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8" name="Picture 4" descr="MIL10046">
            <a:extLst>
              <a:ext uri="{FF2B5EF4-FFF2-40B4-BE49-F238E27FC236}">
                <a16:creationId xmlns:a16="http://schemas.microsoft.com/office/drawing/2014/main" id="{548FF123-DCAE-F2EE-DCF4-5E5F2742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>
            <a:extLst>
              <a:ext uri="{FF2B5EF4-FFF2-40B4-BE49-F238E27FC236}">
                <a16:creationId xmlns:a16="http://schemas.microsoft.com/office/drawing/2014/main" id="{671DE28B-8748-7CED-9149-13DB384C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0"/>
            <a:ext cx="59547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latin typeface="Arial" panose="020B0604020202020204" pitchFamily="34" charset="0"/>
              </a:rPr>
              <a:t>Cô giáo gà mái mơ có tổ </a:t>
            </a:r>
          </a:p>
          <a:p>
            <a:pPr eaLnBrk="1" hangingPunct="1"/>
            <a:r>
              <a:rPr lang="en-US" altLang="en-US" sz="3200" b="1" i="1">
                <a:latin typeface="Arial" panose="020B0604020202020204" pitchFamily="34" charset="0"/>
              </a:rPr>
              <a:t>chức cho cả lớp đi cắm trại</a:t>
            </a:r>
          </a:p>
          <a:p>
            <a:pPr eaLnBrk="1" hangingPunct="1"/>
            <a:r>
              <a:rPr lang="en-US" altLang="en-US" sz="3200" b="1" i="1">
                <a:latin typeface="Arial" panose="020B0604020202020204" pitchFamily="34" charset="0"/>
              </a:rPr>
              <a:t>Ai là người đã mang giấy thông báo đến cho Gà tơ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4">
            <a:hlinkClick r:id="rId2" action="ppaction://hlinkfile"/>
            <a:extLst>
              <a:ext uri="{FF2B5EF4-FFF2-40B4-BE49-F238E27FC236}">
                <a16:creationId xmlns:a16="http://schemas.microsoft.com/office/drawing/2014/main" id="{6E1E9A73-6E71-AFCF-4148-8C405155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9" descr="bird[1]">
            <a:extLst>
              <a:ext uri="{FF2B5EF4-FFF2-40B4-BE49-F238E27FC236}">
                <a16:creationId xmlns:a16="http://schemas.microsoft.com/office/drawing/2014/main" id="{36C35F09-FC51-FFB0-D8E2-C8B47903E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14478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261890">
            <a:extLst>
              <a:ext uri="{FF2B5EF4-FFF2-40B4-BE49-F238E27FC236}">
                <a16:creationId xmlns:a16="http://schemas.microsoft.com/office/drawing/2014/main" id="{F1E1C62F-2CCB-BB57-FF87-85F8BC621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231A3DF1-197D-B152-7DFE-3ECA32F48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2735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LGG_2002">
            <a:extLst>
              <a:ext uri="{FF2B5EF4-FFF2-40B4-BE49-F238E27FC236}">
                <a16:creationId xmlns:a16="http://schemas.microsoft.com/office/drawing/2014/main" id="{6EF9EED7-CE65-486B-D5E7-662F99A4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:a16="http://schemas.microsoft.com/office/drawing/2014/main" id="{11EC28CB-C13B-FBC1-8A93-13EA4FB58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679575"/>
            <a:ext cx="76739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66"/>
                </a:solidFill>
              </a:rPr>
              <a:t>Khi mọi người đang cắm</a:t>
            </a:r>
          </a:p>
          <a:p>
            <a:pPr eaLnBrk="1" hangingPunct="1"/>
            <a:r>
              <a:rPr lang="en-US" altLang="en-US" sz="5400" b="1">
                <a:solidFill>
                  <a:srgbClr val="FF0066"/>
                </a:solidFill>
              </a:rPr>
              <a:t> trại vui vẻ thì chuyện gì </a:t>
            </a:r>
          </a:p>
          <a:p>
            <a:pPr eaLnBrk="1" hangingPunct="1"/>
            <a:r>
              <a:rPr lang="en-US" altLang="en-US" sz="5400" b="1">
                <a:solidFill>
                  <a:srgbClr val="FF0066"/>
                </a:solidFill>
              </a:rPr>
              <a:t>đã xảy ra với gà tơ?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517C9622-C852-B459-CBDD-F8052FD936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A801815-4F4D-F3D0-7DAE-A958B414BC9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4" name="Picture 4" descr="hinhnen_9">
            <a:extLst>
              <a:ext uri="{FF2B5EF4-FFF2-40B4-BE49-F238E27FC236}">
                <a16:creationId xmlns:a16="http://schemas.microsoft.com/office/drawing/2014/main" id="{C98572E1-E457-3F2F-8350-9187AF827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0F8F8C99-8AFA-EE7F-7781-D5793984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1905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>
            <a:extLst>
              <a:ext uri="{FF2B5EF4-FFF2-40B4-BE49-F238E27FC236}">
                <a16:creationId xmlns:a16="http://schemas.microsoft.com/office/drawing/2014/main" id="{B8420499-3202-05A9-E8C0-A27ABD75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152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1133 C 0.00416 -0.00347 0.00121 0.00463 1.94444E-6 0.00671 C -0.00087 0.00879 -0.00052 0.00116 1.94444E-6 -3.72803E-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nen">
            <a:extLst>
              <a:ext uri="{FF2B5EF4-FFF2-40B4-BE49-F238E27FC236}">
                <a16:creationId xmlns:a16="http://schemas.microsoft.com/office/drawing/2014/main" id="{540C9A14-67FA-BED9-7B27-3BD7115F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0A457564-4E69-EAC6-98BD-917431EE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0"/>
            <a:ext cx="205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bird">
            <a:extLst>
              <a:ext uri="{FF2B5EF4-FFF2-40B4-BE49-F238E27FC236}">
                <a16:creationId xmlns:a16="http://schemas.microsoft.com/office/drawing/2014/main" id="{37A21659-010A-5DFD-8DA4-0811E0507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bird">
            <a:extLst>
              <a:ext uri="{FF2B5EF4-FFF2-40B4-BE49-F238E27FC236}">
                <a16:creationId xmlns:a16="http://schemas.microsoft.com/office/drawing/2014/main" id="{10A5BB42-B6A7-4E06-93D4-CA81F1B9AC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bird">
            <a:extLst>
              <a:ext uri="{FF2B5EF4-FFF2-40B4-BE49-F238E27FC236}">
                <a16:creationId xmlns:a16="http://schemas.microsoft.com/office/drawing/2014/main" id="{FE71C2D6-4911-E6AB-A81B-AA54D7CE3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38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sun14[1]">
            <a:extLst>
              <a:ext uri="{FF2B5EF4-FFF2-40B4-BE49-F238E27FC236}">
                <a16:creationId xmlns:a16="http://schemas.microsoft.com/office/drawing/2014/main" id="{165FC4B2-E69E-397C-B65C-D3BA50BF0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0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4994 C 0.0184 -0.00509 0.02031 0.04 0.01666 0.04093 C 0.01302 0.04185 -0.00191 -0.04324 -0.00556 -0.0437 C -0.0092 -0.04416 -0.0125 0.03815 -0.00556 0.03885 C 0.00139 0.03954 0.02882 -0.02659 0.03576 -0.039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F7FE041-609D-04DD-52B8-54D57DA81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D80DF59-1638-B3BD-0BA0-404D8267B9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748" name="Picture 4" descr="SLGG_2002">
            <a:extLst>
              <a:ext uri="{FF2B5EF4-FFF2-40B4-BE49-F238E27FC236}">
                <a16:creationId xmlns:a16="http://schemas.microsoft.com/office/drawing/2014/main" id="{600F34FA-B930-F7F6-C660-0C7EDD05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A4B99EF0-739F-1F2C-BD50-F79857A9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1600" y="914400"/>
            <a:ext cx="81994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b="1">
                <a:solidFill>
                  <a:srgbClr val="FF0066"/>
                </a:solidFill>
              </a:rPr>
              <a:t>Cô giáo gà mái mơ</a:t>
            </a:r>
          </a:p>
          <a:p>
            <a:pPr eaLnBrk="1" hangingPunct="1"/>
            <a:r>
              <a:rPr lang="en-US" altLang="en-US" sz="6600" b="1">
                <a:solidFill>
                  <a:srgbClr val="FF0066"/>
                </a:solidFill>
              </a:rPr>
              <a:t> đã khuyên bạn Gà tơ </a:t>
            </a:r>
          </a:p>
          <a:p>
            <a:pPr eaLnBrk="1" hangingPunct="1"/>
            <a:r>
              <a:rPr lang="en-US" altLang="en-US" sz="6600" b="1">
                <a:solidFill>
                  <a:srgbClr val="FF0066"/>
                </a:solidFill>
              </a:rPr>
              <a:t>điều gì?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01288">
            <a:extLst>
              <a:ext uri="{FF2B5EF4-FFF2-40B4-BE49-F238E27FC236}">
                <a16:creationId xmlns:a16="http://schemas.microsoft.com/office/drawing/2014/main" id="{46DB13DC-55E1-94FE-31C5-65309E77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7E26BA8-B657-506B-FD93-9A678A189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0ABFB8A-7E63-E078-D5A7-D285ECCC8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6" name="Picture 4" descr="SLGG_2002">
            <a:extLst>
              <a:ext uri="{FF2B5EF4-FFF2-40B4-BE49-F238E27FC236}">
                <a16:creationId xmlns:a16="http://schemas.microsoft.com/office/drawing/2014/main" id="{792FF845-5288-C149-E5A8-6DC3FFA7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82570070-55BB-A6A3-B1D1-1EEFBA1C9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3400" y="1600200"/>
            <a:ext cx="864235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Bạn Gà tơ có sửa sai không?</a:t>
            </a:r>
          </a:p>
          <a:p>
            <a:pPr eaLnBrk="1" hangingPunct="1"/>
            <a:r>
              <a:rPr lang="en-US" altLang="en-US" sz="5400" b="1">
                <a:solidFill>
                  <a:srgbClr val="FF0000"/>
                </a:solidFill>
              </a:rPr>
              <a:t>Và sửa sai như thế nào?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en">
            <a:extLst>
              <a:ext uri="{FF2B5EF4-FFF2-40B4-BE49-F238E27FC236}">
                <a16:creationId xmlns:a16="http://schemas.microsoft.com/office/drawing/2014/main" id="{81FF3A72-609B-7A5C-512C-7906337BD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7DCA7D77-F7D9-240C-211F-E3F02372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205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7" descr="nature%20(66)">
            <a:extLst>
              <a:ext uri="{FF2B5EF4-FFF2-40B4-BE49-F238E27FC236}">
                <a16:creationId xmlns:a16="http://schemas.microsoft.com/office/drawing/2014/main" id="{28C34B32-7C8D-78B8-2BCF-E2449C839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4638"/>
            <a:ext cx="220662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6" descr="nature%20(67)">
            <a:extLst>
              <a:ext uri="{FF2B5EF4-FFF2-40B4-BE49-F238E27FC236}">
                <a16:creationId xmlns:a16="http://schemas.microsoft.com/office/drawing/2014/main" id="{D09B8D75-E8A6-D250-E50E-D34CCEACB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65763"/>
            <a:ext cx="16303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57" descr="nature%20(66)">
            <a:extLst>
              <a:ext uri="{FF2B5EF4-FFF2-40B4-BE49-F238E27FC236}">
                <a16:creationId xmlns:a16="http://schemas.microsoft.com/office/drawing/2014/main" id="{08E6F660-DB32-203B-8A09-9367E574AB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54638"/>
            <a:ext cx="220662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6" descr="nature%20(67)">
            <a:extLst>
              <a:ext uri="{FF2B5EF4-FFF2-40B4-BE49-F238E27FC236}">
                <a16:creationId xmlns:a16="http://schemas.microsoft.com/office/drawing/2014/main" id="{8BB506DA-A6A8-90D1-3D95-99853B0CD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65763"/>
            <a:ext cx="16303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13" descr="sun14[1]">
            <a:extLst>
              <a:ext uri="{FF2B5EF4-FFF2-40B4-BE49-F238E27FC236}">
                <a16:creationId xmlns:a16="http://schemas.microsoft.com/office/drawing/2014/main" id="{6EBCEFAD-52A2-4334-6973-B465C3295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0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4994 C 0.0184 -0.00509 0.02031 0.04 0.01666 0.04093 C 0.01302 0.04185 -0.00191 -0.04324 -0.00556 -0.0437 C -0.0092 -0.04416 -0.0125 0.03815 -0.00556 0.03885 C 0.00139 0.03954 0.02882 -0.02659 0.03576 -0.039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5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7">
            <a:extLst>
              <a:ext uri="{FF2B5EF4-FFF2-40B4-BE49-F238E27FC236}">
                <a16:creationId xmlns:a16="http://schemas.microsoft.com/office/drawing/2014/main" id="{AC9AB65C-42BA-984C-0029-71FBF930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46321DA2-51F1-4779-4975-032190EC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3" descr="sun14[1]">
            <a:extLst>
              <a:ext uri="{FF2B5EF4-FFF2-40B4-BE49-F238E27FC236}">
                <a16:creationId xmlns:a16="http://schemas.microsoft.com/office/drawing/2014/main" id="{CE6D983F-AD46-0404-4CDD-28B2094D9B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2.60116E-6 L 0.00834 -0.0111 " pathEditMode="relative" ptsTypes="AA">
                                      <p:cBhvr>
                                        <p:cTn id="6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A38896E-FA49-1CD8-84F3-89A46F984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7EA3227-4B1F-B7D2-4C7C-0B02DD761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6868" name="Picture 4" descr="MIL10047">
            <a:extLst>
              <a:ext uri="{FF2B5EF4-FFF2-40B4-BE49-F238E27FC236}">
                <a16:creationId xmlns:a16="http://schemas.microsoft.com/office/drawing/2014/main" id="{57EDD4FF-1FFC-6C09-707F-EDDE5A94A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302A6D12-3510-79D8-4EFA-E805F4633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971800"/>
            <a:ext cx="41640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 b="1">
                <a:solidFill>
                  <a:srgbClr val="FF0000"/>
                </a:solidFill>
              </a:rPr>
              <a:t>Giáo dục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2E9B201-CFA5-CB83-517A-485E203D1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41F7D03-557D-5C4D-B3EC-C9EAE4ED1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4" descr="MIL10047">
            <a:extLst>
              <a:ext uri="{FF2B5EF4-FFF2-40B4-BE49-F238E27FC236}">
                <a16:creationId xmlns:a16="http://schemas.microsoft.com/office/drawing/2014/main" id="{2DFB315B-17BD-694F-F01F-E4AE9FA0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C8EBF8B8-1CDF-C8AB-AA6F-FFE0BC829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924175"/>
            <a:ext cx="4651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Vậy theo chúng mình,để trở </a:t>
            </a: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thành con ngoan trò giỏi thì</a:t>
            </a: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 chúng mình phải làm gì?</a:t>
            </a:r>
          </a:p>
          <a:p>
            <a:pPr eaLnBrk="1" hangingPunct="1"/>
            <a:endParaRPr lang="en-US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Daisy">
            <a:extLst>
              <a:ext uri="{FF2B5EF4-FFF2-40B4-BE49-F238E27FC236}">
                <a16:creationId xmlns:a16="http://schemas.microsoft.com/office/drawing/2014/main" id="{0EB88930-C44B-8158-2AE6-2DFB4EDF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154276243_hsth">
            <a:extLst>
              <a:ext uri="{FF2B5EF4-FFF2-40B4-BE49-F238E27FC236}">
                <a16:creationId xmlns:a16="http://schemas.microsoft.com/office/drawing/2014/main" id="{8303C0C0-4040-C2A5-2F92-23431EED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327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topic4024">
            <a:extLst>
              <a:ext uri="{FF2B5EF4-FFF2-40B4-BE49-F238E27FC236}">
                <a16:creationId xmlns:a16="http://schemas.microsoft.com/office/drawing/2014/main" id="{CB4C8715-4BC5-12C1-4C39-1811CAE2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7575"/>
            <a:ext cx="32004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47908">
            <a:extLst>
              <a:ext uri="{FF2B5EF4-FFF2-40B4-BE49-F238E27FC236}">
                <a16:creationId xmlns:a16="http://schemas.microsoft.com/office/drawing/2014/main" id="{76BC8CD9-9614-4E95-586B-38C8A99A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 descr="6900_a%20truong%20tieu%20hoc">
            <a:extLst>
              <a:ext uri="{FF2B5EF4-FFF2-40B4-BE49-F238E27FC236}">
                <a16:creationId xmlns:a16="http://schemas.microsoft.com/office/drawing/2014/main" id="{06CDCEBB-0D95-8158-9C1D-D4D9DDBC8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3124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23BB2BA2-F8C1-5112-6082-AA1B9C0C2992}"/>
              </a:ext>
            </a:extLst>
          </p:cNvPr>
          <p:cNvGrpSpPr>
            <a:grpSpLocks/>
          </p:cNvGrpSpPr>
          <p:nvPr/>
        </p:nvGrpSpPr>
        <p:grpSpPr bwMode="auto">
          <a:xfrm>
            <a:off x="0" y="-152400"/>
            <a:ext cx="9144000" cy="7010400"/>
            <a:chOff x="204" y="0"/>
            <a:chExt cx="2457" cy="2087"/>
          </a:xfrm>
        </p:grpSpPr>
        <p:grpSp>
          <p:nvGrpSpPr>
            <p:cNvPr id="39939" name="Group 13">
              <a:extLst>
                <a:ext uri="{FF2B5EF4-FFF2-40B4-BE49-F238E27FC236}">
                  <a16:creationId xmlns:a16="http://schemas.microsoft.com/office/drawing/2014/main" id="{08A0C1BD-3CF9-2C69-E569-957E7DD785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39941" name="Picture 14" descr="BIRTHD~3">
                <a:extLst>
                  <a:ext uri="{FF2B5EF4-FFF2-40B4-BE49-F238E27FC236}">
                    <a16:creationId xmlns:a16="http://schemas.microsoft.com/office/drawing/2014/main" id="{0E06B724-E67C-5110-A4AC-AE0E6CD7D02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942" name="Group 15">
                <a:extLst>
                  <a:ext uri="{FF2B5EF4-FFF2-40B4-BE49-F238E27FC236}">
                    <a16:creationId xmlns:a16="http://schemas.microsoft.com/office/drawing/2014/main" id="{0772565C-7BCC-6827-9D5A-6B633B4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39943" name="AutoShape 16">
                  <a:extLst>
                    <a:ext uri="{FF2B5EF4-FFF2-40B4-BE49-F238E27FC236}">
                      <a16:creationId xmlns:a16="http://schemas.microsoft.com/office/drawing/2014/main" id="{8B4934D9-D8BC-4DF9-546C-AA1850F249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4000" b="1" i="1">
                      <a:solidFill>
                        <a:schemeClr val="accent2"/>
                      </a:solidFill>
                      <a:latin typeface="Arial" panose="020B0604020202020204" pitchFamily="34" charset="0"/>
                    </a:rPr>
                    <a:t>Tiết học kết thúc</a:t>
                  </a:r>
                </a:p>
              </p:txBody>
            </p:sp>
            <p:sp>
              <p:nvSpPr>
                <p:cNvPr id="58385" name="Freeform 17">
                  <a:extLst>
                    <a:ext uri="{FF2B5EF4-FFF2-40B4-BE49-F238E27FC236}">
                      <a16:creationId xmlns:a16="http://schemas.microsoft.com/office/drawing/2014/main" id="{A6B4927B-6B9C-8317-0FF8-FE249669F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/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Verdana" pitchFamily="34" charset="0"/>
                    <a:cs typeface="+mn-cs"/>
                  </a:endParaRPr>
                </a:p>
              </p:txBody>
            </p:sp>
          </p:grpSp>
        </p:grpSp>
        <p:sp>
          <p:nvSpPr>
            <p:cNvPr id="58386" name="Rectangle 18">
              <a:extLst>
                <a:ext uri="{FF2B5EF4-FFF2-40B4-BE49-F238E27FC236}">
                  <a16:creationId xmlns:a16="http://schemas.microsoft.com/office/drawing/2014/main" id="{FFE78A96-4BAE-90BC-F9A8-9F5FBC89D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Verdana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nen">
            <a:extLst>
              <a:ext uri="{FF2B5EF4-FFF2-40B4-BE49-F238E27FC236}">
                <a16:creationId xmlns:a16="http://schemas.microsoft.com/office/drawing/2014/main" id="{FF7D9244-49B2-0292-8E68-2C61B9A2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C8EE1A7A-7702-0BDC-DE52-CC0614204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205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bird">
            <a:extLst>
              <a:ext uri="{FF2B5EF4-FFF2-40B4-BE49-F238E27FC236}">
                <a16:creationId xmlns:a16="http://schemas.microsoft.com/office/drawing/2014/main" id="{72617EB7-7D3D-CE36-F18D-797A33111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bird">
            <a:extLst>
              <a:ext uri="{FF2B5EF4-FFF2-40B4-BE49-F238E27FC236}">
                <a16:creationId xmlns:a16="http://schemas.microsoft.com/office/drawing/2014/main" id="{5E63B09F-3F14-90D6-BD28-3953E8717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bird">
            <a:extLst>
              <a:ext uri="{FF2B5EF4-FFF2-40B4-BE49-F238E27FC236}">
                <a16:creationId xmlns:a16="http://schemas.microsoft.com/office/drawing/2014/main" id="{2999B010-89E0-3304-7346-3D8BD792ED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" descr="sun14[1]">
            <a:extLst>
              <a:ext uri="{FF2B5EF4-FFF2-40B4-BE49-F238E27FC236}">
                <a16:creationId xmlns:a16="http://schemas.microsoft.com/office/drawing/2014/main" id="{CB18E248-B6C7-DABB-1262-273B95281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0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4994 C 0.0184 -0.00509 0.02031 0.04 0.01666 0.04093 C 0.01302 0.04185 -0.00191 -0.04324 -0.00556 -0.0437 C -0.0092 -0.04416 -0.0125 0.03815 -0.00556 0.03885 C 0.00139 0.03954 0.02882 -0.02659 0.03576 -0.039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nen">
            <a:extLst>
              <a:ext uri="{FF2B5EF4-FFF2-40B4-BE49-F238E27FC236}">
                <a16:creationId xmlns:a16="http://schemas.microsoft.com/office/drawing/2014/main" id="{A96DE806-8D06-9547-EB08-0964D4C8C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>
            <a:extLst>
              <a:ext uri="{FF2B5EF4-FFF2-40B4-BE49-F238E27FC236}">
                <a16:creationId xmlns:a16="http://schemas.microsoft.com/office/drawing/2014/main" id="{057FDD7C-990A-5663-7A60-F25B9C905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05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bird">
            <a:extLst>
              <a:ext uri="{FF2B5EF4-FFF2-40B4-BE49-F238E27FC236}">
                <a16:creationId xmlns:a16="http://schemas.microsoft.com/office/drawing/2014/main" id="{F1BA104E-F4CC-8882-C573-9A3F8322AD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bird">
            <a:extLst>
              <a:ext uri="{FF2B5EF4-FFF2-40B4-BE49-F238E27FC236}">
                <a16:creationId xmlns:a16="http://schemas.microsoft.com/office/drawing/2014/main" id="{26252736-4359-A195-5D1F-F6D97F2220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bird">
            <a:extLst>
              <a:ext uri="{FF2B5EF4-FFF2-40B4-BE49-F238E27FC236}">
                <a16:creationId xmlns:a16="http://schemas.microsoft.com/office/drawing/2014/main" id="{8256A32F-E18E-82A7-0654-358E8B355F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22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sun14[1]">
            <a:extLst>
              <a:ext uri="{FF2B5EF4-FFF2-40B4-BE49-F238E27FC236}">
                <a16:creationId xmlns:a16="http://schemas.microsoft.com/office/drawing/2014/main" id="{66326C17-F64D-24FA-0ADC-2C63517605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0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4994 C 0.0184 -0.00509 0.02031 0.04 0.01666 0.04093 C 0.01302 0.04185 -0.00191 -0.04324 -0.00556 -0.0437 C -0.0092 -0.04416 -0.0125 0.03815 -0.00556 0.03885 C 0.00139 0.03954 0.02882 -0.02659 0.03576 -0.039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C7B5727-7765-2604-292D-399454AB12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AEBBA9E-6706-F831-28BD-1C688B7C93A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2" name="Picture 9" descr="In_Gods_Country">
            <a:extLst>
              <a:ext uri="{FF2B5EF4-FFF2-40B4-BE49-F238E27FC236}">
                <a16:creationId xmlns:a16="http://schemas.microsoft.com/office/drawing/2014/main" id="{6C9A3CC2-3E83-F5B0-A861-C3077A74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>
            <a:extLst>
              <a:ext uri="{FF2B5EF4-FFF2-40B4-BE49-F238E27FC236}">
                <a16:creationId xmlns:a16="http://schemas.microsoft.com/office/drawing/2014/main" id="{56B7C819-F765-DC43-45CD-11F1E92F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05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DAD760F4-3F1F-E56F-9626-1F027E9B7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52B1F141-6368-6C9E-B49C-20B50EA99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2482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solidFill>
                  <a:srgbClr val="FF0066"/>
                </a:solidFill>
                <a:latin typeface="Arial" panose="020B0604020202020204" pitchFamily="34" charset="0"/>
              </a:rPr>
              <a:t>Câu chuyện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13D75BF4-8BB6-3A33-571A-6AF85B9F8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85800"/>
            <a:ext cx="552291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 i="1">
                <a:solidFill>
                  <a:srgbClr val="FF0000"/>
                </a:solidFill>
                <a:latin typeface="Arial" panose="020B0604020202020204" pitchFamily="34" charset="0"/>
              </a:rPr>
              <a:t>Gà tơ đi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32 -0.09435 C 0.07466 -0.02798 0.07952 0.03909 0.07032 0.04047 C 0.06094 0.04186 0.02275 -0.08441 0.01355 -0.0851 C 0.00417 -0.0858 -0.00416 0.03631 0.01355 0.03724 C 0.03125 0.03839 0.10122 -0.0599 0.1191 -0.0790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67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Untitled">
            <a:extLst>
              <a:ext uri="{FF2B5EF4-FFF2-40B4-BE49-F238E27FC236}">
                <a16:creationId xmlns:a16="http://schemas.microsoft.com/office/drawing/2014/main" id="{F4962DE9-AA32-E05C-F55A-37D69321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36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0" descr="2062403jcsehojq6x">
            <a:extLst>
              <a:ext uri="{FF2B5EF4-FFF2-40B4-BE49-F238E27FC236}">
                <a16:creationId xmlns:a16="http://schemas.microsoft.com/office/drawing/2014/main" id="{DF386531-9EE1-14C0-C063-D04A1588D3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"/>
            <a:ext cx="762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1550182lt78y3wa73">
            <a:extLst>
              <a:ext uri="{FF2B5EF4-FFF2-40B4-BE49-F238E27FC236}">
                <a16:creationId xmlns:a16="http://schemas.microsoft.com/office/drawing/2014/main" id="{4C56ED8F-45F2-9A01-2C17-A82E10F90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81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3" descr="sun14[1]">
            <a:extLst>
              <a:ext uri="{FF2B5EF4-FFF2-40B4-BE49-F238E27FC236}">
                <a16:creationId xmlns:a16="http://schemas.microsoft.com/office/drawing/2014/main" id="{BCD99D45-EC32-5D2D-0587-8188566FA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209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2B6A608-FF2F-5E5A-0D86-7AA0267C5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7DC5171-311D-6A51-743C-1D1F3E345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4" descr="khung65">
            <a:extLst>
              <a:ext uri="{FF2B5EF4-FFF2-40B4-BE49-F238E27FC236}">
                <a16:creationId xmlns:a16="http://schemas.microsoft.com/office/drawing/2014/main" id="{31F5B93B-C218-FDF7-D44A-F3E365211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1 copy">
            <a:extLst>
              <a:ext uri="{FF2B5EF4-FFF2-40B4-BE49-F238E27FC236}">
                <a16:creationId xmlns:a16="http://schemas.microsoft.com/office/drawing/2014/main" id="{B2DAED15-CF80-51CB-4CD3-476DFF026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8001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8BE6061-8465-5CA0-7298-E8773EEB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534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527F23AB-3717-ED5B-F851-AEE30617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800600"/>
            <a:ext cx="114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6528 0.04208 C -0.11267 0.06382 -0.16007 0.08555 -0.18437 0.09919 C -0.20868 0.11283 -0.18507 0.12231 -0.21128 0.12439 C -0.2375 0.12647 -0.3066 0.12185 -0.34149 0.11168 C -0.37639 0.1015 -0.40972 0.07075 -0.42083 0.06312 C -0.43194 0.05549 -0.40955 0.06451 -0.40816 0.0652 " pathEditMode="relative" ptsTypes="aaaaaA">
                                      <p:cBhvr>
                                        <p:cTn id="10" dur="3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ga to di ho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4&quot; value=&quot;C:\Users\Mau xinh\Desktop\New folder (5)&quot;/&gt;&lt;property id=&quot;20250&quot; value=&quot;0&quot;/&gt;&lt;property id=&quot;20251&quot; value=&quot;1&quot;/&gt;&lt;property id=&quot;20259&quot; value=&quot;1&quot;/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303&quot;/&gt;&lt;property id=&quot;20309&quot; value=&quot;-1&quot;/&gt;&lt;/object&gt;&lt;object type=&quot;3&quot; unique_id=&quot;10006&quot;&gt;&lt;property id=&quot;20148&quot; value=&quot;5&quot;/&gt;&lt;property id=&quot;20300&quot; value=&quot;Slide 1&quot;/&gt;&lt;property id=&quot;20307&quot; value=&quot;314&quot;/&gt;&lt;property id=&quot;20309&quot; value=&quot;-1&quot;/&gt;&lt;/object&gt;&lt;object type=&quot;3&quot; unique_id=&quot;10007&quot;&gt;&lt;property id=&quot;20148&quot; value=&quot;5&quot;/&gt;&lt;property id=&quot;20300&quot; value=&quot;Slide 3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4&quot;/&gt;&lt;property id=&quot;20307&quot; value=&quot;288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289&quot;/&gt;&lt;property id=&quot;20309&quot; value=&quot;-1&quot;/&gt;&lt;/object&gt;&lt;object type=&quot;3&quot; unique_id=&quot;10010&quot;&gt;&lt;property id=&quot;20148&quot; value=&quot;5&quot;/&gt;&lt;property id=&quot;20300&quot; value=&quot;Slide 6&quot;/&gt;&lt;property id=&quot;20307&quot; value=&quot;296&quot;/&gt;&lt;property id=&quot;20309&quot; value=&quot;-1&quot;/&gt;&lt;/object&gt;&lt;object type=&quot;3&quot; unique_id=&quot;10011&quot;&gt;&lt;property id=&quot;20148&quot; value=&quot;5&quot;/&gt;&lt;property id=&quot;20300&quot; value=&quot;Slide 7&quot;/&gt;&lt;property id=&quot;20307&quot; value=&quot;280&quot;/&gt;&lt;property id=&quot;20309&quot; value=&quot;-1&quot;/&gt;&lt;/object&gt;&lt;object type=&quot;3&quot; unique_id=&quot;10012&quot;&gt;&lt;property id=&quot;20148&quot; value=&quot;5&quot;/&gt;&lt;property id=&quot;20300&quot; value=&quot;Slide 8&quot;/&gt;&lt;property id=&quot;20307&quot; value=&quot;262&quot;/&gt;&lt;property id=&quot;20309&quot; value=&quot;-1&quot;/&gt;&lt;/object&gt;&lt;object type=&quot;3&quot; unique_id=&quot;10013&quot;&gt;&lt;property id=&quot;20148&quot; value=&quot;5&quot;/&gt;&lt;property id=&quot;20300&quot; value=&quot;Slide 9&quot;/&gt;&lt;property id=&quot;20307&quot; value=&quot;290&quot;/&gt;&lt;property id=&quot;20309&quot; value=&quot;-1&quot;/&gt;&lt;/object&gt;&lt;object type=&quot;3&quot; unique_id=&quot;10014&quot;&gt;&lt;property id=&quot;20148&quot; value=&quot;5&quot;/&gt;&lt;property id=&quot;20300&quot; value=&quot;Slide 10&quot;/&gt;&lt;property id=&quot;20307&quot; value=&quot;291&quot;/&gt;&lt;property id=&quot;20309&quot; value=&quot;-1&quot;/&gt;&lt;/object&gt;&lt;object type=&quot;3&quot; unique_id=&quot;10015&quot;&gt;&lt;property id=&quot;20148&quot; value=&quot;5&quot;/&gt;&lt;property id=&quot;20300&quot; value=&quot;Slide 11&quot;/&gt;&lt;property id=&quot;20307&quot; value=&quot;264&quot;/&gt;&lt;property id=&quot;20309&quot; value=&quot;-1&quot;/&gt;&lt;/object&gt;&lt;object type=&quot;3&quot; unique_id=&quot;10016&quot;&gt;&lt;property id=&quot;20148&quot; value=&quot;5&quot;/&gt;&lt;property id=&quot;20300&quot; value=&quot;Slide 12&quot;/&gt;&lt;property id=&quot;20307&quot; value=&quot;265&quot;/&gt;&lt;property id=&quot;20309&quot; value=&quot;-1&quot;/&gt;&lt;/object&gt;&lt;object type=&quot;3&quot; unique_id=&quot;10017&quot;&gt;&lt;property id=&quot;20148&quot; value=&quot;5&quot;/&gt;&lt;property id=&quot;20300&quot; value=&quot;Slide 13&quot;/&gt;&lt;property id=&quot;20307&quot; value=&quot;266&quot;/&gt;&lt;property id=&quot;20309&quot; value=&quot;-1&quot;/&gt;&lt;/object&gt;&lt;object type=&quot;3&quot; unique_id=&quot;10018&quot;&gt;&lt;property id=&quot;20148&quot; value=&quot;5&quot;/&gt;&lt;property id=&quot;20300&quot; value=&quot;Slide 14&quot;/&gt;&lt;property id=&quot;20307&quot; value=&quot;293&quot;/&gt;&lt;property id=&quot;20309&quot; value=&quot;-1&quot;/&gt;&lt;/object&gt;&lt;object type=&quot;3&quot; unique_id=&quot;10019&quot;&gt;&lt;property id=&quot;20148&quot; value=&quot;5&quot;/&gt;&lt;property id=&quot;20300&quot; value=&quot;Slide 15&quot;/&gt;&lt;property id=&quot;20307&quot; value=&quot;267&quot;/&gt;&lt;property id=&quot;20309&quot; value=&quot;-1&quot;/&gt;&lt;/object&gt;&lt;object type=&quot;3&quot; unique_id=&quot;10020&quot;&gt;&lt;property id=&quot;20148&quot; value=&quot;5&quot;/&gt;&lt;property id=&quot;20300&quot; value=&quot;Slide 16&quot;/&gt;&lt;property id=&quot;20307&quot; value=&quot;295&quot;/&gt;&lt;property id=&quot;20309&quot; value=&quot;-1&quot;/&gt;&lt;/object&gt;&lt;object type=&quot;3&quot; unique_id=&quot;10021&quot;&gt;&lt;property id=&quot;20148&quot; value=&quot;5&quot;/&gt;&lt;property id=&quot;20300&quot; value=&quot;Slide 17&quot;/&gt;&lt;property id=&quot;20307&quot; value=&quot;294&quot;/&gt;&lt;property id=&quot;20309&quot; value=&quot;-1&quot;/&gt;&lt;/object&gt;&lt;object type=&quot;3&quot; unique_id=&quot;10022&quot;&gt;&lt;property id=&quot;20148&quot; value=&quot;5&quot;/&gt;&lt;property id=&quot;20300&quot; value=&quot;Slide 18&quot;/&gt;&lt;property id=&quot;20307&quot; value=&quot;259&quot;/&gt;&lt;property id=&quot;20309&quot; value=&quot;-1&quot;/&gt;&lt;/object&gt;&lt;object type=&quot;3&quot; unique_id=&quot;10023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4&quot;&gt;&lt;property id=&quot;20148&quot; value=&quot;5&quot;/&gt;&lt;property id=&quot;20300&quot; value=&quot;Slide 20&quot;/&gt;&lt;property id=&quot;20307&quot; value=&quot;271&quot;/&gt;&lt;property id=&quot;20309&quot; value=&quot;-1&quot;/&gt;&lt;/object&gt;&lt;object type=&quot;3&quot; unique_id=&quot;10025&quot;&gt;&lt;property id=&quot;20148&quot; value=&quot;5&quot;/&gt;&lt;property id=&quot;20300&quot; value=&quot;Slide 21&quot;/&gt;&lt;property id=&quot;20307&quot; value=&quot;298&quot;/&gt;&lt;property id=&quot;20309&quot; value=&quot;-1&quot;/&gt;&lt;/object&gt;&lt;object type=&quot;3&quot; unique_id=&quot;10026&quot;&gt;&lt;property id=&quot;20148&quot; value=&quot;5&quot;/&gt;&lt;property id=&quot;20300&quot; value=&quot;Slide 22&quot;/&gt;&lt;property id=&quot;20307&quot; value=&quot;281&quot;/&gt;&lt;property id=&quot;20309&quot; value=&quot;-1&quot;/&gt;&lt;/object&gt;&lt;object type=&quot;3&quot; unique_id=&quot;10027&quot;&gt;&lt;property id=&quot;20148&quot; value=&quot;5&quot;/&gt;&lt;property id=&quot;20300&quot; value=&quot;Slide 23&quot;/&gt;&lt;property id=&quot;20307&quot; value=&quot;273&quot;/&gt;&lt;property id=&quot;20309&quot; value=&quot;-1&quot;/&gt;&lt;/object&gt;&lt;object type=&quot;3&quot; unique_id=&quot;10028&quot;&gt;&lt;property id=&quot;20148&quot; value=&quot;5&quot;/&gt;&lt;property id=&quot;20300&quot; value=&quot;Slide 24&quot;/&gt;&lt;property id=&quot;20307&quot; value=&quot;297&quot;/&gt;&lt;property id=&quot;20309&quot; value=&quot;-1&quot;/&gt;&lt;/object&gt;&lt;object type=&quot;3&quot; unique_id=&quot;10029&quot;&gt;&lt;property id=&quot;20148&quot; value=&quot;5&quot;/&gt;&lt;property id=&quot;20300&quot; value=&quot;Slide 25&quot;/&gt;&lt;property id=&quot;20307&quot; value=&quot;299&quot;/&gt;&lt;property id=&quot;20309&quot; value=&quot;-1&quot;/&gt;&lt;/object&gt;&lt;object type=&quot;3&quot; unique_id=&quot;10030&quot;&gt;&lt;property id=&quot;20148&quot; value=&quot;5&quot;/&gt;&lt;property id=&quot;20300&quot; value=&quot;Slide 26&quot;/&gt;&lt;property id=&quot;20307&quot; value=&quot;300&quot;/&gt;&lt;property id=&quot;20309&quot; value=&quot;-1&quot;/&gt;&lt;/object&gt;&lt;object type=&quot;3&quot; unique_id=&quot;10031&quot;&gt;&lt;property id=&quot;20148&quot; value=&quot;5&quot;/&gt;&lt;property id=&quot;20300&quot; value=&quot;Slide 27&quot;/&gt;&lt;property id=&quot;20307&quot; value=&quot;277&quot;/&gt;&lt;property id=&quot;20309&quot; value=&quot;-1&quot;/&gt;&lt;/object&gt;&lt;object type=&quot;3&quot; unique_id=&quot;10032&quot;&gt;&lt;property id=&quot;20148&quot; value=&quot;5&quot;/&gt;&lt;property id=&quot;20300&quot; value=&quot;Slide 28&quot;/&gt;&lt;property id=&quot;20307&quot; value=&quot;301&quot;/&gt;&lt;property id=&quot;20309&quot; value=&quot;-1&quot;/&gt;&lt;/object&gt;&lt;object type=&quot;3&quot; unique_id=&quot;10033&quot;&gt;&lt;property id=&quot;20148&quot; value=&quot;5&quot;/&gt;&lt;property id=&quot;20300&quot; value=&quot;Slide 29&quot;/&gt;&lt;property id=&quot;20307&quot; value=&quot;304&quot;/&gt;&lt;property id=&quot;20309&quot; value=&quot;-1&quot;/&gt;&lt;/object&gt;&lt;object type=&quot;3&quot; unique_id=&quot;10034&quot;&gt;&lt;property id=&quot;20148&quot; value=&quot;5&quot;/&gt;&lt;property id=&quot;20300&quot; value=&quot;Slide 30&quot;/&gt;&lt;property id=&quot;20307&quot; value=&quot;305&quot;/&gt;&lt;property id=&quot;20309&quot; value=&quot;-1&quot;/&gt;&lt;/object&gt;&lt;object type=&quot;3&quot; unique_id=&quot;10035&quot;&gt;&lt;property id=&quot;20148&quot; value=&quot;5&quot;/&gt;&lt;property id=&quot;20300&quot; value=&quot;Slide 31&quot;/&gt;&lt;property id=&quot;20307&quot; value=&quot;306&quot;/&gt;&lt;property id=&quot;20309&quot; value=&quot;-1&quot;/&gt;&lt;/object&gt;&lt;object type=&quot;3&quot; unique_id=&quot;10036&quot;&gt;&lt;property id=&quot;20148&quot; value=&quot;5&quot;/&gt;&lt;property id=&quot;20300&quot; value=&quot;Slide 32&quot;/&gt;&lt;property id=&quot;20307&quot; value=&quot;307&quot;/&gt;&lt;property id=&quot;20309&quot; value=&quot;-1&quot;/&gt;&lt;/object&gt;&lt;object type=&quot;3&quot; unique_id=&quot;10037&quot;&gt;&lt;property id=&quot;20148&quot; value=&quot;5&quot;/&gt;&lt;property id=&quot;20300&quot; value=&quot;Slide 33&quot;/&gt;&lt;property id=&quot;20307&quot; value=&quot;308&quot;/&gt;&lt;property id=&quot;20309&quot; value=&quot;-1&quot;/&gt;&lt;/object&gt;&lt;object type=&quot;3&quot; unique_id=&quot;10038&quot;&gt;&lt;property id=&quot;20148&quot; value=&quot;5&quot;/&gt;&lt;property id=&quot;20300&quot; value=&quot;Slide 34&quot;/&gt;&lt;property id=&quot;20307&quot; value=&quot;309&quot;/&gt;&lt;property id=&quot;20309&quot; value=&quot;-1&quot;/&gt;&lt;/object&gt;&lt;object type=&quot;3&quot; unique_id=&quot;10039&quot;&gt;&lt;property id=&quot;20148&quot; value=&quot;5&quot;/&gt;&lt;property id=&quot;20300&quot; value=&quot;Slide 35&quot;/&gt;&lt;property id=&quot;20307&quot; value=&quot;311&quot;/&gt;&lt;property id=&quot;20309&quot; value=&quot;-1&quot;/&gt;&lt;/object&gt;&lt;object type=&quot;3&quot; unique_id=&quot;10040&quot;&gt;&lt;property id=&quot;20148&quot; value=&quot;5&quot;/&gt;&lt;property id=&quot;20300&quot; value=&quot;Slide 36&quot;/&gt;&lt;property id=&quot;20307&quot; value=&quot;312&quot;/&gt;&lt;property id=&quot;20309&quot; value=&quot;-1&quot;/&gt;&lt;/object&gt;&lt;object type=&quot;3&quot; unique_id=&quot;10041&quot;&gt;&lt;property id=&quot;20148&quot; value=&quot;5&quot;/&gt;&lt;property id=&quot;20300&quot; value=&quot;Slide 37&quot;/&gt;&lt;property id=&quot;20307&quot; value=&quot;313&quot;/&gt;&lt;property id=&quot;20309&quot; value=&quot;-1&quot;/&gt;&lt;/object&gt;&lt;object type=&quot;3&quot; unique_id=&quot;10042&quot;&gt;&lt;property id=&quot;20148&quot; value=&quot;5&quot;/&gt;&lt;property id=&quot;20300&quot; value=&quot;Slide 38&quot;/&gt;&lt;property id=&quot;20307&quot; value=&quot;278&quot;/&gt;&lt;property id=&quot;20309&quot; value=&quot;-1&quot;/&gt;&lt;/object&gt;&lt;/object&gt;&lt;object type=&quot;4&quot; unique_id=&quot;10043&quot;&gt;&lt;/object&gt;&lt;object type=&quot;10&quot; unique_id=&quot;10085&quot;&gt;&lt;object type=&quot;11&quot; unique_id=&quot;10086&quot;&gt;&lt;property id=&quot;20180&quot; value=&quot;1&quot;/&gt;&lt;property id=&quot;20181&quot; value=&quot;0&quot;/&gt;&lt;property id=&quot;20182&quot; value=&quot;0&quot;/&gt;&lt;property id=&quot;20183&quot; value=&quot;1&quot;/&gt;&lt;/object&gt;&lt;object type=&quot;12&quot; unique_id=&quot;10087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319</Words>
  <Application>Microsoft Office PowerPoint</Application>
  <PresentationFormat>On-screen Show (4:3)</PresentationFormat>
  <Paragraphs>38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Times New Roman</vt:lpstr>
      <vt:lpstr>Arial</vt:lpstr>
      <vt:lpstr>Calibri</vt:lpstr>
      <vt:lpstr>.VnTime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Thị Thu Hương Đào</cp:lastModifiedBy>
  <cp:revision>27</cp:revision>
  <dcterms:created xsi:type="dcterms:W3CDTF">2010-05-01T06:56:41Z</dcterms:created>
  <dcterms:modified xsi:type="dcterms:W3CDTF">2025-02-05T02:33:11Z</dcterms:modified>
</cp:coreProperties>
</file>