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303" r:id="rId2"/>
    <p:sldId id="314" r:id="rId3"/>
    <p:sldId id="316" r:id="rId4"/>
    <p:sldId id="264" r:id="rId5"/>
    <p:sldId id="256" r:id="rId6"/>
    <p:sldId id="260" r:id="rId7"/>
    <p:sldId id="265" r:id="rId8"/>
    <p:sldId id="263" r:id="rId9"/>
    <p:sldId id="266" r:id="rId10"/>
    <p:sldId id="269" r:id="rId11"/>
    <p:sldId id="270" r:id="rId12"/>
    <p:sldId id="272" r:id="rId13"/>
    <p:sldId id="273" r:id="rId14"/>
    <p:sldId id="317" r:id="rId15"/>
    <p:sldId id="288" r:id="rId16"/>
    <p:sldId id="276" r:id="rId17"/>
    <p:sldId id="304" r:id="rId18"/>
    <p:sldId id="300" r:id="rId19"/>
    <p:sldId id="295" r:id="rId20"/>
    <p:sldId id="296" r:id="rId21"/>
    <p:sldId id="302" r:id="rId22"/>
    <p:sldId id="306" r:id="rId23"/>
    <p:sldId id="29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66"/>
    <a:srgbClr val="FFFF00"/>
    <a:srgbClr val="0000FF"/>
    <a:srgbClr val="EAEAEA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52" y="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9065F3-673C-11AC-5A0C-BD882E237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91637-4B82-389E-41A8-16BE7510DF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0738FA5-C6C7-4447-A85C-084866A71669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638FDF-412B-9F8E-3CC0-EBDEA457F3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AB69D7-B923-3358-84F1-9E44EE3CB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174A1-4037-8B37-3731-DA1142669A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3E79C-B6BE-6FD8-C4BF-641BD6FF1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7D189E-F9A6-409A-9C94-197E221BA5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0E3614-1670-5063-9C56-F4D244DFB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C1A36C-AC6D-9D2C-EE9C-6914312A6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7DDBF8-E485-1241-ACE7-6B3F7B3FA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354DF-3529-458D-AB4B-79B3A0F52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55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59009D-72CD-9A55-1DD2-7DA5562DC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25BF8-060D-ACEF-7C08-ED7F3CDDA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EF9909-C009-E22C-9DFB-48CE9D724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078F4-0F32-443A-9986-E068972D4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18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D74122-4304-7E7C-1A1D-70A61A5E9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2C6E32-68B8-B7B8-5CB6-279EF126B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0B6CC5-4942-A1A4-70BF-0FE316407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FA6B4-C427-425E-BAFC-2109BF4CE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83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384C9-E084-F5A4-E83C-D6DCF24FD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53A629-CF9D-B98D-25D4-6A1B4D204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BB80D6-573A-681A-EF49-6874AD5D2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1B004-5DEB-4BA6-90D1-2E0587EB2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9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C2A2AB-6E99-0A65-F688-A9652C226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B1D5CE-EA27-4B34-2E21-25923D61E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FE0E9-068A-0F44-E34A-1F608F7AC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C813B-2580-4B07-9AFA-BF07A9D41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F8493-7E53-1172-1DE5-201DDDD65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7595C-27E2-532E-B232-91B93DCCE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EED7B-BA12-2DAF-8BCE-B4EB29403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3A469-AE47-4F88-89EC-09DA67566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32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E32F42-A4E4-5E3B-5266-6096EFC4A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6FF6B7-49F7-6488-846B-564F4CA61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EA3AAA-12C5-A686-8177-36C8EA635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7A9E-D524-4123-B948-79F8DFEC8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1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76824F-6AD3-4B5F-0A29-8F085B94C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4FB951-7EB5-8D0E-7DBA-0AFEF030D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A13EDF-D74A-A956-75E8-7EB7F6C8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7C26A-5A9A-4EC7-BE78-610F5A3FD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40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C95651-A364-16B1-50D0-D4103C175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257A8F-0289-E3FF-BD3C-008DF4222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DF74AC-4A13-2BBD-4A9B-28298D851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343CA-AB74-4168-880B-4B22A618D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86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F0F3D-ABB9-CCC8-AA22-22A0A18AF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53AAF-9800-ED86-CA93-3172EE17F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05AD8-6F33-072A-C4EC-42B67F7BA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3E3FE-8FCE-4D95-BBD7-FB20E2BDF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4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6B81C-96BD-A67D-28EE-8D9D42834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06959-C364-3F55-13B2-3CDEC107C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5D43C-DDCA-6863-3A78-C11460C39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D5501-BA9D-4943-92E3-5CC46CD5A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6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7098AA-3D45-0169-F267-A99592304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172827-BEB8-3E32-A9B6-6A11DD5BA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98A1CD-8EE0-B2CC-DF26-77D3F03D64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66BDA3-74E7-A89F-D963-344706B027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623B83-E358-426A-0AD6-20B399728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89F50A9-CA15-43DA-8028-ACA617F915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GIAO%20AN%20DIEN%20TU\VuonCayCuaBa-ThuThuy_6446.mp3" TargetMode="External"/><Relationship Id="rId6" Type="http://schemas.openxmlformats.org/officeDocument/2006/relationships/image" Target="../media/image46.gif"/><Relationship Id="rId11" Type="http://schemas.openxmlformats.org/officeDocument/2006/relationships/image" Target="../media/image51.png"/><Relationship Id="rId5" Type="http://schemas.openxmlformats.org/officeDocument/2006/relationships/image" Target="../media/image45.gif"/><Relationship Id="rId10" Type="http://schemas.openxmlformats.org/officeDocument/2006/relationships/image" Target="../media/image50.gif"/><Relationship Id="rId4" Type="http://schemas.openxmlformats.org/officeDocument/2006/relationships/image" Target="../media/image44.gif"/><Relationship Id="rId9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6B76A56-1D75-61ED-A2E3-D408EA709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3E6A1ED-381B-CAB7-D2E7-DBDD0770E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4" descr="Picture4">
            <a:extLst>
              <a:ext uri="{FF2B5EF4-FFF2-40B4-BE49-F238E27FC236}">
                <a16:creationId xmlns:a16="http://schemas.microsoft.com/office/drawing/2014/main" id="{3227CA02-524E-E4BA-58C8-CC5826CF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5A252335-2040-DBF6-A4A5-996B7433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4102" name="Picture 6" descr="28660">
            <a:extLst>
              <a:ext uri="{FF2B5EF4-FFF2-40B4-BE49-F238E27FC236}">
                <a16:creationId xmlns:a16="http://schemas.microsoft.com/office/drawing/2014/main" id="{1D38AD72-F2E6-9C4C-469B-CD0459425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28644">
            <a:extLst>
              <a:ext uri="{FF2B5EF4-FFF2-40B4-BE49-F238E27FC236}">
                <a16:creationId xmlns:a16="http://schemas.microsoft.com/office/drawing/2014/main" id="{07E7B45A-D695-3BF9-E479-8CD6DFF006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b36">
            <a:extLst>
              <a:ext uri="{FF2B5EF4-FFF2-40B4-BE49-F238E27FC236}">
                <a16:creationId xmlns:a16="http://schemas.microsoft.com/office/drawing/2014/main" id="{7B870303-AE16-D048-D2B1-8C0CC3D573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286000"/>
            <a:ext cx="1400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28644">
            <a:extLst>
              <a:ext uri="{FF2B5EF4-FFF2-40B4-BE49-F238E27FC236}">
                <a16:creationId xmlns:a16="http://schemas.microsoft.com/office/drawing/2014/main" id="{80362155-053F-0624-1C22-72991100FC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28644">
            <a:extLst>
              <a:ext uri="{FF2B5EF4-FFF2-40B4-BE49-F238E27FC236}">
                <a16:creationId xmlns:a16="http://schemas.microsoft.com/office/drawing/2014/main" id="{FC54E4A6-8087-8128-700E-D74AE8027B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Rectangle 11">
            <a:extLst>
              <a:ext uri="{FF2B5EF4-FFF2-40B4-BE49-F238E27FC236}">
                <a16:creationId xmlns:a16="http://schemas.microsoft.com/office/drawing/2014/main" id="{A0BD3E78-82ED-2B64-55EE-F6A360F6D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74676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Gi</a:t>
            </a:r>
            <a:r>
              <a:rPr lang="en-US" altLang="en-US" sz="4000">
                <a:solidFill>
                  <a:schemeClr val="tx2"/>
                </a:solidFill>
              </a:rPr>
              <a:t>á</a:t>
            </a:r>
            <a: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o </a:t>
            </a:r>
            <a:r>
              <a:rPr lang="en-US" altLang="en-US" sz="4000">
                <a:solidFill>
                  <a:schemeClr val="tx2"/>
                </a:solidFill>
              </a:rPr>
              <a:t>á</a:t>
            </a:r>
            <a: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n điện tử</a:t>
            </a:r>
            <a:b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Lĩnh vực kh</a:t>
            </a:r>
            <a:r>
              <a:rPr lang="en-US" altLang="en-US">
                <a:solidFill>
                  <a:schemeClr val="tx2"/>
                </a:solidFill>
              </a:rPr>
              <a:t>á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m ph</a:t>
            </a:r>
            <a:r>
              <a:rPr lang="en-US" altLang="en-US">
                <a:solidFill>
                  <a:schemeClr val="tx2"/>
                </a:solidFill>
              </a:rPr>
              <a:t>á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 khoa học</a:t>
            </a:r>
            <a:b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Hoạt động học: Trò chuyện về Nghề nông</a:t>
            </a:r>
            <a:b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Lứa tuổi: Mẫu gi</a:t>
            </a:r>
            <a:r>
              <a:rPr lang="en-US" altLang="en-US">
                <a:solidFill>
                  <a:schemeClr val="tx2"/>
                </a:solidFill>
              </a:rPr>
              <a:t>á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o (3-4 tuổi)</a:t>
            </a:r>
            <a:b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4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19945949_95bc6babc0">
            <a:extLst>
              <a:ext uri="{FF2B5EF4-FFF2-40B4-BE49-F238E27FC236}">
                <a16:creationId xmlns:a16="http://schemas.microsoft.com/office/drawing/2014/main" id="{FF4101C8-EA3B-350F-E9A4-D939F7AB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4815" r="6389" b="3334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80BAE0B3-2824-379A-0895-4FA93EEC2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latin typeface="Times New Roman" panose="02020603050405020304" pitchFamily="18" charset="0"/>
              </a:rPr>
              <a:t>Máy tuốt 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rautraque">
            <a:extLst>
              <a:ext uri="{FF2B5EF4-FFF2-40B4-BE49-F238E27FC236}">
                <a16:creationId xmlns:a16="http://schemas.microsoft.com/office/drawing/2014/main" id="{89459C48-9408-EEF6-E8DD-96F96AA17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0">
            <a:extLst>
              <a:ext uri="{FF2B5EF4-FFF2-40B4-BE49-F238E27FC236}">
                <a16:creationId xmlns:a16="http://schemas.microsoft.com/office/drawing/2014/main" id="{44A85569-4B9C-52A8-1751-A0A7CB59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51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latin typeface="Times New Roman" panose="02020603050405020304" pitchFamily="18" charset="0"/>
              </a:rPr>
              <a:t>Tưới nước</a:t>
            </a:r>
          </a:p>
        </p:txBody>
      </p:sp>
      <p:pic>
        <p:nvPicPr>
          <p:cNvPr id="14340" name="rg_hi" descr="ANd9GcQqucQvljc1Jam4Qb0Ge-IsaPDW3Kx-WFYDyvS_HRZfV1HT8R4Wyg">
            <a:extLst>
              <a:ext uri="{FF2B5EF4-FFF2-40B4-BE49-F238E27FC236}">
                <a16:creationId xmlns:a16="http://schemas.microsoft.com/office/drawing/2014/main" id="{9E651F1A-D692-953D-E424-6C7D984F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39556">
            <a:extLst>
              <a:ext uri="{FF2B5EF4-FFF2-40B4-BE49-F238E27FC236}">
                <a16:creationId xmlns:a16="http://schemas.microsoft.com/office/drawing/2014/main" id="{7D47F75A-1AFC-B3F7-DD09-A25DFA58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0395CCE5-96C5-D43E-12B4-FACBE34C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latin typeface="Times New Roman" panose="02020603050405020304" pitchFamily="18" charset="0"/>
              </a:rPr>
              <a:t>Bắt sâu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520630">
            <a:extLst>
              <a:ext uri="{FF2B5EF4-FFF2-40B4-BE49-F238E27FC236}">
                <a16:creationId xmlns:a16="http://schemas.microsoft.com/office/drawing/2014/main" id="{162BA605-4F92-FE6B-7201-E20AF1D7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298A22EB-64D8-404F-3601-59015C46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latin typeface="Times New Roman" panose="02020603050405020304" pitchFamily="18" charset="0"/>
              </a:rPr>
              <a:t>Thu hoạch rau củ, quả</a:t>
            </a:r>
          </a:p>
        </p:txBody>
      </p:sp>
      <p:pic>
        <p:nvPicPr>
          <p:cNvPr id="4" name="Picture 5" descr="fdefed">
            <a:extLst>
              <a:ext uri="{FF2B5EF4-FFF2-40B4-BE49-F238E27FC236}">
                <a16:creationId xmlns:a16="http://schemas.microsoft.com/office/drawing/2014/main" id="{8E6662F0-6AB8-F2AD-0AC1-553FFE0C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0001"/>
          <a:stretch>
            <a:fillRect/>
          </a:stretch>
        </p:blipFill>
        <p:spPr bwMode="auto">
          <a:xfrm>
            <a:off x="4724400" y="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gb" descr="caicuoc">
            <a:extLst>
              <a:ext uri="{FF2B5EF4-FFF2-40B4-BE49-F238E27FC236}">
                <a16:creationId xmlns:a16="http://schemas.microsoft.com/office/drawing/2014/main" id="{45CF53A2-F09A-A5B9-DB4D-1CA26BED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imgb" descr="Cay">
            <a:extLst>
              <a:ext uri="{FF2B5EF4-FFF2-40B4-BE49-F238E27FC236}">
                <a16:creationId xmlns:a16="http://schemas.microsoft.com/office/drawing/2014/main" id="{B6A66A55-84B6-010A-85FE-EF2FC70CD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30480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imgb" descr="xeng27ai">
            <a:extLst>
              <a:ext uri="{FF2B5EF4-FFF2-40B4-BE49-F238E27FC236}">
                <a16:creationId xmlns:a16="http://schemas.microsoft.com/office/drawing/2014/main" id="{35B81269-6E96-41A3-F12B-1D4E3222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9685FA2A-725D-423C-3FCC-630EDB8F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Xẻng 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4ED9939A-EA5D-8006-9ECC-C283F8BC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8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.VnAvant" panose="020B7200000000000000" pitchFamily="34" charset="0"/>
              </a:rPr>
              <a:t>Cuốc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96A8AF1E-C738-782F-8983-7B52E7664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432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.VnAvant" panose="020B7200000000000000" pitchFamily="34" charset="0"/>
              </a:rPr>
              <a:t>cày</a:t>
            </a:r>
          </a:p>
        </p:txBody>
      </p:sp>
      <p:pic>
        <p:nvPicPr>
          <p:cNvPr id="49160" name="imgb" descr="Nong%20dan%20ta">
            <a:extLst>
              <a:ext uri="{FF2B5EF4-FFF2-40B4-BE49-F238E27FC236}">
                <a16:creationId xmlns:a16="http://schemas.microsoft.com/office/drawing/2014/main" id="{CF8CDC37-EB33-AEFC-E41A-10F9B2AB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imgb" descr="nong_dan_2">
            <a:extLst>
              <a:ext uri="{FF2B5EF4-FFF2-40B4-BE49-F238E27FC236}">
                <a16:creationId xmlns:a16="http://schemas.microsoft.com/office/drawing/2014/main" id="{480654BE-FC34-58C3-4F48-53EB26240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10">
            <a:extLst>
              <a:ext uri="{FF2B5EF4-FFF2-40B4-BE49-F238E27FC236}">
                <a16:creationId xmlns:a16="http://schemas.microsoft.com/office/drawing/2014/main" id="{B2564DD0-35D9-B557-A980-390F40758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.VnAvant" panose="020B7200000000000000" pitchFamily="34" charset="0"/>
              </a:rPr>
              <a:t>Trâu</a:t>
            </a: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F3C195F4-9495-A3D9-F85E-7853E187D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.VnAvant" panose="020B7200000000000000" pitchFamily="34" charset="0"/>
              </a:rPr>
              <a:t>Máy  cày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0604A84A-9CE3-C152-C2B8-4CE37D4E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60763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62" grpId="0"/>
      <p:bldP spid="49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>
            <a:extLst>
              <a:ext uri="{FF2B5EF4-FFF2-40B4-BE49-F238E27FC236}">
                <a16:creationId xmlns:a16="http://schemas.microsoft.com/office/drawing/2014/main" id="{6750A9CC-B11A-7703-9CCF-7A1566E1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6629400"/>
          </a:xfrm>
          <a:prstGeom prst="cloudCallout">
            <a:avLst>
              <a:gd name="adj1" fmla="val -31407"/>
              <a:gd name="adj2" fmla="val 320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7BFD0EAF-D9FD-FF24-6DD8-BF6E5891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7010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- Cháu xem một số sản phẩm của nghề nông.Cháu đọc tên các loại lương thực, thực phẩm đó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8gao5">
            <a:extLst>
              <a:ext uri="{FF2B5EF4-FFF2-40B4-BE49-F238E27FC236}">
                <a16:creationId xmlns:a16="http://schemas.microsoft.com/office/drawing/2014/main" id="{73CE5FEE-9861-5ECA-392C-886BB1A0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ngo">
            <a:extLst>
              <a:ext uri="{FF2B5EF4-FFF2-40B4-BE49-F238E27FC236}">
                <a16:creationId xmlns:a16="http://schemas.microsoft.com/office/drawing/2014/main" id="{2094F375-45D0-50BA-E438-2F90B17A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72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ruit035b">
            <a:extLst>
              <a:ext uri="{FF2B5EF4-FFF2-40B4-BE49-F238E27FC236}">
                <a16:creationId xmlns:a16="http://schemas.microsoft.com/office/drawing/2014/main" id="{4DE463B4-0D09-CBE5-F2C7-39FB78F2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DV152">
            <a:extLst>
              <a:ext uri="{FF2B5EF4-FFF2-40B4-BE49-F238E27FC236}">
                <a16:creationId xmlns:a16="http://schemas.microsoft.com/office/drawing/2014/main" id="{54BD8D62-A7D5-AF92-6CA0-EFA647D5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87713"/>
            <a:ext cx="44196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F54E9BA-B328-5EF5-299B-08A1656AD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Picture 3" descr="hua007">
            <a:extLst>
              <a:ext uri="{FF2B5EF4-FFF2-40B4-BE49-F238E27FC236}">
                <a16:creationId xmlns:a16="http://schemas.microsoft.com/office/drawing/2014/main" id="{7E72FC7C-6C41-E11B-3E53-8741B2AB68A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4" name="Picture 4" descr="D6813819845B4220B39B42C244DE315A">
            <a:extLst>
              <a:ext uri="{FF2B5EF4-FFF2-40B4-BE49-F238E27FC236}">
                <a16:creationId xmlns:a16="http://schemas.microsoft.com/office/drawing/2014/main" id="{2AE39848-FCCD-9297-1320-14A544A30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6813819845B4220B39B42C244DE315A">
            <a:extLst>
              <a:ext uri="{FF2B5EF4-FFF2-40B4-BE49-F238E27FC236}">
                <a16:creationId xmlns:a16="http://schemas.microsoft.com/office/drawing/2014/main" id="{76A3D235-5D41-D1BD-8E1A-9A7FDBDA36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D6813819845B4220B39B42C244DE315A">
            <a:extLst>
              <a:ext uri="{FF2B5EF4-FFF2-40B4-BE49-F238E27FC236}">
                <a16:creationId xmlns:a16="http://schemas.microsoft.com/office/drawing/2014/main" id="{0A576FF6-9AD6-9851-0C5A-E5199E400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D6813819845B4220B39B42C244DE315A">
            <a:extLst>
              <a:ext uri="{FF2B5EF4-FFF2-40B4-BE49-F238E27FC236}">
                <a16:creationId xmlns:a16="http://schemas.microsoft.com/office/drawing/2014/main" id="{1F85176D-7D6C-19A4-06FB-EA24289E7B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68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8" descr="1STAROLL">
            <a:extLst>
              <a:ext uri="{FF2B5EF4-FFF2-40B4-BE49-F238E27FC236}">
                <a16:creationId xmlns:a16="http://schemas.microsoft.com/office/drawing/2014/main" id="{BC48775B-EA8A-253C-CE76-EE99BF40FC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88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1STAROLL">
            <a:extLst>
              <a:ext uri="{FF2B5EF4-FFF2-40B4-BE49-F238E27FC236}">
                <a16:creationId xmlns:a16="http://schemas.microsoft.com/office/drawing/2014/main" id="{E91C6107-38E1-1A59-3EC3-3F1F4620F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88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B01CD7AB-805A-7F1E-12E0-F4D43A76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6106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Củng cố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“ Nghe tài đoán giỏi”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07404006-181A-E593-B445-9878E928AE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4038600" cy="45720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Cây gì nho nhỏ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Hạt nó nuôi người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Chín vàng nơi nơi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Mọi người đi gặt </a:t>
            </a:r>
          </a:p>
          <a:p>
            <a:pPr eaLnBrk="1" hangingPunct="1"/>
            <a:r>
              <a:rPr lang="en-US" altLang="en-US"/>
              <a:t>Đố bé là cây gì?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8B987EE8-71A4-C31F-AF81-C314B477C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066800"/>
            <a:ext cx="4038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966D17C0-A6AA-0DEA-EEEB-F0BC0538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430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12" name="Picture 8">
            <a:extLst>
              <a:ext uri="{FF2B5EF4-FFF2-40B4-BE49-F238E27FC236}">
                <a16:creationId xmlns:a16="http://schemas.microsoft.com/office/drawing/2014/main" id="{32EA3B3E-FDB4-1E52-C584-64C6913C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5624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130A193A-4FFD-C37C-C842-2F978956C6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4038600" cy="4572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Có răng mà chẳng có mồm</a:t>
            </a:r>
          </a:p>
          <a:p>
            <a:pPr eaLnBrk="1" hangingPunct="1"/>
            <a:r>
              <a:rPr lang="en-US" altLang="en-US" b="1"/>
              <a:t>Nhai cỏ nhồn nhồn cơm chẳng chịu ăn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Đố bé là cái gì?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563936A5-3E2B-1037-5900-C731BCE6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066800"/>
            <a:ext cx="4038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EB0F8235-A453-CB59-9ED1-35FE87A75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430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564C71EC-292A-A444-6176-BFF69F70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3624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gb" descr="cachuasach2">
            <a:extLst>
              <a:ext uri="{FF2B5EF4-FFF2-40B4-BE49-F238E27FC236}">
                <a16:creationId xmlns:a16="http://schemas.microsoft.com/office/drawing/2014/main" id="{B15FB081-5605-8E9B-20CA-018A5572214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34290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3" name="imgb" descr="1259942090">
            <a:extLst>
              <a:ext uri="{FF2B5EF4-FFF2-40B4-BE49-F238E27FC236}">
                <a16:creationId xmlns:a16="http://schemas.microsoft.com/office/drawing/2014/main" id="{C0E85CC5-E846-4104-A530-47568BC2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2004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id="{44C1CC01-0514-2521-4245-4CC1FFF18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3429000" cy="914400"/>
          </a:xfrm>
        </p:spPr>
        <p:txBody>
          <a:bodyPr/>
          <a:lstStyle/>
          <a:p>
            <a:r>
              <a:rPr lang="en-US" altLang="en-US"/>
              <a:t>nghề nông</a:t>
            </a:r>
            <a:endParaRPr lang="en-US" altLang="en-US">
              <a:latin typeface=".VnAvant" panose="020B7200000000000000" pitchFamily="34" charset="0"/>
            </a:endParaRPr>
          </a:p>
        </p:txBody>
      </p:sp>
      <p:pic>
        <p:nvPicPr>
          <p:cNvPr id="46085" name="imgb" descr="nong-dan">
            <a:extLst>
              <a:ext uri="{FF2B5EF4-FFF2-40B4-BE49-F238E27FC236}">
                <a16:creationId xmlns:a16="http://schemas.microsoft.com/office/drawing/2014/main" id="{5C033DAB-5F3A-A243-785A-FB0F12DF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gb" descr="san2">
            <a:extLst>
              <a:ext uri="{FF2B5EF4-FFF2-40B4-BE49-F238E27FC236}">
                <a16:creationId xmlns:a16="http://schemas.microsoft.com/office/drawing/2014/main" id="{1914472F-B891-BFBC-61CB-B71D6589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3075"/>
            <a:ext cx="320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gb" descr="khoai%20lang(4)">
            <a:extLst>
              <a:ext uri="{FF2B5EF4-FFF2-40B4-BE49-F238E27FC236}">
                <a16:creationId xmlns:a16="http://schemas.microsoft.com/office/drawing/2014/main" id="{2AE7667A-C067-A4C8-847D-AF348A23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895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6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35716FB3-18C2-CBA7-D993-1FA19CE2C7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3886200" cy="4525963"/>
          </a:xfrm>
        </p:spPr>
        <p:txBody>
          <a:bodyPr/>
          <a:lstStyle/>
          <a:p>
            <a:pPr eaLnBrk="1" hangingPunct="1"/>
            <a:r>
              <a:rPr lang="en-US" altLang="en-US"/>
              <a:t>Quả gì nhiều áo, có râu</a:t>
            </a:r>
          </a:p>
          <a:p>
            <a:pPr eaLnBrk="1" hangingPunct="1"/>
            <a:r>
              <a:rPr lang="en-US" altLang="en-US"/>
              <a:t>Bóc ra đầy hạt đâu đâu cũng trồng?</a:t>
            </a:r>
          </a:p>
          <a:p>
            <a:pPr eaLnBrk="1" hangingPunct="1"/>
            <a:r>
              <a:rPr lang="en-US" altLang="en-US"/>
              <a:t>Đố bé là quả gì? </a:t>
            </a:r>
          </a:p>
        </p:txBody>
      </p:sp>
      <p:pic>
        <p:nvPicPr>
          <p:cNvPr id="45060" name="Picture 4" descr="ngo">
            <a:extLst>
              <a:ext uri="{FF2B5EF4-FFF2-40B4-BE49-F238E27FC236}">
                <a16:creationId xmlns:a16="http://schemas.microsoft.com/office/drawing/2014/main" id="{76CA10D7-09F4-C46D-F54D-31E4FF8E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27DDED30-C392-AF1B-FB4A-9FFE38291D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3886200" cy="5029200"/>
          </a:xfrm>
        </p:spPr>
        <p:txBody>
          <a:bodyPr/>
          <a:lstStyle/>
          <a:p>
            <a:pPr eaLnBrk="1" hangingPunct="1"/>
            <a:r>
              <a:rPr lang="en-US" altLang="en-US"/>
              <a:t>Ngày xưa cày ruộng cần trâu </a:t>
            </a:r>
          </a:p>
          <a:p>
            <a:pPr eaLnBrk="1" hangingPunct="1"/>
            <a:r>
              <a:rPr lang="en-US" altLang="en-US"/>
              <a:t>Ngày nay đổi mới có tôi thế rồi </a:t>
            </a:r>
          </a:p>
          <a:p>
            <a:pPr eaLnBrk="1" hangingPunct="1"/>
            <a:r>
              <a:rPr lang="en-US" altLang="en-US"/>
              <a:t>Đất đai tôi xới tơi bời.</a:t>
            </a:r>
          </a:p>
          <a:p>
            <a:pPr eaLnBrk="1" hangingPunct="1"/>
            <a:r>
              <a:rPr lang="en-US" altLang="en-US"/>
              <a:t>Mong sao lúa tốt cho người bội thu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Là cái gì?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623A97C1-ABA6-5D8C-16C3-51524070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37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1A1CDA-0E12-3086-89AE-EE3F9027C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3" name="Picture 2" descr="EJ023">
            <a:extLst>
              <a:ext uri="{FF2B5EF4-FFF2-40B4-BE49-F238E27FC236}">
                <a16:creationId xmlns:a16="http://schemas.microsoft.com/office/drawing/2014/main" id="{E70C385E-E41A-9859-AF8E-A2C10970E33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5604" name="Picture 4" descr="bees">
            <a:extLst>
              <a:ext uri="{FF2B5EF4-FFF2-40B4-BE49-F238E27FC236}">
                <a16:creationId xmlns:a16="http://schemas.microsoft.com/office/drawing/2014/main" id="{677B4CB9-5095-15B0-DB1D-B6373B8D86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bees">
            <a:extLst>
              <a:ext uri="{FF2B5EF4-FFF2-40B4-BE49-F238E27FC236}">
                <a16:creationId xmlns:a16="http://schemas.microsoft.com/office/drawing/2014/main" id="{27C7A582-6237-3C2B-5871-8CF08EC98E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6400" y="30480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star022">
            <a:extLst>
              <a:ext uri="{FF2B5EF4-FFF2-40B4-BE49-F238E27FC236}">
                <a16:creationId xmlns:a16="http://schemas.microsoft.com/office/drawing/2014/main" id="{64D87A0E-1C01-900A-FE44-AB3772BCAE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257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star022">
            <a:extLst>
              <a:ext uri="{FF2B5EF4-FFF2-40B4-BE49-F238E27FC236}">
                <a16:creationId xmlns:a16="http://schemas.microsoft.com/office/drawing/2014/main" id="{692C1AEF-0039-D859-CF1C-B8E591DB3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257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3BDE63EC-69AA-3442-18AC-A384E2CC3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86106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“ Thu hoạch”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419B790-215A-F542-ECEB-8F2EF74322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D0344E3-A04E-5093-475F-455240EA720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4" descr="frame_celebrate">
            <a:extLst>
              <a:ext uri="{FF2B5EF4-FFF2-40B4-BE49-F238E27FC236}">
                <a16:creationId xmlns:a16="http://schemas.microsoft.com/office/drawing/2014/main" id="{D98AE2DB-D728-1D4B-072C-612285E1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6629" name="Picture 5" descr="1">
            <a:extLst>
              <a:ext uri="{FF2B5EF4-FFF2-40B4-BE49-F238E27FC236}">
                <a16:creationId xmlns:a16="http://schemas.microsoft.com/office/drawing/2014/main" id="{93DD7846-5354-18C7-DBAD-C71DFC6508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huc">
            <a:extLst>
              <a:ext uri="{FF2B5EF4-FFF2-40B4-BE49-F238E27FC236}">
                <a16:creationId xmlns:a16="http://schemas.microsoft.com/office/drawing/2014/main" id="{A66805F7-A843-2B18-8D85-23AF526354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815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glitter_star9">
            <a:extLst>
              <a:ext uri="{FF2B5EF4-FFF2-40B4-BE49-F238E27FC236}">
                <a16:creationId xmlns:a16="http://schemas.microsoft.com/office/drawing/2014/main" id="{B752FE9D-34F0-56FF-FA4F-7E34DE1A22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439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glitter_star9">
            <a:extLst>
              <a:ext uri="{FF2B5EF4-FFF2-40B4-BE49-F238E27FC236}">
                <a16:creationId xmlns:a16="http://schemas.microsoft.com/office/drawing/2014/main" id="{E06ADB9C-B1DF-A115-A9D1-B358AC0236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439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star025">
            <a:extLst>
              <a:ext uri="{FF2B5EF4-FFF2-40B4-BE49-F238E27FC236}">
                <a16:creationId xmlns:a16="http://schemas.microsoft.com/office/drawing/2014/main" id="{7C666FAA-90F0-971E-1C17-38887CDB3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816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 descr="1145086ejqsyt499z">
            <a:extLst>
              <a:ext uri="{FF2B5EF4-FFF2-40B4-BE49-F238E27FC236}">
                <a16:creationId xmlns:a16="http://schemas.microsoft.com/office/drawing/2014/main" id="{0012CECA-DB06-A8F4-DFD7-6D67D6447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1145086ejqsyt499z">
            <a:extLst>
              <a:ext uri="{FF2B5EF4-FFF2-40B4-BE49-F238E27FC236}">
                <a16:creationId xmlns:a16="http://schemas.microsoft.com/office/drawing/2014/main" id="{9E6CAAB3-5AE4-99A8-FB58-7C5F075F8D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6" name="Group 6">
            <a:extLst>
              <a:ext uri="{FF2B5EF4-FFF2-40B4-BE49-F238E27FC236}">
                <a16:creationId xmlns:a16="http://schemas.microsoft.com/office/drawing/2014/main" id="{2144FB80-B604-729A-F80A-4298C1806B0F}"/>
              </a:ext>
            </a:extLst>
          </p:cNvPr>
          <p:cNvGrpSpPr>
            <a:grpSpLocks/>
          </p:cNvGrpSpPr>
          <p:nvPr/>
        </p:nvGrpSpPr>
        <p:grpSpPr bwMode="auto">
          <a:xfrm>
            <a:off x="0" y="3200400"/>
            <a:ext cx="4648200" cy="3886200"/>
            <a:chOff x="192" y="1968"/>
            <a:chExt cx="2928" cy="2304"/>
          </a:xfrm>
        </p:grpSpPr>
        <p:pic>
          <p:nvPicPr>
            <p:cNvPr id="26642" name="Picture 7" descr="N7">
              <a:extLst>
                <a:ext uri="{FF2B5EF4-FFF2-40B4-BE49-F238E27FC236}">
                  <a16:creationId xmlns:a16="http://schemas.microsoft.com/office/drawing/2014/main" id="{9331B594-80C5-CC35-B95A-F5155AD536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Picture 8" descr="N3">
              <a:extLst>
                <a:ext uri="{FF2B5EF4-FFF2-40B4-BE49-F238E27FC236}">
                  <a16:creationId xmlns:a16="http://schemas.microsoft.com/office/drawing/2014/main" id="{34433DC3-D8BC-3942-4386-112C7F397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7" name="Group 6">
            <a:extLst>
              <a:ext uri="{FF2B5EF4-FFF2-40B4-BE49-F238E27FC236}">
                <a16:creationId xmlns:a16="http://schemas.microsoft.com/office/drawing/2014/main" id="{12A9CA3C-B229-242C-91B4-2D9EFF2BAC5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26640" name="Picture 7" descr="N7">
              <a:extLst>
                <a:ext uri="{FF2B5EF4-FFF2-40B4-BE49-F238E27FC236}">
                  <a16:creationId xmlns:a16="http://schemas.microsoft.com/office/drawing/2014/main" id="{2F974650-C8E4-8CA9-50A9-205F166921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8" descr="N3">
              <a:extLst>
                <a:ext uri="{FF2B5EF4-FFF2-40B4-BE49-F238E27FC236}">
                  <a16:creationId xmlns:a16="http://schemas.microsoft.com/office/drawing/2014/main" id="{F7EEEA4C-DF67-F337-5F06-621325FF6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8" name="Picture 19" descr="1145086ejqsyt499z">
            <a:extLst>
              <a:ext uri="{FF2B5EF4-FFF2-40B4-BE49-F238E27FC236}">
                <a16:creationId xmlns:a16="http://schemas.microsoft.com/office/drawing/2014/main" id="{915CB7F1-DF11-B1F6-75DB-A516B671AF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VuonCayCuaBa-ThuThuy_6446.mp3">
            <a:hlinkClick r:id="" action="ppaction://media"/>
            <a:extLst>
              <a:ext uri="{FF2B5EF4-FFF2-40B4-BE49-F238E27FC236}">
                <a16:creationId xmlns:a16="http://schemas.microsoft.com/office/drawing/2014/main" id="{4703423E-EEBE-68D5-BEAA-91FD9849BC6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9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798C673-8B33-B64C-2CB1-4214113A7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VNI-Helve" pitchFamily="2" charset="0"/>
              </a:rPr>
              <a:t>T</a:t>
            </a:r>
            <a:r>
              <a:rPr lang="en-US" altLang="en-US"/>
              <a:t>ên gọi của người làm nghề nông là gì?</a:t>
            </a:r>
            <a:endParaRPr lang="en-US" altLang="en-US" sz="4000">
              <a:latin typeface=".VnAvant" panose="020B7200000000000000" pitchFamily="34" charset="0"/>
            </a:endParaRPr>
          </a:p>
        </p:txBody>
      </p:sp>
      <p:pic>
        <p:nvPicPr>
          <p:cNvPr id="6147" name="imgb" descr="nongdan">
            <a:extLst>
              <a:ext uri="{FF2B5EF4-FFF2-40B4-BE49-F238E27FC236}">
                <a16:creationId xmlns:a16="http://schemas.microsoft.com/office/drawing/2014/main" id="{09E40EAC-3683-D22D-31C6-0FF22486321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47800"/>
            <a:ext cx="70866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A6D7CC1E-8434-54BF-AD2D-EAA2704E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410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4400">
                <a:solidFill>
                  <a:srgbClr val="3333FF"/>
                </a:solidFill>
              </a:rPr>
              <a:t>ông dân</a:t>
            </a:r>
            <a:endParaRPr lang="en-US" altLang="en-US" sz="4000">
              <a:solidFill>
                <a:srgbClr val="3333FF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178F3D-B009-DB59-1845-E8144BAD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9975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66"/>
                </a:solidFill>
                <a:latin typeface="Times New Roman" panose="02020603050405020304" pitchFamily="18" charset="0"/>
              </a:rPr>
              <a:t>Cuốc đất làm vườn</a:t>
            </a:r>
          </a:p>
        </p:txBody>
      </p:sp>
      <p:pic>
        <p:nvPicPr>
          <p:cNvPr id="9221" name="imgb" descr="dsc312_630">
            <a:extLst>
              <a:ext uri="{FF2B5EF4-FFF2-40B4-BE49-F238E27FC236}">
                <a16:creationId xmlns:a16="http://schemas.microsoft.com/office/drawing/2014/main" id="{9AD802BA-7431-CF6D-5DDB-9BDBCC21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948FB55C-045C-D13F-C237-804725CC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8963"/>
            <a:ext cx="9144000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0066"/>
                </a:solidFill>
                <a:latin typeface="Times New Roman" panose="02020603050405020304" pitchFamily="18" charset="0"/>
              </a:rPr>
              <a:t>Bác nôngdân làm công việc gì?</a:t>
            </a:r>
          </a:p>
        </p:txBody>
      </p:sp>
      <p:pic>
        <p:nvPicPr>
          <p:cNvPr id="2055" name="Picture 7" descr="01072008173801">
            <a:extLst>
              <a:ext uri="{FF2B5EF4-FFF2-40B4-BE49-F238E27FC236}">
                <a16:creationId xmlns:a16="http://schemas.microsoft.com/office/drawing/2014/main" id="{92F26829-27FB-4B3C-5CAE-E8FF788E9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nguoic1">
            <a:extLst>
              <a:ext uri="{FF2B5EF4-FFF2-40B4-BE49-F238E27FC236}">
                <a16:creationId xmlns:a16="http://schemas.microsoft.com/office/drawing/2014/main" id="{CEEDFBDE-FEFB-B69A-90CD-A173DB37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01_caylua1">
            <a:extLst>
              <a:ext uri="{FF2B5EF4-FFF2-40B4-BE49-F238E27FC236}">
                <a16:creationId xmlns:a16="http://schemas.microsoft.com/office/drawing/2014/main" id="{F0A4D01C-A573-6188-50DD-A6155229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1C06C41B-87E5-4B69-F026-F2BB8924A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latin typeface="Times New Roman" panose="02020603050405020304" pitchFamily="18" charset="0"/>
              </a:rPr>
              <a:t>Cấy 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hun-thuoc-cho-lua-bi-benh">
            <a:extLst>
              <a:ext uri="{FF2B5EF4-FFF2-40B4-BE49-F238E27FC236}">
                <a16:creationId xmlns:a16="http://schemas.microsoft.com/office/drawing/2014/main" id="{2A362FF2-25CB-AFFA-A41F-266CE255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39A56907-9ED2-AB98-5A88-61B16285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latin typeface="Times New Roman" panose="02020603050405020304" pitchFamily="18" charset="0"/>
              </a:rPr>
              <a:t>Phun thuốc sâu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008_8_29_8_21_5">
            <a:extLst>
              <a:ext uri="{FF2B5EF4-FFF2-40B4-BE49-F238E27FC236}">
                <a16:creationId xmlns:a16="http://schemas.microsoft.com/office/drawing/2014/main" id="{BC61D7A8-E2A5-15E6-0ED8-66DC24FB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0A07C487-7F26-EE4E-9960-C547288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latin typeface="Times New Roman" panose="02020603050405020304" pitchFamily="18" charset="0"/>
              </a:rPr>
              <a:t>Bón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gayhoixuongdong">
            <a:extLst>
              <a:ext uri="{FF2B5EF4-FFF2-40B4-BE49-F238E27FC236}">
                <a16:creationId xmlns:a16="http://schemas.microsoft.com/office/drawing/2014/main" id="{EC7B039B-1D1A-75F4-9DDD-A9367018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664013EA-3D45-B5F1-FE96-30F0FA96F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088"/>
            <a:ext cx="4267200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0066"/>
                </a:solidFill>
                <a:latin typeface="Times New Roman" panose="02020603050405020304" pitchFamily="18" charset="0"/>
              </a:rPr>
              <a:t>Gặt lúa</a:t>
            </a:r>
          </a:p>
        </p:txBody>
      </p:sp>
      <p:pic>
        <p:nvPicPr>
          <p:cNvPr id="12294" name="Picture 6" descr="mg">
            <a:extLst>
              <a:ext uri="{FF2B5EF4-FFF2-40B4-BE49-F238E27FC236}">
                <a16:creationId xmlns:a16="http://schemas.microsoft.com/office/drawing/2014/main" id="{76760F34-87E0-F0B7-394F-63446CCB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0"/>
            <a:ext cx="484663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C313F37C-920C-7508-CC99-3F69D6B9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019800"/>
            <a:ext cx="4800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FF0066"/>
                </a:solidFill>
                <a:latin typeface="Times New Roman" panose="02020603050405020304" pitchFamily="18" charset="0"/>
              </a:rPr>
              <a:t>Gặt lúa bằng máy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223</Words>
  <Application>Microsoft Office PowerPoint</Application>
  <PresentationFormat>On-screen Show (4:3)</PresentationFormat>
  <Paragraphs>41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.VnAvant</vt:lpstr>
      <vt:lpstr>VNI-Helve</vt:lpstr>
      <vt:lpstr>Default Design</vt:lpstr>
      <vt:lpstr>PowerPoint Presentation</vt:lpstr>
      <vt:lpstr>nghề nông</vt:lpstr>
      <vt:lpstr>Tên gọi của người làm nghề nông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dakha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anhlinh</dc:creator>
  <cp:lastModifiedBy>Thị Thu Hương Đào</cp:lastModifiedBy>
  <cp:revision>73</cp:revision>
  <dcterms:created xsi:type="dcterms:W3CDTF">2008-12-05T13:59:12Z</dcterms:created>
  <dcterms:modified xsi:type="dcterms:W3CDTF">2025-02-05T02:31:57Z</dcterms:modified>
</cp:coreProperties>
</file>