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1" d="100"/>
          <a:sy n="61" d="100"/>
        </p:scale>
        <p:origin x="52" y="4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FC844A-BAF4-3614-FC8E-F35340BCCD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CA006D-BFB7-9BAC-72E3-D26CA4A6D05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EA441F-1E30-4823-BF1F-B8BBC60E1CA8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C55179B-DAB5-5BE9-4764-D7DE26B581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061C323-09C0-B854-2D73-3D8D619055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F38D5-E41D-344A-8DDD-5DA1C78457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DF4D1-511D-8434-09C0-D2C529C552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8AF067-4B30-43F5-B005-D273254FDB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AB55D-56D9-6CB5-1813-2A82DEA8A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C29D6-19A6-4ACE-BF9C-1E47512A9812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B43EF-E10B-FBD9-B97B-C7CD13B01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244A8-BFC5-47E3-9028-2291001C2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D78C7-8F84-426E-BF29-FB1F5E3A2C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62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047FC-649C-CBB7-1D4E-31399AB90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4242F-53A3-48B4-9ED1-85B9FA1DEED1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5D75-2F62-33EC-51EA-A2C16044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8EAC8-4E14-A782-3A0D-414E83F64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6F575-46BA-4B98-BF11-901A0E32D4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00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6CE32-180A-1515-CAE5-35D07EC21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93AA2-3B11-4444-BB4E-9C079A00F755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933AD-B6AD-0CF5-4449-EEAA3E8E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F96BB-9576-6AF1-DF2A-AD9CF9265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F5AEA-23C6-473E-9160-88907FB63C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66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CC1D8-EDA4-8873-F929-FFFFEE409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6909D-976E-48B9-8865-4C624580C5B6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BE120-41D2-B4FF-9301-3D0E55A83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1C169-7C5F-166B-73D2-2BEBE445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8AE23-6E8C-4B05-8BEC-3785157C2A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03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E200F-8B27-FD26-9A5C-81BAFCCA5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F3D8C-DB15-4BB6-8081-B5814E1D5F45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5A010-37B6-030D-5CB8-C28C7871B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E1221-954C-ADF3-03DD-07F36DD1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3971A-6991-4108-B8F8-27E1756A55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41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F6E6667-68AC-3569-7FE6-AC2E2163E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0C384-F860-48BA-A9B6-1D88EE266F68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E286D2-185B-DB54-9F43-446D2C52B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A22D2A-8E5A-2C21-A498-593969863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EC3D4-17CD-42DE-881D-358FDFC8B2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71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C3BB6DD-8140-A00E-FF25-A185E8365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86032-6C8C-4A48-893F-FB7BC8457978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12183AE-489E-18C9-F43D-B82BE082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7F15FB7-4147-5A22-8740-CFAF740CD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AC60B-0224-4724-8B9E-B69A73DD43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82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F1900AE-B725-9D3C-05AC-6DA5BFE14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9F24C-BE29-4424-82EE-8DAD71785D66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423CF29-65E1-12F2-3EF4-B1DE91B50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C77D961-7112-58CD-4313-1E40C540D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5EF4D-51DB-47F3-BEC1-02A245B5E9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483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B26AC4D-570B-069D-C575-A12CF2F07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961E5-8D39-4C92-A144-6979D72BDB27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08741BE-0D02-5BD8-B247-4A9ECBACC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6117A21-59CE-ADE2-146F-91D6C55E4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B9E0CE-AC86-46CD-B773-8614EFFD29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05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8D30596-E6F7-A632-3624-AD4D11DDA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04FEF-3DBE-4DBD-B8BB-B2443EF7DDD3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08C6A4-A721-3998-99C6-CD73327B6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74E1C3-8A4B-6976-D1C2-6B192B1B5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7ACBC-5C2F-4B4F-B74E-E434EA9D2D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29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682A41C-9781-E72F-CAD3-18C0AAB20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DA4EB-F13A-4621-BB07-941650C19CC2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D15AE4-77C7-48A3-2B7D-FD81210EC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4FE8CAE-43A9-1659-04B6-88BFA3E04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D90A7-5D53-4CC1-BA7D-CD0E0A831B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857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22CD1D5-1553-3D44-B8AF-7BD70B9B53E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8484952-2F46-7741-ECFB-123C3BE960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0A5F6-AB49-D439-43E8-C42626237E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CEF1E9-4B20-40F2-8F46-7855314F9282}" type="datetimeFigureOut">
              <a:rPr lang="en-US"/>
              <a:pPr>
                <a:defRPr/>
              </a:pPr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D0D0C-DDD1-AB25-340C-11F204ECC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F251C-9384-2D86-E0B1-8636D1B66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C4DA732-DB72-4C5F-89C6-7B9F70F046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AN\Documents\cat%20mau%20hoa%20oki.wma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D:\nh&#7841;c%20c&#7855;t\nhac%20th&#7875;%20d&#7909;c\nhac%20thi%20&#273;ua%20chick%20krn%20oki.wma" TargetMode="External"/><Relationship Id="rId1" Type="http://schemas.openxmlformats.org/officeDocument/2006/relationships/audio" Target="file:///E:\titi\YEN\YenGDMN07B\doc%20lan1.wav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nh&#7841;c%20c&#7855;t\nhac%20th&#7875;%20d&#7909;c\hoi%20tinh%202.wma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CCAB01E2-E1D3-71D8-4E95-CFB9D5FD0A49}"/>
              </a:ext>
            </a:extLst>
          </p:cNvPr>
          <p:cNvGrpSpPr>
            <a:grpSpLocks/>
          </p:cNvGrpSpPr>
          <p:nvPr/>
        </p:nvGrpSpPr>
        <p:grpSpPr bwMode="auto">
          <a:xfrm>
            <a:off x="-304800" y="-76200"/>
            <a:ext cx="9448800" cy="6934200"/>
            <a:chOff x="0" y="-24"/>
            <a:chExt cx="5760" cy="4368"/>
          </a:xfrm>
        </p:grpSpPr>
        <p:grpSp>
          <p:nvGrpSpPr>
            <p:cNvPr id="2057" name="Group 3">
              <a:extLst>
                <a:ext uri="{FF2B5EF4-FFF2-40B4-BE49-F238E27FC236}">
                  <a16:creationId xmlns:a16="http://schemas.microsoft.com/office/drawing/2014/main" id="{7597A1AA-22DC-ABD4-4A2E-900AACF1D5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67" name="Picture 4" descr="ttrtrtr1151380670">
                <a:extLst>
                  <a:ext uri="{FF2B5EF4-FFF2-40B4-BE49-F238E27FC236}">
                    <a16:creationId xmlns:a16="http://schemas.microsoft.com/office/drawing/2014/main" id="{7DAA97A7-C825-EE1A-FB03-025841D5D584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8" name="Picture 5" descr="ttrtrtr1151380670">
                <a:extLst>
                  <a:ext uri="{FF2B5EF4-FFF2-40B4-BE49-F238E27FC236}">
                    <a16:creationId xmlns:a16="http://schemas.microsoft.com/office/drawing/2014/main" id="{6CE27514-F9F9-D5EC-8DCD-6B47DB6FB6D0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9" name="Picture 6" descr="ttrtrtr1151380670">
                <a:extLst>
                  <a:ext uri="{FF2B5EF4-FFF2-40B4-BE49-F238E27FC236}">
                    <a16:creationId xmlns:a16="http://schemas.microsoft.com/office/drawing/2014/main" id="{41C83354-7F9F-ECAC-4463-AA87E8DCD0C2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0" name="Picture 7" descr="ttrtrtr1151380670">
                <a:extLst>
                  <a:ext uri="{FF2B5EF4-FFF2-40B4-BE49-F238E27FC236}">
                    <a16:creationId xmlns:a16="http://schemas.microsoft.com/office/drawing/2014/main" id="{9115472C-CDDF-3BE7-B30D-9E020B79B6D1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58" name="Group 8">
              <a:extLst>
                <a:ext uri="{FF2B5EF4-FFF2-40B4-BE49-F238E27FC236}">
                  <a16:creationId xmlns:a16="http://schemas.microsoft.com/office/drawing/2014/main" id="{F988B821-0379-6F7A-4F86-869AE9F8F2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59" name="Picture 9" descr="flower[1][1][1][1]">
                <a:extLst>
                  <a:ext uri="{FF2B5EF4-FFF2-40B4-BE49-F238E27FC236}">
                    <a16:creationId xmlns:a16="http://schemas.microsoft.com/office/drawing/2014/main" id="{D5857AAA-9994-E73C-C57F-887818846C11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0" descr="flower[1][1][1][1]">
                <a:extLst>
                  <a:ext uri="{FF2B5EF4-FFF2-40B4-BE49-F238E27FC236}">
                    <a16:creationId xmlns:a16="http://schemas.microsoft.com/office/drawing/2014/main" id="{2436B366-53EB-FE9F-7FFF-61099BC2A903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1" name="Picture 11" descr="flower[1][1][1][1]">
                <a:extLst>
                  <a:ext uri="{FF2B5EF4-FFF2-40B4-BE49-F238E27FC236}">
                    <a16:creationId xmlns:a16="http://schemas.microsoft.com/office/drawing/2014/main" id="{AFC69A3E-6C87-4ECA-D947-F134239F6017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2" name="Picture 12" descr="flower[1][1][1][1]">
                <a:extLst>
                  <a:ext uri="{FF2B5EF4-FFF2-40B4-BE49-F238E27FC236}">
                    <a16:creationId xmlns:a16="http://schemas.microsoft.com/office/drawing/2014/main" id="{2F085808-9492-558A-A9C8-C76E5012301D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3" name="Picture 13" descr="012">
                <a:extLst>
                  <a:ext uri="{FF2B5EF4-FFF2-40B4-BE49-F238E27FC236}">
                    <a16:creationId xmlns:a16="http://schemas.microsoft.com/office/drawing/2014/main" id="{A39E17EF-93ED-6E56-DB60-AE7F4D0F73DA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4" name="Picture 14" descr="012">
                <a:extLst>
                  <a:ext uri="{FF2B5EF4-FFF2-40B4-BE49-F238E27FC236}">
                    <a16:creationId xmlns:a16="http://schemas.microsoft.com/office/drawing/2014/main" id="{3D7E4AD4-3A9F-12B1-C28A-7F04F7B2D93F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5" name="Picture 15" descr="012">
                <a:extLst>
                  <a:ext uri="{FF2B5EF4-FFF2-40B4-BE49-F238E27FC236}">
                    <a16:creationId xmlns:a16="http://schemas.microsoft.com/office/drawing/2014/main" id="{FF43BD7B-A850-D829-C90B-849A2072C3FB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6" name="Picture 16" descr="012">
                <a:extLst>
                  <a:ext uri="{FF2B5EF4-FFF2-40B4-BE49-F238E27FC236}">
                    <a16:creationId xmlns:a16="http://schemas.microsoft.com/office/drawing/2014/main" id="{CEC25E8F-71CA-FDCD-15F2-6D42C02F836F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052" name="WordArt 25">
            <a:extLst>
              <a:ext uri="{FF2B5EF4-FFF2-40B4-BE49-F238E27FC236}">
                <a16:creationId xmlns:a16="http://schemas.microsoft.com/office/drawing/2014/main" id="{8DC0CF19-9686-12F1-D9AB-7CFE54C9CF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47800" y="3452813"/>
            <a:ext cx="6248400" cy="1676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 độ dài 1 đối tượng bằng các đơn vị đo khác nhau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WordArt 26">
            <a:extLst>
              <a:ext uri="{FF2B5EF4-FFF2-40B4-BE49-F238E27FC236}">
                <a16:creationId xmlns:a16="http://schemas.microsoft.com/office/drawing/2014/main" id="{EA944006-A23A-C1C8-1BC1-7BB5EBC3773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5181600"/>
            <a:ext cx="67532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WordArt 28">
            <a:extLst>
              <a:ext uri="{FF2B5EF4-FFF2-40B4-BE49-F238E27FC236}">
                <a16:creationId xmlns:a16="http://schemas.microsoft.com/office/drawing/2014/main" id="{21E69A94-A086-E7C6-E8EC-24E5B31337F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" y="1524000"/>
            <a:ext cx="7543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solidFill>
                <a:srgbClr val="FF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WordArt 30">
            <a:extLst>
              <a:ext uri="{FF2B5EF4-FFF2-40B4-BE49-F238E27FC236}">
                <a16:creationId xmlns:a16="http://schemas.microsoft.com/office/drawing/2014/main" id="{9B4DB63D-4A93-27EA-49AC-7600C76E60B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050" y="1905000"/>
            <a:ext cx="73914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/>
            <a:endParaRPr lang="en-US" sz="3600" kern="1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WordArt 31">
            <a:extLst>
              <a:ext uri="{FF2B5EF4-FFF2-40B4-BE49-F238E27FC236}">
                <a16:creationId xmlns:a16="http://schemas.microsoft.com/office/drawing/2014/main" id="{11FA2F8B-C585-632B-0BC8-0993AB0CDA4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57600" y="2903538"/>
            <a:ext cx="1828800" cy="549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KPXHLVPTNT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EJ1450">
            <a:extLst>
              <a:ext uri="{FF2B5EF4-FFF2-40B4-BE49-F238E27FC236}">
                <a16:creationId xmlns:a16="http://schemas.microsoft.com/office/drawing/2014/main" id="{8E6B5915-0903-3A27-0054-EFC731735E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1">
            <a:extLst>
              <a:ext uri="{FF2B5EF4-FFF2-40B4-BE49-F238E27FC236}">
                <a16:creationId xmlns:a16="http://schemas.microsoft.com/office/drawing/2014/main" id="{00F34C1A-7073-8497-6640-B87C7489E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9838" y="2154238"/>
            <a:ext cx="666432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Ổn định tổ chức gây hứng thú:</a:t>
            </a:r>
          </a:p>
          <a:p>
            <a:pPr eaLnBrk="1" hangingPunct="1"/>
            <a:endParaRPr lang="en-US" alt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C33199-3EBA-000A-670D-86A7B6F8CF81}"/>
              </a:ext>
            </a:extLst>
          </p:cNvPr>
          <p:cNvSpPr txBox="1"/>
          <p:nvPr/>
        </p:nvSpPr>
        <p:spPr>
          <a:xfrm>
            <a:off x="1828800" y="2844800"/>
            <a:ext cx="529113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- Cho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trẻ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hát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bài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hát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: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Màu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hoa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" name="cat mau hoa oki.wma">
            <a:hlinkClick r:id="" action="ppaction://media"/>
            <a:extLst>
              <a:ext uri="{FF2B5EF4-FFF2-40B4-BE49-F238E27FC236}">
                <a16:creationId xmlns:a16="http://schemas.microsoft.com/office/drawing/2014/main" id="{8BF9D527-EBD1-1891-E49C-A92A9EB3AAE1}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963" y="3603625"/>
            <a:ext cx="815975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25000"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6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Z169">
            <a:extLst>
              <a:ext uri="{FF2B5EF4-FFF2-40B4-BE49-F238E27FC236}">
                <a16:creationId xmlns:a16="http://schemas.microsoft.com/office/drawing/2014/main" id="{59857934-D34A-8F3C-FEA1-AC22CD29A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 bwMode="auto">
          <a:xfrm>
            <a:off x="-228600" y="0"/>
            <a:ext cx="9372600" cy="68580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1" name="Text Box 3">
            <a:extLst>
              <a:ext uri="{FF2B5EF4-FFF2-40B4-BE49-F238E27FC236}">
                <a16:creationId xmlns:a16="http://schemas.microsoft.com/office/drawing/2014/main" id="{225DF8ED-5E62-48B1-B40E-069077771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3625"/>
            <a:ext cx="6400800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chemeClr val="bg1"/>
                </a:solidFill>
                <a:latin typeface="Times New Roman" panose="02020603050405020304" pitchFamily="18" charset="0"/>
              </a:rPr>
              <a:t>II. Phương pháp hình thức tổ chức: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chemeClr val="bg1"/>
                </a:solidFill>
                <a:latin typeface="Times New Roman" panose="02020603050405020304" pitchFamily="18" charset="0"/>
              </a:rPr>
              <a:t>* Luyện tập thao tác đo:</a:t>
            </a:r>
          </a:p>
        </p:txBody>
      </p:sp>
    </p:spTree>
  </p:cSld>
  <p:clrMapOvr>
    <a:masterClrMapping/>
  </p:clrMapOvr>
  <p:transition spd="slow" advTm="7000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EJ1450">
            <a:extLst>
              <a:ext uri="{FF2B5EF4-FFF2-40B4-BE49-F238E27FC236}">
                <a16:creationId xmlns:a16="http://schemas.microsoft.com/office/drawing/2014/main" id="{9269AD02-7027-665D-4F25-580DC916C0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3">
            <a:extLst>
              <a:ext uri="{FF2B5EF4-FFF2-40B4-BE49-F238E27FC236}">
                <a16:creationId xmlns:a16="http://schemas.microsoft.com/office/drawing/2014/main" id="{5FA23531-3F5E-10B1-0F00-2681DD6C5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81200"/>
            <a:ext cx="6858000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71500" indent="-571500" algn="ctr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4000" b="1" dirty="0" err="1">
                <a:solidFill>
                  <a:srgbClr val="FF6600"/>
                </a:solidFill>
                <a:latin typeface="Times New Roman" pitchFamily="18" charset="0"/>
              </a:rPr>
              <a:t>Trò</a:t>
            </a:r>
            <a:r>
              <a:rPr lang="en-US" sz="4000" b="1" dirty="0">
                <a:solidFill>
                  <a:srgbClr val="FF66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6600"/>
                </a:solidFill>
                <a:latin typeface="Times New Roman" pitchFamily="18" charset="0"/>
              </a:rPr>
              <a:t>chơi</a:t>
            </a:r>
            <a:r>
              <a:rPr lang="en-US" sz="4000" b="1" dirty="0">
                <a:solidFill>
                  <a:srgbClr val="FF66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6600"/>
                </a:solidFill>
                <a:latin typeface="Times New Roman" pitchFamily="18" charset="0"/>
              </a:rPr>
              <a:t>ôn</a:t>
            </a:r>
            <a:r>
              <a:rPr lang="en-US" sz="4000" b="1" dirty="0">
                <a:solidFill>
                  <a:srgbClr val="FF66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6600"/>
                </a:solidFill>
                <a:latin typeface="Times New Roman" pitchFamily="18" charset="0"/>
              </a:rPr>
              <a:t>luyện</a:t>
            </a:r>
            <a:r>
              <a:rPr lang="en-US" sz="4000" b="1" dirty="0">
                <a:solidFill>
                  <a:srgbClr val="FF6600"/>
                </a:solidFill>
                <a:latin typeface="Times New Roman" pitchFamily="18" charset="0"/>
              </a:rPr>
              <a:t>:</a:t>
            </a:r>
          </a:p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6600"/>
                </a:solidFill>
                <a:latin typeface="Times New Roman" pitchFamily="18" charset="0"/>
              </a:rPr>
              <a:t>- TC1: </a:t>
            </a:r>
            <a:r>
              <a:rPr lang="en-US" sz="4000" b="1" dirty="0" err="1">
                <a:solidFill>
                  <a:srgbClr val="FF6600"/>
                </a:solidFill>
                <a:latin typeface="Times New Roman" pitchFamily="18" charset="0"/>
              </a:rPr>
              <a:t>Đội</a:t>
            </a:r>
            <a:r>
              <a:rPr lang="en-US" sz="4000" b="1" dirty="0">
                <a:solidFill>
                  <a:srgbClr val="FF66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6600"/>
                </a:solidFill>
                <a:latin typeface="Times New Roman" pitchFamily="18" charset="0"/>
              </a:rPr>
              <a:t>nào</a:t>
            </a:r>
            <a:r>
              <a:rPr lang="en-US" sz="4000" b="1" dirty="0">
                <a:solidFill>
                  <a:srgbClr val="FF66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6600"/>
                </a:solidFill>
                <a:latin typeface="Times New Roman" pitchFamily="18" charset="0"/>
              </a:rPr>
              <a:t>nhanh</a:t>
            </a:r>
            <a:r>
              <a:rPr lang="en-US" sz="4000" b="1" dirty="0">
                <a:solidFill>
                  <a:srgbClr val="FF66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6600"/>
                </a:solidFill>
                <a:latin typeface="Times New Roman" pitchFamily="18" charset="0"/>
              </a:rPr>
              <a:t>nhất</a:t>
            </a:r>
            <a:endParaRPr lang="en-US" sz="4000" b="1" dirty="0">
              <a:solidFill>
                <a:srgbClr val="FF6600"/>
              </a:solidFill>
              <a:latin typeface="Times New Roman" pitchFamily="18" charset="0"/>
            </a:endParaRPr>
          </a:p>
        </p:txBody>
      </p:sp>
      <p:pic>
        <p:nvPicPr>
          <p:cNvPr id="29701" name="doc lan1.wav">
            <a:hlinkClick r:id="" action="ppaction://media"/>
            <a:extLst>
              <a:ext uri="{FF2B5EF4-FFF2-40B4-BE49-F238E27FC236}">
                <a16:creationId xmlns:a16="http://schemas.microsoft.com/office/drawing/2014/main" id="{0440FD8C-90DC-F37F-A7A5-7CE0964968AB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nhac thi đua chick krn oki.wma">
            <a:hlinkClick r:id="" action="ppaction://media"/>
            <a:extLst>
              <a:ext uri="{FF2B5EF4-FFF2-40B4-BE49-F238E27FC236}">
                <a16:creationId xmlns:a16="http://schemas.microsoft.com/office/drawing/2014/main" id="{8CDB7AE4-3A9F-E9DD-147F-0AF120A1ACC9}"/>
              </a:ext>
            </a:extLst>
          </p:cNvPr>
          <p:cNvPicPr>
            <a:picLocks noRot="1" noChangeAspect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733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25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97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701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2841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SZ169">
            <a:extLst>
              <a:ext uri="{FF2B5EF4-FFF2-40B4-BE49-F238E27FC236}">
                <a16:creationId xmlns:a16="http://schemas.microsoft.com/office/drawing/2014/main" id="{DF0B67B2-DF26-589C-BB86-A2E8C3F3B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 Box 3">
            <a:extLst>
              <a:ext uri="{FF2B5EF4-FFF2-40B4-BE49-F238E27FC236}">
                <a16:creationId xmlns:a16="http://schemas.microsoft.com/office/drawing/2014/main" id="{797621D0-3F67-17E4-2609-66F6DDBC2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00200"/>
            <a:ext cx="6477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66"/>
                </a:solidFill>
                <a:latin typeface="Times New Roman" panose="02020603050405020304" pitchFamily="18" charset="0"/>
              </a:rPr>
              <a:t>Trò chơi 2: Làm vở bài tập</a:t>
            </a:r>
          </a:p>
        </p:txBody>
      </p:sp>
      <p:pic>
        <p:nvPicPr>
          <p:cNvPr id="2" name="hoi tinh 2.wma">
            <a:hlinkClick r:id="" action="ppaction://media"/>
            <a:extLst>
              <a:ext uri="{FF2B5EF4-FFF2-40B4-BE49-F238E27FC236}">
                <a16:creationId xmlns:a16="http://schemas.microsoft.com/office/drawing/2014/main" id="{14CF35F7-50FF-3D9A-2D46-DAABB73FE75A}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24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7000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908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07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7">
            <a:extLst>
              <a:ext uri="{FF2B5EF4-FFF2-40B4-BE49-F238E27FC236}">
                <a16:creationId xmlns:a16="http://schemas.microsoft.com/office/drawing/2014/main" id="{6FDDFFA5-ACCD-0B07-80ED-5C6F12481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15500" cy="72866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4" descr="step[1]">
            <a:extLst>
              <a:ext uri="{FF2B5EF4-FFF2-40B4-BE49-F238E27FC236}">
                <a16:creationId xmlns:a16="http://schemas.microsoft.com/office/drawing/2014/main" id="{7C220C92-E162-F3D3-C9F4-4E79BC3E36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352800"/>
            <a:ext cx="24003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72" name="Group 5">
            <a:extLst>
              <a:ext uri="{FF2B5EF4-FFF2-40B4-BE49-F238E27FC236}">
                <a16:creationId xmlns:a16="http://schemas.microsoft.com/office/drawing/2014/main" id="{E56A3EEB-2B11-6273-CA0D-530F4971BBE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7174" name="Picture 6" descr="20070910141832536[1]">
              <a:extLst>
                <a:ext uri="{FF2B5EF4-FFF2-40B4-BE49-F238E27FC236}">
                  <a16:creationId xmlns:a16="http://schemas.microsoft.com/office/drawing/2014/main" id="{5116662D-68AD-048E-3E57-DE58634AE4D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440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5" name="Picture 7" descr="20070910141832536[1]">
              <a:extLst>
                <a:ext uri="{FF2B5EF4-FFF2-40B4-BE49-F238E27FC236}">
                  <a16:creationId xmlns:a16="http://schemas.microsoft.com/office/drawing/2014/main" id="{5623CC2B-78CB-C96B-06AF-CA9404CD0C8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44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Picture 8" descr="20070910141832536[1]">
              <a:extLst>
                <a:ext uri="{FF2B5EF4-FFF2-40B4-BE49-F238E27FC236}">
                  <a16:creationId xmlns:a16="http://schemas.microsoft.com/office/drawing/2014/main" id="{BC603FF7-CF73-10F0-9DA4-420BCCE9842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04" y="-504"/>
              <a:ext cx="480" cy="14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7" name="Picture 9" descr="20070910141832536[1]">
              <a:extLst>
                <a:ext uri="{FF2B5EF4-FFF2-40B4-BE49-F238E27FC236}">
                  <a16:creationId xmlns:a16="http://schemas.microsoft.com/office/drawing/2014/main" id="{9346E1A7-3E19-D476-3A82-99D5894AAFB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824" y="-480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8" name="Picture 10" descr="20070910141832536[1]">
              <a:extLst>
                <a:ext uri="{FF2B5EF4-FFF2-40B4-BE49-F238E27FC236}">
                  <a16:creationId xmlns:a16="http://schemas.microsoft.com/office/drawing/2014/main" id="{C8F66F7E-AE7F-D679-B075-657600AB60F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216" y="-480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9" name="Picture 11" descr="20070910141832536[1]">
              <a:extLst>
                <a:ext uri="{FF2B5EF4-FFF2-40B4-BE49-F238E27FC236}">
                  <a16:creationId xmlns:a16="http://schemas.microsoft.com/office/drawing/2014/main" id="{BC617F1C-6E05-B406-EAC8-AD80085B0AE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608" y="-480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0" name="Picture 12" descr="20070910141832536[1]">
              <a:extLst>
                <a:ext uri="{FF2B5EF4-FFF2-40B4-BE49-F238E27FC236}">
                  <a16:creationId xmlns:a16="http://schemas.microsoft.com/office/drawing/2014/main" id="{BEEE189D-8D39-7C43-3CB1-DB2D908EFA3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44" y="96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1" name="Picture 13" descr="20070910141832536[1]">
              <a:extLst>
                <a:ext uri="{FF2B5EF4-FFF2-40B4-BE49-F238E27FC236}">
                  <a16:creationId xmlns:a16="http://schemas.microsoft.com/office/drawing/2014/main" id="{58CB7C1B-4233-89F8-A1F5-AC851F79C6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44" y="1488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2" name="Picture 14" descr="20070910141832536[1]">
              <a:extLst>
                <a:ext uri="{FF2B5EF4-FFF2-40B4-BE49-F238E27FC236}">
                  <a16:creationId xmlns:a16="http://schemas.microsoft.com/office/drawing/2014/main" id="{07C59C1D-DED7-7630-712B-048E995102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44" y="2688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3" name="Picture 15" descr="20070910141832536[1]">
              <a:extLst>
                <a:ext uri="{FF2B5EF4-FFF2-40B4-BE49-F238E27FC236}">
                  <a16:creationId xmlns:a16="http://schemas.microsoft.com/office/drawing/2014/main" id="{6DA113CC-1DB4-9A35-45D0-C2D8CAA295F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764" y="3324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4" name="Picture 16" descr="20070910141832536[1]">
              <a:extLst>
                <a:ext uri="{FF2B5EF4-FFF2-40B4-BE49-F238E27FC236}">
                  <a16:creationId xmlns:a16="http://schemas.microsoft.com/office/drawing/2014/main" id="{B561377F-3710-024A-32E5-BDBA2D0F021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456" y="3324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5" name="Picture 17" descr="20070910141832536[1]">
              <a:extLst>
                <a:ext uri="{FF2B5EF4-FFF2-40B4-BE49-F238E27FC236}">
                  <a16:creationId xmlns:a16="http://schemas.microsoft.com/office/drawing/2014/main" id="{136ED062-1613-1871-3352-10FEF674E60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2112" y="3324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6" name="Picture 18" descr="20070910141832536[1]">
              <a:extLst>
                <a:ext uri="{FF2B5EF4-FFF2-40B4-BE49-F238E27FC236}">
                  <a16:creationId xmlns:a16="http://schemas.microsoft.com/office/drawing/2014/main" id="{0174FFEA-F3D6-D440-455C-5B82B12FB8F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672" y="3324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7" name="Picture 19" descr="20070910141832536[1]">
              <a:extLst>
                <a:ext uri="{FF2B5EF4-FFF2-40B4-BE49-F238E27FC236}">
                  <a16:creationId xmlns:a16="http://schemas.microsoft.com/office/drawing/2014/main" id="{80C654E9-37FA-52EF-5E3B-007C98DFBE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6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173" name="WordArt 20">
            <a:extLst>
              <a:ext uri="{FF2B5EF4-FFF2-40B4-BE49-F238E27FC236}">
                <a16:creationId xmlns:a16="http://schemas.microsoft.com/office/drawing/2014/main" id="{B047C331-D9D6-BE42-F50B-14E5DA0AB0D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71600" y="990600"/>
            <a:ext cx="6705600" cy="2701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cô sức khỏe</a:t>
            </a:r>
          </a:p>
        </p:txBody>
      </p:sp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80</Words>
  <Application>Microsoft Office PowerPoint</Application>
  <PresentationFormat>On-screen Show (4:3)</PresentationFormat>
  <Paragraphs>11</Paragraphs>
  <Slides>6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TLCCO</dc:creator>
  <cp:lastModifiedBy>Thị Thu Hương Đào</cp:lastModifiedBy>
  <cp:revision>13</cp:revision>
  <dcterms:created xsi:type="dcterms:W3CDTF">2019-02-21T14:47:42Z</dcterms:created>
  <dcterms:modified xsi:type="dcterms:W3CDTF">2025-02-05T02:29:25Z</dcterms:modified>
</cp:coreProperties>
</file>