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6" r:id="rId1"/>
  </p:sldMasterIdLst>
  <p:notesMasterIdLst>
    <p:notesMasterId r:id="rId28"/>
  </p:notesMasterIdLst>
  <p:sldIdLst>
    <p:sldId id="291" r:id="rId2"/>
    <p:sldId id="299" r:id="rId3"/>
    <p:sldId id="333" r:id="rId4"/>
    <p:sldId id="292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295" r:id="rId14"/>
    <p:sldId id="296" r:id="rId15"/>
    <p:sldId id="298" r:id="rId16"/>
    <p:sldId id="300" r:id="rId17"/>
    <p:sldId id="303" r:id="rId18"/>
    <p:sldId id="304" r:id="rId19"/>
    <p:sldId id="305" r:id="rId20"/>
    <p:sldId id="306" r:id="rId21"/>
    <p:sldId id="307" r:id="rId22"/>
    <p:sldId id="330" r:id="rId23"/>
    <p:sldId id="337" r:id="rId24"/>
    <p:sldId id="331" r:id="rId25"/>
    <p:sldId id="282" r:id="rId26"/>
    <p:sldId id="314" r:id="rId27"/>
  </p:sldIdLst>
  <p:sldSz cx="9144000" cy="6858000" type="screen4x3"/>
  <p:notesSz cx="6858000" cy="9144000"/>
  <p:embeddedFontLs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VN-NTime" panose="020B0604020202020204" pitchFamily="2" charset="0"/>
      <p:regular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152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4500A9-546E-34EA-1C96-EF93F26BB9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EAF17-90F9-D12A-5D7A-241F68F9F1A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BF5E46-2406-4890-A69D-655BF3D3597E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A6DFA5-92F6-7A68-4D70-6F81ED9A8C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09BED4A-FCA1-89BD-B087-F9A9007F9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26344-6A86-ED6E-C45F-7FD614EE18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0AEC6-12E0-6307-4B38-D507E69A9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D0F3B22-3840-487C-9494-633B04F6E8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95D22-F14C-8B59-8ECE-DA5E351F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6FE7F-7D13-4638-9389-D0D8B1E31716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9D8D0-AD8D-800A-7E37-3121F3FB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B3DE-F3D3-E961-AB1E-E202D1D9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0639-02B4-4741-ACC6-4A42C5DEF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46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CBD3-1E9F-0711-4970-025602E1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3BA5C-6A29-464F-AEE2-82CA51D35896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8CFB-6AEF-0264-1945-A9310C41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87EB3-CE00-9A88-1CAC-1B4C9B6A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68803-CC6F-4D7E-81E7-FE4B2CC790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9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5BA92-A32B-2097-9C10-BEBE69DC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AB49-37F1-4A23-A0CA-A2984891AF1C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BB915-BB29-D6A6-A1A8-21E7020A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BD94-F6FC-61C0-6356-94AD177C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24F66-706D-4609-87FC-9D37FF3BC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42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5A7D-26A5-5DF9-FB57-FC377C58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2B2C2-2CC5-4F37-8DCA-E80AD043E6CE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5029A-FA2A-0201-9ED1-980F54F5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CA945-608A-F1D8-0322-04592497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A2ACB-2436-45FA-BAE8-8179EB89C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41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78FAE-69E7-D86C-0BDA-52D21B8D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6A4D-C606-4F23-8113-3B9809E2C022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0DD65-4151-FCCF-0716-A2E89B4C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1DF80-7797-EDE3-1601-C622183B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D5FE1-1BA1-4B6E-8099-3805FD240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1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967889-ECFD-1208-F67F-7D21312D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68FB-773C-4037-B716-86847DA290D5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E9CFF2-C9F7-D7E9-4C7D-4165157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F7C381-862D-A002-05FF-9A77898E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59ABE-9933-4177-93AA-F441F8A7C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64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DD64C5-5E22-233E-C4FF-965973BD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8CBF7-43C3-4EE5-8F05-9953E66AD35E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562B15-9998-4593-8156-B45556F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AEC46C-6CED-D911-248D-D20E8196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CE353-7B6F-4664-B560-CAD9B6BE2E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087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EC52C0-EEBB-4734-B32A-1AB77E47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C67C-3BEA-400D-AD87-01F2E104AA02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DA16A7-7D37-1AAF-AD2D-DB065891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1C1A92-854A-235E-F64F-2A6A98AD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BBA96-B222-4419-B006-2796B544C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05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7C1307-5213-679B-8625-272840E1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CA794-8A04-4DB3-83FD-E3A6C1B26B73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94FBE6-08C2-B289-78C4-1DBB9E31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F775D4-9249-101D-DFF5-251D28A4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935D2-B7F0-41BC-8D8C-267DD6EBD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06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2DF284-B5D2-17C6-95D9-347DB9E4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28CAB-FB4B-4D8D-92B4-EA5CF88B0C2C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E5F14-BFCA-5764-17A9-4D9C4C08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9FD2B0-161A-44E3-B185-815BFE2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FC79-00A2-4430-A56E-FC1F0813F4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86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B5D001-98A9-E117-503F-22EE6BDC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DB39-DA67-42D5-85BD-2C82EFE728F1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F74B5-5183-6DB8-C26F-0F82822F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4BCC6E-9129-58E5-70E2-1C48EFF2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ED95-BF85-4141-BE58-7ADDE6EA7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30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CD9708-5FDA-1BE0-3595-1969FE8F5D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DA64F-961D-1A71-F73A-8249BF8C5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90D11-5757-0A8C-A72B-C85557EBE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BD83B8-DADE-48AB-BD0B-4099963ECB0E}" type="datetimeFigureOut">
              <a:rPr lang="en-US"/>
              <a:pPr>
                <a:defRPr/>
              </a:pPr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3EB6E-5AC7-47DF-077D-9DD5A29C9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BCB96-41B2-EAC9-693F-3E04AFBFD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0B25B4B-62BE-4E37-A4B7-F10CC3689F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gi&#225;o%20&#225;n\K&#7875;%20chuy&#7879;n-%20ch&#250;%20&#273;&#7895;%20con%20video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gi&#225;o%20&#225;n\K&#7875;%20chuy&#7879;n-%20ch&#250;%20&#273;&#7895;%20con%20video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B8ACC90-390E-F474-6EFD-0792C190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19A04C7-5C4F-2B50-D4BA-F0907E78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anim1690[1][1]">
            <a:extLst>
              <a:ext uri="{FF2B5EF4-FFF2-40B4-BE49-F238E27FC236}">
                <a16:creationId xmlns:a16="http://schemas.microsoft.com/office/drawing/2014/main" id="{9ED18EE5-0205-0D2C-8789-4E6744CC7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5">
            <a:extLst>
              <a:ext uri="{FF2B5EF4-FFF2-40B4-BE49-F238E27FC236}">
                <a16:creationId xmlns:a16="http://schemas.microsoft.com/office/drawing/2014/main" id="{4AAC7058-D2E1-4E62-585D-DBEFEF029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AutoShape 6">
            <a:extLst>
              <a:ext uri="{FF2B5EF4-FFF2-40B4-BE49-F238E27FC236}">
                <a16:creationId xmlns:a16="http://schemas.microsoft.com/office/drawing/2014/main" id="{A41DA969-4AE2-05A9-CE7A-FB031A021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5" name="AutoShape 7">
            <a:extLst>
              <a:ext uri="{FF2B5EF4-FFF2-40B4-BE49-F238E27FC236}">
                <a16:creationId xmlns:a16="http://schemas.microsoft.com/office/drawing/2014/main" id="{350A239F-7C5B-0BCA-B856-5641C7F1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6" name="AutoShape 8">
            <a:extLst>
              <a:ext uri="{FF2B5EF4-FFF2-40B4-BE49-F238E27FC236}">
                <a16:creationId xmlns:a16="http://schemas.microsoft.com/office/drawing/2014/main" id="{D980CAD0-B4BF-E90D-8350-F03C6B5E7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7" name="AutoShape 9">
            <a:extLst>
              <a:ext uri="{FF2B5EF4-FFF2-40B4-BE49-F238E27FC236}">
                <a16:creationId xmlns:a16="http://schemas.microsoft.com/office/drawing/2014/main" id="{2C58891E-F7FE-A864-813D-EECD11B10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8" name="AutoShape 10">
            <a:extLst>
              <a:ext uri="{FF2B5EF4-FFF2-40B4-BE49-F238E27FC236}">
                <a16:creationId xmlns:a16="http://schemas.microsoft.com/office/drawing/2014/main" id="{B39E755D-B628-3C16-48DC-F387B05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9" name="AutoShape 11">
            <a:extLst>
              <a:ext uri="{FF2B5EF4-FFF2-40B4-BE49-F238E27FC236}">
                <a16:creationId xmlns:a16="http://schemas.microsoft.com/office/drawing/2014/main" id="{6EED827C-B80E-C227-EF3D-B8A166BAF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0" name="AutoShape 12">
            <a:extLst>
              <a:ext uri="{FF2B5EF4-FFF2-40B4-BE49-F238E27FC236}">
                <a16:creationId xmlns:a16="http://schemas.microsoft.com/office/drawing/2014/main" id="{BAF2BC4B-F920-89F9-B16E-0476B0558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1" name="AutoShape 13">
            <a:extLst>
              <a:ext uri="{FF2B5EF4-FFF2-40B4-BE49-F238E27FC236}">
                <a16:creationId xmlns:a16="http://schemas.microsoft.com/office/drawing/2014/main" id="{A8DBA8DF-38C3-1CBE-8EB0-8A1A213C6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2" name="AutoShape 14">
            <a:extLst>
              <a:ext uri="{FF2B5EF4-FFF2-40B4-BE49-F238E27FC236}">
                <a16:creationId xmlns:a16="http://schemas.microsoft.com/office/drawing/2014/main" id="{6DFB0D74-85BB-ADC8-42AA-9E72F7A10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3" name="AutoShape 15">
            <a:extLst>
              <a:ext uri="{FF2B5EF4-FFF2-40B4-BE49-F238E27FC236}">
                <a16:creationId xmlns:a16="http://schemas.microsoft.com/office/drawing/2014/main" id="{7F53F43C-6CF0-2C72-5F5F-0AAB307E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4" name="AutoShape 16">
            <a:extLst>
              <a:ext uri="{FF2B5EF4-FFF2-40B4-BE49-F238E27FC236}">
                <a16:creationId xmlns:a16="http://schemas.microsoft.com/office/drawing/2014/main" id="{39802948-78AC-DA57-26D5-DD4A29CB1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5" name="AutoShape 17">
            <a:extLst>
              <a:ext uri="{FF2B5EF4-FFF2-40B4-BE49-F238E27FC236}">
                <a16:creationId xmlns:a16="http://schemas.microsoft.com/office/drawing/2014/main" id="{EA8CEDAF-1A3D-0807-1B04-511DE15F8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6" name="AutoShape 18">
            <a:extLst>
              <a:ext uri="{FF2B5EF4-FFF2-40B4-BE49-F238E27FC236}">
                <a16:creationId xmlns:a16="http://schemas.microsoft.com/office/drawing/2014/main" id="{CA631EF4-7A5C-CDA9-DF76-1799F2D30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7" name="AutoShape 19">
            <a:extLst>
              <a:ext uri="{FF2B5EF4-FFF2-40B4-BE49-F238E27FC236}">
                <a16:creationId xmlns:a16="http://schemas.microsoft.com/office/drawing/2014/main" id="{62970C7F-5EC8-C03F-7483-B06BBE7E9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8" name="AutoShape 20">
            <a:extLst>
              <a:ext uri="{FF2B5EF4-FFF2-40B4-BE49-F238E27FC236}">
                <a16:creationId xmlns:a16="http://schemas.microsoft.com/office/drawing/2014/main" id="{2829B812-B406-C94B-A5AB-F74D5C2B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9" name="AutoShape 21">
            <a:extLst>
              <a:ext uri="{FF2B5EF4-FFF2-40B4-BE49-F238E27FC236}">
                <a16:creationId xmlns:a16="http://schemas.microsoft.com/office/drawing/2014/main" id="{875CD735-FCC0-2DC3-2404-EEF0AC219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0" name="AutoShape 22">
            <a:extLst>
              <a:ext uri="{FF2B5EF4-FFF2-40B4-BE49-F238E27FC236}">
                <a16:creationId xmlns:a16="http://schemas.microsoft.com/office/drawing/2014/main" id="{1AB72199-D002-3AD1-2868-0013BA73F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1" name="AutoShape 23">
            <a:extLst>
              <a:ext uri="{FF2B5EF4-FFF2-40B4-BE49-F238E27FC236}">
                <a16:creationId xmlns:a16="http://schemas.microsoft.com/office/drawing/2014/main" id="{88A6B230-01F2-A1F7-8F3F-3E18FE7B7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2" name="AutoShape 24">
            <a:extLst>
              <a:ext uri="{FF2B5EF4-FFF2-40B4-BE49-F238E27FC236}">
                <a16:creationId xmlns:a16="http://schemas.microsoft.com/office/drawing/2014/main" id="{F811C0CC-9102-BAF2-E8FE-E0890BEBA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3" name="AutoShape 25">
            <a:extLst>
              <a:ext uri="{FF2B5EF4-FFF2-40B4-BE49-F238E27FC236}">
                <a16:creationId xmlns:a16="http://schemas.microsoft.com/office/drawing/2014/main" id="{43F91480-AB5F-31D5-D06F-8F5FA24F4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F60512EE-9965-7200-3ADD-5578659D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906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i="1">
                <a:solidFill>
                  <a:srgbClr val="FF3300"/>
                </a:solidFill>
              </a:rPr>
              <a:t>GIÁO ÁN</a:t>
            </a:r>
          </a:p>
        </p:txBody>
      </p:sp>
      <p:sp>
        <p:nvSpPr>
          <p:cNvPr id="2076" name="WordArt 28">
            <a:extLst>
              <a:ext uri="{FF2B5EF4-FFF2-40B4-BE49-F238E27FC236}">
                <a16:creationId xmlns:a16="http://schemas.microsoft.com/office/drawing/2014/main" id="{75C580A7-1E8C-C70E-2CDC-EFF8E6EEB4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1371600"/>
            <a:ext cx="6553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CC">
                    <a:alpha val="9294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TÁC PHẨM VĂN HỌC</a:t>
            </a: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0D363712-7218-61C4-3FAC-BCC0B53F3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146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      KỂ CHUYỆN </a:t>
            </a:r>
          </a:p>
        </p:txBody>
      </p:sp>
      <p:sp>
        <p:nvSpPr>
          <p:cNvPr id="2078" name="WordArt 30">
            <a:extLst>
              <a:ext uri="{FF2B5EF4-FFF2-40B4-BE49-F238E27FC236}">
                <a16:creationId xmlns:a16="http://schemas.microsoft.com/office/drawing/2014/main" id="{454E1C29-E3D7-4732-8A12-32CA94A71C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2895600"/>
            <a:ext cx="7162800" cy="180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đỗ con</a:t>
            </a: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C062A132-9886-218C-8A1C-65EDFA2B7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78363"/>
            <a:ext cx="556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</a:rPr>
              <a:t>Đối tượng: 3 – 4 tuổi</a:t>
            </a:r>
          </a:p>
        </p:txBody>
      </p:sp>
      <p:pic>
        <p:nvPicPr>
          <p:cNvPr id="2081" name="Picture 33" descr="star_taking_a_bow_hg_clr">
            <a:extLst>
              <a:ext uri="{FF2B5EF4-FFF2-40B4-BE49-F238E27FC236}">
                <a16:creationId xmlns:a16="http://schemas.microsoft.com/office/drawing/2014/main" id="{E6A6B441-4E38-7C4C-1D1B-367999BD6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 descr="star_taking_a_bow_hg_clr">
            <a:extLst>
              <a:ext uri="{FF2B5EF4-FFF2-40B4-BE49-F238E27FC236}">
                <a16:creationId xmlns:a16="http://schemas.microsoft.com/office/drawing/2014/main" id="{DC225046-47FC-3AE6-494F-FDC3D49F2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71" grpId="0" animBg="1"/>
      <p:bldP spid="53272" grpId="0" animBg="1"/>
      <p:bldP spid="532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_0152.JPG">
            <a:extLst>
              <a:ext uri="{FF2B5EF4-FFF2-40B4-BE49-F238E27FC236}">
                <a16:creationId xmlns:a16="http://schemas.microsoft.com/office/drawing/2014/main" id="{64A1757F-8A78-FBB4-59DB-A02749AC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_0153.JPG">
            <a:extLst>
              <a:ext uri="{FF2B5EF4-FFF2-40B4-BE49-F238E27FC236}">
                <a16:creationId xmlns:a16="http://schemas.microsoft.com/office/drawing/2014/main" id="{D5BE1494-FD02-150B-0B17-3C2855E8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DSC_0154.JPG">
            <a:extLst>
              <a:ext uri="{FF2B5EF4-FFF2-40B4-BE49-F238E27FC236}">
                <a16:creationId xmlns:a16="http://schemas.microsoft.com/office/drawing/2014/main" id="{AA87947C-4F48-A33F-4618-970FF849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B2449A6-F8F1-46E5-4462-712E3AD3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2E5A03B-6436-7FDF-6271-690BB0D1E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4" descr="khung-anh-dep1">
            <a:extLst>
              <a:ext uri="{FF2B5EF4-FFF2-40B4-BE49-F238E27FC236}">
                <a16:creationId xmlns:a16="http://schemas.microsoft.com/office/drawing/2014/main" id="{1A7EE3FD-9E9B-A8C3-6C89-774A2332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19163FF0-0297-0C78-EBD2-64EDDC16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6F7E3C87-D526-0F5C-C29E-3F03CA21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514600"/>
            <a:ext cx="6172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>
                <a:solidFill>
                  <a:srgbClr val="FF0000"/>
                </a:solidFill>
              </a:rPr>
              <a:t>Đàm thoại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12C1CEF-48F6-4EDB-DA2B-65A6AA0D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6" name="Picture 1" descr="mdk1247797a539.jpg">
            <a:extLst>
              <a:ext uri="{FF2B5EF4-FFF2-40B4-BE49-F238E27FC236}">
                <a16:creationId xmlns:a16="http://schemas.microsoft.com/office/drawing/2014/main" id="{94FA967F-3586-DE15-6120-FB1DC1D89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601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AutoShape 5">
            <a:extLst>
              <a:ext uri="{FF2B5EF4-FFF2-40B4-BE49-F238E27FC236}">
                <a16:creationId xmlns:a16="http://schemas.microsoft.com/office/drawing/2014/main" id="{BE763D8D-3421-934D-62B7-9A8D2A28F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6934200" cy="2514600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6DC6EFCA-407F-FCDC-3745-D884B38D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81000"/>
            <a:ext cx="533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</a:rPr>
              <a:t> Cô vừa kể cho các con nghe câu chuyện gì?</a:t>
            </a:r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DFA7AB76-7B80-A74B-0D47-4DB84BB2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81600"/>
            <a:ext cx="24384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Chú đỗ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2" grpId="0"/>
      <p:bldP spid="604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mdk1247797a539.jpg">
            <a:extLst>
              <a:ext uri="{FF2B5EF4-FFF2-40B4-BE49-F238E27FC236}">
                <a16:creationId xmlns:a16="http://schemas.microsoft.com/office/drawing/2014/main" id="{F251ADE1-BA30-A2BF-DA2D-B6E6FA59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495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DSC_0143.JPG">
            <a:extLst>
              <a:ext uri="{FF2B5EF4-FFF2-40B4-BE49-F238E27FC236}">
                <a16:creationId xmlns:a16="http://schemas.microsoft.com/office/drawing/2014/main" id="{3C34D736-9DC9-966E-2E44-A77F02C4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72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gio.jpg">
            <a:extLst>
              <a:ext uri="{FF2B5EF4-FFF2-40B4-BE49-F238E27FC236}">
                <a16:creationId xmlns:a16="http://schemas.microsoft.com/office/drawing/2014/main" id="{8CF3540B-7FB3-019E-438A-D3BCBBB3D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457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ong mat troi.jpg">
            <a:extLst>
              <a:ext uri="{FF2B5EF4-FFF2-40B4-BE49-F238E27FC236}">
                <a16:creationId xmlns:a16="http://schemas.microsoft.com/office/drawing/2014/main" id="{C94C167A-C4F5-11C9-8A7E-C30BFD7F0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4648200"/>
            <a:ext cx="4737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8EE3DE-84D0-CAB6-4DB3-7FC6030C3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733800"/>
            <a:ext cx="1995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VN-NTime" pitchFamily="2" charset="0"/>
              </a:rPr>
              <a:t>Chuù Ñoã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D12D05-D4B7-1705-8876-686675369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581400"/>
            <a:ext cx="2268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VN-NTime" pitchFamily="2" charset="0"/>
              </a:rPr>
              <a:t>Coâ MöaXuaân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452BF6-8087-DD20-1932-79BD79ADC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5867400"/>
            <a:ext cx="2012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VN-NTime" pitchFamily="2" charset="0"/>
              </a:rPr>
              <a:t>Chò  Gioù Xuaân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23199C-BC56-148A-A612-008DA539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5867400"/>
            <a:ext cx="1943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.VnTime" panose="020B7200000000000000" pitchFamily="34" charset="0"/>
              </a:rPr>
              <a:t>B¸c MÆt Trêi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3C43B927-3CE3-F982-BD25-3E626F300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62477" name="AutoShape 13">
            <a:extLst>
              <a:ext uri="{FF2B5EF4-FFF2-40B4-BE49-F238E27FC236}">
                <a16:creationId xmlns:a16="http://schemas.microsoft.com/office/drawing/2014/main" id="{8F5320D4-188A-724A-AC89-6B5CBCAF91D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2478" name="Text Box 14">
            <a:extLst>
              <a:ext uri="{FF2B5EF4-FFF2-40B4-BE49-F238E27FC236}">
                <a16:creationId xmlns:a16="http://schemas.microsoft.com/office/drawing/2014/main" id="{85275FF9-D7B0-455C-355F-9F0ADA6C3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7513"/>
            <a:ext cx="5387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</a:rPr>
              <a:t>Trong câu chuyện có những nhân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2477" grpId="0" animBg="1"/>
      <p:bldP spid="624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A8C9EC7-94B1-2B3C-78C0-8CBD8CFB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AutoShape 3">
            <a:extLst>
              <a:ext uri="{FF2B5EF4-FFF2-40B4-BE49-F238E27FC236}">
                <a16:creationId xmlns:a16="http://schemas.microsoft.com/office/drawing/2014/main" id="{85A5B1A5-6806-4231-40EF-FF0BE010A74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BB5118B7-C767-7508-BD3A-E5227A2F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19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Chú đỗ con đang nằm ngủ ở đâu ?</a:t>
            </a:r>
          </a:p>
        </p:txBody>
      </p:sp>
      <p:pic>
        <p:nvPicPr>
          <p:cNvPr id="17413" name="Picture 1" descr="DSC_0147.JPG">
            <a:extLst>
              <a:ext uri="{FF2B5EF4-FFF2-40B4-BE49-F238E27FC236}">
                <a16:creationId xmlns:a16="http://schemas.microsoft.com/office/drawing/2014/main" id="{28EDDF3C-F74D-5D3E-CB7E-8CD29AD17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43200"/>
            <a:ext cx="685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381774-D3FA-F576-C8D5-AAEDA9ED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AutoShape 3">
            <a:extLst>
              <a:ext uri="{FF2B5EF4-FFF2-40B4-BE49-F238E27FC236}">
                <a16:creationId xmlns:a16="http://schemas.microsoft.com/office/drawing/2014/main" id="{CCC1E245-D091-CE35-AF6D-7C22D82207B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D56E7A2A-546F-4C75-1AF1-644954541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19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Khi tỉnh dậy chú thấy mình ở đâu?</a:t>
            </a:r>
          </a:p>
        </p:txBody>
      </p:sp>
      <p:pic>
        <p:nvPicPr>
          <p:cNvPr id="18437" name="Picture 1" descr="DSC_0148.JPG">
            <a:extLst>
              <a:ext uri="{FF2B5EF4-FFF2-40B4-BE49-F238E27FC236}">
                <a16:creationId xmlns:a16="http://schemas.microsoft.com/office/drawing/2014/main" id="{700C43F3-E1FB-4209-EBFE-B976C6AF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571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169C0A9-6F94-FB85-98E6-5C3F30C6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0B1805F0-1510-9B32-F596-E4C0D1DE219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6D992B18-FD8D-EA32-F837-D2115E2F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502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Ai đã mang nước đến tắm mát cho đỗ con?</a:t>
            </a:r>
          </a:p>
        </p:txBody>
      </p:sp>
      <p:pic>
        <p:nvPicPr>
          <p:cNvPr id="6147" name="Picture 2" descr="DSC_0143.JPG">
            <a:extLst>
              <a:ext uri="{FF2B5EF4-FFF2-40B4-BE49-F238E27FC236}">
                <a16:creationId xmlns:a16="http://schemas.microsoft.com/office/drawing/2014/main" id="{8B146265-A091-05F4-2B26-A7CD4F174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5486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>
            <a:extLst>
              <a:ext uri="{FF2B5EF4-FFF2-40B4-BE49-F238E27FC236}">
                <a16:creationId xmlns:a16="http://schemas.microsoft.com/office/drawing/2014/main" id="{09FC4547-B692-0FDF-2FFE-8417A5C47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13375"/>
            <a:ext cx="213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Cô mưa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C2FF097-8471-3AFC-4455-56714951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2039A354-3B30-E6C3-1138-A025770CA1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C24E32D-E21E-1909-D8D1-F7317F12C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502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Ai đã thổi vi vu làm đỗ con thức giấc?</a:t>
            </a:r>
          </a:p>
        </p:txBody>
      </p:sp>
      <p:pic>
        <p:nvPicPr>
          <p:cNvPr id="6148" name="Picture 5" descr="gio.jpg">
            <a:extLst>
              <a:ext uri="{FF2B5EF4-FFF2-40B4-BE49-F238E27FC236}">
                <a16:creationId xmlns:a16="http://schemas.microsoft.com/office/drawing/2014/main" id="{49D84198-E13B-CC46-2423-D02147D3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8">
            <a:extLst>
              <a:ext uri="{FF2B5EF4-FFF2-40B4-BE49-F238E27FC236}">
                <a16:creationId xmlns:a16="http://schemas.microsoft.com/office/drawing/2014/main" id="{C81925A6-1606-1B46-1350-FBD97302C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5907088"/>
            <a:ext cx="200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Chị gió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>
            <a:extLst>
              <a:ext uri="{FF2B5EF4-FFF2-40B4-BE49-F238E27FC236}">
                <a16:creationId xmlns:a16="http://schemas.microsoft.com/office/drawing/2014/main" id="{7C1D0B81-01BD-18EB-8800-0945181A2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8610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Gây hứng thú:</a:t>
            </a:r>
          </a:p>
          <a:p>
            <a:pPr eaLnBrk="1" hangingPunct="1"/>
            <a:r>
              <a:rPr lang="en-US" altLang="en-US" sz="2800"/>
              <a:t>Trò chơi : Tập tầm vồng”. </a:t>
            </a:r>
          </a:p>
          <a:p>
            <a:pPr eaLnBrk="1" hangingPunct="1"/>
            <a:r>
              <a:rPr lang="en-US" altLang="en-US" sz="2800"/>
              <a:t> - Cô cho trẻ quan sát và gọi tên hạt đậu xanh.</a:t>
            </a:r>
          </a:p>
        </p:txBody>
      </p:sp>
      <p:pic>
        <p:nvPicPr>
          <p:cNvPr id="2" name="Kể chuyện- chú đỗ con video.mp4">
            <a:hlinkClick r:id="" action="ppaction://media"/>
            <a:extLst>
              <a:ext uri="{FF2B5EF4-FFF2-40B4-BE49-F238E27FC236}">
                <a16:creationId xmlns:a16="http://schemas.microsoft.com/office/drawing/2014/main" id="{4480B3FD-F627-EEC5-A734-BB8A461F40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7108825"/>
            <a:ext cx="1824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ể chuyện- chú đỗ con video.mp4">
            <a:hlinkClick r:id="" action="ppaction://media"/>
            <a:extLst>
              <a:ext uri="{FF2B5EF4-FFF2-40B4-BE49-F238E27FC236}">
                <a16:creationId xmlns:a16="http://schemas.microsoft.com/office/drawing/2014/main" id="{0C464CF4-AA7E-57FA-3EFD-10F8CB6199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7261225"/>
            <a:ext cx="1824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D4E3863-BE04-898C-4310-892BC26E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AutoShape 3">
            <a:extLst>
              <a:ext uri="{FF2B5EF4-FFF2-40B4-BE49-F238E27FC236}">
                <a16:creationId xmlns:a16="http://schemas.microsoft.com/office/drawing/2014/main" id="{DD8724C6-6ECC-E44C-AEDE-EC0656C21AD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21553268-BD6D-DD7F-FFA4-155A0D54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601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Ai đã sưởi ấm cho đỗ con?</a:t>
            </a:r>
          </a:p>
        </p:txBody>
      </p:sp>
      <p:pic>
        <p:nvPicPr>
          <p:cNvPr id="6149" name="Picture 6" descr="ong mat troi.jpg">
            <a:extLst>
              <a:ext uri="{FF2B5EF4-FFF2-40B4-BE49-F238E27FC236}">
                <a16:creationId xmlns:a16="http://schemas.microsoft.com/office/drawing/2014/main" id="{85B438FC-08A3-6EB9-9B81-5ACBC9205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>
            <a:extLst>
              <a:ext uri="{FF2B5EF4-FFF2-40B4-BE49-F238E27FC236}">
                <a16:creationId xmlns:a16="http://schemas.microsoft.com/office/drawing/2014/main" id="{6309BE4B-00DF-2C47-71B8-C4895BAE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5907088"/>
            <a:ext cx="197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Bác mặt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525A9D0-65A0-6A77-8F24-05ACAC65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CC491AAF-BD63-D30A-559A-DBD87B2E7DE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57200" y="-228600"/>
            <a:ext cx="6934200" cy="3352800"/>
          </a:xfrm>
          <a:prstGeom prst="cloudCallout">
            <a:avLst>
              <a:gd name="adj1" fmla="val -14565"/>
              <a:gd name="adj2" fmla="val -2860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E786B38D-1563-3277-6757-3F645CD69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6019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+ Ông mặt trời đã nói gì với đỗ con?</a:t>
            </a:r>
          </a:p>
          <a:p>
            <a:pPr eaLnBrk="1" hangingPunct="1"/>
            <a:r>
              <a:rPr lang="en-US" altLang="en-US" sz="2800" b="1"/>
              <a:t>+ Đỗ con đã hỏi gì ông mặt trời?</a:t>
            </a:r>
          </a:p>
          <a:p>
            <a:pPr eaLnBrk="1" hangingPunct="1"/>
            <a:r>
              <a:rPr lang="en-US" altLang="en-US" sz="2800" b="1"/>
              <a:t>+ Và đỗ con đã làm gì?</a:t>
            </a:r>
          </a:p>
          <a:p>
            <a:pPr eaLnBrk="1" hangingPunct="1"/>
            <a:r>
              <a:rPr lang="en-US" altLang="en-US" sz="2800" b="1"/>
              <a:t>+ Chú đã nhìn thấy những gì?...</a:t>
            </a:r>
          </a:p>
        </p:txBody>
      </p:sp>
      <p:pic>
        <p:nvPicPr>
          <p:cNvPr id="22533" name="Picture 1" descr="DSC_0154.JPG">
            <a:extLst>
              <a:ext uri="{FF2B5EF4-FFF2-40B4-BE49-F238E27FC236}">
                <a16:creationId xmlns:a16="http://schemas.microsoft.com/office/drawing/2014/main" id="{3BC9F5B3-AF0E-F118-0F5E-132168FDA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27B419FA-6DF4-0E96-7D80-7D41AB50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74E4298D-70C0-3EA1-2CB8-72D56587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2" name="Picture 4" descr="khung-anh-dep1">
            <a:extLst>
              <a:ext uri="{FF2B5EF4-FFF2-40B4-BE49-F238E27FC236}">
                <a16:creationId xmlns:a16="http://schemas.microsoft.com/office/drawing/2014/main" id="{ED76D0EF-7297-9996-580F-5D617BE1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-30163"/>
            <a:ext cx="9067800" cy="662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Rectangle 6">
            <a:extLst>
              <a:ext uri="{FF2B5EF4-FFF2-40B4-BE49-F238E27FC236}">
                <a16:creationId xmlns:a16="http://schemas.microsoft.com/office/drawing/2014/main" id="{593D793F-0D92-2642-876A-0A58A1F12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01850"/>
            <a:ext cx="91440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i="1">
              <a:latin typeface=".VnTime" panose="020B7200000000000000" pitchFamily="34" charset="0"/>
            </a:endParaRPr>
          </a:p>
        </p:txBody>
      </p:sp>
      <p:sp>
        <p:nvSpPr>
          <p:cNvPr id="23558" name="TextBox 3">
            <a:extLst>
              <a:ext uri="{FF2B5EF4-FFF2-40B4-BE49-F238E27FC236}">
                <a16:creationId xmlns:a16="http://schemas.microsoft.com/office/drawing/2014/main" id="{485464DA-0B5A-0505-80A9-830727FD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860550"/>
            <a:ext cx="7086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Giảng nội dung: Các con ạ câu chuyện chú đỗ con nói về sự trưởng 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của hạt đỗ nhờ có sự tác động của: nước, ánh sáng và không khí đã trở thành một cây đỗ xinh xắn.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6777-E021-D8B3-5596-855E243E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Chăm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sóc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và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bảo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vệ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cây</a:t>
            </a:r>
            <a:b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endParaRPr lang="en-US" dirty="0"/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11B32B99-AE63-510B-E39E-8DD5219A20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09800"/>
            <a:ext cx="3962400" cy="2971800"/>
          </a:xfrm>
        </p:spPr>
      </p:pic>
      <p:pic>
        <p:nvPicPr>
          <p:cNvPr id="24580" name="Content Placeholder 5">
            <a:extLst>
              <a:ext uri="{FF2B5EF4-FFF2-40B4-BE49-F238E27FC236}">
                <a16:creationId xmlns:a16="http://schemas.microsoft.com/office/drawing/2014/main" id="{546EFF2D-BFFF-F8D6-C63D-E9E7E126E7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25675"/>
            <a:ext cx="4038600" cy="327501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CB2BC2A-FEC5-38AA-EF62-B5004285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B394A1-1711-2BCB-2582-A3385ACF4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khung-anh-dep1">
            <a:extLst>
              <a:ext uri="{FF2B5EF4-FFF2-40B4-BE49-F238E27FC236}">
                <a16:creationId xmlns:a16="http://schemas.microsoft.com/office/drawing/2014/main" id="{2BBBA0B9-1A21-19F3-E53E-75FED94A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69850"/>
            <a:ext cx="906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B3FB696F-9C03-2EFC-F570-9CDBA9DE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144" name="Text Box 8">
            <a:extLst>
              <a:ext uri="{FF2B5EF4-FFF2-40B4-BE49-F238E27FC236}">
                <a16:creationId xmlns:a16="http://schemas.microsoft.com/office/drawing/2014/main" id="{923AA45D-0921-B246-B6E8-42A6BE94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2543175"/>
            <a:ext cx="55848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3: khuyến khích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trẻ kể với cô</a:t>
            </a:r>
          </a:p>
        </p:txBody>
      </p:sp>
      <p:sp>
        <p:nvSpPr>
          <p:cNvPr id="25607" name="Text Box 9">
            <a:extLst>
              <a:ext uri="{FF2B5EF4-FFF2-40B4-BE49-F238E27FC236}">
                <a16:creationId xmlns:a16="http://schemas.microsoft.com/office/drawing/2014/main" id="{1A995F77-EAFA-47CA-BB83-0916C542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41B1FF2E-1C26-A9F5-B3FB-A8FE0624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Trò chơi:</a:t>
            </a:r>
          </a:p>
          <a:p>
            <a:pPr eaLnBrk="1" hangingPunct="1"/>
            <a:r>
              <a:rPr lang="en-US" altLang="en-US" sz="2800" b="1" i="1">
                <a:latin typeface=".VnTime" panose="020B7200000000000000" pitchFamily="34" charset="0"/>
              </a:rPr>
              <a:t>: </a:t>
            </a:r>
            <a:r>
              <a:rPr lang="en-US" altLang="en-US" sz="2400">
                <a:latin typeface="Times New Roman" panose="02020603050405020304" pitchFamily="18" charset="0"/>
              </a:rPr>
              <a:t>Trò chơi :</a:t>
            </a:r>
            <a:r>
              <a:rPr lang="en-US" altLang="en-US" sz="2400">
                <a:latin typeface=".VnTime" panose="020B7200000000000000" pitchFamily="34" charset="0"/>
              </a:rPr>
              <a:t> “M« pháng ®éng t¸c cña chó đç con”: C« kÓ tãm t¾t truyÖn, trÎ thÓ hiÖn ®éng t¸c m« pháng cïng c«: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+ đç con ngñ </a:t>
            </a:r>
            <a:r>
              <a:rPr lang="en-US" altLang="en-US" sz="2400">
                <a:latin typeface="Times New Roman" panose="02020603050405020304" pitchFamily="18" charset="0"/>
              </a:rPr>
              <a:t>khì:</a:t>
            </a:r>
            <a:r>
              <a:rPr lang="en-US" altLang="en-US" sz="2400">
                <a:latin typeface=".VnTime" panose="020B7200000000000000" pitchFamily="34" charset="0"/>
              </a:rPr>
              <a:t> TrÎ ngåi thu</a:t>
            </a:r>
            <a:r>
              <a:rPr lang="en-US" altLang="en-US" sz="2400">
                <a:latin typeface="Times New Roman" panose="02020603050405020304" pitchFamily="18" charset="0"/>
              </a:rPr>
              <a:t> mình </a:t>
            </a:r>
            <a:r>
              <a:rPr lang="en-US" altLang="en-US" sz="2400">
                <a:latin typeface=".VnTime" panose="020B7200000000000000" pitchFamily="34" charset="0"/>
              </a:rPr>
              <a:t>cói ®Çu.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+ Khi tØnh dËy: TrÎ ngÈng mÆt lªn tá vÎ ng¹c nhiªn.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+ Khi lín lµm nøt ¸o ngoµi: TrÎ ngåi tho¶i m¸i, giang tay giang ch©n.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+ Khi v­¬n vai lín phæng lªn: TrÎ ®øng bËt lªn t­ thÕ tù nhiªn.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KÕt thóc tiÕt häc: 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</a:rPr>
              <a:t>- H«m nay c« thÊy líp </a:t>
            </a:r>
            <a:r>
              <a:rPr lang="en-US" altLang="en-US" sz="2400">
                <a:latin typeface="Times New Roman" panose="02020603050405020304" pitchFamily="18" charset="0"/>
              </a:rPr>
              <a:t>mình</a:t>
            </a:r>
            <a:r>
              <a:rPr lang="en-US" altLang="en-US" sz="2400">
                <a:latin typeface=".VnTime" panose="020B7200000000000000" pitchFamily="34" charset="0"/>
              </a:rPr>
              <a:t> häc rÊt lµ ngoan vµ giái, b©y giê c« cïng c¸c con h·y ra v­ườn vµ gieo nhưng h¹t đç nµy, vµ hµng ngµy chóng</a:t>
            </a:r>
            <a:r>
              <a:rPr lang="en-US" altLang="en-US" sz="2400">
                <a:latin typeface="Times New Roman" panose="02020603050405020304" pitchFamily="18" charset="0"/>
              </a:rPr>
              <a:t> mình </a:t>
            </a:r>
            <a:r>
              <a:rPr lang="en-US" altLang="en-US" sz="2400">
                <a:latin typeface=".VnTime" panose="020B7200000000000000" pitchFamily="34" charset="0"/>
              </a:rPr>
              <a:t>h·y </a:t>
            </a:r>
            <a:r>
              <a:rPr lang="en-US" altLang="en-US" sz="2400">
                <a:latin typeface="Times New Roman" panose="02020603050405020304" pitchFamily="18" charset="0"/>
              </a:rPr>
              <a:t>chĂm</a:t>
            </a:r>
            <a:r>
              <a:rPr lang="en-US" altLang="en-US" sz="2400">
                <a:latin typeface=".VnTime" panose="020B7200000000000000" pitchFamily="34" charset="0"/>
              </a:rPr>
              <a:t> sãc ®Ó nhưng h¹t đç nµy n¶y mÇm vµ lín lªn nhÐ!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4BDF77D-6E25-1D84-7357-3C2FCD0B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FDDC6EA0-EB20-411F-AD4A-E5ABF425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anim1690[1][1]">
            <a:extLst>
              <a:ext uri="{FF2B5EF4-FFF2-40B4-BE49-F238E27FC236}">
                <a16:creationId xmlns:a16="http://schemas.microsoft.com/office/drawing/2014/main" id="{9E7927D9-7BC7-5237-3655-5554F95888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:a16="http://schemas.microsoft.com/office/drawing/2014/main" id="{C8E3A60D-A346-123C-DC5A-D8AF117C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0" name="AutoShape 6">
            <a:extLst>
              <a:ext uri="{FF2B5EF4-FFF2-40B4-BE49-F238E27FC236}">
                <a16:creationId xmlns:a16="http://schemas.microsoft.com/office/drawing/2014/main" id="{71FA5AA6-EE01-CDC0-FB3E-2BAD67656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1" name="AutoShape 7">
            <a:extLst>
              <a:ext uri="{FF2B5EF4-FFF2-40B4-BE49-F238E27FC236}">
                <a16:creationId xmlns:a16="http://schemas.microsoft.com/office/drawing/2014/main" id="{9D071270-2C7C-22BF-950D-B38DD2047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2" name="AutoShape 8">
            <a:extLst>
              <a:ext uri="{FF2B5EF4-FFF2-40B4-BE49-F238E27FC236}">
                <a16:creationId xmlns:a16="http://schemas.microsoft.com/office/drawing/2014/main" id="{A015D91A-3F87-334A-EAB7-6318D74E6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3" name="AutoShape 9">
            <a:extLst>
              <a:ext uri="{FF2B5EF4-FFF2-40B4-BE49-F238E27FC236}">
                <a16:creationId xmlns:a16="http://schemas.microsoft.com/office/drawing/2014/main" id="{988DC038-1EDD-7F73-7AC5-8EE271DFE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4" name="AutoShape 10">
            <a:extLst>
              <a:ext uri="{FF2B5EF4-FFF2-40B4-BE49-F238E27FC236}">
                <a16:creationId xmlns:a16="http://schemas.microsoft.com/office/drawing/2014/main" id="{458F35EB-CB3D-DE1E-A061-88BB6682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5" name="AutoShape 11">
            <a:extLst>
              <a:ext uri="{FF2B5EF4-FFF2-40B4-BE49-F238E27FC236}">
                <a16:creationId xmlns:a16="http://schemas.microsoft.com/office/drawing/2014/main" id="{11039705-08CD-C3D0-2E8D-45B9AD54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6" name="AutoShape 12">
            <a:extLst>
              <a:ext uri="{FF2B5EF4-FFF2-40B4-BE49-F238E27FC236}">
                <a16:creationId xmlns:a16="http://schemas.microsoft.com/office/drawing/2014/main" id="{1005DB82-6EA2-B4EC-EE29-D1ACB5897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7" name="AutoShape 13">
            <a:extLst>
              <a:ext uri="{FF2B5EF4-FFF2-40B4-BE49-F238E27FC236}">
                <a16:creationId xmlns:a16="http://schemas.microsoft.com/office/drawing/2014/main" id="{4FE630BA-0BC9-D845-48E1-CDC55C7E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8" name="AutoShape 14">
            <a:extLst>
              <a:ext uri="{FF2B5EF4-FFF2-40B4-BE49-F238E27FC236}">
                <a16:creationId xmlns:a16="http://schemas.microsoft.com/office/drawing/2014/main" id="{9828F426-F06D-590D-C03C-D9A7F3D50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9" name="AutoShape 15">
            <a:extLst>
              <a:ext uri="{FF2B5EF4-FFF2-40B4-BE49-F238E27FC236}">
                <a16:creationId xmlns:a16="http://schemas.microsoft.com/office/drawing/2014/main" id="{F4625F35-A8A2-490B-0561-7C5B90F0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0" name="AutoShape 16">
            <a:extLst>
              <a:ext uri="{FF2B5EF4-FFF2-40B4-BE49-F238E27FC236}">
                <a16:creationId xmlns:a16="http://schemas.microsoft.com/office/drawing/2014/main" id="{9DF7A0D8-27BA-EA66-DEDD-71EC4B9D0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1" name="AutoShape 17">
            <a:extLst>
              <a:ext uri="{FF2B5EF4-FFF2-40B4-BE49-F238E27FC236}">
                <a16:creationId xmlns:a16="http://schemas.microsoft.com/office/drawing/2014/main" id="{832BBA69-6565-2170-1307-CD51927EC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2" name="AutoShape 18">
            <a:extLst>
              <a:ext uri="{FF2B5EF4-FFF2-40B4-BE49-F238E27FC236}">
                <a16:creationId xmlns:a16="http://schemas.microsoft.com/office/drawing/2014/main" id="{692E02E4-70A4-E877-C903-371C33387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3" name="AutoShape 19">
            <a:extLst>
              <a:ext uri="{FF2B5EF4-FFF2-40B4-BE49-F238E27FC236}">
                <a16:creationId xmlns:a16="http://schemas.microsoft.com/office/drawing/2014/main" id="{972A873B-612A-E56A-4CB4-30D927368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4" name="AutoShape 20">
            <a:extLst>
              <a:ext uri="{FF2B5EF4-FFF2-40B4-BE49-F238E27FC236}">
                <a16:creationId xmlns:a16="http://schemas.microsoft.com/office/drawing/2014/main" id="{EA487033-E41D-1FF8-19AF-804027B0B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5" name="AutoShape 21">
            <a:extLst>
              <a:ext uri="{FF2B5EF4-FFF2-40B4-BE49-F238E27FC236}">
                <a16:creationId xmlns:a16="http://schemas.microsoft.com/office/drawing/2014/main" id="{64DCF3AA-467B-D72A-E81D-7D5A093A1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6" name="AutoShape 22">
            <a:extLst>
              <a:ext uri="{FF2B5EF4-FFF2-40B4-BE49-F238E27FC236}">
                <a16:creationId xmlns:a16="http://schemas.microsoft.com/office/drawing/2014/main" id="{8B00C488-B08D-D38D-9E7A-612B4E1F8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7" name="AutoShape 23">
            <a:extLst>
              <a:ext uri="{FF2B5EF4-FFF2-40B4-BE49-F238E27FC236}">
                <a16:creationId xmlns:a16="http://schemas.microsoft.com/office/drawing/2014/main" id="{5BE8C7F6-4261-8A9F-8040-894A302EB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8" name="AutoShape 24">
            <a:extLst>
              <a:ext uri="{FF2B5EF4-FFF2-40B4-BE49-F238E27FC236}">
                <a16:creationId xmlns:a16="http://schemas.microsoft.com/office/drawing/2014/main" id="{62F3C900-DB8D-DF07-E412-4AA03FBC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9" name="AutoShape 25">
            <a:extLst>
              <a:ext uri="{FF2B5EF4-FFF2-40B4-BE49-F238E27FC236}">
                <a16:creationId xmlns:a16="http://schemas.microsoft.com/office/drawing/2014/main" id="{BC9A96FC-6BCC-37CA-1CD5-B64D2021F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674" name="Picture 26" descr="star_taking_a_bow_hg_clr">
            <a:extLst>
              <a:ext uri="{FF2B5EF4-FFF2-40B4-BE49-F238E27FC236}">
                <a16:creationId xmlns:a16="http://schemas.microsoft.com/office/drawing/2014/main" id="{B6C63475-9231-E19A-1615-948C54494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5" name="Picture 27" descr="star_taking_a_bow_hg_clr">
            <a:extLst>
              <a:ext uri="{FF2B5EF4-FFF2-40B4-BE49-F238E27FC236}">
                <a16:creationId xmlns:a16="http://schemas.microsoft.com/office/drawing/2014/main" id="{4F3A7A4F-5439-3233-8E8D-D689F1A0E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68700"/>
            <a:ext cx="2057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28" descr="star_taking_a_bow_hg_clr">
            <a:extLst>
              <a:ext uri="{FF2B5EF4-FFF2-40B4-BE49-F238E27FC236}">
                <a16:creationId xmlns:a16="http://schemas.microsoft.com/office/drawing/2014/main" id="{ED3223C3-82DA-8521-CAC7-AB254E62AB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8288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7" name="WordArt 29">
            <a:extLst>
              <a:ext uri="{FF2B5EF4-FFF2-40B4-BE49-F238E27FC236}">
                <a16:creationId xmlns:a16="http://schemas.microsoft.com/office/drawing/2014/main" id="{3D342CDF-2242-B7C1-3ECF-A988266FFF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914400"/>
            <a:ext cx="7391400" cy="365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</a:t>
            </a:r>
          </a:p>
        </p:txBody>
      </p:sp>
      <p:pic>
        <p:nvPicPr>
          <p:cNvPr id="27678" name="Picture 30" descr="star_taking_a_bow_hg_clr">
            <a:extLst>
              <a:ext uri="{FF2B5EF4-FFF2-40B4-BE49-F238E27FC236}">
                <a16:creationId xmlns:a16="http://schemas.microsoft.com/office/drawing/2014/main" id="{4114778D-1ACE-CA93-1849-67EB9E586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1143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87" grpId="0" animBg="1"/>
      <p:bldP spid="88088" grpId="0" animBg="1"/>
      <p:bldP spid="880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>
            <a:extLst>
              <a:ext uri="{FF2B5EF4-FFF2-40B4-BE49-F238E27FC236}">
                <a16:creationId xmlns:a16="http://schemas.microsoft.com/office/drawing/2014/main" id="{250E17A6-CD7F-F576-20CE-E8BB470A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" name="Kể chuyện- chú đỗ con video.mp4">
            <a:hlinkClick r:id="" action="ppaction://media"/>
            <a:extLst>
              <a:ext uri="{FF2B5EF4-FFF2-40B4-BE49-F238E27FC236}">
                <a16:creationId xmlns:a16="http://schemas.microsoft.com/office/drawing/2014/main" id="{DA3C4BA5-27E1-0A64-4999-D700FCF592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33538"/>
            <a:ext cx="7772400" cy="469106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20799C-5FFC-B9CB-A41D-4E39DA0A53F2}"/>
              </a:ext>
            </a:extLst>
          </p:cNvPr>
          <p:cNvSpPr/>
          <p:nvPr/>
        </p:nvSpPr>
        <p:spPr>
          <a:xfrm>
            <a:off x="533400" y="228600"/>
            <a:ext cx="8265404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Sự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phát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triển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của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cây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đỗ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CD2EED8-7773-B2E4-7AF8-A671D66D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E5CCA40-CD12-64AC-5610-4574B4590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4" name="Picture 4" descr="khung-anh-dep1">
            <a:extLst>
              <a:ext uri="{FF2B5EF4-FFF2-40B4-BE49-F238E27FC236}">
                <a16:creationId xmlns:a16="http://schemas.microsoft.com/office/drawing/2014/main" id="{EFEEFE01-8F21-4301-1AFF-45CD035F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E5B94D1F-2713-37E4-CCFD-693840F2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1430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A724BBDD-DE14-3F23-AE82-8BA77AB14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8229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</a:rPr>
              <a:t>Cô kể lần 1 : Diễn cảm cử chỉ nét mặt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</a:rPr>
              <a:t>Cô kể lần 2 : theo tranh silde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mdk1247797a539.jpg">
            <a:extLst>
              <a:ext uri="{FF2B5EF4-FFF2-40B4-BE49-F238E27FC236}">
                <a16:creationId xmlns:a16="http://schemas.microsoft.com/office/drawing/2014/main" id="{6EF17718-C2FE-F465-4FF2-89E1D6068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AC2003-46D1-0AB7-27D8-FC0599913EB1}"/>
              </a:ext>
            </a:extLst>
          </p:cNvPr>
          <p:cNvSpPr/>
          <p:nvPr/>
        </p:nvSpPr>
        <p:spPr>
          <a:xfrm>
            <a:off x="568033" y="622300"/>
            <a:ext cx="774923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  <a:cs typeface="Arial" charset="0"/>
              </a:rPr>
              <a:t>TRUYỆN: CHÚ ĐỖ CON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SC_0147.JPG">
            <a:extLst>
              <a:ext uri="{FF2B5EF4-FFF2-40B4-BE49-F238E27FC236}">
                <a16:creationId xmlns:a16="http://schemas.microsoft.com/office/drawing/2014/main" id="{4284D302-6C2E-B62C-67CC-EB1F44BAA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_0148.JPG">
            <a:extLst>
              <a:ext uri="{FF2B5EF4-FFF2-40B4-BE49-F238E27FC236}">
                <a16:creationId xmlns:a16="http://schemas.microsoft.com/office/drawing/2014/main" id="{41934F04-04B2-D26C-5455-4D91EEA4D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_0149.JPG">
            <a:extLst>
              <a:ext uri="{FF2B5EF4-FFF2-40B4-BE49-F238E27FC236}">
                <a16:creationId xmlns:a16="http://schemas.microsoft.com/office/drawing/2014/main" id="{2DBE86C4-490E-E8B6-5D4F-994F9CB0F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_0150.JPG">
            <a:extLst>
              <a:ext uri="{FF2B5EF4-FFF2-40B4-BE49-F238E27FC236}">
                <a16:creationId xmlns:a16="http://schemas.microsoft.com/office/drawing/2014/main" id="{063F9DAB-7750-D472-97EF-0CC224AE0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</TotalTime>
  <Words>468</Words>
  <Application>Microsoft Office PowerPoint</Application>
  <PresentationFormat>On-screen Show (4:3)</PresentationFormat>
  <Paragraphs>49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.VnTime</vt:lpstr>
      <vt:lpstr>Times New Roman</vt:lpstr>
      <vt:lpstr>VNI-Avo</vt:lpstr>
      <vt:lpstr>Arial</vt:lpstr>
      <vt:lpstr>Calibri</vt:lpstr>
      <vt:lpstr>VN-NTime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Chăm sóc và bảo vệ cây 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Thị Thu Hương Đào</cp:lastModifiedBy>
  <cp:revision>38</cp:revision>
  <dcterms:created xsi:type="dcterms:W3CDTF">2010-02-04T09:33:38Z</dcterms:created>
  <dcterms:modified xsi:type="dcterms:W3CDTF">2025-01-02T07:11:01Z</dcterms:modified>
</cp:coreProperties>
</file>