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58" r:id="rId4"/>
    <p:sldId id="261" r:id="rId5"/>
    <p:sldId id="262" r:id="rId6"/>
    <p:sldId id="263" r:id="rId7"/>
    <p:sldId id="279" r:id="rId8"/>
    <p:sldId id="265" r:id="rId9"/>
    <p:sldId id="281" r:id="rId10"/>
    <p:sldId id="267" r:id="rId11"/>
    <p:sldId id="268" r:id="rId12"/>
    <p:sldId id="269" r:id="rId13"/>
    <p:sldId id="270" r:id="rId14"/>
    <p:sldId id="282" r:id="rId15"/>
    <p:sldId id="271" r:id="rId16"/>
    <p:sldId id="283" r:id="rId17"/>
    <p:sldId id="284" r:id="rId1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66FFFF"/>
    <a:srgbClr val="CCECFF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140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5BC038-4A44-5EF2-AD5B-D905C3D5F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735F72-1620-AFF1-C564-504479D61D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DD78FA-C509-F7F1-ABB0-285160427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E90D4B-9666-44AE-A3CB-1B6514086F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480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AB78C7-B154-67EE-2B9D-55AC594050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B399DD-F21F-F634-5CC7-6DAE98C4D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C71BE4-65A5-84A5-24C7-7D5BBFAFA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34C76-C83F-424E-941B-D285C43D53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774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2ADEB0-34FD-100C-2C75-61663ADBA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307353-1B33-4A26-BB16-34979BBEF1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E81DD9-C414-FEE0-C370-950512A83C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A118B-0042-49E3-A66B-6A8DE2DC713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951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1C8BB6-A04F-19D2-C34F-4E389FCDD5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553AE4-E3CE-8A5A-C590-3EC3273E0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37D5A0-3C38-B672-75AE-46A47823D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C80924-481B-4CCC-9AAE-6FC8968F45A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466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86FE0D-C5EC-1A25-FBC4-93D695CBF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FC33C0-E8FA-A3D8-329E-668E687C8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EB471C-BE7D-6B2A-E5BB-E3ABC2163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BA515-40B3-4D96-A25D-A2E6DB399E0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001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0FEDFD-2584-2C33-D324-65E093EAED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F0D92D-4E0E-DBC0-86DB-4BC792B4E3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03446E-125C-3DA7-8EB5-226345E4F2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A4CEE-DCA7-4173-AF13-3F13B7DCD9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6835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767B34-9E06-422E-F396-798B3B7BA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163E91-FE2E-C669-6ABA-8BC68F0E8B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F24F01E-D272-8653-3A07-C328F670AA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F67EA-25FE-4386-B387-CD81824346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762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CF5702-0615-30BB-6559-CCB5C15AE5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53D394-7F33-B673-60BB-AD37EA80FD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E36611-293A-B017-CCAC-4D92A4F94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EA26F-9FB1-4735-8F3C-861F7331F28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085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B509C3-1C78-32F3-1F7C-05BC32163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67919C-EBCF-DA15-6564-4E5B1F19A7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715BCF-4789-B8F6-DA58-F086B6FFED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666A50-1979-4458-B4ED-C32D6E5A099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80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268526-104F-09E9-6C5D-62F300ADB4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D1D93-206D-D2AD-807A-F300653F5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73BFAE-3112-54C3-AF23-87739874D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43B94-E361-4FE4-A53D-365A191A3A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6320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873AC1-7027-0A74-91FF-CAC23DF9B6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499458-3001-CBD5-290C-F0FE58CA84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4619CF-AAF6-852E-4E2A-47EF52F6A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E0289D-5B88-4EEA-9B15-BB460F1EC5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262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88171B9-9296-9871-EFED-C7EBF2443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C5AB06-4CC4-ADAD-E7AA-F72EFF552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2A03FAA-1184-05A1-5DA1-76A84845C0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3E2B87-740A-D3DB-9FD0-53CCEC8E5F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D5A8032-316B-3808-94EC-4BD37AE346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6A0FD1E-C04C-48F5-95C2-F5C549F68FE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%20cat\2%20-%20Track%2011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wmf"/><Relationship Id="rId10" Type="http://schemas.openxmlformats.org/officeDocument/2006/relationships/image" Target="../media/image23.gif"/><Relationship Id="rId4" Type="http://schemas.openxmlformats.org/officeDocument/2006/relationships/image" Target="../media/image17.wmf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39.png"/><Relationship Id="rId5" Type="http://schemas.openxmlformats.org/officeDocument/2006/relationships/image" Target="../media/image18.wmf"/><Relationship Id="rId10" Type="http://schemas.openxmlformats.org/officeDocument/2006/relationships/image" Target="../media/image24.gif"/><Relationship Id="rId4" Type="http://schemas.openxmlformats.org/officeDocument/2006/relationships/image" Target="../media/image17.wmf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6.png"/><Relationship Id="rId7" Type="http://schemas.openxmlformats.org/officeDocument/2006/relationships/image" Target="../media/image3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gif"/><Relationship Id="rId7" Type="http://schemas.openxmlformats.org/officeDocument/2006/relationships/image" Target="../media/image35.gif"/><Relationship Id="rId12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11" Type="http://schemas.openxmlformats.org/officeDocument/2006/relationships/image" Target="../media/image33.gif"/><Relationship Id="rId5" Type="http://schemas.openxmlformats.org/officeDocument/2006/relationships/image" Target="../media/image28.gif"/><Relationship Id="rId10" Type="http://schemas.openxmlformats.org/officeDocument/2006/relationships/image" Target="../media/image32.gif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gif"/><Relationship Id="rId5" Type="http://schemas.openxmlformats.org/officeDocument/2006/relationships/image" Target="../media/image18.wmf"/><Relationship Id="rId10" Type="http://schemas.openxmlformats.org/officeDocument/2006/relationships/image" Target="../media/image23.gif"/><Relationship Id="rId4" Type="http://schemas.openxmlformats.org/officeDocument/2006/relationships/image" Target="../media/image17.wm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6.png"/><Relationship Id="rId7" Type="http://schemas.openxmlformats.org/officeDocument/2006/relationships/image" Target="../media/image3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7.png"/><Relationship Id="rId3" Type="http://schemas.openxmlformats.org/officeDocument/2006/relationships/image" Target="../media/image34.gif"/><Relationship Id="rId7" Type="http://schemas.openxmlformats.org/officeDocument/2006/relationships/image" Target="../media/image27.gif"/><Relationship Id="rId12" Type="http://schemas.openxmlformats.org/officeDocument/2006/relationships/image" Target="../media/image33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11" Type="http://schemas.openxmlformats.org/officeDocument/2006/relationships/image" Target="../media/image32.gif"/><Relationship Id="rId5" Type="http://schemas.openxmlformats.org/officeDocument/2006/relationships/image" Target="../media/image30.png"/><Relationship Id="rId10" Type="http://schemas.openxmlformats.org/officeDocument/2006/relationships/image" Target="../media/image31.gif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rfalla02">
            <a:extLst>
              <a:ext uri="{FF2B5EF4-FFF2-40B4-BE49-F238E27FC236}">
                <a16:creationId xmlns:a16="http://schemas.microsoft.com/office/drawing/2014/main" id="{BDDF03EE-16B8-2F66-1B1B-BA01EDE7FC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81600"/>
            <a:ext cx="76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arfalla02">
            <a:extLst>
              <a:ext uri="{FF2B5EF4-FFF2-40B4-BE49-F238E27FC236}">
                <a16:creationId xmlns:a16="http://schemas.microsoft.com/office/drawing/2014/main" id="{CA0AC0EF-C850-7406-AA8D-2BE275F6E3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257800"/>
            <a:ext cx="642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2 - Track 11.mp3">
            <a:hlinkClick r:id="" action="ppaction://media"/>
            <a:extLst>
              <a:ext uri="{FF2B5EF4-FFF2-40B4-BE49-F238E27FC236}">
                <a16:creationId xmlns:a16="http://schemas.microsoft.com/office/drawing/2014/main" id="{4A33212D-43A7-7B6D-CE1C-89A52D53574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006">
            <a:extLst>
              <a:ext uri="{FF2B5EF4-FFF2-40B4-BE49-F238E27FC236}">
                <a16:creationId xmlns:a16="http://schemas.microsoft.com/office/drawing/2014/main" id="{AFF26C4B-F3E6-7183-79FD-9110E0B0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006">
            <a:extLst>
              <a:ext uri="{FF2B5EF4-FFF2-40B4-BE49-F238E27FC236}">
                <a16:creationId xmlns:a16="http://schemas.microsoft.com/office/drawing/2014/main" id="{C98230CC-04E9-32FE-06F8-691A5E94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6675"/>
            <a:ext cx="4876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006">
            <a:extLst>
              <a:ext uri="{FF2B5EF4-FFF2-40B4-BE49-F238E27FC236}">
                <a16:creationId xmlns:a16="http://schemas.microsoft.com/office/drawing/2014/main" id="{FE025D81-0A35-C34E-7FE3-1E2737EE1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315075"/>
            <a:ext cx="6477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006">
            <a:extLst>
              <a:ext uri="{FF2B5EF4-FFF2-40B4-BE49-F238E27FC236}">
                <a16:creationId xmlns:a16="http://schemas.microsoft.com/office/drawing/2014/main" id="{E2A684ED-96D8-C9F1-8996-97E475CC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447800"/>
            <a:ext cx="5429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natures1%20(1)">
            <a:extLst>
              <a:ext uri="{FF2B5EF4-FFF2-40B4-BE49-F238E27FC236}">
                <a16:creationId xmlns:a16="http://schemas.microsoft.com/office/drawing/2014/main" id="{1FD28F2B-2D59-6523-E4D0-8210895909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27700"/>
            <a:ext cx="1295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natures1%20(1)">
            <a:extLst>
              <a:ext uri="{FF2B5EF4-FFF2-40B4-BE49-F238E27FC236}">
                <a16:creationId xmlns:a16="http://schemas.microsoft.com/office/drawing/2014/main" id="{C618C46A-B9D2-77F0-7A2C-74999A2AF7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281" y="5501481"/>
            <a:ext cx="14478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natures1%20(1)">
            <a:extLst>
              <a:ext uri="{FF2B5EF4-FFF2-40B4-BE49-F238E27FC236}">
                <a16:creationId xmlns:a16="http://schemas.microsoft.com/office/drawing/2014/main" id="{8477AA6B-C8D1-C17B-3A51-8D13229F12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52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natures1%20(1)">
            <a:extLst>
              <a:ext uri="{FF2B5EF4-FFF2-40B4-BE49-F238E27FC236}">
                <a16:creationId xmlns:a16="http://schemas.microsoft.com/office/drawing/2014/main" id="{FD237B40-5E23-5D15-E5E6-47F9290D1E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88275" y="92075"/>
            <a:ext cx="14478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farfalla02">
            <a:extLst>
              <a:ext uri="{FF2B5EF4-FFF2-40B4-BE49-F238E27FC236}">
                <a16:creationId xmlns:a16="http://schemas.microsoft.com/office/drawing/2014/main" id="{D5E6232E-7BE6-D717-8406-CC870B494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00" y="838200"/>
            <a:ext cx="642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farfalla02">
            <a:extLst>
              <a:ext uri="{FF2B5EF4-FFF2-40B4-BE49-F238E27FC236}">
                <a16:creationId xmlns:a16="http://schemas.microsoft.com/office/drawing/2014/main" id="{B0424672-96FB-9B3F-FB5B-D501901827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0741">
            <a:off x="688181" y="988219"/>
            <a:ext cx="6429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BAR">
            <a:extLst>
              <a:ext uri="{FF2B5EF4-FFF2-40B4-BE49-F238E27FC236}">
                <a16:creationId xmlns:a16="http://schemas.microsoft.com/office/drawing/2014/main" id="{C0A40875-8285-A243-22A8-AD70FE909F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BAR">
            <a:extLst>
              <a:ext uri="{FF2B5EF4-FFF2-40B4-BE49-F238E27FC236}">
                <a16:creationId xmlns:a16="http://schemas.microsoft.com/office/drawing/2014/main" id="{2F60174E-0E6A-D621-2718-323F29A029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BAR">
            <a:extLst>
              <a:ext uri="{FF2B5EF4-FFF2-40B4-BE49-F238E27FC236}">
                <a16:creationId xmlns:a16="http://schemas.microsoft.com/office/drawing/2014/main" id="{387482DB-FEA7-6E00-4F03-576FDE8DAF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BAR">
            <a:extLst>
              <a:ext uri="{FF2B5EF4-FFF2-40B4-BE49-F238E27FC236}">
                <a16:creationId xmlns:a16="http://schemas.microsoft.com/office/drawing/2014/main" id="{114C56ED-1582-0853-30B3-5EB983B456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07200"/>
            <a:ext cx="9144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0" name="Rectangle 20">
            <a:extLst>
              <a:ext uri="{FF2B5EF4-FFF2-40B4-BE49-F238E27FC236}">
                <a16:creationId xmlns:a16="http://schemas.microsoft.com/office/drawing/2014/main" id="{B19DAAE2-D2EF-63EE-7684-F23090105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352800"/>
            <a:ext cx="6858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Đề Tài: Truyện “ Cây táo”</a:t>
            </a:r>
          </a:p>
        </p:txBody>
      </p:sp>
      <p:sp>
        <p:nvSpPr>
          <p:cNvPr id="30742" name="WordArt 22">
            <a:extLst>
              <a:ext uri="{FF2B5EF4-FFF2-40B4-BE49-F238E27FC236}">
                <a16:creationId xmlns:a16="http://schemas.microsoft.com/office/drawing/2014/main" id="{56E9E0A9-1D53-AC9C-7FF0-D12E667064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514600"/>
            <a:ext cx="6781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Giáo án làm quen văn học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4"/>
                </p:tgtEl>
              </p:cMediaNode>
            </p:audio>
          </p:childTnLst>
        </p:cTn>
      </p:par>
    </p:tnLst>
    <p:bldLst>
      <p:bldP spid="307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ain">
            <a:extLst>
              <a:ext uri="{FF2B5EF4-FFF2-40B4-BE49-F238E27FC236}">
                <a16:creationId xmlns:a16="http://schemas.microsoft.com/office/drawing/2014/main" id="{61692EE9-36E5-D09D-67EB-B0C4170FF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5683250"/>
            <a:ext cx="43434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Natureza_0164">
            <a:extLst>
              <a:ext uri="{FF2B5EF4-FFF2-40B4-BE49-F238E27FC236}">
                <a16:creationId xmlns:a16="http://schemas.microsoft.com/office/drawing/2014/main" id="{2D548DEE-27CF-23FA-BAA0-F83BEACC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657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Natureza_0164">
            <a:extLst>
              <a:ext uri="{FF2B5EF4-FFF2-40B4-BE49-F238E27FC236}">
                <a16:creationId xmlns:a16="http://schemas.microsoft.com/office/drawing/2014/main" id="{8EC8B182-E4B4-053E-6339-A13C0E61F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6019800"/>
            <a:ext cx="506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atureza_0165">
            <a:extLst>
              <a:ext uri="{FF2B5EF4-FFF2-40B4-BE49-F238E27FC236}">
                <a16:creationId xmlns:a16="http://schemas.microsoft.com/office/drawing/2014/main" id="{74A1A971-BCD0-2B64-8B9D-37FF542FF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19800"/>
            <a:ext cx="5762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atureza_0165">
            <a:extLst>
              <a:ext uri="{FF2B5EF4-FFF2-40B4-BE49-F238E27FC236}">
                <a16:creationId xmlns:a16="http://schemas.microsoft.com/office/drawing/2014/main" id="{2B889D8A-E0AB-974E-3B14-7726073AD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248400"/>
            <a:ext cx="419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Natureza_0164">
            <a:extLst>
              <a:ext uri="{FF2B5EF4-FFF2-40B4-BE49-F238E27FC236}">
                <a16:creationId xmlns:a16="http://schemas.microsoft.com/office/drawing/2014/main" id="{BA5C5B94-6C33-7E24-6FC4-7A067A43C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19800"/>
            <a:ext cx="506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Natureza_0165">
            <a:extLst>
              <a:ext uri="{FF2B5EF4-FFF2-40B4-BE49-F238E27FC236}">
                <a16:creationId xmlns:a16="http://schemas.microsoft.com/office/drawing/2014/main" id="{15041357-EB5B-A43E-98A3-6DAC4062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248400"/>
            <a:ext cx="419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Natureza_0164">
            <a:extLst>
              <a:ext uri="{FF2B5EF4-FFF2-40B4-BE49-F238E27FC236}">
                <a16:creationId xmlns:a16="http://schemas.microsoft.com/office/drawing/2014/main" id="{4EF2B103-259D-3F34-121B-672BD1DB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19800"/>
            <a:ext cx="506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Untitled-3 copy">
            <a:extLst>
              <a:ext uri="{FF2B5EF4-FFF2-40B4-BE49-F238E27FC236}">
                <a16:creationId xmlns:a16="http://schemas.microsoft.com/office/drawing/2014/main" id="{AE347560-EF11-9727-99E9-FAA68BBC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137">
            <a:off x="1143000" y="-76200"/>
            <a:ext cx="2667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Untitled-3 copy">
            <a:extLst>
              <a:ext uri="{FF2B5EF4-FFF2-40B4-BE49-F238E27FC236}">
                <a16:creationId xmlns:a16="http://schemas.microsoft.com/office/drawing/2014/main" id="{E74F18D9-070F-27E0-73AA-B9D36B5F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525"/>
            <a:ext cx="2667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Untitled-3 copy">
            <a:extLst>
              <a:ext uri="{FF2B5EF4-FFF2-40B4-BE49-F238E27FC236}">
                <a16:creationId xmlns:a16="http://schemas.microsoft.com/office/drawing/2014/main" id="{16D49C5F-8762-9475-F9B5-196772A1C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27432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 descr="Picture1">
            <a:extLst>
              <a:ext uri="{FF2B5EF4-FFF2-40B4-BE49-F238E27FC236}">
                <a16:creationId xmlns:a16="http://schemas.microsoft.com/office/drawing/2014/main" id="{56822100-CDFD-173C-1698-7CBB858E48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2551113" y="1854200"/>
            <a:ext cx="30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8" name="Group 14">
            <a:extLst>
              <a:ext uri="{FF2B5EF4-FFF2-40B4-BE49-F238E27FC236}">
                <a16:creationId xmlns:a16="http://schemas.microsoft.com/office/drawing/2014/main" id="{B9253957-ECCF-F0C1-3C34-416AE6E797B7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533400"/>
            <a:ext cx="2895600" cy="2125663"/>
            <a:chOff x="1392" y="864"/>
            <a:chExt cx="2880" cy="1488"/>
          </a:xfrm>
        </p:grpSpPr>
        <p:pic>
          <p:nvPicPr>
            <p:cNvPr id="11300" name="Picture 15" descr="Picture1">
              <a:extLst>
                <a:ext uri="{FF2B5EF4-FFF2-40B4-BE49-F238E27FC236}">
                  <a16:creationId xmlns:a16="http://schemas.microsoft.com/office/drawing/2014/main" id="{6286165A-19D4-D337-43DB-0917929E9D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392" y="957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1" name="Picture 16" descr="Picture1">
              <a:extLst>
                <a:ext uri="{FF2B5EF4-FFF2-40B4-BE49-F238E27FC236}">
                  <a16:creationId xmlns:a16="http://schemas.microsoft.com/office/drawing/2014/main" id="{A1BDAD38-1D72-FF46-7734-4F16E4DACC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064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2" name="Picture 17" descr="Picture1">
              <a:extLst>
                <a:ext uri="{FF2B5EF4-FFF2-40B4-BE49-F238E27FC236}">
                  <a16:creationId xmlns:a16="http://schemas.microsoft.com/office/drawing/2014/main" id="{4B0FDF2C-B5CF-24C6-3D1D-3110F2EC770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592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3" name="Picture 18" descr="Picture1">
              <a:extLst>
                <a:ext uri="{FF2B5EF4-FFF2-40B4-BE49-F238E27FC236}">
                  <a16:creationId xmlns:a16="http://schemas.microsoft.com/office/drawing/2014/main" id="{50BBAF9F-D817-DF4B-8B02-59E7F1962CC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256" y="139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4" name="Picture 19" descr="Picture1">
              <a:extLst>
                <a:ext uri="{FF2B5EF4-FFF2-40B4-BE49-F238E27FC236}">
                  <a16:creationId xmlns:a16="http://schemas.microsoft.com/office/drawing/2014/main" id="{533E4FFA-E2FF-66CD-9931-63C898919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072" y="105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5" name="Picture 20" descr="Picture1">
              <a:extLst>
                <a:ext uri="{FF2B5EF4-FFF2-40B4-BE49-F238E27FC236}">
                  <a16:creationId xmlns:a16="http://schemas.microsoft.com/office/drawing/2014/main" id="{76A2B81B-B131-507B-EEB0-42EC6ECC1BE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736" y="153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6" name="Picture 21" descr="Picture1">
              <a:extLst>
                <a:ext uri="{FF2B5EF4-FFF2-40B4-BE49-F238E27FC236}">
                  <a16:creationId xmlns:a16="http://schemas.microsoft.com/office/drawing/2014/main" id="{16B2316A-415F-D912-3C53-4BCDA2B9A8A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792" y="91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7" name="Picture 22" descr="Picture1">
              <a:extLst>
                <a:ext uri="{FF2B5EF4-FFF2-40B4-BE49-F238E27FC236}">
                  <a16:creationId xmlns:a16="http://schemas.microsoft.com/office/drawing/2014/main" id="{4CA612BA-AFB6-28EA-56C3-5DE9F665EB3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264" y="134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08" name="Picture 23" descr="Picture1">
              <a:extLst>
                <a:ext uri="{FF2B5EF4-FFF2-40B4-BE49-F238E27FC236}">
                  <a16:creationId xmlns:a16="http://schemas.microsoft.com/office/drawing/2014/main" id="{9E2CAA56-2135-A1A6-8EFD-1731ACB9B63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776" y="1440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9" name="Group 24">
            <a:extLst>
              <a:ext uri="{FF2B5EF4-FFF2-40B4-BE49-F238E27FC236}">
                <a16:creationId xmlns:a16="http://schemas.microsoft.com/office/drawing/2014/main" id="{7954C6C2-BC9A-D557-0BD8-96800F11C3B9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766763"/>
            <a:ext cx="3276600" cy="1747837"/>
            <a:chOff x="1392" y="864"/>
            <a:chExt cx="2880" cy="1488"/>
          </a:xfrm>
        </p:grpSpPr>
        <p:pic>
          <p:nvPicPr>
            <p:cNvPr id="11291" name="Picture 25" descr="Picture1">
              <a:extLst>
                <a:ext uri="{FF2B5EF4-FFF2-40B4-BE49-F238E27FC236}">
                  <a16:creationId xmlns:a16="http://schemas.microsoft.com/office/drawing/2014/main" id="{36AE5C10-0ED0-0966-6290-552F3409B8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392" y="957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26" descr="Picture1">
              <a:extLst>
                <a:ext uri="{FF2B5EF4-FFF2-40B4-BE49-F238E27FC236}">
                  <a16:creationId xmlns:a16="http://schemas.microsoft.com/office/drawing/2014/main" id="{08458318-E66F-99CC-57F7-EFC028CD4D9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064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3" name="Picture 27" descr="Picture1">
              <a:extLst>
                <a:ext uri="{FF2B5EF4-FFF2-40B4-BE49-F238E27FC236}">
                  <a16:creationId xmlns:a16="http://schemas.microsoft.com/office/drawing/2014/main" id="{5B7D5E82-976B-2F38-765E-E57A02487EB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592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4" name="Picture 28" descr="Picture1">
              <a:extLst>
                <a:ext uri="{FF2B5EF4-FFF2-40B4-BE49-F238E27FC236}">
                  <a16:creationId xmlns:a16="http://schemas.microsoft.com/office/drawing/2014/main" id="{75FF92F9-EA11-2767-6E04-F953B98DEB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256" y="139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5" name="Picture 29" descr="Picture1">
              <a:extLst>
                <a:ext uri="{FF2B5EF4-FFF2-40B4-BE49-F238E27FC236}">
                  <a16:creationId xmlns:a16="http://schemas.microsoft.com/office/drawing/2014/main" id="{30FDC8DD-4A9A-55CD-BC58-6FCB5D287F8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072" y="105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6" name="Picture 30" descr="Picture1">
              <a:extLst>
                <a:ext uri="{FF2B5EF4-FFF2-40B4-BE49-F238E27FC236}">
                  <a16:creationId xmlns:a16="http://schemas.microsoft.com/office/drawing/2014/main" id="{82ECD6DB-3178-3F42-0DE6-E7EA14EFE5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736" y="153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7" name="Picture 31" descr="Picture1">
              <a:extLst>
                <a:ext uri="{FF2B5EF4-FFF2-40B4-BE49-F238E27FC236}">
                  <a16:creationId xmlns:a16="http://schemas.microsoft.com/office/drawing/2014/main" id="{2B1BF165-7FCC-6871-4796-AC361FE13F4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792" y="91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8" name="Picture 32" descr="Picture1">
              <a:extLst>
                <a:ext uri="{FF2B5EF4-FFF2-40B4-BE49-F238E27FC236}">
                  <a16:creationId xmlns:a16="http://schemas.microsoft.com/office/drawing/2014/main" id="{73611315-5700-46B9-8A2B-A0AF21A030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264" y="134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9" name="Picture 33" descr="Picture1">
              <a:extLst>
                <a:ext uri="{FF2B5EF4-FFF2-40B4-BE49-F238E27FC236}">
                  <a16:creationId xmlns:a16="http://schemas.microsoft.com/office/drawing/2014/main" id="{82514E54-4B55-92DF-2712-986AB69493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776" y="1440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80" name="Picture 34" descr="Picture1">
            <a:extLst>
              <a:ext uri="{FF2B5EF4-FFF2-40B4-BE49-F238E27FC236}">
                <a16:creationId xmlns:a16="http://schemas.microsoft.com/office/drawing/2014/main" id="{F9607A03-246E-A56F-4AA9-506FCCEB47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228263" y="5105400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5" descr="Picture1">
            <a:extLst>
              <a:ext uri="{FF2B5EF4-FFF2-40B4-BE49-F238E27FC236}">
                <a16:creationId xmlns:a16="http://schemas.microsoft.com/office/drawing/2014/main" id="{EF15DAF3-8DE2-25CD-DE81-D68FD74775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661650" y="5105400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6" descr="Picture1">
            <a:extLst>
              <a:ext uri="{FF2B5EF4-FFF2-40B4-BE49-F238E27FC236}">
                <a16:creationId xmlns:a16="http://schemas.microsoft.com/office/drawing/2014/main" id="{B3DEBEDA-7802-D422-0C95-C2EA9B3B59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385425" y="5672138"/>
            <a:ext cx="3937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7" descr="Picture1">
            <a:extLst>
              <a:ext uri="{FF2B5EF4-FFF2-40B4-BE49-F238E27FC236}">
                <a16:creationId xmlns:a16="http://schemas.microsoft.com/office/drawing/2014/main" id="{B29CAC2B-281B-3203-9EA3-67C8D92CD5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1055350" y="5311775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8" descr="Picture1">
            <a:extLst>
              <a:ext uri="{FF2B5EF4-FFF2-40B4-BE49-F238E27FC236}">
                <a16:creationId xmlns:a16="http://schemas.microsoft.com/office/drawing/2014/main" id="{EACAEB1D-54F1-6550-54C4-FFF47859B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779125" y="5826125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39" descr="Picture1">
            <a:extLst>
              <a:ext uri="{FF2B5EF4-FFF2-40B4-BE49-F238E27FC236}">
                <a16:creationId xmlns:a16="http://schemas.microsoft.com/office/drawing/2014/main" id="{1204D9CB-B96A-F14F-B053-4FF7B19193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1645900" y="5156200"/>
            <a:ext cx="393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40" descr="Picture1">
            <a:extLst>
              <a:ext uri="{FF2B5EF4-FFF2-40B4-BE49-F238E27FC236}">
                <a16:creationId xmlns:a16="http://schemas.microsoft.com/office/drawing/2014/main" id="{43195971-5D9E-72B0-F19D-5CC7FE9FED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1212513" y="5619750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41" descr="Picture1">
            <a:extLst>
              <a:ext uri="{FF2B5EF4-FFF2-40B4-BE49-F238E27FC236}">
                <a16:creationId xmlns:a16="http://schemas.microsoft.com/office/drawing/2014/main" id="{31C11DDF-ABE6-A910-E2CF-3709D4398E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9991725" y="5722938"/>
            <a:ext cx="3937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42" descr="Untitled-2 copy">
            <a:extLst>
              <a:ext uri="{FF2B5EF4-FFF2-40B4-BE49-F238E27FC236}">
                <a16:creationId xmlns:a16="http://schemas.microsoft.com/office/drawing/2014/main" id="{97A56ED5-D01A-3110-64B6-D03FC8731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56200"/>
            <a:ext cx="1143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43" descr="1">
            <a:extLst>
              <a:ext uri="{FF2B5EF4-FFF2-40B4-BE49-F238E27FC236}">
                <a16:creationId xmlns:a16="http://schemas.microsoft.com/office/drawing/2014/main" id="{A503AD31-E9B5-1A9F-5C21-48F736244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2362200"/>
            <a:ext cx="32162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85" name="AutoShape 49">
            <a:extLst>
              <a:ext uri="{FF2B5EF4-FFF2-40B4-BE49-F238E27FC236}">
                <a16:creationId xmlns:a16="http://schemas.microsoft.com/office/drawing/2014/main" id="{34B7BB52-D6F9-403E-31D3-3BFF13EEF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715000"/>
            <a:ext cx="7239000" cy="1295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Đây là ai ? Ông đang làm gì?</a:t>
            </a:r>
            <a:endParaRPr lang="en-GB" altLang="en-US" sz="3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ain">
            <a:extLst>
              <a:ext uri="{FF2B5EF4-FFF2-40B4-BE49-F238E27FC236}">
                <a16:creationId xmlns:a16="http://schemas.microsoft.com/office/drawing/2014/main" id="{D0342246-1AA6-E5D3-7EAE-987B171EFE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5683250"/>
            <a:ext cx="43434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Natureza_0164">
            <a:extLst>
              <a:ext uri="{FF2B5EF4-FFF2-40B4-BE49-F238E27FC236}">
                <a16:creationId xmlns:a16="http://schemas.microsoft.com/office/drawing/2014/main" id="{A88DA43B-D559-B3BB-623D-94C06146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657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Natureza_0164">
            <a:extLst>
              <a:ext uri="{FF2B5EF4-FFF2-40B4-BE49-F238E27FC236}">
                <a16:creationId xmlns:a16="http://schemas.microsoft.com/office/drawing/2014/main" id="{10190075-E950-C555-D4EC-4038D2E0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6019800"/>
            <a:ext cx="506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Natureza_0165">
            <a:extLst>
              <a:ext uri="{FF2B5EF4-FFF2-40B4-BE49-F238E27FC236}">
                <a16:creationId xmlns:a16="http://schemas.microsoft.com/office/drawing/2014/main" id="{76C948A2-D53F-24E2-56CD-C8A29633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19800"/>
            <a:ext cx="5762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Natureza_0165">
            <a:extLst>
              <a:ext uri="{FF2B5EF4-FFF2-40B4-BE49-F238E27FC236}">
                <a16:creationId xmlns:a16="http://schemas.microsoft.com/office/drawing/2014/main" id="{ED233FFC-BF07-FDEE-F814-D52CB87A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248400"/>
            <a:ext cx="419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Natureza_0164">
            <a:extLst>
              <a:ext uri="{FF2B5EF4-FFF2-40B4-BE49-F238E27FC236}">
                <a16:creationId xmlns:a16="http://schemas.microsoft.com/office/drawing/2014/main" id="{612FD72E-DBCD-6D0D-B347-951BEA7E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19800"/>
            <a:ext cx="506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Natureza_0165">
            <a:extLst>
              <a:ext uri="{FF2B5EF4-FFF2-40B4-BE49-F238E27FC236}">
                <a16:creationId xmlns:a16="http://schemas.microsoft.com/office/drawing/2014/main" id="{EBFEAF31-AEDE-3DAA-223D-FFAFD8C8E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248400"/>
            <a:ext cx="419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Natureza_0164">
            <a:extLst>
              <a:ext uri="{FF2B5EF4-FFF2-40B4-BE49-F238E27FC236}">
                <a16:creationId xmlns:a16="http://schemas.microsoft.com/office/drawing/2014/main" id="{F7E27CDC-FA9D-5E88-2966-549372003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19800"/>
            <a:ext cx="506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Untitled-3 copy">
            <a:extLst>
              <a:ext uri="{FF2B5EF4-FFF2-40B4-BE49-F238E27FC236}">
                <a16:creationId xmlns:a16="http://schemas.microsoft.com/office/drawing/2014/main" id="{DC7BFF58-8DAC-7A37-35BB-A9490A0F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137">
            <a:off x="1143000" y="-76200"/>
            <a:ext cx="2667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Untitled-3 copy">
            <a:extLst>
              <a:ext uri="{FF2B5EF4-FFF2-40B4-BE49-F238E27FC236}">
                <a16:creationId xmlns:a16="http://schemas.microsoft.com/office/drawing/2014/main" id="{AE6AC297-6A3F-5C36-1339-F2487A68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525"/>
            <a:ext cx="2667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Untitled-3 copy">
            <a:extLst>
              <a:ext uri="{FF2B5EF4-FFF2-40B4-BE49-F238E27FC236}">
                <a16:creationId xmlns:a16="http://schemas.microsoft.com/office/drawing/2014/main" id="{BFDF58C4-878A-A8F6-AAEC-9BD4AB13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27432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Picture1">
            <a:extLst>
              <a:ext uri="{FF2B5EF4-FFF2-40B4-BE49-F238E27FC236}">
                <a16:creationId xmlns:a16="http://schemas.microsoft.com/office/drawing/2014/main" id="{DE831480-9C63-91E1-02FB-F09911BE9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2551113" y="1854200"/>
            <a:ext cx="30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2" name="Group 14">
            <a:extLst>
              <a:ext uri="{FF2B5EF4-FFF2-40B4-BE49-F238E27FC236}">
                <a16:creationId xmlns:a16="http://schemas.microsoft.com/office/drawing/2014/main" id="{A14D5B2A-E8FE-074F-88AB-76CEB1DE756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533400"/>
            <a:ext cx="2895600" cy="2125663"/>
            <a:chOff x="1392" y="864"/>
            <a:chExt cx="2880" cy="1488"/>
          </a:xfrm>
        </p:grpSpPr>
        <p:pic>
          <p:nvPicPr>
            <p:cNvPr id="12329" name="Picture 15" descr="Picture1">
              <a:extLst>
                <a:ext uri="{FF2B5EF4-FFF2-40B4-BE49-F238E27FC236}">
                  <a16:creationId xmlns:a16="http://schemas.microsoft.com/office/drawing/2014/main" id="{08518A76-B8B8-20D1-02B9-C595DD2DD0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392" y="957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0" name="Picture 16" descr="Picture1">
              <a:extLst>
                <a:ext uri="{FF2B5EF4-FFF2-40B4-BE49-F238E27FC236}">
                  <a16:creationId xmlns:a16="http://schemas.microsoft.com/office/drawing/2014/main" id="{C7463066-29BE-8015-39AA-E4EA90B678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064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1" name="Picture 17" descr="Picture1">
              <a:extLst>
                <a:ext uri="{FF2B5EF4-FFF2-40B4-BE49-F238E27FC236}">
                  <a16:creationId xmlns:a16="http://schemas.microsoft.com/office/drawing/2014/main" id="{BAC1A1B0-9445-06E7-D9B4-A005D78C81C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592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2" name="Picture 18" descr="Picture1">
              <a:extLst>
                <a:ext uri="{FF2B5EF4-FFF2-40B4-BE49-F238E27FC236}">
                  <a16:creationId xmlns:a16="http://schemas.microsoft.com/office/drawing/2014/main" id="{AB079921-00A5-2271-FE64-536E6E6C21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256" y="139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3" name="Picture 19" descr="Picture1">
              <a:extLst>
                <a:ext uri="{FF2B5EF4-FFF2-40B4-BE49-F238E27FC236}">
                  <a16:creationId xmlns:a16="http://schemas.microsoft.com/office/drawing/2014/main" id="{3AAF1C32-1859-EC83-D3CF-99705FA4E0F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072" y="105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4" name="Picture 20" descr="Picture1">
              <a:extLst>
                <a:ext uri="{FF2B5EF4-FFF2-40B4-BE49-F238E27FC236}">
                  <a16:creationId xmlns:a16="http://schemas.microsoft.com/office/drawing/2014/main" id="{E7447787-4253-AB83-F0DD-A6DAD8777F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736" y="153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5" name="Picture 21" descr="Picture1">
              <a:extLst>
                <a:ext uri="{FF2B5EF4-FFF2-40B4-BE49-F238E27FC236}">
                  <a16:creationId xmlns:a16="http://schemas.microsoft.com/office/drawing/2014/main" id="{0857C352-6F49-EEF4-5F86-4DB26F153F9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792" y="91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6" name="Picture 22" descr="Picture1">
              <a:extLst>
                <a:ext uri="{FF2B5EF4-FFF2-40B4-BE49-F238E27FC236}">
                  <a16:creationId xmlns:a16="http://schemas.microsoft.com/office/drawing/2014/main" id="{06B5B4BD-1863-BCF7-1813-FF6762544A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264" y="134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7" name="Picture 23" descr="Picture1">
              <a:extLst>
                <a:ext uri="{FF2B5EF4-FFF2-40B4-BE49-F238E27FC236}">
                  <a16:creationId xmlns:a16="http://schemas.microsoft.com/office/drawing/2014/main" id="{9245F912-77AD-AFEF-F25B-D8D31B2EF7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776" y="1440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" name="Group 24">
            <a:extLst>
              <a:ext uri="{FF2B5EF4-FFF2-40B4-BE49-F238E27FC236}">
                <a16:creationId xmlns:a16="http://schemas.microsoft.com/office/drawing/2014/main" id="{8A653D99-9F90-8663-8F41-472317D55578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766763"/>
            <a:ext cx="3276600" cy="1747837"/>
            <a:chOff x="1392" y="864"/>
            <a:chExt cx="2880" cy="1488"/>
          </a:xfrm>
        </p:grpSpPr>
        <p:pic>
          <p:nvPicPr>
            <p:cNvPr id="12320" name="Picture 25" descr="Picture1">
              <a:extLst>
                <a:ext uri="{FF2B5EF4-FFF2-40B4-BE49-F238E27FC236}">
                  <a16:creationId xmlns:a16="http://schemas.microsoft.com/office/drawing/2014/main" id="{0247B003-D079-47E1-E0E6-E71382376B8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392" y="957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1" name="Picture 26" descr="Picture1">
              <a:extLst>
                <a:ext uri="{FF2B5EF4-FFF2-40B4-BE49-F238E27FC236}">
                  <a16:creationId xmlns:a16="http://schemas.microsoft.com/office/drawing/2014/main" id="{CF8F356F-A446-15A8-47B5-EEDE4DC7DC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064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2" name="Picture 27" descr="Picture1">
              <a:extLst>
                <a:ext uri="{FF2B5EF4-FFF2-40B4-BE49-F238E27FC236}">
                  <a16:creationId xmlns:a16="http://schemas.microsoft.com/office/drawing/2014/main" id="{F89152AD-5621-6C3A-46E7-3496FD7E2FF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592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3" name="Picture 28" descr="Picture1">
              <a:extLst>
                <a:ext uri="{FF2B5EF4-FFF2-40B4-BE49-F238E27FC236}">
                  <a16:creationId xmlns:a16="http://schemas.microsoft.com/office/drawing/2014/main" id="{78E40A38-F534-9589-6F91-A3ED9DA242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256" y="139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4" name="Picture 29" descr="Picture1">
              <a:extLst>
                <a:ext uri="{FF2B5EF4-FFF2-40B4-BE49-F238E27FC236}">
                  <a16:creationId xmlns:a16="http://schemas.microsoft.com/office/drawing/2014/main" id="{776B656B-DE35-AF0D-97C7-0EB0D6317CA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072" y="105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5" name="Picture 30" descr="Picture1">
              <a:extLst>
                <a:ext uri="{FF2B5EF4-FFF2-40B4-BE49-F238E27FC236}">
                  <a16:creationId xmlns:a16="http://schemas.microsoft.com/office/drawing/2014/main" id="{A1B93308-C4B9-0ABB-AF71-0E17CC5B54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736" y="153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6" name="Picture 31" descr="Picture1">
              <a:extLst>
                <a:ext uri="{FF2B5EF4-FFF2-40B4-BE49-F238E27FC236}">
                  <a16:creationId xmlns:a16="http://schemas.microsoft.com/office/drawing/2014/main" id="{499DAE05-6EC2-1572-FEBC-B65CA1618E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792" y="91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7" name="Picture 32" descr="Picture1">
              <a:extLst>
                <a:ext uri="{FF2B5EF4-FFF2-40B4-BE49-F238E27FC236}">
                  <a16:creationId xmlns:a16="http://schemas.microsoft.com/office/drawing/2014/main" id="{1F79632E-AF2B-590E-DD26-88D507D8253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264" y="134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8" name="Picture 33" descr="Picture1">
              <a:extLst>
                <a:ext uri="{FF2B5EF4-FFF2-40B4-BE49-F238E27FC236}">
                  <a16:creationId xmlns:a16="http://schemas.microsoft.com/office/drawing/2014/main" id="{29A107E1-82E7-B733-C1EB-3C2EE1E2C57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776" y="1440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04" name="Picture 34" descr="Picture1">
            <a:extLst>
              <a:ext uri="{FF2B5EF4-FFF2-40B4-BE49-F238E27FC236}">
                <a16:creationId xmlns:a16="http://schemas.microsoft.com/office/drawing/2014/main" id="{DB9CAAA9-F597-9031-F02F-4A40D6809D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228263" y="5105400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35" descr="Picture1">
            <a:extLst>
              <a:ext uri="{FF2B5EF4-FFF2-40B4-BE49-F238E27FC236}">
                <a16:creationId xmlns:a16="http://schemas.microsoft.com/office/drawing/2014/main" id="{8D9F7CE6-EC21-6E6B-228A-C693EF8A1C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661650" y="5105400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36" descr="Picture1">
            <a:extLst>
              <a:ext uri="{FF2B5EF4-FFF2-40B4-BE49-F238E27FC236}">
                <a16:creationId xmlns:a16="http://schemas.microsoft.com/office/drawing/2014/main" id="{A0D5DD95-EEAE-2628-B0E6-ECE29791F6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385425" y="5672138"/>
            <a:ext cx="3937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37" descr="Picture1">
            <a:extLst>
              <a:ext uri="{FF2B5EF4-FFF2-40B4-BE49-F238E27FC236}">
                <a16:creationId xmlns:a16="http://schemas.microsoft.com/office/drawing/2014/main" id="{4491CEA3-2320-C027-4A4D-95ACE2F185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1055350" y="5311775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38" descr="Picture1">
            <a:extLst>
              <a:ext uri="{FF2B5EF4-FFF2-40B4-BE49-F238E27FC236}">
                <a16:creationId xmlns:a16="http://schemas.microsoft.com/office/drawing/2014/main" id="{0C1200B2-C878-A4F3-716F-4FB09A0544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779125" y="5826125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39" descr="Picture1">
            <a:extLst>
              <a:ext uri="{FF2B5EF4-FFF2-40B4-BE49-F238E27FC236}">
                <a16:creationId xmlns:a16="http://schemas.microsoft.com/office/drawing/2014/main" id="{940E373A-AB5F-C41C-C677-ED7F919312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1645900" y="5156200"/>
            <a:ext cx="393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40" descr="Picture1">
            <a:extLst>
              <a:ext uri="{FF2B5EF4-FFF2-40B4-BE49-F238E27FC236}">
                <a16:creationId xmlns:a16="http://schemas.microsoft.com/office/drawing/2014/main" id="{3EAE6231-D6C8-1BE0-2C7A-48D966FC86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1212513" y="5619750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41" descr="Picture1">
            <a:extLst>
              <a:ext uri="{FF2B5EF4-FFF2-40B4-BE49-F238E27FC236}">
                <a16:creationId xmlns:a16="http://schemas.microsoft.com/office/drawing/2014/main" id="{A289E18A-F2C2-2969-D56E-8DF849916E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9991725" y="5722938"/>
            <a:ext cx="3937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42" descr="Untitled-2 copy">
            <a:extLst>
              <a:ext uri="{FF2B5EF4-FFF2-40B4-BE49-F238E27FC236}">
                <a16:creationId xmlns:a16="http://schemas.microsoft.com/office/drawing/2014/main" id="{A17B28A3-1800-85AA-5B8F-5DE99E121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56200"/>
            <a:ext cx="1143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48" descr="2">
            <a:extLst>
              <a:ext uri="{FF2B5EF4-FFF2-40B4-BE49-F238E27FC236}">
                <a16:creationId xmlns:a16="http://schemas.microsoft.com/office/drawing/2014/main" id="{21C8E2A1-8A66-6EEB-1FE2-7C3006AFDC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146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9" name="AutoShape 49">
            <a:extLst>
              <a:ext uri="{FF2B5EF4-FFF2-40B4-BE49-F238E27FC236}">
                <a16:creationId xmlns:a16="http://schemas.microsoft.com/office/drawing/2014/main" id="{E71DCF5F-608E-52E7-FF32-2D8E4EA2A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715000"/>
            <a:ext cx="7239000" cy="1295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Đây là ai ? Bé đang làm gì?</a:t>
            </a:r>
            <a:endParaRPr lang="en-GB" altLang="en-US" sz="3600" b="1">
              <a:solidFill>
                <a:srgbClr val="0000FF"/>
              </a:solidFill>
            </a:endParaRPr>
          </a:p>
        </p:txBody>
      </p:sp>
      <p:pic>
        <p:nvPicPr>
          <p:cNvPr id="15410" name="Picture 50" descr="Natureza_0161">
            <a:extLst>
              <a:ext uri="{FF2B5EF4-FFF2-40B4-BE49-F238E27FC236}">
                <a16:creationId xmlns:a16="http://schemas.microsoft.com/office/drawing/2014/main" id="{DCC8F584-B487-1F5B-2A24-B07C28FC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43400"/>
            <a:ext cx="15478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04" name="Group 44">
            <a:extLst>
              <a:ext uri="{FF2B5EF4-FFF2-40B4-BE49-F238E27FC236}">
                <a16:creationId xmlns:a16="http://schemas.microsoft.com/office/drawing/2014/main" id="{BF52EC73-1B4F-DDA3-1B07-4CE95D271119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4572000"/>
            <a:ext cx="762000" cy="304800"/>
            <a:chOff x="3072" y="2352"/>
            <a:chExt cx="791" cy="344"/>
          </a:xfrm>
        </p:grpSpPr>
        <p:pic>
          <p:nvPicPr>
            <p:cNvPr id="12317" name="Picture 45" descr="Picture1">
              <a:extLst>
                <a:ext uri="{FF2B5EF4-FFF2-40B4-BE49-F238E27FC236}">
                  <a16:creationId xmlns:a16="http://schemas.microsoft.com/office/drawing/2014/main" id="{84A94DC4-AFD2-941E-0C67-4023C90E8DF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3407">
              <a:off x="3368" y="2200"/>
              <a:ext cx="24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8" name="Picture 46" descr="Picture1">
              <a:extLst>
                <a:ext uri="{FF2B5EF4-FFF2-40B4-BE49-F238E27FC236}">
                  <a16:creationId xmlns:a16="http://schemas.microsoft.com/office/drawing/2014/main" id="{ACE200FD-8B1A-8B98-6CAC-817CFD44AE1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3407">
              <a:off x="3464" y="2296"/>
              <a:ext cx="24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9" name="Picture 47" descr="Picture1">
              <a:extLst>
                <a:ext uri="{FF2B5EF4-FFF2-40B4-BE49-F238E27FC236}">
                  <a16:creationId xmlns:a16="http://schemas.microsoft.com/office/drawing/2014/main" id="{ECE7F851-CAE9-56DF-1B2D-B9385F5645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3407">
              <a:off x="3224" y="2200"/>
              <a:ext cx="24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C933C29-3288-39F9-753A-ADEFDCB2F8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38C54D7-070A-10C0-B347-C8FD7E717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 descr="DSC05463">
            <a:extLst>
              <a:ext uri="{FF2B5EF4-FFF2-40B4-BE49-F238E27FC236}">
                <a16:creationId xmlns:a16="http://schemas.microsoft.com/office/drawing/2014/main" id="{6FDBB858-9096-139A-5969-BED0F7A8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Untitled-1 copy">
            <a:extLst>
              <a:ext uri="{FF2B5EF4-FFF2-40B4-BE49-F238E27FC236}">
                <a16:creationId xmlns:a16="http://schemas.microsoft.com/office/drawing/2014/main" id="{35356DF4-9684-271C-6C87-AB90F09F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Untitled-1 copy">
            <a:extLst>
              <a:ext uri="{FF2B5EF4-FFF2-40B4-BE49-F238E27FC236}">
                <a16:creationId xmlns:a16="http://schemas.microsoft.com/office/drawing/2014/main" id="{205004BB-E848-9032-F46B-A538AF4E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200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Untitled-1 copy">
            <a:extLst>
              <a:ext uri="{FF2B5EF4-FFF2-40B4-BE49-F238E27FC236}">
                <a16:creationId xmlns:a16="http://schemas.microsoft.com/office/drawing/2014/main" id="{A74C6968-A245-A267-B6BC-42D15674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2819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Untitled-1 copy">
            <a:extLst>
              <a:ext uri="{FF2B5EF4-FFF2-40B4-BE49-F238E27FC236}">
                <a16:creationId xmlns:a16="http://schemas.microsoft.com/office/drawing/2014/main" id="{3CBAD715-7012-D14A-B148-A8CFF9C18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4892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Untitled-1 copy">
            <a:extLst>
              <a:ext uri="{FF2B5EF4-FFF2-40B4-BE49-F238E27FC236}">
                <a16:creationId xmlns:a16="http://schemas.microsoft.com/office/drawing/2014/main" id="{531F1C7E-1277-F003-C4AD-4EDF35596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1955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Untitled-1 copy">
            <a:extLst>
              <a:ext uri="{FF2B5EF4-FFF2-40B4-BE49-F238E27FC236}">
                <a16:creationId xmlns:a16="http://schemas.microsoft.com/office/drawing/2014/main" id="{31AC0338-0E34-93DF-0CA2-17CA56EC0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130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Untitled-1 copy">
            <a:extLst>
              <a:ext uri="{FF2B5EF4-FFF2-40B4-BE49-F238E27FC236}">
                <a16:creationId xmlns:a16="http://schemas.microsoft.com/office/drawing/2014/main" id="{E975494D-ED7E-CA90-A982-47C8FA58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0480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 descr="Untitled-1 copy">
            <a:extLst>
              <a:ext uri="{FF2B5EF4-FFF2-40B4-BE49-F238E27FC236}">
                <a16:creationId xmlns:a16="http://schemas.microsoft.com/office/drawing/2014/main" id="{B70D89A8-4957-E24B-26A1-1D5CF776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Untitled-1 copy">
            <a:extLst>
              <a:ext uri="{FF2B5EF4-FFF2-40B4-BE49-F238E27FC236}">
                <a16:creationId xmlns:a16="http://schemas.microsoft.com/office/drawing/2014/main" id="{0000CE10-36FB-95C5-67BD-6901A9B3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 descr="Untitled-1 copy">
            <a:extLst>
              <a:ext uri="{FF2B5EF4-FFF2-40B4-BE49-F238E27FC236}">
                <a16:creationId xmlns:a16="http://schemas.microsoft.com/office/drawing/2014/main" id="{7AED9701-F812-E3ED-28D5-3CB626F25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590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 descr="Untitled-1 copy">
            <a:extLst>
              <a:ext uri="{FF2B5EF4-FFF2-40B4-BE49-F238E27FC236}">
                <a16:creationId xmlns:a16="http://schemas.microsoft.com/office/drawing/2014/main" id="{FC55AAF9-EC90-0287-9064-E731BD519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 descr="Untitled-1 copy">
            <a:extLst>
              <a:ext uri="{FF2B5EF4-FFF2-40B4-BE49-F238E27FC236}">
                <a16:creationId xmlns:a16="http://schemas.microsoft.com/office/drawing/2014/main" id="{0B326139-F9FD-728B-8F31-41941DB04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784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 descr="Untitled-1 copy">
            <a:extLst>
              <a:ext uri="{FF2B5EF4-FFF2-40B4-BE49-F238E27FC236}">
                <a16:creationId xmlns:a16="http://schemas.microsoft.com/office/drawing/2014/main" id="{F4AD29B5-6A19-1692-336E-E62461A28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34290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8" descr="Untitled-1 copy">
            <a:extLst>
              <a:ext uri="{FF2B5EF4-FFF2-40B4-BE49-F238E27FC236}">
                <a16:creationId xmlns:a16="http://schemas.microsoft.com/office/drawing/2014/main" id="{2E4917F0-3EE2-A141-5D71-3CE201FA6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184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 descr="Untitled-1 copy">
            <a:extLst>
              <a:ext uri="{FF2B5EF4-FFF2-40B4-BE49-F238E27FC236}">
                <a16:creationId xmlns:a16="http://schemas.microsoft.com/office/drawing/2014/main" id="{7CD68E1B-1E0C-5617-65BC-C9E5C4A66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0" descr="Untitled-1 copy">
            <a:extLst>
              <a:ext uri="{FF2B5EF4-FFF2-40B4-BE49-F238E27FC236}">
                <a16:creationId xmlns:a16="http://schemas.microsoft.com/office/drawing/2014/main" id="{2AC5475B-F054-C4C5-C8EA-186D76A0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733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1" descr="Untitled-1 copy">
            <a:extLst>
              <a:ext uri="{FF2B5EF4-FFF2-40B4-BE49-F238E27FC236}">
                <a16:creationId xmlns:a16="http://schemas.microsoft.com/office/drawing/2014/main" id="{667347FA-6D3B-17B9-5EB3-B2B0B8BE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2" descr="Untitled-1 copy">
            <a:extLst>
              <a:ext uri="{FF2B5EF4-FFF2-40B4-BE49-F238E27FC236}">
                <a16:creationId xmlns:a16="http://schemas.microsoft.com/office/drawing/2014/main" id="{3CEE8174-AD73-C1A7-7DFE-75330B23E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3200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3" descr="Untitled-1 copy">
            <a:extLst>
              <a:ext uri="{FF2B5EF4-FFF2-40B4-BE49-F238E27FC236}">
                <a16:creationId xmlns:a16="http://schemas.microsoft.com/office/drawing/2014/main" id="{15004AAB-6C6D-4D12-D6A1-9DB5CAAB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1752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4" descr="Untitled-1 copy">
            <a:extLst>
              <a:ext uri="{FF2B5EF4-FFF2-40B4-BE49-F238E27FC236}">
                <a16:creationId xmlns:a16="http://schemas.microsoft.com/office/drawing/2014/main" id="{5478F548-201D-3CFA-B8DD-C74290F0F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25" descr="Untitled-1 copy">
            <a:extLst>
              <a:ext uri="{FF2B5EF4-FFF2-40B4-BE49-F238E27FC236}">
                <a16:creationId xmlns:a16="http://schemas.microsoft.com/office/drawing/2014/main" id="{371221CD-B9C7-3A90-D8B0-E37BB34E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26" descr="Untitled-1 copy">
            <a:extLst>
              <a:ext uri="{FF2B5EF4-FFF2-40B4-BE49-F238E27FC236}">
                <a16:creationId xmlns:a16="http://schemas.microsoft.com/office/drawing/2014/main" id="{2384BB0A-655F-3DAF-846E-947A0F97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52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27" descr="Untitled-1 copy">
            <a:extLst>
              <a:ext uri="{FF2B5EF4-FFF2-40B4-BE49-F238E27FC236}">
                <a16:creationId xmlns:a16="http://schemas.microsoft.com/office/drawing/2014/main" id="{09E419B0-A2A2-10E2-889E-8ACADC29D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28" descr="Untitled-1 copy">
            <a:extLst>
              <a:ext uri="{FF2B5EF4-FFF2-40B4-BE49-F238E27FC236}">
                <a16:creationId xmlns:a16="http://schemas.microsoft.com/office/drawing/2014/main" id="{58A9AB39-4537-A9CA-C151-9B311676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95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9" descr="Untitled-1 copy">
            <a:extLst>
              <a:ext uri="{FF2B5EF4-FFF2-40B4-BE49-F238E27FC236}">
                <a16:creationId xmlns:a16="http://schemas.microsoft.com/office/drawing/2014/main" id="{70BF82EF-7AEF-2761-6BB3-AC9E9293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2895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30" descr="Untitled-1 copy">
            <a:extLst>
              <a:ext uri="{FF2B5EF4-FFF2-40B4-BE49-F238E27FC236}">
                <a16:creationId xmlns:a16="http://schemas.microsoft.com/office/drawing/2014/main" id="{D5118908-438E-722F-F808-CC0652C2A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32512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31" descr="Untitled-1 copy">
            <a:extLst>
              <a:ext uri="{FF2B5EF4-FFF2-40B4-BE49-F238E27FC236}">
                <a16:creationId xmlns:a16="http://schemas.microsoft.com/office/drawing/2014/main" id="{3410ECA0-1BB5-F527-06CF-873AB3D4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84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32" descr="Untitled-1 copy">
            <a:extLst>
              <a:ext uri="{FF2B5EF4-FFF2-40B4-BE49-F238E27FC236}">
                <a16:creationId xmlns:a16="http://schemas.microsoft.com/office/drawing/2014/main" id="{4E1C8B3E-C267-BA44-1179-C71DFAA99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14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33" descr="Untitled-1 copy">
            <a:extLst>
              <a:ext uri="{FF2B5EF4-FFF2-40B4-BE49-F238E27FC236}">
                <a16:creationId xmlns:a16="http://schemas.microsoft.com/office/drawing/2014/main" id="{5F51C4B9-BF7A-7133-340F-FAE98F18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8" name="Picture 34" descr="Untitled-1 copy">
            <a:extLst>
              <a:ext uri="{FF2B5EF4-FFF2-40B4-BE49-F238E27FC236}">
                <a16:creationId xmlns:a16="http://schemas.microsoft.com/office/drawing/2014/main" id="{9E45709D-BE37-FEE8-B406-949AE10F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03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9" name="Picture 35" descr="Untitled-1 copy">
            <a:extLst>
              <a:ext uri="{FF2B5EF4-FFF2-40B4-BE49-F238E27FC236}">
                <a16:creationId xmlns:a16="http://schemas.microsoft.com/office/drawing/2014/main" id="{C6969AA3-1307-22A4-43AD-22E333A6C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0" name="Picture 36" descr="Untitled-1 copy">
            <a:extLst>
              <a:ext uri="{FF2B5EF4-FFF2-40B4-BE49-F238E27FC236}">
                <a16:creationId xmlns:a16="http://schemas.microsoft.com/office/drawing/2014/main" id="{DF856B2F-0A1E-8AC3-3C0C-22537CE3A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1" name="Picture 37" descr="Untitled-1 copy">
            <a:extLst>
              <a:ext uri="{FF2B5EF4-FFF2-40B4-BE49-F238E27FC236}">
                <a16:creationId xmlns:a16="http://schemas.microsoft.com/office/drawing/2014/main" id="{B2974194-BA32-12E0-F9D8-39981D62A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8100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2" name="Picture 38" descr="Untitled-1 copy">
            <a:extLst>
              <a:ext uri="{FF2B5EF4-FFF2-40B4-BE49-F238E27FC236}">
                <a16:creationId xmlns:a16="http://schemas.microsoft.com/office/drawing/2014/main" id="{B1373930-36A1-D152-2F93-B45E7564E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43942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3" name="Picture 39" descr="Untitled-1 copy">
            <a:extLst>
              <a:ext uri="{FF2B5EF4-FFF2-40B4-BE49-F238E27FC236}">
                <a16:creationId xmlns:a16="http://schemas.microsoft.com/office/drawing/2014/main" id="{6A87FFF4-D5F0-21FC-61CA-4EDA37BE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4" name="Picture 40" descr="Untitled-1 copy">
            <a:extLst>
              <a:ext uri="{FF2B5EF4-FFF2-40B4-BE49-F238E27FC236}">
                <a16:creationId xmlns:a16="http://schemas.microsoft.com/office/drawing/2014/main" id="{A299A1DC-6A81-5181-8BD1-FE2EB009F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971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5" name="Picture 41" descr="Untitled-1 copy">
            <a:extLst>
              <a:ext uri="{FF2B5EF4-FFF2-40B4-BE49-F238E27FC236}">
                <a16:creationId xmlns:a16="http://schemas.microsoft.com/office/drawing/2014/main" id="{AAC3B2DA-9133-20B8-0379-9035CC9E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6" name="Picture 42" descr="Untitled-1 copy">
            <a:extLst>
              <a:ext uri="{FF2B5EF4-FFF2-40B4-BE49-F238E27FC236}">
                <a16:creationId xmlns:a16="http://schemas.microsoft.com/office/drawing/2014/main" id="{20C2918E-832D-BEEC-0DE9-A2D5D2DA2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2565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Untitled-1 copy">
            <a:extLst>
              <a:ext uri="{FF2B5EF4-FFF2-40B4-BE49-F238E27FC236}">
                <a16:creationId xmlns:a16="http://schemas.microsoft.com/office/drawing/2014/main" id="{9694785D-EFE2-E079-C68E-992DCD703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352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Untitled-1 copy">
            <a:extLst>
              <a:ext uri="{FF2B5EF4-FFF2-40B4-BE49-F238E27FC236}">
                <a16:creationId xmlns:a16="http://schemas.microsoft.com/office/drawing/2014/main" id="{38967A6F-8EB5-843C-A488-568D3CF5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2819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Untitled-1 copy">
            <a:extLst>
              <a:ext uri="{FF2B5EF4-FFF2-40B4-BE49-F238E27FC236}">
                <a16:creationId xmlns:a16="http://schemas.microsoft.com/office/drawing/2014/main" id="{571BFE77-6EF9-3E17-1822-77126789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895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Untitled-1 copy">
            <a:extLst>
              <a:ext uri="{FF2B5EF4-FFF2-40B4-BE49-F238E27FC236}">
                <a16:creationId xmlns:a16="http://schemas.microsoft.com/office/drawing/2014/main" id="{BA14B24A-6080-DE02-83FD-A34B70B9C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3962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1" name="Picture 47" descr="Untitled-1 copy">
            <a:extLst>
              <a:ext uri="{FF2B5EF4-FFF2-40B4-BE49-F238E27FC236}">
                <a16:creationId xmlns:a16="http://schemas.microsoft.com/office/drawing/2014/main" id="{5B51E4E1-B90D-B6CD-2451-0A3E4DC6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038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2" name="Picture 48" descr="Untitled-1 copy">
            <a:extLst>
              <a:ext uri="{FF2B5EF4-FFF2-40B4-BE49-F238E27FC236}">
                <a16:creationId xmlns:a16="http://schemas.microsoft.com/office/drawing/2014/main" id="{FEA94AC3-703E-727B-4A84-59B6336CA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3" name="Picture 49" descr="Untitled-1 copy">
            <a:extLst>
              <a:ext uri="{FF2B5EF4-FFF2-40B4-BE49-F238E27FC236}">
                <a16:creationId xmlns:a16="http://schemas.microsoft.com/office/drawing/2014/main" id="{FD56F0A9-25BB-941F-C9E7-1AC18DA9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752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4" name="Picture 50" descr="Untitled-1 copy">
            <a:extLst>
              <a:ext uri="{FF2B5EF4-FFF2-40B4-BE49-F238E27FC236}">
                <a16:creationId xmlns:a16="http://schemas.microsoft.com/office/drawing/2014/main" id="{99D9B2FB-9A0A-432D-C0EB-DC7F0084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260600"/>
            <a:ext cx="3000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5" name="Picture 51" descr="Untitled-1 copy">
            <a:extLst>
              <a:ext uri="{FF2B5EF4-FFF2-40B4-BE49-F238E27FC236}">
                <a16:creationId xmlns:a16="http://schemas.microsoft.com/office/drawing/2014/main" id="{490ADC33-A691-F6CB-8D88-BADB52AC5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336800"/>
            <a:ext cx="3000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6" name="Picture 52" descr="Untitled-1 copy">
            <a:extLst>
              <a:ext uri="{FF2B5EF4-FFF2-40B4-BE49-F238E27FC236}">
                <a16:creationId xmlns:a16="http://schemas.microsoft.com/office/drawing/2014/main" id="{7426DFCC-E2C6-50EA-053B-7E90BE3D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2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7" name="Picture 53" descr="Untitled-1 copy">
            <a:extLst>
              <a:ext uri="{FF2B5EF4-FFF2-40B4-BE49-F238E27FC236}">
                <a16:creationId xmlns:a16="http://schemas.microsoft.com/office/drawing/2014/main" id="{F87376CF-764A-F558-3BF9-6C9121D1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098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8" name="Picture 54" descr="Untitled-1 copy">
            <a:extLst>
              <a:ext uri="{FF2B5EF4-FFF2-40B4-BE49-F238E27FC236}">
                <a16:creationId xmlns:a16="http://schemas.microsoft.com/office/drawing/2014/main" id="{D608D0E3-B0DF-19B3-ECA8-20BC9F83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9" name="Picture 55" descr="Untitled-1 copy">
            <a:extLst>
              <a:ext uri="{FF2B5EF4-FFF2-40B4-BE49-F238E27FC236}">
                <a16:creationId xmlns:a16="http://schemas.microsoft.com/office/drawing/2014/main" id="{87D549A0-AC71-CC8A-1B95-2BC51DB4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3276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0" name="Picture 56" descr="Untitled-1 copy">
            <a:extLst>
              <a:ext uri="{FF2B5EF4-FFF2-40B4-BE49-F238E27FC236}">
                <a16:creationId xmlns:a16="http://schemas.microsoft.com/office/drawing/2014/main" id="{E19E693F-3873-01ED-8E32-58ADD931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38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1" name="Picture 57" descr="Untitled-1 copy">
            <a:extLst>
              <a:ext uri="{FF2B5EF4-FFF2-40B4-BE49-F238E27FC236}">
                <a16:creationId xmlns:a16="http://schemas.microsoft.com/office/drawing/2014/main" id="{83FB6D28-F131-6937-64E5-A757B1F8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2514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2" name="Picture 58" descr="Untitled-1 copy">
            <a:extLst>
              <a:ext uri="{FF2B5EF4-FFF2-40B4-BE49-F238E27FC236}">
                <a16:creationId xmlns:a16="http://schemas.microsoft.com/office/drawing/2014/main" id="{05F209CF-0698-2A60-AD61-CE7762E1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946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3" name="Picture 59" descr="Untitled-1 copy">
            <a:extLst>
              <a:ext uri="{FF2B5EF4-FFF2-40B4-BE49-F238E27FC236}">
                <a16:creationId xmlns:a16="http://schemas.microsoft.com/office/drawing/2014/main" id="{8C012F15-7B4A-9EE2-4A61-343D2485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22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4" name="Picture 60" descr="Untitled-1 copy">
            <a:extLst>
              <a:ext uri="{FF2B5EF4-FFF2-40B4-BE49-F238E27FC236}">
                <a16:creationId xmlns:a16="http://schemas.microsoft.com/office/drawing/2014/main" id="{6DD9825C-ED31-265D-CBAD-BECC4CC7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5" name="Picture 61" descr="Untitled-1 copy">
            <a:extLst>
              <a:ext uri="{FF2B5EF4-FFF2-40B4-BE49-F238E27FC236}">
                <a16:creationId xmlns:a16="http://schemas.microsoft.com/office/drawing/2014/main" id="{6FD21D90-82DF-4A68-D94D-6477C7E3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4038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6" name="Picture 62" descr="Untitled-1 copy">
            <a:extLst>
              <a:ext uri="{FF2B5EF4-FFF2-40B4-BE49-F238E27FC236}">
                <a16:creationId xmlns:a16="http://schemas.microsoft.com/office/drawing/2014/main" id="{84DC0901-2F2E-5388-8646-399375B5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41910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7" name="Picture 63" descr="Untitled-1 copy">
            <a:extLst>
              <a:ext uri="{FF2B5EF4-FFF2-40B4-BE49-F238E27FC236}">
                <a16:creationId xmlns:a16="http://schemas.microsoft.com/office/drawing/2014/main" id="{33F66842-85B5-ADF5-D2CD-B05F05CF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672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8" name="Picture 64" descr="Untitled-1 copy">
            <a:extLst>
              <a:ext uri="{FF2B5EF4-FFF2-40B4-BE49-F238E27FC236}">
                <a16:creationId xmlns:a16="http://schemas.microsoft.com/office/drawing/2014/main" id="{1C9F6BB0-ECD8-C9E0-4149-8DA54ABD7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2895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9" name="Picture 65" descr="Untitled-1 copy">
            <a:extLst>
              <a:ext uri="{FF2B5EF4-FFF2-40B4-BE49-F238E27FC236}">
                <a16:creationId xmlns:a16="http://schemas.microsoft.com/office/drawing/2014/main" id="{6801F668-33B9-1211-647C-D4205294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0" name="Picture 66" descr="Untitled-1 copy">
            <a:extLst>
              <a:ext uri="{FF2B5EF4-FFF2-40B4-BE49-F238E27FC236}">
                <a16:creationId xmlns:a16="http://schemas.microsoft.com/office/drawing/2014/main" id="{7804B5A7-5449-CB0D-424B-E865F0C5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21082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51" name="Picture 67" descr="Untitled-1 copy">
            <a:extLst>
              <a:ext uri="{FF2B5EF4-FFF2-40B4-BE49-F238E27FC236}">
                <a16:creationId xmlns:a16="http://schemas.microsoft.com/office/drawing/2014/main" id="{6259E38C-918D-2654-CB09-CCFD02918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2184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0" name="Picture 68" descr="Untitled-2-copy">
            <a:extLst>
              <a:ext uri="{FF2B5EF4-FFF2-40B4-BE49-F238E27FC236}">
                <a16:creationId xmlns:a16="http://schemas.microsoft.com/office/drawing/2014/main" id="{BE710B5E-AB39-C133-8FFC-709542347D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971800"/>
            <a:ext cx="37242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1" name="Picture 69" descr="spring-smiley-1">
            <a:extLst>
              <a:ext uri="{FF2B5EF4-FFF2-40B4-BE49-F238E27FC236}">
                <a16:creationId xmlns:a16="http://schemas.microsoft.com/office/drawing/2014/main" id="{EE17B284-C7C5-58C9-9957-F23316F927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005">
            <a:off x="6705600" y="228600"/>
            <a:ext cx="190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54" name="AutoShape 70">
            <a:extLst>
              <a:ext uri="{FF2B5EF4-FFF2-40B4-BE49-F238E27FC236}">
                <a16:creationId xmlns:a16="http://schemas.microsoft.com/office/drawing/2014/main" id="{EE1B4BC7-CDC3-7437-AE85-293D0C2ED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715000"/>
            <a:ext cx="7239000" cy="1295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Gà trống, bướm nói gì với cây?</a:t>
            </a:r>
            <a:endParaRPr lang="en-GB" altLang="en-US" sz="3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8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00"/>
                                        <p:tgtEl>
                                          <p:spTgt spid="1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1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1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1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0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0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1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1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1000"/>
                                        <p:tgtEl>
                                          <p:spTgt spid="1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1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0"/>
                                        <p:tgtEl>
                                          <p:spTgt spid="1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1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000"/>
                                        <p:tgtEl>
                                          <p:spTgt spid="1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2000"/>
                                        <p:tgtEl>
                                          <p:spTgt spid="1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2000"/>
                                        <p:tgtEl>
                                          <p:spTgt spid="1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2000"/>
                                        <p:tgtEl>
                                          <p:spTgt spid="1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2000"/>
                                        <p:tgtEl>
                                          <p:spTgt spid="1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2000"/>
                                        <p:tgtEl>
                                          <p:spTgt spid="1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1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1000"/>
                                        <p:tgtEl>
                                          <p:spTgt spid="1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1000"/>
                                        <p:tgtEl>
                                          <p:spTgt spid="1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05463">
            <a:extLst>
              <a:ext uri="{FF2B5EF4-FFF2-40B4-BE49-F238E27FC236}">
                <a16:creationId xmlns:a16="http://schemas.microsoft.com/office/drawing/2014/main" id="{4497BD3E-37D0-455B-522D-8A18A127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3">
            <a:extLst>
              <a:ext uri="{FF2B5EF4-FFF2-40B4-BE49-F238E27FC236}">
                <a16:creationId xmlns:a16="http://schemas.microsoft.com/office/drawing/2014/main" id="{3A8B95C7-D9D3-BEB4-6B5B-BE7BEFB91765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143000"/>
            <a:ext cx="5029200" cy="3429000"/>
            <a:chOff x="1632" y="864"/>
            <a:chExt cx="3168" cy="2160"/>
          </a:xfrm>
        </p:grpSpPr>
        <p:pic>
          <p:nvPicPr>
            <p:cNvPr id="14444" name="Picture 4" descr="Untitled-1 copy">
              <a:extLst>
                <a:ext uri="{FF2B5EF4-FFF2-40B4-BE49-F238E27FC236}">
                  <a16:creationId xmlns:a16="http://schemas.microsoft.com/office/drawing/2014/main" id="{D6F27589-BFD0-51AB-2541-CC14258BC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5" name="Picture 5" descr="Untitled-1 copy">
              <a:extLst>
                <a:ext uri="{FF2B5EF4-FFF2-40B4-BE49-F238E27FC236}">
                  <a16:creationId xmlns:a16="http://schemas.microsoft.com/office/drawing/2014/main" id="{55998304-1343-A35A-2126-5FC76F2FE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6" name="Picture 6" descr="Untitled-1 copy">
              <a:extLst>
                <a:ext uri="{FF2B5EF4-FFF2-40B4-BE49-F238E27FC236}">
                  <a16:creationId xmlns:a16="http://schemas.microsoft.com/office/drawing/2014/main" id="{B13D405E-03A2-1AEA-BCCE-53395F1A5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7" name="Picture 7" descr="Untitled-1 copy">
              <a:extLst>
                <a:ext uri="{FF2B5EF4-FFF2-40B4-BE49-F238E27FC236}">
                  <a16:creationId xmlns:a16="http://schemas.microsoft.com/office/drawing/2014/main" id="{8F28E84F-5F5D-68D7-4626-96BA9C183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8" name="Picture 8" descr="Untitled-1 copy">
              <a:extLst>
                <a:ext uri="{FF2B5EF4-FFF2-40B4-BE49-F238E27FC236}">
                  <a16:creationId xmlns:a16="http://schemas.microsoft.com/office/drawing/2014/main" id="{2B6DA19E-0BBA-5CFF-B8B0-DF3681385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9" name="Picture 9" descr="Untitled-1 copy">
              <a:extLst>
                <a:ext uri="{FF2B5EF4-FFF2-40B4-BE49-F238E27FC236}">
                  <a16:creationId xmlns:a16="http://schemas.microsoft.com/office/drawing/2014/main" id="{06549145-6BD8-94A3-A1FA-F3FDFA3B8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0" name="Picture 10" descr="Untitled-1 copy">
              <a:extLst>
                <a:ext uri="{FF2B5EF4-FFF2-40B4-BE49-F238E27FC236}">
                  <a16:creationId xmlns:a16="http://schemas.microsoft.com/office/drawing/2014/main" id="{350BD02A-92B5-2A37-E616-32E438D9F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1" name="Picture 11" descr="Untitled-1 copy">
              <a:extLst>
                <a:ext uri="{FF2B5EF4-FFF2-40B4-BE49-F238E27FC236}">
                  <a16:creationId xmlns:a16="http://schemas.microsoft.com/office/drawing/2014/main" id="{8CE84E9B-8AFF-A087-A14E-72875565F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2" name="Picture 12" descr="Untitled-1 copy">
              <a:extLst>
                <a:ext uri="{FF2B5EF4-FFF2-40B4-BE49-F238E27FC236}">
                  <a16:creationId xmlns:a16="http://schemas.microsoft.com/office/drawing/2014/main" id="{6BE851C4-94E6-560F-2FA2-03D2879CF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3" name="Picture 13" descr="Untitled-1 copy">
              <a:extLst>
                <a:ext uri="{FF2B5EF4-FFF2-40B4-BE49-F238E27FC236}">
                  <a16:creationId xmlns:a16="http://schemas.microsoft.com/office/drawing/2014/main" id="{6B2310D8-5652-FD27-D7EB-7462B60F1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4" name="Picture 14" descr="Untitled-1 copy">
              <a:extLst>
                <a:ext uri="{FF2B5EF4-FFF2-40B4-BE49-F238E27FC236}">
                  <a16:creationId xmlns:a16="http://schemas.microsoft.com/office/drawing/2014/main" id="{2654C156-0F8F-5284-B3CF-655A083BA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5" name="Picture 15" descr="Untitled-1 copy">
              <a:extLst>
                <a:ext uri="{FF2B5EF4-FFF2-40B4-BE49-F238E27FC236}">
                  <a16:creationId xmlns:a16="http://schemas.microsoft.com/office/drawing/2014/main" id="{A974483F-02EF-6990-0854-F84F0A68C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6" name="Picture 16" descr="Untitled-1 copy">
              <a:extLst>
                <a:ext uri="{FF2B5EF4-FFF2-40B4-BE49-F238E27FC236}">
                  <a16:creationId xmlns:a16="http://schemas.microsoft.com/office/drawing/2014/main" id="{DA28CCF6-2B3B-C50F-32B1-CFD759C8B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7" name="Picture 17" descr="Untitled-1 copy">
              <a:extLst>
                <a:ext uri="{FF2B5EF4-FFF2-40B4-BE49-F238E27FC236}">
                  <a16:creationId xmlns:a16="http://schemas.microsoft.com/office/drawing/2014/main" id="{3F6ADD52-4EEB-A89E-6013-B971985445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8" name="Picture 18" descr="Untitled-1 copy">
              <a:extLst>
                <a:ext uri="{FF2B5EF4-FFF2-40B4-BE49-F238E27FC236}">
                  <a16:creationId xmlns:a16="http://schemas.microsoft.com/office/drawing/2014/main" id="{D33C6930-471B-499D-B11D-1539ABE35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59" name="Picture 19" descr="Untitled-1 copy">
              <a:extLst>
                <a:ext uri="{FF2B5EF4-FFF2-40B4-BE49-F238E27FC236}">
                  <a16:creationId xmlns:a16="http://schemas.microsoft.com/office/drawing/2014/main" id="{2890548D-8926-E185-3637-8FBC31556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0" name="Picture 20" descr="Untitled-1 copy">
              <a:extLst>
                <a:ext uri="{FF2B5EF4-FFF2-40B4-BE49-F238E27FC236}">
                  <a16:creationId xmlns:a16="http://schemas.microsoft.com/office/drawing/2014/main" id="{994B526C-C53A-18A0-DAD6-257819B43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1" name="Picture 21" descr="Untitled-1 copy">
              <a:extLst>
                <a:ext uri="{FF2B5EF4-FFF2-40B4-BE49-F238E27FC236}">
                  <a16:creationId xmlns:a16="http://schemas.microsoft.com/office/drawing/2014/main" id="{B6B04185-3626-3F87-CE01-93AF4AE51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2" name="Picture 22" descr="Untitled-1 copy">
              <a:extLst>
                <a:ext uri="{FF2B5EF4-FFF2-40B4-BE49-F238E27FC236}">
                  <a16:creationId xmlns:a16="http://schemas.microsoft.com/office/drawing/2014/main" id="{72F4AA16-EB15-7EAB-0BEC-E4E776F33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3" name="Picture 23" descr="Untitled-1 copy">
              <a:extLst>
                <a:ext uri="{FF2B5EF4-FFF2-40B4-BE49-F238E27FC236}">
                  <a16:creationId xmlns:a16="http://schemas.microsoft.com/office/drawing/2014/main" id="{4E35FA9D-2D8C-B285-810F-033AA9C79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4" name="Picture 24" descr="Untitled-1 copy">
              <a:extLst>
                <a:ext uri="{FF2B5EF4-FFF2-40B4-BE49-F238E27FC236}">
                  <a16:creationId xmlns:a16="http://schemas.microsoft.com/office/drawing/2014/main" id="{F55FF3B9-1EFC-8CCF-381E-2A4C23536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5" name="Picture 25" descr="Untitled-1 copy">
              <a:extLst>
                <a:ext uri="{FF2B5EF4-FFF2-40B4-BE49-F238E27FC236}">
                  <a16:creationId xmlns:a16="http://schemas.microsoft.com/office/drawing/2014/main" id="{8DA42BEB-F4C8-BFB7-6B2D-4D82A43C5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6" name="Picture 26" descr="Untitled-1 copy">
              <a:extLst>
                <a:ext uri="{FF2B5EF4-FFF2-40B4-BE49-F238E27FC236}">
                  <a16:creationId xmlns:a16="http://schemas.microsoft.com/office/drawing/2014/main" id="{B33E66D2-19F0-82C9-B5AC-B4CE941E5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7" name="Picture 27" descr="Untitled-1 copy">
              <a:extLst>
                <a:ext uri="{FF2B5EF4-FFF2-40B4-BE49-F238E27FC236}">
                  <a16:creationId xmlns:a16="http://schemas.microsoft.com/office/drawing/2014/main" id="{7CF916B0-B9B7-CD5B-580F-D408B9539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8" name="Picture 28" descr="Untitled-1 copy">
              <a:extLst>
                <a:ext uri="{FF2B5EF4-FFF2-40B4-BE49-F238E27FC236}">
                  <a16:creationId xmlns:a16="http://schemas.microsoft.com/office/drawing/2014/main" id="{C883ABBC-6554-B58D-73CE-4CA665D00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69" name="Picture 29" descr="Untitled-1 copy">
              <a:extLst>
                <a:ext uri="{FF2B5EF4-FFF2-40B4-BE49-F238E27FC236}">
                  <a16:creationId xmlns:a16="http://schemas.microsoft.com/office/drawing/2014/main" id="{233050C8-3625-694D-5E5A-D4792262D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0" name="Picture 30" descr="Untitled-1 copy">
              <a:extLst>
                <a:ext uri="{FF2B5EF4-FFF2-40B4-BE49-F238E27FC236}">
                  <a16:creationId xmlns:a16="http://schemas.microsoft.com/office/drawing/2014/main" id="{07D098DE-F9F7-74E0-3B31-07D4D2AB2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1" name="Picture 31" descr="Untitled-1 copy">
              <a:extLst>
                <a:ext uri="{FF2B5EF4-FFF2-40B4-BE49-F238E27FC236}">
                  <a16:creationId xmlns:a16="http://schemas.microsoft.com/office/drawing/2014/main" id="{BB290237-8F04-2883-9DEC-A68A2BCEF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2" name="Picture 32" descr="Untitled-1 copy">
              <a:extLst>
                <a:ext uri="{FF2B5EF4-FFF2-40B4-BE49-F238E27FC236}">
                  <a16:creationId xmlns:a16="http://schemas.microsoft.com/office/drawing/2014/main" id="{97E3728D-3ADC-CCC1-0934-51A8AFDA7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3" name="Picture 33" descr="Untitled-1 copy">
              <a:extLst>
                <a:ext uri="{FF2B5EF4-FFF2-40B4-BE49-F238E27FC236}">
                  <a16:creationId xmlns:a16="http://schemas.microsoft.com/office/drawing/2014/main" id="{030D72E0-DC0B-BF83-C708-A79D56C4E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4" name="Picture 34" descr="Untitled-1 copy">
              <a:extLst>
                <a:ext uri="{FF2B5EF4-FFF2-40B4-BE49-F238E27FC236}">
                  <a16:creationId xmlns:a16="http://schemas.microsoft.com/office/drawing/2014/main" id="{2AA217C5-BFF0-611C-4DE4-C76A5DC83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5" name="Picture 35" descr="Untitled-1 copy">
              <a:extLst>
                <a:ext uri="{FF2B5EF4-FFF2-40B4-BE49-F238E27FC236}">
                  <a16:creationId xmlns:a16="http://schemas.microsoft.com/office/drawing/2014/main" id="{C6F384E9-92AF-371C-489B-D6A19E8C5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6" name="Picture 36" descr="Untitled-1 copy">
              <a:extLst>
                <a:ext uri="{FF2B5EF4-FFF2-40B4-BE49-F238E27FC236}">
                  <a16:creationId xmlns:a16="http://schemas.microsoft.com/office/drawing/2014/main" id="{8BEDAA94-3A35-9C7F-5FA8-8CFA76B21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7" name="Picture 37" descr="Untitled-1 copy">
              <a:extLst>
                <a:ext uri="{FF2B5EF4-FFF2-40B4-BE49-F238E27FC236}">
                  <a16:creationId xmlns:a16="http://schemas.microsoft.com/office/drawing/2014/main" id="{199A39E8-4650-4A12-4ED2-52CFF265B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8" name="Picture 38" descr="Untitled-1 copy">
              <a:extLst>
                <a:ext uri="{FF2B5EF4-FFF2-40B4-BE49-F238E27FC236}">
                  <a16:creationId xmlns:a16="http://schemas.microsoft.com/office/drawing/2014/main" id="{DEE63C62-67F7-4FC3-186D-F9CCDF611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79" name="Picture 39" descr="Untitled-1 copy">
              <a:extLst>
                <a:ext uri="{FF2B5EF4-FFF2-40B4-BE49-F238E27FC236}">
                  <a16:creationId xmlns:a16="http://schemas.microsoft.com/office/drawing/2014/main" id="{B9819A2D-D6B4-FE44-7F29-54640621C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0" name="Picture 40" descr="Untitled-1 copy">
              <a:extLst>
                <a:ext uri="{FF2B5EF4-FFF2-40B4-BE49-F238E27FC236}">
                  <a16:creationId xmlns:a16="http://schemas.microsoft.com/office/drawing/2014/main" id="{334C5AC2-1E15-6D99-EB8F-96683435F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1" name="Picture 41" descr="Untitled-1 copy">
              <a:extLst>
                <a:ext uri="{FF2B5EF4-FFF2-40B4-BE49-F238E27FC236}">
                  <a16:creationId xmlns:a16="http://schemas.microsoft.com/office/drawing/2014/main" id="{752BFAE1-C92F-57FC-72B8-49A5FFDE5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2" name="Picture 42" descr="Untitled-1 copy">
              <a:extLst>
                <a:ext uri="{FF2B5EF4-FFF2-40B4-BE49-F238E27FC236}">
                  <a16:creationId xmlns:a16="http://schemas.microsoft.com/office/drawing/2014/main" id="{340B6970-DC2C-6941-8738-40716CD32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3" name="Picture 43" descr="Untitled-1 copy">
              <a:extLst>
                <a:ext uri="{FF2B5EF4-FFF2-40B4-BE49-F238E27FC236}">
                  <a16:creationId xmlns:a16="http://schemas.microsoft.com/office/drawing/2014/main" id="{BD6D0935-3D82-0DBD-BDCF-709635683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4" name="Picture 44" descr="Untitled-1 copy">
              <a:extLst>
                <a:ext uri="{FF2B5EF4-FFF2-40B4-BE49-F238E27FC236}">
                  <a16:creationId xmlns:a16="http://schemas.microsoft.com/office/drawing/2014/main" id="{CF5B3B31-9168-CE28-48C0-660BC83DF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5" name="Picture 45" descr="Untitled-1 copy">
              <a:extLst>
                <a:ext uri="{FF2B5EF4-FFF2-40B4-BE49-F238E27FC236}">
                  <a16:creationId xmlns:a16="http://schemas.microsoft.com/office/drawing/2014/main" id="{092183CF-2543-9FC7-DF73-0F9C82B22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6" name="Picture 46" descr="Untitled-1 copy">
              <a:extLst>
                <a:ext uri="{FF2B5EF4-FFF2-40B4-BE49-F238E27FC236}">
                  <a16:creationId xmlns:a16="http://schemas.microsoft.com/office/drawing/2014/main" id="{8A825F3A-20AB-E063-7CFE-B7AB56F3C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7" name="Picture 47" descr="Untitled-1 copy">
              <a:extLst>
                <a:ext uri="{FF2B5EF4-FFF2-40B4-BE49-F238E27FC236}">
                  <a16:creationId xmlns:a16="http://schemas.microsoft.com/office/drawing/2014/main" id="{0445C99A-3D20-BFBA-B7DE-16FAB74B6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8" name="Picture 48" descr="Untitled-1 copy">
              <a:extLst>
                <a:ext uri="{FF2B5EF4-FFF2-40B4-BE49-F238E27FC236}">
                  <a16:creationId xmlns:a16="http://schemas.microsoft.com/office/drawing/2014/main" id="{74BBF33C-6B4D-E54F-B405-96553AA96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89" name="Picture 49" descr="Untitled-1 copy">
              <a:extLst>
                <a:ext uri="{FF2B5EF4-FFF2-40B4-BE49-F238E27FC236}">
                  <a16:creationId xmlns:a16="http://schemas.microsoft.com/office/drawing/2014/main" id="{2F820A0C-8665-7D12-5120-EFB24E0B2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0" name="Picture 50" descr="Untitled-1 copy">
              <a:extLst>
                <a:ext uri="{FF2B5EF4-FFF2-40B4-BE49-F238E27FC236}">
                  <a16:creationId xmlns:a16="http://schemas.microsoft.com/office/drawing/2014/main" id="{E101396B-4692-DB2B-E467-DEAADBB1E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1" name="Picture 51" descr="Untitled-1 copy">
              <a:extLst>
                <a:ext uri="{FF2B5EF4-FFF2-40B4-BE49-F238E27FC236}">
                  <a16:creationId xmlns:a16="http://schemas.microsoft.com/office/drawing/2014/main" id="{C6BA9620-0E44-B7A2-54CB-15166BE75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2" name="Picture 52" descr="Untitled-1 copy">
              <a:extLst>
                <a:ext uri="{FF2B5EF4-FFF2-40B4-BE49-F238E27FC236}">
                  <a16:creationId xmlns:a16="http://schemas.microsoft.com/office/drawing/2014/main" id="{0B12B089-5AFA-726B-DBC5-81926F4E0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3" name="Picture 53" descr="Untitled-1 copy">
              <a:extLst>
                <a:ext uri="{FF2B5EF4-FFF2-40B4-BE49-F238E27FC236}">
                  <a16:creationId xmlns:a16="http://schemas.microsoft.com/office/drawing/2014/main" id="{67A56D26-1AFC-1608-421C-938CA7CFD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4" name="Picture 54" descr="Untitled-1 copy">
              <a:extLst>
                <a:ext uri="{FF2B5EF4-FFF2-40B4-BE49-F238E27FC236}">
                  <a16:creationId xmlns:a16="http://schemas.microsoft.com/office/drawing/2014/main" id="{E829DDDE-BE6C-D5B9-8C6A-66A054EF0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5" name="Picture 55" descr="Untitled-1 copy">
              <a:extLst>
                <a:ext uri="{FF2B5EF4-FFF2-40B4-BE49-F238E27FC236}">
                  <a16:creationId xmlns:a16="http://schemas.microsoft.com/office/drawing/2014/main" id="{AF50B1CE-BF98-4A6D-2180-1EF9DA48C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6" name="Picture 56" descr="Untitled-1 copy">
              <a:extLst>
                <a:ext uri="{FF2B5EF4-FFF2-40B4-BE49-F238E27FC236}">
                  <a16:creationId xmlns:a16="http://schemas.microsoft.com/office/drawing/2014/main" id="{3FE69EF8-04C3-D993-4BD6-0B06DA4C0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7" name="Picture 57" descr="Untitled-1 copy">
              <a:extLst>
                <a:ext uri="{FF2B5EF4-FFF2-40B4-BE49-F238E27FC236}">
                  <a16:creationId xmlns:a16="http://schemas.microsoft.com/office/drawing/2014/main" id="{66AC5BDF-238A-97E7-0FFB-8CF34C7B0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8" name="Picture 58" descr="Untitled-1 copy">
              <a:extLst>
                <a:ext uri="{FF2B5EF4-FFF2-40B4-BE49-F238E27FC236}">
                  <a16:creationId xmlns:a16="http://schemas.microsoft.com/office/drawing/2014/main" id="{31CBAB77-115F-8FED-E97C-83C6F86A3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99" name="Picture 59" descr="Untitled-1 copy">
              <a:extLst>
                <a:ext uri="{FF2B5EF4-FFF2-40B4-BE49-F238E27FC236}">
                  <a16:creationId xmlns:a16="http://schemas.microsoft.com/office/drawing/2014/main" id="{995AF22B-F105-B80B-4935-38F0A6AA26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00" name="Picture 60" descr="Untitled-1 copy">
              <a:extLst>
                <a:ext uri="{FF2B5EF4-FFF2-40B4-BE49-F238E27FC236}">
                  <a16:creationId xmlns:a16="http://schemas.microsoft.com/office/drawing/2014/main" id="{626F0976-4768-8DAE-EAE7-BCA1CDF96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01" name="Picture 61" descr="Untitled-1 copy">
              <a:extLst>
                <a:ext uri="{FF2B5EF4-FFF2-40B4-BE49-F238E27FC236}">
                  <a16:creationId xmlns:a16="http://schemas.microsoft.com/office/drawing/2014/main" id="{16FA15AF-8038-161D-8593-00D22934A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02" name="Picture 62" descr="Untitled-1 copy">
              <a:extLst>
                <a:ext uri="{FF2B5EF4-FFF2-40B4-BE49-F238E27FC236}">
                  <a16:creationId xmlns:a16="http://schemas.microsoft.com/office/drawing/2014/main" id="{D296C500-26E4-1FB1-DC57-2BE5DF92E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03" name="Picture 63" descr="Untitled-1 copy">
              <a:extLst>
                <a:ext uri="{FF2B5EF4-FFF2-40B4-BE49-F238E27FC236}">
                  <a16:creationId xmlns:a16="http://schemas.microsoft.com/office/drawing/2014/main" id="{6EDCF87A-B2C8-C1D3-C37C-CA92BF45D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04" name="Picture 64" descr="Untitled-1 copy">
              <a:extLst>
                <a:ext uri="{FF2B5EF4-FFF2-40B4-BE49-F238E27FC236}">
                  <a16:creationId xmlns:a16="http://schemas.microsoft.com/office/drawing/2014/main" id="{C1F4B2C9-D5A5-F328-4E79-08F7EC3D8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05" name="Picture 65" descr="Untitled-1 copy">
              <a:extLst>
                <a:ext uri="{FF2B5EF4-FFF2-40B4-BE49-F238E27FC236}">
                  <a16:creationId xmlns:a16="http://schemas.microsoft.com/office/drawing/2014/main" id="{51217948-77E1-AE22-3EFA-D9F509563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06" name="Picture 66" descr="Untitled-1 copy">
              <a:extLst>
                <a:ext uri="{FF2B5EF4-FFF2-40B4-BE49-F238E27FC236}">
                  <a16:creationId xmlns:a16="http://schemas.microsoft.com/office/drawing/2014/main" id="{EE22DD28-6249-D2E9-EEE4-118BBC5D4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0" name="Group 67">
            <a:extLst>
              <a:ext uri="{FF2B5EF4-FFF2-40B4-BE49-F238E27FC236}">
                <a16:creationId xmlns:a16="http://schemas.microsoft.com/office/drawing/2014/main" id="{7777858F-F4B5-3952-D36C-03596E41D0B1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447800"/>
            <a:ext cx="5029200" cy="3429000"/>
            <a:chOff x="1632" y="864"/>
            <a:chExt cx="3168" cy="2160"/>
          </a:xfrm>
        </p:grpSpPr>
        <p:pic>
          <p:nvPicPr>
            <p:cNvPr id="14381" name="Picture 68" descr="Untitled-1 copy">
              <a:extLst>
                <a:ext uri="{FF2B5EF4-FFF2-40B4-BE49-F238E27FC236}">
                  <a16:creationId xmlns:a16="http://schemas.microsoft.com/office/drawing/2014/main" id="{6E4F92BC-368A-29E0-F813-4C0F3A127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2" name="Picture 69" descr="Untitled-1 copy">
              <a:extLst>
                <a:ext uri="{FF2B5EF4-FFF2-40B4-BE49-F238E27FC236}">
                  <a16:creationId xmlns:a16="http://schemas.microsoft.com/office/drawing/2014/main" id="{1A3663C5-09D8-EC39-DB46-E72647EF7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3" name="Picture 70" descr="Untitled-1 copy">
              <a:extLst>
                <a:ext uri="{FF2B5EF4-FFF2-40B4-BE49-F238E27FC236}">
                  <a16:creationId xmlns:a16="http://schemas.microsoft.com/office/drawing/2014/main" id="{5DF80750-B202-0CE0-9C67-0368E062E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4" name="Picture 71" descr="Untitled-1 copy">
              <a:extLst>
                <a:ext uri="{FF2B5EF4-FFF2-40B4-BE49-F238E27FC236}">
                  <a16:creationId xmlns:a16="http://schemas.microsoft.com/office/drawing/2014/main" id="{BBE5A3CE-E6CE-842F-4F60-45C5F695A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5" name="Picture 72" descr="Untitled-1 copy">
              <a:extLst>
                <a:ext uri="{FF2B5EF4-FFF2-40B4-BE49-F238E27FC236}">
                  <a16:creationId xmlns:a16="http://schemas.microsoft.com/office/drawing/2014/main" id="{79932A29-62C7-6E46-F176-E37A1928F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6" name="Picture 73" descr="Untitled-1 copy">
              <a:extLst>
                <a:ext uri="{FF2B5EF4-FFF2-40B4-BE49-F238E27FC236}">
                  <a16:creationId xmlns:a16="http://schemas.microsoft.com/office/drawing/2014/main" id="{5FB63C68-B34E-6B57-E964-D61BC75B5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7" name="Picture 74" descr="Untitled-1 copy">
              <a:extLst>
                <a:ext uri="{FF2B5EF4-FFF2-40B4-BE49-F238E27FC236}">
                  <a16:creationId xmlns:a16="http://schemas.microsoft.com/office/drawing/2014/main" id="{DD970791-61CB-4690-515E-1BB5B4BCD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8" name="Picture 75" descr="Untitled-1 copy">
              <a:extLst>
                <a:ext uri="{FF2B5EF4-FFF2-40B4-BE49-F238E27FC236}">
                  <a16:creationId xmlns:a16="http://schemas.microsoft.com/office/drawing/2014/main" id="{CBC72E5A-D393-D6AC-810A-70542CFF8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9" name="Picture 76" descr="Untitled-1 copy">
              <a:extLst>
                <a:ext uri="{FF2B5EF4-FFF2-40B4-BE49-F238E27FC236}">
                  <a16:creationId xmlns:a16="http://schemas.microsoft.com/office/drawing/2014/main" id="{3878BE35-87AB-571D-3290-BCA7218C7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0" name="Picture 77" descr="Untitled-1 copy">
              <a:extLst>
                <a:ext uri="{FF2B5EF4-FFF2-40B4-BE49-F238E27FC236}">
                  <a16:creationId xmlns:a16="http://schemas.microsoft.com/office/drawing/2014/main" id="{E221397B-54E2-BB98-E067-E068637BC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1" name="Picture 78" descr="Untitled-1 copy">
              <a:extLst>
                <a:ext uri="{FF2B5EF4-FFF2-40B4-BE49-F238E27FC236}">
                  <a16:creationId xmlns:a16="http://schemas.microsoft.com/office/drawing/2014/main" id="{5FFB8EE1-D62C-095C-19BE-82E2367F8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2" name="Picture 79" descr="Untitled-1 copy">
              <a:extLst>
                <a:ext uri="{FF2B5EF4-FFF2-40B4-BE49-F238E27FC236}">
                  <a16:creationId xmlns:a16="http://schemas.microsoft.com/office/drawing/2014/main" id="{E810EA76-EA42-BCCA-06AD-B653C2316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3" name="Picture 80" descr="Untitled-1 copy">
              <a:extLst>
                <a:ext uri="{FF2B5EF4-FFF2-40B4-BE49-F238E27FC236}">
                  <a16:creationId xmlns:a16="http://schemas.microsoft.com/office/drawing/2014/main" id="{69C73F21-8849-27DD-2720-312B48408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4" name="Picture 81" descr="Untitled-1 copy">
              <a:extLst>
                <a:ext uri="{FF2B5EF4-FFF2-40B4-BE49-F238E27FC236}">
                  <a16:creationId xmlns:a16="http://schemas.microsoft.com/office/drawing/2014/main" id="{5C614027-3175-5A6C-312F-6B3E94210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5" name="Picture 82" descr="Untitled-1 copy">
              <a:extLst>
                <a:ext uri="{FF2B5EF4-FFF2-40B4-BE49-F238E27FC236}">
                  <a16:creationId xmlns:a16="http://schemas.microsoft.com/office/drawing/2014/main" id="{7A91DB71-531D-5909-5E40-BD95E9BAD6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6" name="Picture 83" descr="Untitled-1 copy">
              <a:extLst>
                <a:ext uri="{FF2B5EF4-FFF2-40B4-BE49-F238E27FC236}">
                  <a16:creationId xmlns:a16="http://schemas.microsoft.com/office/drawing/2014/main" id="{29CCF76E-C756-4ABD-73F2-3C958FFEC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7" name="Picture 84" descr="Untitled-1 copy">
              <a:extLst>
                <a:ext uri="{FF2B5EF4-FFF2-40B4-BE49-F238E27FC236}">
                  <a16:creationId xmlns:a16="http://schemas.microsoft.com/office/drawing/2014/main" id="{05CD819B-75C9-3B72-C3AB-DFD02A715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8" name="Picture 85" descr="Untitled-1 copy">
              <a:extLst>
                <a:ext uri="{FF2B5EF4-FFF2-40B4-BE49-F238E27FC236}">
                  <a16:creationId xmlns:a16="http://schemas.microsoft.com/office/drawing/2014/main" id="{ED63C740-F8B9-F597-EF06-2A2E11CF5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99" name="Picture 86" descr="Untitled-1 copy">
              <a:extLst>
                <a:ext uri="{FF2B5EF4-FFF2-40B4-BE49-F238E27FC236}">
                  <a16:creationId xmlns:a16="http://schemas.microsoft.com/office/drawing/2014/main" id="{D0134519-D87D-E823-25EC-A52D48E0AB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0" name="Picture 87" descr="Untitled-1 copy">
              <a:extLst>
                <a:ext uri="{FF2B5EF4-FFF2-40B4-BE49-F238E27FC236}">
                  <a16:creationId xmlns:a16="http://schemas.microsoft.com/office/drawing/2014/main" id="{307FBC7B-AFBF-F6AB-D0FA-474DF80C7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1" name="Picture 88" descr="Untitled-1 copy">
              <a:extLst>
                <a:ext uri="{FF2B5EF4-FFF2-40B4-BE49-F238E27FC236}">
                  <a16:creationId xmlns:a16="http://schemas.microsoft.com/office/drawing/2014/main" id="{97580502-5AE8-98EB-DD13-CD59201FD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2" name="Picture 89" descr="Untitled-1 copy">
              <a:extLst>
                <a:ext uri="{FF2B5EF4-FFF2-40B4-BE49-F238E27FC236}">
                  <a16:creationId xmlns:a16="http://schemas.microsoft.com/office/drawing/2014/main" id="{01D995C2-56E4-04F2-3DBE-B4FDB163A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3" name="Picture 90" descr="Untitled-1 copy">
              <a:extLst>
                <a:ext uri="{FF2B5EF4-FFF2-40B4-BE49-F238E27FC236}">
                  <a16:creationId xmlns:a16="http://schemas.microsoft.com/office/drawing/2014/main" id="{76774EF9-A139-CEEF-7B2D-5739DAC0C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4" name="Picture 91" descr="Untitled-1 copy">
              <a:extLst>
                <a:ext uri="{FF2B5EF4-FFF2-40B4-BE49-F238E27FC236}">
                  <a16:creationId xmlns:a16="http://schemas.microsoft.com/office/drawing/2014/main" id="{277595ED-6901-BDD4-EC4B-7D1360BEB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5" name="Picture 92" descr="Untitled-1 copy">
              <a:extLst>
                <a:ext uri="{FF2B5EF4-FFF2-40B4-BE49-F238E27FC236}">
                  <a16:creationId xmlns:a16="http://schemas.microsoft.com/office/drawing/2014/main" id="{95399CF7-DAA1-744C-4577-ABCC412A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6" name="Picture 93" descr="Untitled-1 copy">
              <a:extLst>
                <a:ext uri="{FF2B5EF4-FFF2-40B4-BE49-F238E27FC236}">
                  <a16:creationId xmlns:a16="http://schemas.microsoft.com/office/drawing/2014/main" id="{1DE5E225-8F7C-5EFB-FD62-DF9636ECF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7" name="Picture 94" descr="Untitled-1 copy">
              <a:extLst>
                <a:ext uri="{FF2B5EF4-FFF2-40B4-BE49-F238E27FC236}">
                  <a16:creationId xmlns:a16="http://schemas.microsoft.com/office/drawing/2014/main" id="{007431A9-9E63-1944-8820-88AC727AC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8" name="Picture 95" descr="Untitled-1 copy">
              <a:extLst>
                <a:ext uri="{FF2B5EF4-FFF2-40B4-BE49-F238E27FC236}">
                  <a16:creationId xmlns:a16="http://schemas.microsoft.com/office/drawing/2014/main" id="{C3846439-FC4D-8771-3FCD-91D01831B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09" name="Picture 96" descr="Untitled-1 copy">
              <a:extLst>
                <a:ext uri="{FF2B5EF4-FFF2-40B4-BE49-F238E27FC236}">
                  <a16:creationId xmlns:a16="http://schemas.microsoft.com/office/drawing/2014/main" id="{D51CC276-EF2D-C319-CFE9-EA26E993C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0" name="Picture 97" descr="Untitled-1 copy">
              <a:extLst>
                <a:ext uri="{FF2B5EF4-FFF2-40B4-BE49-F238E27FC236}">
                  <a16:creationId xmlns:a16="http://schemas.microsoft.com/office/drawing/2014/main" id="{2AAC2237-A389-6911-B93C-627C09341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1" name="Picture 98" descr="Untitled-1 copy">
              <a:extLst>
                <a:ext uri="{FF2B5EF4-FFF2-40B4-BE49-F238E27FC236}">
                  <a16:creationId xmlns:a16="http://schemas.microsoft.com/office/drawing/2014/main" id="{0939C130-5041-47B9-D4FA-836816B58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2" name="Picture 99" descr="Untitled-1 copy">
              <a:extLst>
                <a:ext uri="{FF2B5EF4-FFF2-40B4-BE49-F238E27FC236}">
                  <a16:creationId xmlns:a16="http://schemas.microsoft.com/office/drawing/2014/main" id="{F4A3884C-3EEA-BC5C-BC2A-361CA3107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3" name="Picture 100" descr="Untitled-1 copy">
              <a:extLst>
                <a:ext uri="{FF2B5EF4-FFF2-40B4-BE49-F238E27FC236}">
                  <a16:creationId xmlns:a16="http://schemas.microsoft.com/office/drawing/2014/main" id="{0CA52E98-DEA4-D7CB-35E6-385F22B59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4" name="Picture 101" descr="Untitled-1 copy">
              <a:extLst>
                <a:ext uri="{FF2B5EF4-FFF2-40B4-BE49-F238E27FC236}">
                  <a16:creationId xmlns:a16="http://schemas.microsoft.com/office/drawing/2014/main" id="{FEE4D040-9391-F9DC-92C8-EC7680976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5" name="Picture 102" descr="Untitled-1 copy">
              <a:extLst>
                <a:ext uri="{FF2B5EF4-FFF2-40B4-BE49-F238E27FC236}">
                  <a16:creationId xmlns:a16="http://schemas.microsoft.com/office/drawing/2014/main" id="{5918CDE8-B503-9250-FFC8-F6E46FA36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6" name="Picture 103" descr="Untitled-1 copy">
              <a:extLst>
                <a:ext uri="{FF2B5EF4-FFF2-40B4-BE49-F238E27FC236}">
                  <a16:creationId xmlns:a16="http://schemas.microsoft.com/office/drawing/2014/main" id="{6079F46F-6B2D-0407-9BC6-9AD486E2C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7" name="Picture 104" descr="Untitled-1 copy">
              <a:extLst>
                <a:ext uri="{FF2B5EF4-FFF2-40B4-BE49-F238E27FC236}">
                  <a16:creationId xmlns:a16="http://schemas.microsoft.com/office/drawing/2014/main" id="{06A11974-87F1-A180-57FA-4F67B5A6F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8" name="Picture 105" descr="Untitled-1 copy">
              <a:extLst>
                <a:ext uri="{FF2B5EF4-FFF2-40B4-BE49-F238E27FC236}">
                  <a16:creationId xmlns:a16="http://schemas.microsoft.com/office/drawing/2014/main" id="{FDA9B1DB-FF6B-F406-C478-6B00144C9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19" name="Picture 106" descr="Untitled-1 copy">
              <a:extLst>
                <a:ext uri="{FF2B5EF4-FFF2-40B4-BE49-F238E27FC236}">
                  <a16:creationId xmlns:a16="http://schemas.microsoft.com/office/drawing/2014/main" id="{810076B3-8DCC-51DC-068B-A94F2603D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0" name="Picture 107" descr="Untitled-1 copy">
              <a:extLst>
                <a:ext uri="{FF2B5EF4-FFF2-40B4-BE49-F238E27FC236}">
                  <a16:creationId xmlns:a16="http://schemas.microsoft.com/office/drawing/2014/main" id="{B0F0AA4A-93FE-A885-AAA2-F7E3F63D6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1" name="Picture 108" descr="Untitled-1 copy">
              <a:extLst>
                <a:ext uri="{FF2B5EF4-FFF2-40B4-BE49-F238E27FC236}">
                  <a16:creationId xmlns:a16="http://schemas.microsoft.com/office/drawing/2014/main" id="{B676A891-DF39-DC72-8408-CE69DF3AD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2" name="Picture 109" descr="Untitled-1 copy">
              <a:extLst>
                <a:ext uri="{FF2B5EF4-FFF2-40B4-BE49-F238E27FC236}">
                  <a16:creationId xmlns:a16="http://schemas.microsoft.com/office/drawing/2014/main" id="{9A51FDDA-4E12-4FA8-1A0D-6B00B249A7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3" name="Picture 110" descr="Untitled-1 copy">
              <a:extLst>
                <a:ext uri="{FF2B5EF4-FFF2-40B4-BE49-F238E27FC236}">
                  <a16:creationId xmlns:a16="http://schemas.microsoft.com/office/drawing/2014/main" id="{A091D544-9598-0AF5-C24A-9A613166B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4" name="Picture 111" descr="Untitled-1 copy">
              <a:extLst>
                <a:ext uri="{FF2B5EF4-FFF2-40B4-BE49-F238E27FC236}">
                  <a16:creationId xmlns:a16="http://schemas.microsoft.com/office/drawing/2014/main" id="{52401FB5-094C-801B-57B3-BC7028477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5" name="Picture 112" descr="Untitled-1 copy">
              <a:extLst>
                <a:ext uri="{FF2B5EF4-FFF2-40B4-BE49-F238E27FC236}">
                  <a16:creationId xmlns:a16="http://schemas.microsoft.com/office/drawing/2014/main" id="{1FC1AF26-F748-69DB-B416-04EDE21A7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6" name="Picture 113" descr="Untitled-1 copy">
              <a:extLst>
                <a:ext uri="{FF2B5EF4-FFF2-40B4-BE49-F238E27FC236}">
                  <a16:creationId xmlns:a16="http://schemas.microsoft.com/office/drawing/2014/main" id="{B88384BF-EDBA-DB11-580E-C1E5D00E5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7" name="Picture 114" descr="Untitled-1 copy">
              <a:extLst>
                <a:ext uri="{FF2B5EF4-FFF2-40B4-BE49-F238E27FC236}">
                  <a16:creationId xmlns:a16="http://schemas.microsoft.com/office/drawing/2014/main" id="{FA53A555-A344-8E93-74D5-E983D3E1B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8" name="Picture 115" descr="Untitled-1 copy">
              <a:extLst>
                <a:ext uri="{FF2B5EF4-FFF2-40B4-BE49-F238E27FC236}">
                  <a16:creationId xmlns:a16="http://schemas.microsoft.com/office/drawing/2014/main" id="{024509E5-75CA-C551-CB49-EBCB16314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29" name="Picture 116" descr="Untitled-1 copy">
              <a:extLst>
                <a:ext uri="{FF2B5EF4-FFF2-40B4-BE49-F238E27FC236}">
                  <a16:creationId xmlns:a16="http://schemas.microsoft.com/office/drawing/2014/main" id="{5A24F3F6-8B4E-2461-8CA4-842CF8F7B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0" name="Picture 117" descr="Untitled-1 copy">
              <a:extLst>
                <a:ext uri="{FF2B5EF4-FFF2-40B4-BE49-F238E27FC236}">
                  <a16:creationId xmlns:a16="http://schemas.microsoft.com/office/drawing/2014/main" id="{AB9DC6A8-08B3-71AB-9C31-0F56632CE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1" name="Picture 118" descr="Untitled-1 copy">
              <a:extLst>
                <a:ext uri="{FF2B5EF4-FFF2-40B4-BE49-F238E27FC236}">
                  <a16:creationId xmlns:a16="http://schemas.microsoft.com/office/drawing/2014/main" id="{57AAB029-2777-15F4-796C-B2599B349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2" name="Picture 119" descr="Untitled-1 copy">
              <a:extLst>
                <a:ext uri="{FF2B5EF4-FFF2-40B4-BE49-F238E27FC236}">
                  <a16:creationId xmlns:a16="http://schemas.microsoft.com/office/drawing/2014/main" id="{1C5D7C5C-DBCB-40A8-2993-DC34AF758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3" name="Picture 120" descr="Untitled-1 copy">
              <a:extLst>
                <a:ext uri="{FF2B5EF4-FFF2-40B4-BE49-F238E27FC236}">
                  <a16:creationId xmlns:a16="http://schemas.microsoft.com/office/drawing/2014/main" id="{F0779845-4892-293F-14E9-0AC6F1FB4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4" name="Picture 121" descr="Untitled-1 copy">
              <a:extLst>
                <a:ext uri="{FF2B5EF4-FFF2-40B4-BE49-F238E27FC236}">
                  <a16:creationId xmlns:a16="http://schemas.microsoft.com/office/drawing/2014/main" id="{3AC5BFA1-82E8-7DFB-D41D-1701F2658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5" name="Picture 122" descr="Untitled-1 copy">
              <a:extLst>
                <a:ext uri="{FF2B5EF4-FFF2-40B4-BE49-F238E27FC236}">
                  <a16:creationId xmlns:a16="http://schemas.microsoft.com/office/drawing/2014/main" id="{967C6DBE-3EF6-894B-F960-54DD336D3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6" name="Picture 123" descr="Untitled-1 copy">
              <a:extLst>
                <a:ext uri="{FF2B5EF4-FFF2-40B4-BE49-F238E27FC236}">
                  <a16:creationId xmlns:a16="http://schemas.microsoft.com/office/drawing/2014/main" id="{4697EF31-A5B1-360B-DA1C-FF231BA03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7" name="Picture 124" descr="Untitled-1 copy">
              <a:extLst>
                <a:ext uri="{FF2B5EF4-FFF2-40B4-BE49-F238E27FC236}">
                  <a16:creationId xmlns:a16="http://schemas.microsoft.com/office/drawing/2014/main" id="{06107BFD-5D5A-3F99-1E1B-46598EEF6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8" name="Picture 125" descr="Untitled-1 copy">
              <a:extLst>
                <a:ext uri="{FF2B5EF4-FFF2-40B4-BE49-F238E27FC236}">
                  <a16:creationId xmlns:a16="http://schemas.microsoft.com/office/drawing/2014/main" id="{B14AB4CE-EC91-D17C-1785-31BBDDD97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9" name="Picture 126" descr="Untitled-1 copy">
              <a:extLst>
                <a:ext uri="{FF2B5EF4-FFF2-40B4-BE49-F238E27FC236}">
                  <a16:creationId xmlns:a16="http://schemas.microsoft.com/office/drawing/2014/main" id="{DF28E77F-C940-C1A0-E382-4F01D7955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0" name="Picture 127" descr="Untitled-1 copy">
              <a:extLst>
                <a:ext uri="{FF2B5EF4-FFF2-40B4-BE49-F238E27FC236}">
                  <a16:creationId xmlns:a16="http://schemas.microsoft.com/office/drawing/2014/main" id="{2FEC36B3-A734-F253-C149-D225D4D1A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1" name="Picture 128" descr="Untitled-1 copy">
              <a:extLst>
                <a:ext uri="{FF2B5EF4-FFF2-40B4-BE49-F238E27FC236}">
                  <a16:creationId xmlns:a16="http://schemas.microsoft.com/office/drawing/2014/main" id="{0C099624-44F7-6045-55ED-BE126492D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2" name="Picture 129" descr="Untitled-1 copy">
              <a:extLst>
                <a:ext uri="{FF2B5EF4-FFF2-40B4-BE49-F238E27FC236}">
                  <a16:creationId xmlns:a16="http://schemas.microsoft.com/office/drawing/2014/main" id="{862B66A4-9C04-C69F-D874-2D8C7D04C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43" name="Picture 130" descr="Untitled-1 copy">
              <a:extLst>
                <a:ext uri="{FF2B5EF4-FFF2-40B4-BE49-F238E27FC236}">
                  <a16:creationId xmlns:a16="http://schemas.microsoft.com/office/drawing/2014/main" id="{42138E32-C705-0E9D-33AA-ED37D5237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539" name="Group 131">
            <a:extLst>
              <a:ext uri="{FF2B5EF4-FFF2-40B4-BE49-F238E27FC236}">
                <a16:creationId xmlns:a16="http://schemas.microsoft.com/office/drawing/2014/main" id="{B78AE01D-AD6D-BF3B-53F1-CBC8923EF087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00200"/>
            <a:ext cx="4648200" cy="2971800"/>
            <a:chOff x="1872" y="4464"/>
            <a:chExt cx="2928" cy="1872"/>
          </a:xfrm>
        </p:grpSpPr>
        <p:pic>
          <p:nvPicPr>
            <p:cNvPr id="14346" name="Picture 132" descr="Untitled-2 copy">
              <a:extLst>
                <a:ext uri="{FF2B5EF4-FFF2-40B4-BE49-F238E27FC236}">
                  <a16:creationId xmlns:a16="http://schemas.microsoft.com/office/drawing/2014/main" id="{84BE7740-749C-7514-F43C-88DFC4B60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74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33" descr="Untitled-2 copy">
              <a:extLst>
                <a:ext uri="{FF2B5EF4-FFF2-40B4-BE49-F238E27FC236}">
                  <a16:creationId xmlns:a16="http://schemas.microsoft.com/office/drawing/2014/main" id="{382750E4-1318-2231-EF6E-2BCF08EA7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491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134" descr="Untitled-2 copy">
              <a:extLst>
                <a:ext uri="{FF2B5EF4-FFF2-40B4-BE49-F238E27FC236}">
                  <a16:creationId xmlns:a16="http://schemas.microsoft.com/office/drawing/2014/main" id="{5968C8E0-C506-D1E3-B89A-E1CAE3337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506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135" descr="Untitled-2 copy">
              <a:extLst>
                <a:ext uri="{FF2B5EF4-FFF2-40B4-BE49-F238E27FC236}">
                  <a16:creationId xmlns:a16="http://schemas.microsoft.com/office/drawing/2014/main" id="{E525B0CC-C3DE-E5E2-1228-FDE36C047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446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0" name="Picture 136" descr="Untitled-2 copy">
              <a:extLst>
                <a:ext uri="{FF2B5EF4-FFF2-40B4-BE49-F238E27FC236}">
                  <a16:creationId xmlns:a16="http://schemas.microsoft.com/office/drawing/2014/main" id="{CE411000-D641-829C-82B9-1FC6DC068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Picture 137" descr="Untitled-2 copy">
              <a:extLst>
                <a:ext uri="{FF2B5EF4-FFF2-40B4-BE49-F238E27FC236}">
                  <a16:creationId xmlns:a16="http://schemas.microsoft.com/office/drawing/2014/main" id="{D0DBD1B4-4123-6CF6-2722-09AC1B755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511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38" descr="Untitled-2 copy">
              <a:extLst>
                <a:ext uri="{FF2B5EF4-FFF2-40B4-BE49-F238E27FC236}">
                  <a16:creationId xmlns:a16="http://schemas.microsoft.com/office/drawing/2014/main" id="{905054AC-FA32-B836-657D-98AF0611A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520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39" descr="Untitled-2 copy">
              <a:extLst>
                <a:ext uri="{FF2B5EF4-FFF2-40B4-BE49-F238E27FC236}">
                  <a16:creationId xmlns:a16="http://schemas.microsoft.com/office/drawing/2014/main" id="{64577362-4585-FDE8-1B2E-D6170E252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570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4" name="Picture 140" descr="Untitled-2 copy">
              <a:extLst>
                <a:ext uri="{FF2B5EF4-FFF2-40B4-BE49-F238E27FC236}">
                  <a16:creationId xmlns:a16="http://schemas.microsoft.com/office/drawing/2014/main" id="{C9057E29-B17C-EBBC-4CB6-1971061AB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587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5" name="Picture 141" descr="Untitled-2 copy">
              <a:extLst>
                <a:ext uri="{FF2B5EF4-FFF2-40B4-BE49-F238E27FC236}">
                  <a16:creationId xmlns:a16="http://schemas.microsoft.com/office/drawing/2014/main" id="{97399859-80C6-81B7-E7F7-B9B6D24D6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602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6" name="Picture 142" descr="Untitled-2 copy">
              <a:extLst>
                <a:ext uri="{FF2B5EF4-FFF2-40B4-BE49-F238E27FC236}">
                  <a16:creationId xmlns:a16="http://schemas.microsoft.com/office/drawing/2014/main" id="{0194467F-2820-8B87-C791-6F398A3D7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542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7" name="Picture 143" descr="Untitled-2 copy">
              <a:extLst>
                <a:ext uri="{FF2B5EF4-FFF2-40B4-BE49-F238E27FC236}">
                  <a16:creationId xmlns:a16="http://schemas.microsoft.com/office/drawing/2014/main" id="{2CD8F40D-53C5-BADD-806F-F86AA013E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566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8" name="Picture 144" descr="Untitled-2 copy">
              <a:extLst>
                <a:ext uri="{FF2B5EF4-FFF2-40B4-BE49-F238E27FC236}">
                  <a16:creationId xmlns:a16="http://schemas.microsoft.com/office/drawing/2014/main" id="{A69F3AD9-61E9-B214-C698-ADCE7EE5D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607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9" name="Picture 145" descr="Untitled-2 copy">
              <a:extLst>
                <a:ext uri="{FF2B5EF4-FFF2-40B4-BE49-F238E27FC236}">
                  <a16:creationId xmlns:a16="http://schemas.microsoft.com/office/drawing/2014/main" id="{6A4A0B3E-75BB-2943-FECE-B922DFBF3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616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0" name="Picture 146" descr="Untitled-2 copy">
              <a:extLst>
                <a:ext uri="{FF2B5EF4-FFF2-40B4-BE49-F238E27FC236}">
                  <a16:creationId xmlns:a16="http://schemas.microsoft.com/office/drawing/2014/main" id="{FFFDE8EA-2F8F-672B-1AF2-6C1E68A69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5611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1" name="Picture 147" descr="Untitled-2 copy">
              <a:extLst>
                <a:ext uri="{FF2B5EF4-FFF2-40B4-BE49-F238E27FC236}">
                  <a16:creationId xmlns:a16="http://schemas.microsoft.com/office/drawing/2014/main" id="{35AFD891-25F2-7FE8-3E30-B68895745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578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2" name="Picture 148" descr="Untitled-2 copy">
              <a:extLst>
                <a:ext uri="{FF2B5EF4-FFF2-40B4-BE49-F238E27FC236}">
                  <a16:creationId xmlns:a16="http://schemas.microsoft.com/office/drawing/2014/main" id="{43370EC8-520D-7749-0448-29E8DD0A3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592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3" name="Picture 149" descr="Untitled-2 copy">
              <a:extLst>
                <a:ext uri="{FF2B5EF4-FFF2-40B4-BE49-F238E27FC236}">
                  <a16:creationId xmlns:a16="http://schemas.microsoft.com/office/drawing/2014/main" id="{75CB7F11-EDB8-ADF4-CFC9-72E47FBF9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532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4" name="Picture 150" descr="Untitled-2 copy">
              <a:extLst>
                <a:ext uri="{FF2B5EF4-FFF2-40B4-BE49-F238E27FC236}">
                  <a16:creationId xmlns:a16="http://schemas.microsoft.com/office/drawing/2014/main" id="{7524383D-D4FC-0DA8-8C69-AAAA336AF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556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5" name="Picture 151" descr="Untitled-2 copy">
              <a:extLst>
                <a:ext uri="{FF2B5EF4-FFF2-40B4-BE49-F238E27FC236}">
                  <a16:creationId xmlns:a16="http://schemas.microsoft.com/office/drawing/2014/main" id="{7E33F540-EE01-7492-4918-4CB2FA1E2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597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6" name="Picture 152" descr="Untitled-2 copy">
              <a:extLst>
                <a:ext uri="{FF2B5EF4-FFF2-40B4-BE49-F238E27FC236}">
                  <a16:creationId xmlns:a16="http://schemas.microsoft.com/office/drawing/2014/main" id="{B52626E7-C765-EDCC-BACF-1BC3FC7CA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607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7" name="Picture 153" descr="Untitled-2 copy">
              <a:extLst>
                <a:ext uri="{FF2B5EF4-FFF2-40B4-BE49-F238E27FC236}">
                  <a16:creationId xmlns:a16="http://schemas.microsoft.com/office/drawing/2014/main" id="{4E882CA6-EFD4-FBDE-7D49-329883B68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498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8" name="Picture 154" descr="Untitled-2 copy">
              <a:extLst>
                <a:ext uri="{FF2B5EF4-FFF2-40B4-BE49-F238E27FC236}">
                  <a16:creationId xmlns:a16="http://schemas.microsoft.com/office/drawing/2014/main" id="{C87E6A85-85CF-F1AD-37A7-1BE343129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515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9" name="Picture 155" descr="Untitled-2 copy">
              <a:extLst>
                <a:ext uri="{FF2B5EF4-FFF2-40B4-BE49-F238E27FC236}">
                  <a16:creationId xmlns:a16="http://schemas.microsoft.com/office/drawing/2014/main" id="{1CF7FFA2-5F85-AAD6-E10E-98FAE71803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30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0" name="Picture 156" descr="Untitled-2 copy">
              <a:extLst>
                <a:ext uri="{FF2B5EF4-FFF2-40B4-BE49-F238E27FC236}">
                  <a16:creationId xmlns:a16="http://schemas.microsoft.com/office/drawing/2014/main" id="{C0FCD13B-4D6A-F32C-2250-52F56CCE12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1" name="Picture 157" descr="Untitled-2 copy">
              <a:extLst>
                <a:ext uri="{FF2B5EF4-FFF2-40B4-BE49-F238E27FC236}">
                  <a16:creationId xmlns:a16="http://schemas.microsoft.com/office/drawing/2014/main" id="{120F447B-EB07-848F-453A-B782F3CD2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494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2" name="Picture 158" descr="Untitled-2 copy">
              <a:extLst>
                <a:ext uri="{FF2B5EF4-FFF2-40B4-BE49-F238E27FC236}">
                  <a16:creationId xmlns:a16="http://schemas.microsoft.com/office/drawing/2014/main" id="{0359CAA2-A7C3-7893-B6D4-A889977C1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535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3" name="Picture 159" descr="Untitled-2 copy">
              <a:extLst>
                <a:ext uri="{FF2B5EF4-FFF2-40B4-BE49-F238E27FC236}">
                  <a16:creationId xmlns:a16="http://schemas.microsoft.com/office/drawing/2014/main" id="{494BC3F0-20BA-14BF-247B-ACFE000AE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44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4" name="Picture 160" descr="Untitled-2 copy">
              <a:extLst>
                <a:ext uri="{FF2B5EF4-FFF2-40B4-BE49-F238E27FC236}">
                  <a16:creationId xmlns:a16="http://schemas.microsoft.com/office/drawing/2014/main" id="{1A092630-832E-2273-E4B1-E3F7E3280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498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5" name="Picture 161" descr="Untitled-2 copy">
              <a:extLst>
                <a:ext uri="{FF2B5EF4-FFF2-40B4-BE49-F238E27FC236}">
                  <a16:creationId xmlns:a16="http://schemas.microsoft.com/office/drawing/2014/main" id="{B6E330FE-96FB-687D-AB07-A260F886A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515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6" name="Picture 162" descr="Untitled-2 copy">
              <a:extLst>
                <a:ext uri="{FF2B5EF4-FFF2-40B4-BE49-F238E27FC236}">
                  <a16:creationId xmlns:a16="http://schemas.microsoft.com/office/drawing/2014/main" id="{C4FCA1CF-EE53-95B9-3560-9CA8089C8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530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7" name="Picture 163" descr="Untitled-2 copy">
              <a:extLst>
                <a:ext uri="{FF2B5EF4-FFF2-40B4-BE49-F238E27FC236}">
                  <a16:creationId xmlns:a16="http://schemas.microsoft.com/office/drawing/2014/main" id="{8B8D1D46-9ACC-4A95-E1A1-08208809A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8" name="Picture 164" descr="Untitled-2 copy">
              <a:extLst>
                <a:ext uri="{FF2B5EF4-FFF2-40B4-BE49-F238E27FC236}">
                  <a16:creationId xmlns:a16="http://schemas.microsoft.com/office/drawing/2014/main" id="{10C95B64-1D59-19B8-E47A-2B24DD42A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494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9" name="Picture 165" descr="Untitled-2 copy">
              <a:extLst>
                <a:ext uri="{FF2B5EF4-FFF2-40B4-BE49-F238E27FC236}">
                  <a16:creationId xmlns:a16="http://schemas.microsoft.com/office/drawing/2014/main" id="{A7870D47-468E-4326-E027-D077741FC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535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0" name="Picture 166" descr="Untitled-2 copy">
              <a:extLst>
                <a:ext uri="{FF2B5EF4-FFF2-40B4-BE49-F238E27FC236}">
                  <a16:creationId xmlns:a16="http://schemas.microsoft.com/office/drawing/2014/main" id="{DABB0DF0-8D64-24C6-D349-9ABB5448E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544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575" name="Picture 31" descr="butterflyanimation-14">
            <a:extLst>
              <a:ext uri="{FF2B5EF4-FFF2-40B4-BE49-F238E27FC236}">
                <a16:creationId xmlns:a16="http://schemas.microsoft.com/office/drawing/2014/main" id="{6B20ECE0-7268-75D5-0691-547C65AE98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5500" y="3057525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76" name="Picture 30" descr="Butterfly-01-june">
            <a:extLst>
              <a:ext uri="{FF2B5EF4-FFF2-40B4-BE49-F238E27FC236}">
                <a16:creationId xmlns:a16="http://schemas.microsoft.com/office/drawing/2014/main" id="{6656C1E5-BC2B-E06A-EECF-C4A08F5656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400" y="1828800"/>
            <a:ext cx="87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77" name="Picture 34" descr="butterflyanimation-13">
            <a:extLst>
              <a:ext uri="{FF2B5EF4-FFF2-40B4-BE49-F238E27FC236}">
                <a16:creationId xmlns:a16="http://schemas.microsoft.com/office/drawing/2014/main" id="{BF3001B6-BB9E-5977-0C45-2905C86B17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0"/>
            <a:ext cx="5334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70" descr="spring-smiley-1">
            <a:extLst>
              <a:ext uri="{FF2B5EF4-FFF2-40B4-BE49-F238E27FC236}">
                <a16:creationId xmlns:a16="http://schemas.microsoft.com/office/drawing/2014/main" id="{42CF0B52-5C0D-3254-412B-4D06DD039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005">
            <a:off x="6705600" y="228600"/>
            <a:ext cx="190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-0.02196 0.00989 -0.03052 0.01805 -0.04809 C 0.02395 -0.06057 0.02569 -0.06474 0.03437 -0.0763 C 0.03611 -0.07861 0.03715 -0.08161 0.03923 -0.083 C 0.04635 -0.08786 0.05364 -0.09317 0.06059 -0.09826 C 0.0717 -0.10659 0.09496 -0.12763 0.10816 -0.12878 C 0.12343 -0.12994 0.13871 -0.13017 0.15399 -0.13086 C 0.15781 -0.13017 0.1618 -0.13017 0.16545 -0.12878 C 0.17031 -0.12693 0.18142 -0.11213 0.18524 -0.10705 C 0.19045 -0.08439 0.19375 -0.05456 0.17534 -0.04578 C 0.16441 -0.04763 0.1592 -0.04739 0.15243 -0.05896 C 0.15 -0.06312 0.14583 -0.0719 0.14583 -0.0719 C 0.14479 -0.0763 0.14253 -0.08046 0.14253 -0.08508 C 0.14253 -0.08855 0.14323 -0.10635 0.14583 -0.11352 C 0.14913 -0.12208 0.14861 -0.11861 0.15399 -0.12439 C 0.15781 -0.12855 0.15937 -0.13248 0.16388 -0.13526 C 0.17118 -0.13942 0.17916 -0.14265 0.1868 -0.14635 C 0.20972 -0.14566 0.23281 -0.1452 0.25573 -0.14404 C 0.26007 -0.14381 0.26441 -0.14312 0.26875 -0.14196 C 0.27222 -0.14104 0.27864 -0.13757 0.27864 -0.13757 C 0.2842 -0.13248 0.28854 -0.13086 0.29496 -0.12878 C 0.30069 -0.12115 0.30399 -0.11699 0.30642 -0.10705 C 0.30538 -0.07722 0.31215 -0.05317 0.2901 -0.04369 C 0.28628 -0.04439 0.28229 -0.04393 0.27864 -0.04578 C 0.275 -0.04763 0.26875 -0.05456 0.26875 -0.05456 C 0.26388 -0.06404 0.2618 -0.07075 0.26545 -0.083 C 0.26632 -0.08578 0.26892 -0.08716 0.27048 -0.08948 C 0.27569 -0.09757 0.2717 -0.09502 0.27864 -0.10265 C 0.28229 -0.10659 0.28559 -0.11144 0.2901 -0.11352 C 0.2934 -0.11491 0.2967 -0.11653 0.3 -0.11791 C 0.30156 -0.11861 0.30486 -0.12 0.30486 -0.12 C 0.33507 -0.11884 0.35625 -0.123 0.38194 -0.11121 C 0.38298 -0.10913 0.38385 -0.10659 0.38524 -0.10474 C 0.38663 -0.10289 0.38888 -0.10219 0.3901 -0.10034 C 0.3927 -0.09641 0.3967 -0.08739 0.3967 -0.08739 C 0.40416 -0.05502 0.4026 -0.04023 0.38194 -0.03052 C 0.3743 -0.03121 0.36649 -0.03028 0.35902 -0.03283 C 0.35711 -0.03352 0.35677 -0.03699 0.35573 -0.0393 C 0.35225 -0.04716 0.35069 -0.05456 0.34913 -0.06335 C 0.35121 -0.07213 0.35243 -0.0756 0.35902 -0.07861 C 0.36475 -0.07352 0.36666 -0.06982 0.36875 -0.06104 C 0.36805 -0.05387 0.36875 -0.04462 0.36388 -0.0393 C 0.35729 -0.03213 0.32673 -0.03283 0.31961 -0.03283 " pathEditMode="relative" ptsTypes="ffffffffffffffffffffffffffffffffffffffffffA">
                                      <p:cBhvr>
                                        <p:cTn id="6" dur="7000" fill="hold"/>
                                        <p:tgtEl>
                                          <p:spTgt spid="17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60116E-6 C 0.0026 -0.02197 0.00989 -0.03052 0.01805 -0.0481 C 0.02396 -0.06058 0.02569 -0.06474 0.03437 -0.0763 C 0.03611 -0.07862 0.03715 -0.08162 0.03923 -0.08301 C 0.04635 -0.08786 0.05364 -0.09318 0.06059 -0.09827 C 0.0717 -0.10659 0.09496 -0.12763 0.10816 -0.12879 C 0.12343 -0.12994 0.13871 -0.13018 0.15399 -0.13087 C 0.15781 -0.13018 0.1618 -0.13018 0.16545 -0.12879 C 0.17031 -0.12694 0.18142 -0.11214 0.18524 -0.10705 C 0.19045 -0.0844 0.19375 -0.05457 0.17534 -0.04578 C 0.16441 -0.04763 0.1592 -0.0474 0.15243 -0.05896 C 0.15 -0.06312 0.14583 -0.07191 0.14583 -0.07168 C 0.14479 -0.0763 0.14253 -0.08047 0.14253 -0.08509 C 0.14253 -0.08856 0.14323 -0.10636 0.14583 -0.11353 C 0.14913 -0.12208 0.14861 -0.11862 0.15399 -0.1244 C 0.15781 -0.12856 0.15937 -0.13249 0.16389 -0.13526 C 0.17118 -0.13942 0.17916 -0.14266 0.1868 -0.14636 C 0.20972 -0.14567 0.23281 -0.1452 0.25573 -0.14405 C 0.26007 -0.14382 0.26441 -0.14312 0.26875 -0.14197 C 0.27222 -0.14104 0.27864 -0.13757 0.27864 -0.13734 C 0.2842 -0.13249 0.28854 -0.13087 0.29496 -0.12879 C 0.30069 -0.12116 0.30399 -0.117 0.30642 -0.10705 C 0.30538 -0.07723 0.31215 -0.05318 0.2901 -0.0437 C 0.28628 -0.0444 0.28229 -0.04393 0.27864 -0.04578 C 0.275 -0.04763 0.26875 -0.05457 0.26875 -0.05434 C 0.26389 -0.06405 0.2618 -0.07075 0.26545 -0.08301 C 0.26632 -0.08578 0.26892 -0.08717 0.27048 -0.08948 C 0.27569 -0.09757 0.2717 -0.09503 0.27864 -0.10266 C 0.28229 -0.10659 0.28559 -0.11145 0.2901 -0.11353 C 0.2934 -0.11492 0.2967 -0.11653 0.3 -0.11792 C 0.30156 -0.11862 0.30486 -0.12 0.30486 -0.11977 C 0.33507 -0.11885 0.35625 -0.12301 0.38194 -0.11122 C 0.38298 -0.10914 0.38385 -0.10659 0.38524 -0.10474 C 0.38663 -0.10289 0.38889 -0.1022 0.3901 -0.10035 C 0.39271 -0.09642 0.3967 -0.0874 0.3967 -0.08717 C 0.40416 -0.05503 0.4026 -0.04023 0.38194 -0.03052 C 0.3743 -0.03122 0.36649 -0.03029 0.35902 -0.03283 C 0.35711 -0.03353 0.35677 -0.037 0.35573 -0.03931 C 0.35225 -0.04717 0.35069 -0.05457 0.34913 -0.06336 C 0.35121 -0.07214 0.35243 -0.07561 0.35902 -0.07862 C 0.36475 -0.07353 0.36666 -0.06983 0.36875 -0.06104 C 0.36805 -0.05388 0.36875 -0.04463 0.36389 -0.03931 C 0.35729 -0.03214 0.32673 -0.03283 0.31961 -0.03283 " pathEditMode="relative" rAng="0" ptsTypes="ffffffffffffffffffffffffffffffffffffffffffA">
                                      <p:cBhvr>
                                        <p:cTn id="8" dur="7000" fill="hold"/>
                                        <p:tgtEl>
                                          <p:spTgt spid="17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73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-0.02196 0.00989 -0.03052 0.01805 -0.04809 C 0.02395 -0.06057 0.02569 -0.06474 0.03437 -0.0763 C 0.03611 -0.07861 0.03715 -0.08161 0.03923 -0.083 C 0.04635 -0.08786 0.05364 -0.09317 0.06059 -0.09826 C 0.0717 -0.10659 0.09496 -0.12763 0.10816 -0.12878 C 0.12343 -0.12994 0.13871 -0.13017 0.15399 -0.13086 C 0.15781 -0.13017 0.1618 -0.13017 0.16545 -0.12878 C 0.17031 -0.12693 0.18142 -0.11213 0.18524 -0.10705 C 0.19045 -0.08439 0.19375 -0.05456 0.17534 -0.04578 C 0.16441 -0.04763 0.1592 -0.04739 0.15243 -0.05896 C 0.15 -0.06312 0.14583 -0.0719 0.14583 -0.0719 C 0.14479 -0.0763 0.14253 -0.08046 0.14253 -0.08508 C 0.14253 -0.08855 0.14323 -0.10635 0.14583 -0.11352 C 0.14913 -0.12208 0.14861 -0.11861 0.15399 -0.12439 C 0.15781 -0.12855 0.15937 -0.13248 0.16388 -0.13526 C 0.17118 -0.13942 0.17916 -0.14265 0.1868 -0.14635 C 0.20972 -0.14566 0.23281 -0.1452 0.25573 -0.14404 C 0.26007 -0.14381 0.26441 -0.14312 0.26875 -0.14196 C 0.27222 -0.14104 0.27864 -0.13757 0.27864 -0.13757 C 0.2842 -0.13248 0.28854 -0.13086 0.29496 -0.12878 C 0.30069 -0.12115 0.30399 -0.11699 0.30642 -0.10705 C 0.30538 -0.07722 0.31215 -0.05317 0.2901 -0.04369 C 0.28628 -0.04439 0.28229 -0.04393 0.27864 -0.04578 C 0.275 -0.04763 0.26875 -0.05456 0.26875 -0.05456 C 0.26388 -0.06404 0.2618 -0.07075 0.26545 -0.083 C 0.26632 -0.08578 0.26892 -0.08716 0.27048 -0.08948 C 0.27569 -0.09757 0.2717 -0.09502 0.27864 -0.10265 C 0.28229 -0.10659 0.28559 -0.11144 0.2901 -0.11352 C 0.2934 -0.11491 0.2967 -0.11653 0.3 -0.11791 C 0.30156 -0.11861 0.30486 -0.12 0.30486 -0.12 C 0.33507 -0.11884 0.35625 -0.123 0.38194 -0.11121 C 0.38298 -0.10913 0.38385 -0.10659 0.38524 -0.10474 C 0.38663 -0.10289 0.38888 -0.10219 0.3901 -0.10034 C 0.3927 -0.09641 0.3967 -0.08739 0.3967 -0.08739 C 0.40416 -0.05502 0.4026 -0.04023 0.38194 -0.03052 C 0.3743 -0.03121 0.36649 -0.03028 0.35902 -0.03283 C 0.35711 -0.03352 0.35677 -0.03699 0.35573 -0.0393 C 0.35225 -0.04716 0.35069 -0.05456 0.34913 -0.06335 C 0.35121 -0.07213 0.35243 -0.0756 0.35902 -0.07861 C 0.36475 -0.07352 0.36666 -0.06982 0.36875 -0.06104 C 0.36805 -0.05387 0.36875 -0.04462 0.36388 -0.0393 C 0.35729 -0.03213 0.32673 -0.03283 0.31961 -0.03283 " pathEditMode="relative" ptsTypes="ffffffffffffffffffffffffffffffffffffffffffA">
                                      <p:cBhvr>
                                        <p:cTn id="10" dur="7000" fill="hold"/>
                                        <p:tgtEl>
                                          <p:spTgt spid="17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0"/>
                                        <p:tgtEl>
                                          <p:spTgt spid="1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05463">
            <a:extLst>
              <a:ext uri="{FF2B5EF4-FFF2-40B4-BE49-F238E27FC236}">
                <a16:creationId xmlns:a16="http://schemas.microsoft.com/office/drawing/2014/main" id="{AB35DCB6-C614-29BE-49CA-F03CAE7A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3">
            <a:extLst>
              <a:ext uri="{FF2B5EF4-FFF2-40B4-BE49-F238E27FC236}">
                <a16:creationId xmlns:a16="http://schemas.microsoft.com/office/drawing/2014/main" id="{C0B0D3A5-98CE-233D-D8B2-1211B76454F3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1219200"/>
            <a:ext cx="5029200" cy="3429000"/>
            <a:chOff x="1632" y="864"/>
            <a:chExt cx="3168" cy="2160"/>
          </a:xfrm>
        </p:grpSpPr>
        <p:pic>
          <p:nvPicPr>
            <p:cNvPr id="15466" name="Picture 4" descr="Untitled-1 copy">
              <a:extLst>
                <a:ext uri="{FF2B5EF4-FFF2-40B4-BE49-F238E27FC236}">
                  <a16:creationId xmlns:a16="http://schemas.microsoft.com/office/drawing/2014/main" id="{C0760C1F-E88F-2C8F-28B3-6517CA15C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7" name="Picture 5" descr="Untitled-1 copy">
              <a:extLst>
                <a:ext uri="{FF2B5EF4-FFF2-40B4-BE49-F238E27FC236}">
                  <a16:creationId xmlns:a16="http://schemas.microsoft.com/office/drawing/2014/main" id="{310AE14C-FB42-74FE-B4E8-C38ACCAB9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8" name="Picture 6" descr="Untitled-1 copy">
              <a:extLst>
                <a:ext uri="{FF2B5EF4-FFF2-40B4-BE49-F238E27FC236}">
                  <a16:creationId xmlns:a16="http://schemas.microsoft.com/office/drawing/2014/main" id="{45BD26DE-C660-32BF-93D1-D43DF6A9A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9" name="Picture 7" descr="Untitled-1 copy">
              <a:extLst>
                <a:ext uri="{FF2B5EF4-FFF2-40B4-BE49-F238E27FC236}">
                  <a16:creationId xmlns:a16="http://schemas.microsoft.com/office/drawing/2014/main" id="{A9231A47-B3AB-B5C9-157F-3BEB55802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0" name="Picture 8" descr="Untitled-1 copy">
              <a:extLst>
                <a:ext uri="{FF2B5EF4-FFF2-40B4-BE49-F238E27FC236}">
                  <a16:creationId xmlns:a16="http://schemas.microsoft.com/office/drawing/2014/main" id="{21C24C4A-9976-2C20-FCA8-DEE93E0C9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1" name="Picture 9" descr="Untitled-1 copy">
              <a:extLst>
                <a:ext uri="{FF2B5EF4-FFF2-40B4-BE49-F238E27FC236}">
                  <a16:creationId xmlns:a16="http://schemas.microsoft.com/office/drawing/2014/main" id="{302E95C7-93C8-92E0-1112-07119D477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2" name="Picture 10" descr="Untitled-1 copy">
              <a:extLst>
                <a:ext uri="{FF2B5EF4-FFF2-40B4-BE49-F238E27FC236}">
                  <a16:creationId xmlns:a16="http://schemas.microsoft.com/office/drawing/2014/main" id="{C895383C-E9CA-12BD-5C08-6631B38A5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3" name="Picture 11" descr="Untitled-1 copy">
              <a:extLst>
                <a:ext uri="{FF2B5EF4-FFF2-40B4-BE49-F238E27FC236}">
                  <a16:creationId xmlns:a16="http://schemas.microsoft.com/office/drawing/2014/main" id="{67B4D8C8-C163-5ACB-0BE7-5C388A4FB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4" name="Picture 12" descr="Untitled-1 copy">
              <a:extLst>
                <a:ext uri="{FF2B5EF4-FFF2-40B4-BE49-F238E27FC236}">
                  <a16:creationId xmlns:a16="http://schemas.microsoft.com/office/drawing/2014/main" id="{5666A667-75DB-5A11-023B-5E8C421A9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5" name="Picture 13" descr="Untitled-1 copy">
              <a:extLst>
                <a:ext uri="{FF2B5EF4-FFF2-40B4-BE49-F238E27FC236}">
                  <a16:creationId xmlns:a16="http://schemas.microsoft.com/office/drawing/2014/main" id="{3CF38B9F-7DD6-62F2-39D3-A8208D6EB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6" name="Picture 14" descr="Untitled-1 copy">
              <a:extLst>
                <a:ext uri="{FF2B5EF4-FFF2-40B4-BE49-F238E27FC236}">
                  <a16:creationId xmlns:a16="http://schemas.microsoft.com/office/drawing/2014/main" id="{08CDF163-4236-180F-D81A-C877DBFA6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7" name="Picture 15" descr="Untitled-1 copy">
              <a:extLst>
                <a:ext uri="{FF2B5EF4-FFF2-40B4-BE49-F238E27FC236}">
                  <a16:creationId xmlns:a16="http://schemas.microsoft.com/office/drawing/2014/main" id="{DF90B0CD-5508-F4E3-74EF-950E2BE16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8" name="Picture 16" descr="Untitled-1 copy">
              <a:extLst>
                <a:ext uri="{FF2B5EF4-FFF2-40B4-BE49-F238E27FC236}">
                  <a16:creationId xmlns:a16="http://schemas.microsoft.com/office/drawing/2014/main" id="{1EEB4BC2-9C71-F11D-9182-118160EAF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79" name="Picture 17" descr="Untitled-1 copy">
              <a:extLst>
                <a:ext uri="{FF2B5EF4-FFF2-40B4-BE49-F238E27FC236}">
                  <a16:creationId xmlns:a16="http://schemas.microsoft.com/office/drawing/2014/main" id="{FC2A1C81-6E3B-AF8B-D542-3DF3F2E4C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0" name="Picture 18" descr="Untitled-1 copy">
              <a:extLst>
                <a:ext uri="{FF2B5EF4-FFF2-40B4-BE49-F238E27FC236}">
                  <a16:creationId xmlns:a16="http://schemas.microsoft.com/office/drawing/2014/main" id="{6B6EEE4F-BF06-87FB-940F-13CCC002A5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1" name="Picture 19" descr="Untitled-1 copy">
              <a:extLst>
                <a:ext uri="{FF2B5EF4-FFF2-40B4-BE49-F238E27FC236}">
                  <a16:creationId xmlns:a16="http://schemas.microsoft.com/office/drawing/2014/main" id="{05F36120-EDC1-5B35-7049-EA99A2FA2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2" name="Picture 20" descr="Untitled-1 copy">
              <a:extLst>
                <a:ext uri="{FF2B5EF4-FFF2-40B4-BE49-F238E27FC236}">
                  <a16:creationId xmlns:a16="http://schemas.microsoft.com/office/drawing/2014/main" id="{31977E31-7F43-8E8A-1BF1-39A58990E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3" name="Picture 21" descr="Untitled-1 copy">
              <a:extLst>
                <a:ext uri="{FF2B5EF4-FFF2-40B4-BE49-F238E27FC236}">
                  <a16:creationId xmlns:a16="http://schemas.microsoft.com/office/drawing/2014/main" id="{9468E8D3-24B1-1733-2FD4-14343DF1A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4" name="Picture 22" descr="Untitled-1 copy">
              <a:extLst>
                <a:ext uri="{FF2B5EF4-FFF2-40B4-BE49-F238E27FC236}">
                  <a16:creationId xmlns:a16="http://schemas.microsoft.com/office/drawing/2014/main" id="{21A762BC-21B7-7067-8CC6-65D46852A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5" name="Picture 23" descr="Untitled-1 copy">
              <a:extLst>
                <a:ext uri="{FF2B5EF4-FFF2-40B4-BE49-F238E27FC236}">
                  <a16:creationId xmlns:a16="http://schemas.microsoft.com/office/drawing/2014/main" id="{91F5ED6D-AC2A-733E-451C-E9E23463F2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6" name="Picture 24" descr="Untitled-1 copy">
              <a:extLst>
                <a:ext uri="{FF2B5EF4-FFF2-40B4-BE49-F238E27FC236}">
                  <a16:creationId xmlns:a16="http://schemas.microsoft.com/office/drawing/2014/main" id="{1AFE2A7A-8B28-B95A-DE1F-6955E69FD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7" name="Picture 25" descr="Untitled-1 copy">
              <a:extLst>
                <a:ext uri="{FF2B5EF4-FFF2-40B4-BE49-F238E27FC236}">
                  <a16:creationId xmlns:a16="http://schemas.microsoft.com/office/drawing/2014/main" id="{1DC993A6-B14A-7085-6AA2-47D529492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8" name="Picture 26" descr="Untitled-1 copy">
              <a:extLst>
                <a:ext uri="{FF2B5EF4-FFF2-40B4-BE49-F238E27FC236}">
                  <a16:creationId xmlns:a16="http://schemas.microsoft.com/office/drawing/2014/main" id="{98E6F30B-5BB3-DCAB-9E4B-E92003CBC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89" name="Picture 27" descr="Untitled-1 copy">
              <a:extLst>
                <a:ext uri="{FF2B5EF4-FFF2-40B4-BE49-F238E27FC236}">
                  <a16:creationId xmlns:a16="http://schemas.microsoft.com/office/drawing/2014/main" id="{AADEC7B1-7991-8D39-810F-8AE333FC4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0" name="Picture 28" descr="Untitled-1 copy">
              <a:extLst>
                <a:ext uri="{FF2B5EF4-FFF2-40B4-BE49-F238E27FC236}">
                  <a16:creationId xmlns:a16="http://schemas.microsoft.com/office/drawing/2014/main" id="{FB6FE113-0077-6A8E-B365-4093CC964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1" name="Picture 29" descr="Untitled-1 copy">
              <a:extLst>
                <a:ext uri="{FF2B5EF4-FFF2-40B4-BE49-F238E27FC236}">
                  <a16:creationId xmlns:a16="http://schemas.microsoft.com/office/drawing/2014/main" id="{212C4DA8-D82E-E548-1BBF-5BECE14CF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2" name="Picture 30" descr="Untitled-1 copy">
              <a:extLst>
                <a:ext uri="{FF2B5EF4-FFF2-40B4-BE49-F238E27FC236}">
                  <a16:creationId xmlns:a16="http://schemas.microsoft.com/office/drawing/2014/main" id="{81B1B78F-C54B-1AE2-F3F7-7035FF191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3" name="Picture 31" descr="Untitled-1 copy">
              <a:extLst>
                <a:ext uri="{FF2B5EF4-FFF2-40B4-BE49-F238E27FC236}">
                  <a16:creationId xmlns:a16="http://schemas.microsoft.com/office/drawing/2014/main" id="{8AD989BD-EB33-F601-AC9E-D83E60316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4" name="Picture 32" descr="Untitled-1 copy">
              <a:extLst>
                <a:ext uri="{FF2B5EF4-FFF2-40B4-BE49-F238E27FC236}">
                  <a16:creationId xmlns:a16="http://schemas.microsoft.com/office/drawing/2014/main" id="{82163041-A9B0-C873-D009-899AD58BF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5" name="Picture 33" descr="Untitled-1 copy">
              <a:extLst>
                <a:ext uri="{FF2B5EF4-FFF2-40B4-BE49-F238E27FC236}">
                  <a16:creationId xmlns:a16="http://schemas.microsoft.com/office/drawing/2014/main" id="{1F1D996B-A742-0B25-96A4-5999BFEFC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6" name="Picture 34" descr="Untitled-1 copy">
              <a:extLst>
                <a:ext uri="{FF2B5EF4-FFF2-40B4-BE49-F238E27FC236}">
                  <a16:creationId xmlns:a16="http://schemas.microsoft.com/office/drawing/2014/main" id="{8804AB7E-B017-A423-3A46-CDFCDEE85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7" name="Picture 35" descr="Untitled-1 copy">
              <a:extLst>
                <a:ext uri="{FF2B5EF4-FFF2-40B4-BE49-F238E27FC236}">
                  <a16:creationId xmlns:a16="http://schemas.microsoft.com/office/drawing/2014/main" id="{778C547B-9183-874B-799B-31B3ECA99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8" name="Picture 36" descr="Untitled-1 copy">
              <a:extLst>
                <a:ext uri="{FF2B5EF4-FFF2-40B4-BE49-F238E27FC236}">
                  <a16:creationId xmlns:a16="http://schemas.microsoft.com/office/drawing/2014/main" id="{3299DC5E-F836-6BAD-B0A1-D9666F7B2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99" name="Picture 37" descr="Untitled-1 copy">
              <a:extLst>
                <a:ext uri="{FF2B5EF4-FFF2-40B4-BE49-F238E27FC236}">
                  <a16:creationId xmlns:a16="http://schemas.microsoft.com/office/drawing/2014/main" id="{A34594CF-E201-B70C-E61A-A0E29ED8D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0" name="Picture 38" descr="Untitled-1 copy">
              <a:extLst>
                <a:ext uri="{FF2B5EF4-FFF2-40B4-BE49-F238E27FC236}">
                  <a16:creationId xmlns:a16="http://schemas.microsoft.com/office/drawing/2014/main" id="{DC288249-6AB1-17E4-00DD-BB1B9B26C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1" name="Picture 39" descr="Untitled-1 copy">
              <a:extLst>
                <a:ext uri="{FF2B5EF4-FFF2-40B4-BE49-F238E27FC236}">
                  <a16:creationId xmlns:a16="http://schemas.microsoft.com/office/drawing/2014/main" id="{D51FC4CC-AEEC-65FB-6863-0941837AF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2" name="Picture 40" descr="Untitled-1 copy">
              <a:extLst>
                <a:ext uri="{FF2B5EF4-FFF2-40B4-BE49-F238E27FC236}">
                  <a16:creationId xmlns:a16="http://schemas.microsoft.com/office/drawing/2014/main" id="{81537A24-0EB9-18C9-810A-B4A29691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3" name="Picture 41" descr="Untitled-1 copy">
              <a:extLst>
                <a:ext uri="{FF2B5EF4-FFF2-40B4-BE49-F238E27FC236}">
                  <a16:creationId xmlns:a16="http://schemas.microsoft.com/office/drawing/2014/main" id="{925221D6-F564-5FD9-C3A1-B39930DEF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4" name="Picture 42" descr="Untitled-1 copy">
              <a:extLst>
                <a:ext uri="{FF2B5EF4-FFF2-40B4-BE49-F238E27FC236}">
                  <a16:creationId xmlns:a16="http://schemas.microsoft.com/office/drawing/2014/main" id="{6F25F80D-8B3D-E23C-9E18-3A406FE6F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5" name="Picture 43" descr="Untitled-1 copy">
              <a:extLst>
                <a:ext uri="{FF2B5EF4-FFF2-40B4-BE49-F238E27FC236}">
                  <a16:creationId xmlns:a16="http://schemas.microsoft.com/office/drawing/2014/main" id="{4ED486BA-45AF-7F91-56BE-8E1B5AE828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6" name="Picture 44" descr="Untitled-1 copy">
              <a:extLst>
                <a:ext uri="{FF2B5EF4-FFF2-40B4-BE49-F238E27FC236}">
                  <a16:creationId xmlns:a16="http://schemas.microsoft.com/office/drawing/2014/main" id="{169BC3FA-CFC4-ECC4-CCB2-C8FA4A154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7" name="Picture 45" descr="Untitled-1 copy">
              <a:extLst>
                <a:ext uri="{FF2B5EF4-FFF2-40B4-BE49-F238E27FC236}">
                  <a16:creationId xmlns:a16="http://schemas.microsoft.com/office/drawing/2014/main" id="{BF77388D-F004-1006-BA9D-3DD25248F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8" name="Picture 46" descr="Untitled-1 copy">
              <a:extLst>
                <a:ext uri="{FF2B5EF4-FFF2-40B4-BE49-F238E27FC236}">
                  <a16:creationId xmlns:a16="http://schemas.microsoft.com/office/drawing/2014/main" id="{40F4A147-9329-1162-3E1A-A60169E93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09" name="Picture 47" descr="Untitled-1 copy">
              <a:extLst>
                <a:ext uri="{FF2B5EF4-FFF2-40B4-BE49-F238E27FC236}">
                  <a16:creationId xmlns:a16="http://schemas.microsoft.com/office/drawing/2014/main" id="{4C15B8D1-B0F2-B082-98E3-55FC757D5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0" name="Picture 48" descr="Untitled-1 copy">
              <a:extLst>
                <a:ext uri="{FF2B5EF4-FFF2-40B4-BE49-F238E27FC236}">
                  <a16:creationId xmlns:a16="http://schemas.microsoft.com/office/drawing/2014/main" id="{9D31B22C-038F-60AE-FEC4-EEF5E5DEC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1" name="Picture 49" descr="Untitled-1 copy">
              <a:extLst>
                <a:ext uri="{FF2B5EF4-FFF2-40B4-BE49-F238E27FC236}">
                  <a16:creationId xmlns:a16="http://schemas.microsoft.com/office/drawing/2014/main" id="{732CA8FB-8A7E-998C-3493-ECFFA1C51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2" name="Picture 50" descr="Untitled-1 copy">
              <a:extLst>
                <a:ext uri="{FF2B5EF4-FFF2-40B4-BE49-F238E27FC236}">
                  <a16:creationId xmlns:a16="http://schemas.microsoft.com/office/drawing/2014/main" id="{2DC88CFC-26DF-2416-4476-E548BF4E9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3" name="Picture 51" descr="Untitled-1 copy">
              <a:extLst>
                <a:ext uri="{FF2B5EF4-FFF2-40B4-BE49-F238E27FC236}">
                  <a16:creationId xmlns:a16="http://schemas.microsoft.com/office/drawing/2014/main" id="{ECA2718E-AFDC-B48B-C8BC-5DC53E887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4" name="Picture 52" descr="Untitled-1 copy">
              <a:extLst>
                <a:ext uri="{FF2B5EF4-FFF2-40B4-BE49-F238E27FC236}">
                  <a16:creationId xmlns:a16="http://schemas.microsoft.com/office/drawing/2014/main" id="{271C4BC6-5F0B-C2F4-6409-5B6265D78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5" name="Picture 53" descr="Untitled-1 copy">
              <a:extLst>
                <a:ext uri="{FF2B5EF4-FFF2-40B4-BE49-F238E27FC236}">
                  <a16:creationId xmlns:a16="http://schemas.microsoft.com/office/drawing/2014/main" id="{1347AB92-D4C8-5CF6-2298-607ABCAD7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6" name="Picture 54" descr="Untitled-1 copy">
              <a:extLst>
                <a:ext uri="{FF2B5EF4-FFF2-40B4-BE49-F238E27FC236}">
                  <a16:creationId xmlns:a16="http://schemas.microsoft.com/office/drawing/2014/main" id="{CDB19F79-EE84-42F8-46A1-E9B0A3129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7" name="Picture 55" descr="Untitled-1 copy">
              <a:extLst>
                <a:ext uri="{FF2B5EF4-FFF2-40B4-BE49-F238E27FC236}">
                  <a16:creationId xmlns:a16="http://schemas.microsoft.com/office/drawing/2014/main" id="{A47A2A10-DE89-79A6-90CF-DD2184579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8" name="Picture 56" descr="Untitled-1 copy">
              <a:extLst>
                <a:ext uri="{FF2B5EF4-FFF2-40B4-BE49-F238E27FC236}">
                  <a16:creationId xmlns:a16="http://schemas.microsoft.com/office/drawing/2014/main" id="{75AF860B-92A0-FAF1-6273-AD16436E1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19" name="Picture 57" descr="Untitled-1 copy">
              <a:extLst>
                <a:ext uri="{FF2B5EF4-FFF2-40B4-BE49-F238E27FC236}">
                  <a16:creationId xmlns:a16="http://schemas.microsoft.com/office/drawing/2014/main" id="{5DCF2CF4-575A-419B-140A-D1E9CC54C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20" name="Picture 58" descr="Untitled-1 copy">
              <a:extLst>
                <a:ext uri="{FF2B5EF4-FFF2-40B4-BE49-F238E27FC236}">
                  <a16:creationId xmlns:a16="http://schemas.microsoft.com/office/drawing/2014/main" id="{D01C013A-0D74-16AF-8093-677B1EAE6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21" name="Picture 59" descr="Untitled-1 copy">
              <a:extLst>
                <a:ext uri="{FF2B5EF4-FFF2-40B4-BE49-F238E27FC236}">
                  <a16:creationId xmlns:a16="http://schemas.microsoft.com/office/drawing/2014/main" id="{7B9A9C75-2009-B211-B0D7-0B5747F6F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22" name="Picture 60" descr="Untitled-1 copy">
              <a:extLst>
                <a:ext uri="{FF2B5EF4-FFF2-40B4-BE49-F238E27FC236}">
                  <a16:creationId xmlns:a16="http://schemas.microsoft.com/office/drawing/2014/main" id="{8F2BED8B-171F-649D-AC78-5251E3DAF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23" name="Picture 61" descr="Untitled-1 copy">
              <a:extLst>
                <a:ext uri="{FF2B5EF4-FFF2-40B4-BE49-F238E27FC236}">
                  <a16:creationId xmlns:a16="http://schemas.microsoft.com/office/drawing/2014/main" id="{B43A8114-C1AC-8D5A-3E6D-A8E572F88F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24" name="Picture 62" descr="Untitled-1 copy">
              <a:extLst>
                <a:ext uri="{FF2B5EF4-FFF2-40B4-BE49-F238E27FC236}">
                  <a16:creationId xmlns:a16="http://schemas.microsoft.com/office/drawing/2014/main" id="{DAAD4F78-F7F0-7873-EF25-003417271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25" name="Picture 63" descr="Untitled-1 copy">
              <a:extLst>
                <a:ext uri="{FF2B5EF4-FFF2-40B4-BE49-F238E27FC236}">
                  <a16:creationId xmlns:a16="http://schemas.microsoft.com/office/drawing/2014/main" id="{C8B12778-2E13-1041-AFC5-AFA9D604F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26" name="Picture 64" descr="Untitled-1 copy">
              <a:extLst>
                <a:ext uri="{FF2B5EF4-FFF2-40B4-BE49-F238E27FC236}">
                  <a16:creationId xmlns:a16="http://schemas.microsoft.com/office/drawing/2014/main" id="{25288EA1-864C-D943-3769-0FD807B0E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27" name="Picture 65" descr="Untitled-1 copy">
              <a:extLst>
                <a:ext uri="{FF2B5EF4-FFF2-40B4-BE49-F238E27FC236}">
                  <a16:creationId xmlns:a16="http://schemas.microsoft.com/office/drawing/2014/main" id="{F34C12D2-D320-B352-8429-E8EDFFAEC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28" name="Picture 66" descr="Untitled-1 copy">
              <a:extLst>
                <a:ext uri="{FF2B5EF4-FFF2-40B4-BE49-F238E27FC236}">
                  <a16:creationId xmlns:a16="http://schemas.microsoft.com/office/drawing/2014/main" id="{61A3BB55-3CBF-E0DB-8013-F1128645E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4" name="Group 67">
            <a:extLst>
              <a:ext uri="{FF2B5EF4-FFF2-40B4-BE49-F238E27FC236}">
                <a16:creationId xmlns:a16="http://schemas.microsoft.com/office/drawing/2014/main" id="{CDAA4BF0-D048-CFA0-D83B-240A2CD5F790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524000"/>
            <a:ext cx="5029200" cy="3429000"/>
            <a:chOff x="1632" y="864"/>
            <a:chExt cx="3168" cy="2160"/>
          </a:xfrm>
        </p:grpSpPr>
        <p:pic>
          <p:nvPicPr>
            <p:cNvPr id="15403" name="Picture 68" descr="Untitled-1 copy">
              <a:extLst>
                <a:ext uri="{FF2B5EF4-FFF2-40B4-BE49-F238E27FC236}">
                  <a16:creationId xmlns:a16="http://schemas.microsoft.com/office/drawing/2014/main" id="{694F45AC-60C9-B2BE-08F8-C862BC045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4" name="Picture 69" descr="Untitled-1 copy">
              <a:extLst>
                <a:ext uri="{FF2B5EF4-FFF2-40B4-BE49-F238E27FC236}">
                  <a16:creationId xmlns:a16="http://schemas.microsoft.com/office/drawing/2014/main" id="{0D727220-8E6F-C607-CC56-79BFCFED7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5" name="Picture 70" descr="Untitled-1 copy">
              <a:extLst>
                <a:ext uri="{FF2B5EF4-FFF2-40B4-BE49-F238E27FC236}">
                  <a16:creationId xmlns:a16="http://schemas.microsoft.com/office/drawing/2014/main" id="{315531D7-6F07-75C6-D362-66A5EA952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6" name="Picture 71" descr="Untitled-1 copy">
              <a:extLst>
                <a:ext uri="{FF2B5EF4-FFF2-40B4-BE49-F238E27FC236}">
                  <a16:creationId xmlns:a16="http://schemas.microsoft.com/office/drawing/2014/main" id="{C5E2B3F0-5182-9CB8-08D3-18F7BE626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7" name="Picture 72" descr="Untitled-1 copy">
              <a:extLst>
                <a:ext uri="{FF2B5EF4-FFF2-40B4-BE49-F238E27FC236}">
                  <a16:creationId xmlns:a16="http://schemas.microsoft.com/office/drawing/2014/main" id="{AF9C0475-A44F-2C45-E17C-19B58F594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8" name="Picture 73" descr="Untitled-1 copy">
              <a:extLst>
                <a:ext uri="{FF2B5EF4-FFF2-40B4-BE49-F238E27FC236}">
                  <a16:creationId xmlns:a16="http://schemas.microsoft.com/office/drawing/2014/main" id="{E1D1986B-C5DF-C271-9335-BAEA2ED02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9" name="Picture 74" descr="Untitled-1 copy">
              <a:extLst>
                <a:ext uri="{FF2B5EF4-FFF2-40B4-BE49-F238E27FC236}">
                  <a16:creationId xmlns:a16="http://schemas.microsoft.com/office/drawing/2014/main" id="{C83E691E-B899-8F67-E584-4152F5B1E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0" name="Picture 75" descr="Untitled-1 copy">
              <a:extLst>
                <a:ext uri="{FF2B5EF4-FFF2-40B4-BE49-F238E27FC236}">
                  <a16:creationId xmlns:a16="http://schemas.microsoft.com/office/drawing/2014/main" id="{65EC343F-3BE9-F85D-FB8A-078C0477E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1" name="Picture 76" descr="Untitled-1 copy">
              <a:extLst>
                <a:ext uri="{FF2B5EF4-FFF2-40B4-BE49-F238E27FC236}">
                  <a16:creationId xmlns:a16="http://schemas.microsoft.com/office/drawing/2014/main" id="{B19B483B-4369-01EB-675A-910782764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2" name="Picture 77" descr="Untitled-1 copy">
              <a:extLst>
                <a:ext uri="{FF2B5EF4-FFF2-40B4-BE49-F238E27FC236}">
                  <a16:creationId xmlns:a16="http://schemas.microsoft.com/office/drawing/2014/main" id="{B77B9C28-6265-F3B8-180A-9304BEE86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3" name="Picture 78" descr="Untitled-1 copy">
              <a:extLst>
                <a:ext uri="{FF2B5EF4-FFF2-40B4-BE49-F238E27FC236}">
                  <a16:creationId xmlns:a16="http://schemas.microsoft.com/office/drawing/2014/main" id="{4F64FAEB-7A4D-4EBF-6C24-D782C89BC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4" name="Picture 79" descr="Untitled-1 copy">
              <a:extLst>
                <a:ext uri="{FF2B5EF4-FFF2-40B4-BE49-F238E27FC236}">
                  <a16:creationId xmlns:a16="http://schemas.microsoft.com/office/drawing/2014/main" id="{4F7803B1-4857-A496-6FCD-440539DC1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5" name="Picture 80" descr="Untitled-1 copy">
              <a:extLst>
                <a:ext uri="{FF2B5EF4-FFF2-40B4-BE49-F238E27FC236}">
                  <a16:creationId xmlns:a16="http://schemas.microsoft.com/office/drawing/2014/main" id="{EBEB00D0-9DE5-8C5B-031B-53FE41017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6" name="Picture 81" descr="Untitled-1 copy">
              <a:extLst>
                <a:ext uri="{FF2B5EF4-FFF2-40B4-BE49-F238E27FC236}">
                  <a16:creationId xmlns:a16="http://schemas.microsoft.com/office/drawing/2014/main" id="{FF497420-20D6-9D4F-F19F-62987D1F5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7" name="Picture 82" descr="Untitled-1 copy">
              <a:extLst>
                <a:ext uri="{FF2B5EF4-FFF2-40B4-BE49-F238E27FC236}">
                  <a16:creationId xmlns:a16="http://schemas.microsoft.com/office/drawing/2014/main" id="{E867CBF6-D70F-0A23-14BC-0F1CA6FF7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8" name="Picture 83" descr="Untitled-1 copy">
              <a:extLst>
                <a:ext uri="{FF2B5EF4-FFF2-40B4-BE49-F238E27FC236}">
                  <a16:creationId xmlns:a16="http://schemas.microsoft.com/office/drawing/2014/main" id="{49D48248-266F-55CD-755E-9EF29FAD2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19" name="Picture 84" descr="Untitled-1 copy">
              <a:extLst>
                <a:ext uri="{FF2B5EF4-FFF2-40B4-BE49-F238E27FC236}">
                  <a16:creationId xmlns:a16="http://schemas.microsoft.com/office/drawing/2014/main" id="{F6FD3A04-E667-654D-C6EF-6EC0FB6B6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0" name="Picture 85" descr="Untitled-1 copy">
              <a:extLst>
                <a:ext uri="{FF2B5EF4-FFF2-40B4-BE49-F238E27FC236}">
                  <a16:creationId xmlns:a16="http://schemas.microsoft.com/office/drawing/2014/main" id="{31DEF2A1-287E-FE95-2253-C7B0519C6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1" name="Picture 86" descr="Untitled-1 copy">
              <a:extLst>
                <a:ext uri="{FF2B5EF4-FFF2-40B4-BE49-F238E27FC236}">
                  <a16:creationId xmlns:a16="http://schemas.microsoft.com/office/drawing/2014/main" id="{08E4297F-C9D0-4A08-3DAF-2D7D4C903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2" name="Picture 87" descr="Untitled-1 copy">
              <a:extLst>
                <a:ext uri="{FF2B5EF4-FFF2-40B4-BE49-F238E27FC236}">
                  <a16:creationId xmlns:a16="http://schemas.microsoft.com/office/drawing/2014/main" id="{759BFB94-A381-9350-CB10-61399EC17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3" name="Picture 88" descr="Untitled-1 copy">
              <a:extLst>
                <a:ext uri="{FF2B5EF4-FFF2-40B4-BE49-F238E27FC236}">
                  <a16:creationId xmlns:a16="http://schemas.microsoft.com/office/drawing/2014/main" id="{25177DAB-97DD-FEC1-E40E-D987C1413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4" name="Picture 89" descr="Untitled-1 copy">
              <a:extLst>
                <a:ext uri="{FF2B5EF4-FFF2-40B4-BE49-F238E27FC236}">
                  <a16:creationId xmlns:a16="http://schemas.microsoft.com/office/drawing/2014/main" id="{4C67086B-FBB4-9A9D-F49B-74EC603DDE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5" name="Picture 90" descr="Untitled-1 copy">
              <a:extLst>
                <a:ext uri="{FF2B5EF4-FFF2-40B4-BE49-F238E27FC236}">
                  <a16:creationId xmlns:a16="http://schemas.microsoft.com/office/drawing/2014/main" id="{C5857680-5516-FF6A-EEC6-855C930B3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6" name="Picture 91" descr="Untitled-1 copy">
              <a:extLst>
                <a:ext uri="{FF2B5EF4-FFF2-40B4-BE49-F238E27FC236}">
                  <a16:creationId xmlns:a16="http://schemas.microsoft.com/office/drawing/2014/main" id="{328C4BE0-2137-D168-FFD0-D69B05D2D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7" name="Picture 92" descr="Untitled-1 copy">
              <a:extLst>
                <a:ext uri="{FF2B5EF4-FFF2-40B4-BE49-F238E27FC236}">
                  <a16:creationId xmlns:a16="http://schemas.microsoft.com/office/drawing/2014/main" id="{6B23A353-484B-F583-3611-FD91702D4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8" name="Picture 93" descr="Untitled-1 copy">
              <a:extLst>
                <a:ext uri="{FF2B5EF4-FFF2-40B4-BE49-F238E27FC236}">
                  <a16:creationId xmlns:a16="http://schemas.microsoft.com/office/drawing/2014/main" id="{1AE55C2C-E133-2727-49F6-A76E3F69CA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29" name="Picture 94" descr="Untitled-1 copy">
              <a:extLst>
                <a:ext uri="{FF2B5EF4-FFF2-40B4-BE49-F238E27FC236}">
                  <a16:creationId xmlns:a16="http://schemas.microsoft.com/office/drawing/2014/main" id="{D377DD32-16F4-1E4C-9921-370E0D503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0" name="Picture 95" descr="Untitled-1 copy">
              <a:extLst>
                <a:ext uri="{FF2B5EF4-FFF2-40B4-BE49-F238E27FC236}">
                  <a16:creationId xmlns:a16="http://schemas.microsoft.com/office/drawing/2014/main" id="{D0BBD7AC-13AC-659B-852E-A5718C2F6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1" name="Picture 96" descr="Untitled-1 copy">
              <a:extLst>
                <a:ext uri="{FF2B5EF4-FFF2-40B4-BE49-F238E27FC236}">
                  <a16:creationId xmlns:a16="http://schemas.microsoft.com/office/drawing/2014/main" id="{E215F32B-553D-AAE8-DBF7-E80E02352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2" name="Picture 97" descr="Untitled-1 copy">
              <a:extLst>
                <a:ext uri="{FF2B5EF4-FFF2-40B4-BE49-F238E27FC236}">
                  <a16:creationId xmlns:a16="http://schemas.microsoft.com/office/drawing/2014/main" id="{4ABED2C9-9802-25A9-1E76-36C201ACF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3" name="Picture 98" descr="Untitled-1 copy">
              <a:extLst>
                <a:ext uri="{FF2B5EF4-FFF2-40B4-BE49-F238E27FC236}">
                  <a16:creationId xmlns:a16="http://schemas.microsoft.com/office/drawing/2014/main" id="{B85CB658-C8B3-87C7-F2B3-8F7E2DCCD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4" name="Picture 99" descr="Untitled-1 copy">
              <a:extLst>
                <a:ext uri="{FF2B5EF4-FFF2-40B4-BE49-F238E27FC236}">
                  <a16:creationId xmlns:a16="http://schemas.microsoft.com/office/drawing/2014/main" id="{B487E08C-3394-1872-8608-523EF15DD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5" name="Picture 100" descr="Untitled-1 copy">
              <a:extLst>
                <a:ext uri="{FF2B5EF4-FFF2-40B4-BE49-F238E27FC236}">
                  <a16:creationId xmlns:a16="http://schemas.microsoft.com/office/drawing/2014/main" id="{51318699-663D-9EE8-E915-2FEBB8554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6" name="Picture 101" descr="Untitled-1 copy">
              <a:extLst>
                <a:ext uri="{FF2B5EF4-FFF2-40B4-BE49-F238E27FC236}">
                  <a16:creationId xmlns:a16="http://schemas.microsoft.com/office/drawing/2014/main" id="{6D2B3C5E-C4A4-30A1-BF0B-A700A1DB0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7" name="Picture 102" descr="Untitled-1 copy">
              <a:extLst>
                <a:ext uri="{FF2B5EF4-FFF2-40B4-BE49-F238E27FC236}">
                  <a16:creationId xmlns:a16="http://schemas.microsoft.com/office/drawing/2014/main" id="{CE1E0780-ACBF-E983-E35E-999659B43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8" name="Picture 103" descr="Untitled-1 copy">
              <a:extLst>
                <a:ext uri="{FF2B5EF4-FFF2-40B4-BE49-F238E27FC236}">
                  <a16:creationId xmlns:a16="http://schemas.microsoft.com/office/drawing/2014/main" id="{299379D9-BCA4-352D-7183-BCBED347F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39" name="Picture 104" descr="Untitled-1 copy">
              <a:extLst>
                <a:ext uri="{FF2B5EF4-FFF2-40B4-BE49-F238E27FC236}">
                  <a16:creationId xmlns:a16="http://schemas.microsoft.com/office/drawing/2014/main" id="{403886A6-B2A6-7B57-4E08-F5D82F64C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0" name="Picture 105" descr="Untitled-1 copy">
              <a:extLst>
                <a:ext uri="{FF2B5EF4-FFF2-40B4-BE49-F238E27FC236}">
                  <a16:creationId xmlns:a16="http://schemas.microsoft.com/office/drawing/2014/main" id="{B31AB7E7-208A-7F2A-C603-C5DE9A472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1" name="Picture 106" descr="Untitled-1 copy">
              <a:extLst>
                <a:ext uri="{FF2B5EF4-FFF2-40B4-BE49-F238E27FC236}">
                  <a16:creationId xmlns:a16="http://schemas.microsoft.com/office/drawing/2014/main" id="{07E1963E-DE0E-96AD-69D4-393B41CD7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2" name="Picture 107" descr="Untitled-1 copy">
              <a:extLst>
                <a:ext uri="{FF2B5EF4-FFF2-40B4-BE49-F238E27FC236}">
                  <a16:creationId xmlns:a16="http://schemas.microsoft.com/office/drawing/2014/main" id="{4C2B0BA4-E3E3-0BB3-9223-0D4524B2D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3" name="Picture 108" descr="Untitled-1 copy">
              <a:extLst>
                <a:ext uri="{FF2B5EF4-FFF2-40B4-BE49-F238E27FC236}">
                  <a16:creationId xmlns:a16="http://schemas.microsoft.com/office/drawing/2014/main" id="{CD1928B8-22D2-B8B3-1AE3-17CD4329D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4" name="Picture 109" descr="Untitled-1 copy">
              <a:extLst>
                <a:ext uri="{FF2B5EF4-FFF2-40B4-BE49-F238E27FC236}">
                  <a16:creationId xmlns:a16="http://schemas.microsoft.com/office/drawing/2014/main" id="{B88E56AE-F9FC-0AA6-7331-B653B4548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5" name="Picture 110" descr="Untitled-1 copy">
              <a:extLst>
                <a:ext uri="{FF2B5EF4-FFF2-40B4-BE49-F238E27FC236}">
                  <a16:creationId xmlns:a16="http://schemas.microsoft.com/office/drawing/2014/main" id="{6EC33373-1CB5-AA46-63B2-2AA500B76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6" name="Picture 111" descr="Untitled-1 copy">
              <a:extLst>
                <a:ext uri="{FF2B5EF4-FFF2-40B4-BE49-F238E27FC236}">
                  <a16:creationId xmlns:a16="http://schemas.microsoft.com/office/drawing/2014/main" id="{21452CC1-50DE-3A34-F26F-6D4EF36E8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7" name="Picture 112" descr="Untitled-1 copy">
              <a:extLst>
                <a:ext uri="{FF2B5EF4-FFF2-40B4-BE49-F238E27FC236}">
                  <a16:creationId xmlns:a16="http://schemas.microsoft.com/office/drawing/2014/main" id="{37126A3D-35E0-544F-D7B3-C1A88BFBF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8" name="Picture 113" descr="Untitled-1 copy">
              <a:extLst>
                <a:ext uri="{FF2B5EF4-FFF2-40B4-BE49-F238E27FC236}">
                  <a16:creationId xmlns:a16="http://schemas.microsoft.com/office/drawing/2014/main" id="{E77ACEAE-E2F5-4D66-43DB-1692D7C0D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49" name="Picture 114" descr="Untitled-1 copy">
              <a:extLst>
                <a:ext uri="{FF2B5EF4-FFF2-40B4-BE49-F238E27FC236}">
                  <a16:creationId xmlns:a16="http://schemas.microsoft.com/office/drawing/2014/main" id="{77BFA804-2AF7-A154-1D55-BCD551585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0" name="Picture 115" descr="Untitled-1 copy">
              <a:extLst>
                <a:ext uri="{FF2B5EF4-FFF2-40B4-BE49-F238E27FC236}">
                  <a16:creationId xmlns:a16="http://schemas.microsoft.com/office/drawing/2014/main" id="{EE530783-265F-2BA4-99BD-56C3116BC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1" name="Picture 116" descr="Untitled-1 copy">
              <a:extLst>
                <a:ext uri="{FF2B5EF4-FFF2-40B4-BE49-F238E27FC236}">
                  <a16:creationId xmlns:a16="http://schemas.microsoft.com/office/drawing/2014/main" id="{BFB0F947-EDD6-8C23-CED8-EFF32455B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2" name="Picture 117" descr="Untitled-1 copy">
              <a:extLst>
                <a:ext uri="{FF2B5EF4-FFF2-40B4-BE49-F238E27FC236}">
                  <a16:creationId xmlns:a16="http://schemas.microsoft.com/office/drawing/2014/main" id="{858C0C7C-3EE7-9BFA-1C0C-E153D0778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3" name="Picture 118" descr="Untitled-1 copy">
              <a:extLst>
                <a:ext uri="{FF2B5EF4-FFF2-40B4-BE49-F238E27FC236}">
                  <a16:creationId xmlns:a16="http://schemas.microsoft.com/office/drawing/2014/main" id="{D3A0A45B-9C47-146A-9995-3961398B81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4" name="Picture 119" descr="Untitled-1 copy">
              <a:extLst>
                <a:ext uri="{FF2B5EF4-FFF2-40B4-BE49-F238E27FC236}">
                  <a16:creationId xmlns:a16="http://schemas.microsoft.com/office/drawing/2014/main" id="{90C83FB2-EC55-F1C3-2268-839EA279B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5" name="Picture 120" descr="Untitled-1 copy">
              <a:extLst>
                <a:ext uri="{FF2B5EF4-FFF2-40B4-BE49-F238E27FC236}">
                  <a16:creationId xmlns:a16="http://schemas.microsoft.com/office/drawing/2014/main" id="{B845CC26-5288-3F63-93A6-C36717E95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6" name="Picture 121" descr="Untitled-1 copy">
              <a:extLst>
                <a:ext uri="{FF2B5EF4-FFF2-40B4-BE49-F238E27FC236}">
                  <a16:creationId xmlns:a16="http://schemas.microsoft.com/office/drawing/2014/main" id="{80B1A48F-F8D9-4773-9B17-ED830AE60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7" name="Picture 122" descr="Untitled-1 copy">
              <a:extLst>
                <a:ext uri="{FF2B5EF4-FFF2-40B4-BE49-F238E27FC236}">
                  <a16:creationId xmlns:a16="http://schemas.microsoft.com/office/drawing/2014/main" id="{A73F4D4F-033F-DDEA-594B-D1A965357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8" name="Picture 123" descr="Untitled-1 copy">
              <a:extLst>
                <a:ext uri="{FF2B5EF4-FFF2-40B4-BE49-F238E27FC236}">
                  <a16:creationId xmlns:a16="http://schemas.microsoft.com/office/drawing/2014/main" id="{E1C16481-6C5D-5427-3434-6007367A4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59" name="Picture 124" descr="Untitled-1 copy">
              <a:extLst>
                <a:ext uri="{FF2B5EF4-FFF2-40B4-BE49-F238E27FC236}">
                  <a16:creationId xmlns:a16="http://schemas.microsoft.com/office/drawing/2014/main" id="{88D51030-47C6-6B54-0F22-81912DDFD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0" name="Picture 125" descr="Untitled-1 copy">
              <a:extLst>
                <a:ext uri="{FF2B5EF4-FFF2-40B4-BE49-F238E27FC236}">
                  <a16:creationId xmlns:a16="http://schemas.microsoft.com/office/drawing/2014/main" id="{FF7CD1DB-C536-4C82-FD82-CCC43271C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1" name="Picture 126" descr="Untitled-1 copy">
              <a:extLst>
                <a:ext uri="{FF2B5EF4-FFF2-40B4-BE49-F238E27FC236}">
                  <a16:creationId xmlns:a16="http://schemas.microsoft.com/office/drawing/2014/main" id="{3F73E278-3A5E-99BE-7AF0-09A3850BD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2" name="Picture 127" descr="Untitled-1 copy">
              <a:extLst>
                <a:ext uri="{FF2B5EF4-FFF2-40B4-BE49-F238E27FC236}">
                  <a16:creationId xmlns:a16="http://schemas.microsoft.com/office/drawing/2014/main" id="{5590B5C8-6663-5C39-4ED4-14C4B5997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" name="Picture 128" descr="Untitled-1 copy">
              <a:extLst>
                <a:ext uri="{FF2B5EF4-FFF2-40B4-BE49-F238E27FC236}">
                  <a16:creationId xmlns:a16="http://schemas.microsoft.com/office/drawing/2014/main" id="{C39AF212-D9D2-B4ED-9CCB-610F8683A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" name="Picture 129" descr="Untitled-1 copy">
              <a:extLst>
                <a:ext uri="{FF2B5EF4-FFF2-40B4-BE49-F238E27FC236}">
                  <a16:creationId xmlns:a16="http://schemas.microsoft.com/office/drawing/2014/main" id="{6879F1E5-35E6-A660-CFB2-62D4762D2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5" name="Picture 130" descr="Untitled-1 copy">
              <a:extLst>
                <a:ext uri="{FF2B5EF4-FFF2-40B4-BE49-F238E27FC236}">
                  <a16:creationId xmlns:a16="http://schemas.microsoft.com/office/drawing/2014/main" id="{99DFC216-434F-62AC-2339-8D7095DFA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947" name="Group 131">
            <a:extLst>
              <a:ext uri="{FF2B5EF4-FFF2-40B4-BE49-F238E27FC236}">
                <a16:creationId xmlns:a16="http://schemas.microsoft.com/office/drawing/2014/main" id="{53720FD6-59CE-AB83-126E-F05DF5A1F9FC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00200"/>
            <a:ext cx="4648200" cy="2971800"/>
            <a:chOff x="1872" y="4464"/>
            <a:chExt cx="2928" cy="1872"/>
          </a:xfrm>
        </p:grpSpPr>
        <p:pic>
          <p:nvPicPr>
            <p:cNvPr id="15368" name="Picture 132" descr="Untitled-2 copy">
              <a:extLst>
                <a:ext uri="{FF2B5EF4-FFF2-40B4-BE49-F238E27FC236}">
                  <a16:creationId xmlns:a16="http://schemas.microsoft.com/office/drawing/2014/main" id="{E7434723-936B-1198-8D46-1A41C2ED2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74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33" descr="Untitled-2 copy">
              <a:extLst>
                <a:ext uri="{FF2B5EF4-FFF2-40B4-BE49-F238E27FC236}">
                  <a16:creationId xmlns:a16="http://schemas.microsoft.com/office/drawing/2014/main" id="{4F4C9182-0EF0-CFA6-27B0-0AB08A525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491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34" descr="Untitled-2 copy">
              <a:extLst>
                <a:ext uri="{FF2B5EF4-FFF2-40B4-BE49-F238E27FC236}">
                  <a16:creationId xmlns:a16="http://schemas.microsoft.com/office/drawing/2014/main" id="{A41FCDC8-228E-8964-5BC3-7E9EA9549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506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135" descr="Untitled-2 copy">
              <a:extLst>
                <a:ext uri="{FF2B5EF4-FFF2-40B4-BE49-F238E27FC236}">
                  <a16:creationId xmlns:a16="http://schemas.microsoft.com/office/drawing/2014/main" id="{62EDB010-ECCA-723A-F7DF-CA2C4031F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446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Picture 136" descr="Untitled-2 copy">
              <a:extLst>
                <a:ext uri="{FF2B5EF4-FFF2-40B4-BE49-F238E27FC236}">
                  <a16:creationId xmlns:a16="http://schemas.microsoft.com/office/drawing/2014/main" id="{5D217B60-2557-F637-0836-69054D9F3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37" descr="Untitled-2 copy">
              <a:extLst>
                <a:ext uri="{FF2B5EF4-FFF2-40B4-BE49-F238E27FC236}">
                  <a16:creationId xmlns:a16="http://schemas.microsoft.com/office/drawing/2014/main" id="{F6AAC43E-3EE5-2C26-32BC-0E150D8EE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511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138" descr="Untitled-2 copy">
              <a:extLst>
                <a:ext uri="{FF2B5EF4-FFF2-40B4-BE49-F238E27FC236}">
                  <a16:creationId xmlns:a16="http://schemas.microsoft.com/office/drawing/2014/main" id="{707EE3D4-6B99-EC6E-6CDB-27C4FB25F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520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139" descr="Untitled-2 copy">
              <a:extLst>
                <a:ext uri="{FF2B5EF4-FFF2-40B4-BE49-F238E27FC236}">
                  <a16:creationId xmlns:a16="http://schemas.microsoft.com/office/drawing/2014/main" id="{94AA1E9D-E8C4-F9D3-1298-E8CEAB317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570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140" descr="Untitled-2 copy">
              <a:extLst>
                <a:ext uri="{FF2B5EF4-FFF2-40B4-BE49-F238E27FC236}">
                  <a16:creationId xmlns:a16="http://schemas.microsoft.com/office/drawing/2014/main" id="{A888BBD3-2CE7-5A36-6EEB-6A329071C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587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Picture 141" descr="Untitled-2 copy">
              <a:extLst>
                <a:ext uri="{FF2B5EF4-FFF2-40B4-BE49-F238E27FC236}">
                  <a16:creationId xmlns:a16="http://schemas.microsoft.com/office/drawing/2014/main" id="{1154920C-DB80-384C-7420-4C2978352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602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142" descr="Untitled-2 copy">
              <a:extLst>
                <a:ext uri="{FF2B5EF4-FFF2-40B4-BE49-F238E27FC236}">
                  <a16:creationId xmlns:a16="http://schemas.microsoft.com/office/drawing/2014/main" id="{A7BFF6E3-DDEB-7D1F-E911-8FC7534B4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542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Picture 143" descr="Untitled-2 copy">
              <a:extLst>
                <a:ext uri="{FF2B5EF4-FFF2-40B4-BE49-F238E27FC236}">
                  <a16:creationId xmlns:a16="http://schemas.microsoft.com/office/drawing/2014/main" id="{5B8CD923-0D8C-A0D6-B53F-A0A8246B4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566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144" descr="Untitled-2 copy">
              <a:extLst>
                <a:ext uri="{FF2B5EF4-FFF2-40B4-BE49-F238E27FC236}">
                  <a16:creationId xmlns:a16="http://schemas.microsoft.com/office/drawing/2014/main" id="{3F5B156A-CB4C-EC77-495D-5B9810529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607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1" name="Picture 145" descr="Untitled-2 copy">
              <a:extLst>
                <a:ext uri="{FF2B5EF4-FFF2-40B4-BE49-F238E27FC236}">
                  <a16:creationId xmlns:a16="http://schemas.microsoft.com/office/drawing/2014/main" id="{66569016-1099-0EAF-2AC6-C0070E682F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616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2" name="Picture 146" descr="Untitled-2 copy">
              <a:extLst>
                <a:ext uri="{FF2B5EF4-FFF2-40B4-BE49-F238E27FC236}">
                  <a16:creationId xmlns:a16="http://schemas.microsoft.com/office/drawing/2014/main" id="{D005B860-C891-9233-F033-807A81C0F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5611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3" name="Picture 147" descr="Untitled-2 copy">
              <a:extLst>
                <a:ext uri="{FF2B5EF4-FFF2-40B4-BE49-F238E27FC236}">
                  <a16:creationId xmlns:a16="http://schemas.microsoft.com/office/drawing/2014/main" id="{89043D51-99E9-128C-F5B9-F6AC56BD3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578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4" name="Picture 148" descr="Untitled-2 copy">
              <a:extLst>
                <a:ext uri="{FF2B5EF4-FFF2-40B4-BE49-F238E27FC236}">
                  <a16:creationId xmlns:a16="http://schemas.microsoft.com/office/drawing/2014/main" id="{300CAE53-407A-6845-B586-373ED3E76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592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5" name="Picture 149" descr="Untitled-2 copy">
              <a:extLst>
                <a:ext uri="{FF2B5EF4-FFF2-40B4-BE49-F238E27FC236}">
                  <a16:creationId xmlns:a16="http://schemas.microsoft.com/office/drawing/2014/main" id="{4E8BEC6A-3BD8-FB01-7A24-48771EA96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532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6" name="Picture 150" descr="Untitled-2 copy">
              <a:extLst>
                <a:ext uri="{FF2B5EF4-FFF2-40B4-BE49-F238E27FC236}">
                  <a16:creationId xmlns:a16="http://schemas.microsoft.com/office/drawing/2014/main" id="{5245A166-5F8E-1966-34FF-CBC525326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556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7" name="Picture 151" descr="Untitled-2 copy">
              <a:extLst>
                <a:ext uri="{FF2B5EF4-FFF2-40B4-BE49-F238E27FC236}">
                  <a16:creationId xmlns:a16="http://schemas.microsoft.com/office/drawing/2014/main" id="{EA972126-911F-2AB2-93E2-693E57F6E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597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8" name="Picture 152" descr="Untitled-2 copy">
              <a:extLst>
                <a:ext uri="{FF2B5EF4-FFF2-40B4-BE49-F238E27FC236}">
                  <a16:creationId xmlns:a16="http://schemas.microsoft.com/office/drawing/2014/main" id="{2193B067-2678-9740-5AB4-1C6E43915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607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9" name="Picture 153" descr="Untitled-2 copy">
              <a:extLst>
                <a:ext uri="{FF2B5EF4-FFF2-40B4-BE49-F238E27FC236}">
                  <a16:creationId xmlns:a16="http://schemas.microsoft.com/office/drawing/2014/main" id="{3A682FC5-E88C-5C21-80B6-6441C8993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498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0" name="Picture 154" descr="Untitled-2 copy">
              <a:extLst>
                <a:ext uri="{FF2B5EF4-FFF2-40B4-BE49-F238E27FC236}">
                  <a16:creationId xmlns:a16="http://schemas.microsoft.com/office/drawing/2014/main" id="{E7D179B3-89A5-08E8-284C-F2ABCDE7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515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1" name="Picture 155" descr="Untitled-2 copy">
              <a:extLst>
                <a:ext uri="{FF2B5EF4-FFF2-40B4-BE49-F238E27FC236}">
                  <a16:creationId xmlns:a16="http://schemas.microsoft.com/office/drawing/2014/main" id="{5E6E5D8A-E30E-B2D0-001E-27388270B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30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2" name="Picture 156" descr="Untitled-2 copy">
              <a:extLst>
                <a:ext uri="{FF2B5EF4-FFF2-40B4-BE49-F238E27FC236}">
                  <a16:creationId xmlns:a16="http://schemas.microsoft.com/office/drawing/2014/main" id="{67D001DB-5272-C341-A78F-DB7A7A5E07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3" name="Picture 157" descr="Untitled-2 copy">
              <a:extLst>
                <a:ext uri="{FF2B5EF4-FFF2-40B4-BE49-F238E27FC236}">
                  <a16:creationId xmlns:a16="http://schemas.microsoft.com/office/drawing/2014/main" id="{F21FE03C-9885-742D-0511-198D15AD23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494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4" name="Picture 158" descr="Untitled-2 copy">
              <a:extLst>
                <a:ext uri="{FF2B5EF4-FFF2-40B4-BE49-F238E27FC236}">
                  <a16:creationId xmlns:a16="http://schemas.microsoft.com/office/drawing/2014/main" id="{26565317-B612-0346-7EF2-BCFA0AB59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535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5" name="Picture 159" descr="Untitled-2 copy">
              <a:extLst>
                <a:ext uri="{FF2B5EF4-FFF2-40B4-BE49-F238E27FC236}">
                  <a16:creationId xmlns:a16="http://schemas.microsoft.com/office/drawing/2014/main" id="{5F277586-011C-2DD7-4ADE-29915248B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44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6" name="Picture 160" descr="Untitled-2 copy">
              <a:extLst>
                <a:ext uri="{FF2B5EF4-FFF2-40B4-BE49-F238E27FC236}">
                  <a16:creationId xmlns:a16="http://schemas.microsoft.com/office/drawing/2014/main" id="{016C0292-C770-85B3-0BEF-C8A91492A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498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7" name="Picture 161" descr="Untitled-2 copy">
              <a:extLst>
                <a:ext uri="{FF2B5EF4-FFF2-40B4-BE49-F238E27FC236}">
                  <a16:creationId xmlns:a16="http://schemas.microsoft.com/office/drawing/2014/main" id="{B810A6EB-919A-5048-4EFC-5FE1D0C59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515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8" name="Picture 162" descr="Untitled-2 copy">
              <a:extLst>
                <a:ext uri="{FF2B5EF4-FFF2-40B4-BE49-F238E27FC236}">
                  <a16:creationId xmlns:a16="http://schemas.microsoft.com/office/drawing/2014/main" id="{798E1523-8C65-6DFA-D874-385A26261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530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9" name="Picture 163" descr="Untitled-2 copy">
              <a:extLst>
                <a:ext uri="{FF2B5EF4-FFF2-40B4-BE49-F238E27FC236}">
                  <a16:creationId xmlns:a16="http://schemas.microsoft.com/office/drawing/2014/main" id="{7C43668F-FAD3-8039-A59E-46FE59D9D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0" name="Picture 164" descr="Untitled-2 copy">
              <a:extLst>
                <a:ext uri="{FF2B5EF4-FFF2-40B4-BE49-F238E27FC236}">
                  <a16:creationId xmlns:a16="http://schemas.microsoft.com/office/drawing/2014/main" id="{51922CFA-DC40-DDE2-222F-A5F708E1C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494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1" name="Picture 165" descr="Untitled-2 copy">
              <a:extLst>
                <a:ext uri="{FF2B5EF4-FFF2-40B4-BE49-F238E27FC236}">
                  <a16:creationId xmlns:a16="http://schemas.microsoft.com/office/drawing/2014/main" id="{26C7E03A-2032-7970-50C5-E6DAA7C9E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535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2" name="Picture 166" descr="Untitled-2 copy">
              <a:extLst>
                <a:ext uri="{FF2B5EF4-FFF2-40B4-BE49-F238E27FC236}">
                  <a16:creationId xmlns:a16="http://schemas.microsoft.com/office/drawing/2014/main" id="{AF4619D0-1034-2990-B0E0-99A766D4DC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544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6" name="Picture 170" descr="spring-smiley-1">
            <a:extLst>
              <a:ext uri="{FF2B5EF4-FFF2-40B4-BE49-F238E27FC236}">
                <a16:creationId xmlns:a16="http://schemas.microsoft.com/office/drawing/2014/main" id="{F600D232-09BE-AC7D-758A-C23CF5D9E6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005">
            <a:off x="6705600" y="228600"/>
            <a:ext cx="190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87" name="AutoShape 171">
            <a:extLst>
              <a:ext uri="{FF2B5EF4-FFF2-40B4-BE49-F238E27FC236}">
                <a16:creationId xmlns:a16="http://schemas.microsoft.com/office/drawing/2014/main" id="{1A449A3D-6FA7-BDB6-B166-69EBD723A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715000"/>
            <a:ext cx="7239000" cy="1295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Đây là gì?</a:t>
            </a:r>
            <a:endParaRPr lang="en-GB" altLang="en-US" sz="3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49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05463">
            <a:extLst>
              <a:ext uri="{FF2B5EF4-FFF2-40B4-BE49-F238E27FC236}">
                <a16:creationId xmlns:a16="http://schemas.microsoft.com/office/drawing/2014/main" id="{9BECF01B-EE52-9E9C-A335-B3125341A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ong">
            <a:extLst>
              <a:ext uri="{FF2B5EF4-FFF2-40B4-BE49-F238E27FC236}">
                <a16:creationId xmlns:a16="http://schemas.microsoft.com/office/drawing/2014/main" id="{0807B89E-5862-14D1-644D-91D9C2F615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2362200"/>
            <a:ext cx="23177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8" name="Group 4">
            <a:extLst>
              <a:ext uri="{FF2B5EF4-FFF2-40B4-BE49-F238E27FC236}">
                <a16:creationId xmlns:a16="http://schemas.microsoft.com/office/drawing/2014/main" id="{18FF58F7-1DFE-6908-D22E-5F5C74280142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143000"/>
            <a:ext cx="5029200" cy="3429000"/>
            <a:chOff x="1632" y="864"/>
            <a:chExt cx="3168" cy="2160"/>
          </a:xfrm>
        </p:grpSpPr>
        <p:pic>
          <p:nvPicPr>
            <p:cNvPr id="16486" name="Picture 5" descr="Untitled-1 copy">
              <a:extLst>
                <a:ext uri="{FF2B5EF4-FFF2-40B4-BE49-F238E27FC236}">
                  <a16:creationId xmlns:a16="http://schemas.microsoft.com/office/drawing/2014/main" id="{8B95034A-60E2-89B6-3A7B-AA54E0DC8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7" name="Picture 6" descr="Untitled-1 copy">
              <a:extLst>
                <a:ext uri="{FF2B5EF4-FFF2-40B4-BE49-F238E27FC236}">
                  <a16:creationId xmlns:a16="http://schemas.microsoft.com/office/drawing/2014/main" id="{49F9AC50-EEB4-110C-21E0-B2D771B23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8" name="Picture 7" descr="Untitled-1 copy">
              <a:extLst>
                <a:ext uri="{FF2B5EF4-FFF2-40B4-BE49-F238E27FC236}">
                  <a16:creationId xmlns:a16="http://schemas.microsoft.com/office/drawing/2014/main" id="{A7FE8859-BE0D-D7DB-BEEA-7AB1F4AD3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9" name="Picture 8" descr="Untitled-1 copy">
              <a:extLst>
                <a:ext uri="{FF2B5EF4-FFF2-40B4-BE49-F238E27FC236}">
                  <a16:creationId xmlns:a16="http://schemas.microsoft.com/office/drawing/2014/main" id="{D5A9D359-308D-1675-F13B-276DB8B03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0" name="Picture 9" descr="Untitled-1 copy">
              <a:extLst>
                <a:ext uri="{FF2B5EF4-FFF2-40B4-BE49-F238E27FC236}">
                  <a16:creationId xmlns:a16="http://schemas.microsoft.com/office/drawing/2014/main" id="{64DE1286-D1A2-C1FF-87A5-5A36F2003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1" name="Picture 10" descr="Untitled-1 copy">
              <a:extLst>
                <a:ext uri="{FF2B5EF4-FFF2-40B4-BE49-F238E27FC236}">
                  <a16:creationId xmlns:a16="http://schemas.microsoft.com/office/drawing/2014/main" id="{FD0CEAC6-AA80-D88A-E370-4EEEAB601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2" name="Picture 11" descr="Untitled-1 copy">
              <a:extLst>
                <a:ext uri="{FF2B5EF4-FFF2-40B4-BE49-F238E27FC236}">
                  <a16:creationId xmlns:a16="http://schemas.microsoft.com/office/drawing/2014/main" id="{EF09E42C-B801-4AEA-1DBA-F601AE3CB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3" name="Picture 12" descr="Untitled-1 copy">
              <a:extLst>
                <a:ext uri="{FF2B5EF4-FFF2-40B4-BE49-F238E27FC236}">
                  <a16:creationId xmlns:a16="http://schemas.microsoft.com/office/drawing/2014/main" id="{FEA11D84-6A5E-EE53-C9D7-0BAB3F6AE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4" name="Picture 13" descr="Untitled-1 copy">
              <a:extLst>
                <a:ext uri="{FF2B5EF4-FFF2-40B4-BE49-F238E27FC236}">
                  <a16:creationId xmlns:a16="http://schemas.microsoft.com/office/drawing/2014/main" id="{893C53F5-8822-2955-B84D-C5DEF9847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5" name="Picture 14" descr="Untitled-1 copy">
              <a:extLst>
                <a:ext uri="{FF2B5EF4-FFF2-40B4-BE49-F238E27FC236}">
                  <a16:creationId xmlns:a16="http://schemas.microsoft.com/office/drawing/2014/main" id="{E68521BA-591F-134D-F55D-82E8AC835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6" name="Picture 15" descr="Untitled-1 copy">
              <a:extLst>
                <a:ext uri="{FF2B5EF4-FFF2-40B4-BE49-F238E27FC236}">
                  <a16:creationId xmlns:a16="http://schemas.microsoft.com/office/drawing/2014/main" id="{4892BBD4-DE4A-04E5-1DD4-7B66798A37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7" name="Picture 16" descr="Untitled-1 copy">
              <a:extLst>
                <a:ext uri="{FF2B5EF4-FFF2-40B4-BE49-F238E27FC236}">
                  <a16:creationId xmlns:a16="http://schemas.microsoft.com/office/drawing/2014/main" id="{3416E5CB-AD39-3932-526B-938D7F961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8" name="Picture 17" descr="Untitled-1 copy">
              <a:extLst>
                <a:ext uri="{FF2B5EF4-FFF2-40B4-BE49-F238E27FC236}">
                  <a16:creationId xmlns:a16="http://schemas.microsoft.com/office/drawing/2014/main" id="{8BBAB5CB-5980-C85C-9534-38CCC0570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99" name="Picture 18" descr="Untitled-1 copy">
              <a:extLst>
                <a:ext uri="{FF2B5EF4-FFF2-40B4-BE49-F238E27FC236}">
                  <a16:creationId xmlns:a16="http://schemas.microsoft.com/office/drawing/2014/main" id="{D076B766-AA2C-5F83-9FEB-945091CB1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0" name="Picture 19" descr="Untitled-1 copy">
              <a:extLst>
                <a:ext uri="{FF2B5EF4-FFF2-40B4-BE49-F238E27FC236}">
                  <a16:creationId xmlns:a16="http://schemas.microsoft.com/office/drawing/2014/main" id="{17DB62E3-DF1A-1BB3-C1A1-3775E4A34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1" name="Picture 20" descr="Untitled-1 copy">
              <a:extLst>
                <a:ext uri="{FF2B5EF4-FFF2-40B4-BE49-F238E27FC236}">
                  <a16:creationId xmlns:a16="http://schemas.microsoft.com/office/drawing/2014/main" id="{48991945-F57C-88FB-37C3-367ABAFB5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2" name="Picture 21" descr="Untitled-1 copy">
              <a:extLst>
                <a:ext uri="{FF2B5EF4-FFF2-40B4-BE49-F238E27FC236}">
                  <a16:creationId xmlns:a16="http://schemas.microsoft.com/office/drawing/2014/main" id="{6E074B63-F7B4-4D2C-42BB-720267BC3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3" name="Picture 22" descr="Untitled-1 copy">
              <a:extLst>
                <a:ext uri="{FF2B5EF4-FFF2-40B4-BE49-F238E27FC236}">
                  <a16:creationId xmlns:a16="http://schemas.microsoft.com/office/drawing/2014/main" id="{D4B6A507-0686-8BB1-DD25-431315A7D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4" name="Picture 23" descr="Untitled-1 copy">
              <a:extLst>
                <a:ext uri="{FF2B5EF4-FFF2-40B4-BE49-F238E27FC236}">
                  <a16:creationId xmlns:a16="http://schemas.microsoft.com/office/drawing/2014/main" id="{6C71933F-2CAF-AA5B-619A-64AB734DD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5" name="Picture 24" descr="Untitled-1 copy">
              <a:extLst>
                <a:ext uri="{FF2B5EF4-FFF2-40B4-BE49-F238E27FC236}">
                  <a16:creationId xmlns:a16="http://schemas.microsoft.com/office/drawing/2014/main" id="{B22A7F6A-82A3-FAEB-3A6E-CD7A04CAB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6" name="Picture 25" descr="Untitled-1 copy">
              <a:extLst>
                <a:ext uri="{FF2B5EF4-FFF2-40B4-BE49-F238E27FC236}">
                  <a16:creationId xmlns:a16="http://schemas.microsoft.com/office/drawing/2014/main" id="{D8831E5A-DF09-2E14-23C5-ED9FA2E6A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7" name="Picture 26" descr="Untitled-1 copy">
              <a:extLst>
                <a:ext uri="{FF2B5EF4-FFF2-40B4-BE49-F238E27FC236}">
                  <a16:creationId xmlns:a16="http://schemas.microsoft.com/office/drawing/2014/main" id="{DEB287C0-901B-FC27-7FB5-E259A7E2F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8" name="Picture 27" descr="Untitled-1 copy">
              <a:extLst>
                <a:ext uri="{FF2B5EF4-FFF2-40B4-BE49-F238E27FC236}">
                  <a16:creationId xmlns:a16="http://schemas.microsoft.com/office/drawing/2014/main" id="{CAB8572E-C185-DD5B-8F7B-4A4FECD59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09" name="Picture 28" descr="Untitled-1 copy">
              <a:extLst>
                <a:ext uri="{FF2B5EF4-FFF2-40B4-BE49-F238E27FC236}">
                  <a16:creationId xmlns:a16="http://schemas.microsoft.com/office/drawing/2014/main" id="{B8F48EE8-1B18-4A89-AE4B-6C1028B9F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0" name="Picture 29" descr="Untitled-1 copy">
              <a:extLst>
                <a:ext uri="{FF2B5EF4-FFF2-40B4-BE49-F238E27FC236}">
                  <a16:creationId xmlns:a16="http://schemas.microsoft.com/office/drawing/2014/main" id="{098551C9-6990-1330-192A-3E40369CC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1" name="Picture 30" descr="Untitled-1 copy">
              <a:extLst>
                <a:ext uri="{FF2B5EF4-FFF2-40B4-BE49-F238E27FC236}">
                  <a16:creationId xmlns:a16="http://schemas.microsoft.com/office/drawing/2014/main" id="{5C32A550-127A-4EE3-C039-E77B8F315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2" name="Picture 31" descr="Untitled-1 copy">
              <a:extLst>
                <a:ext uri="{FF2B5EF4-FFF2-40B4-BE49-F238E27FC236}">
                  <a16:creationId xmlns:a16="http://schemas.microsoft.com/office/drawing/2014/main" id="{327BB8CC-9F04-F706-6C15-C9BCF63DE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3" name="Picture 32" descr="Untitled-1 copy">
              <a:extLst>
                <a:ext uri="{FF2B5EF4-FFF2-40B4-BE49-F238E27FC236}">
                  <a16:creationId xmlns:a16="http://schemas.microsoft.com/office/drawing/2014/main" id="{0C083A47-07A5-3563-7434-85EC39853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4" name="Picture 33" descr="Untitled-1 copy">
              <a:extLst>
                <a:ext uri="{FF2B5EF4-FFF2-40B4-BE49-F238E27FC236}">
                  <a16:creationId xmlns:a16="http://schemas.microsoft.com/office/drawing/2014/main" id="{9246D5FC-690F-D674-B42F-BC25FB891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5" name="Picture 34" descr="Untitled-1 copy">
              <a:extLst>
                <a:ext uri="{FF2B5EF4-FFF2-40B4-BE49-F238E27FC236}">
                  <a16:creationId xmlns:a16="http://schemas.microsoft.com/office/drawing/2014/main" id="{17D4A476-EA9F-9171-EA3C-6CB5F4267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6" name="Picture 35" descr="Untitled-1 copy">
              <a:extLst>
                <a:ext uri="{FF2B5EF4-FFF2-40B4-BE49-F238E27FC236}">
                  <a16:creationId xmlns:a16="http://schemas.microsoft.com/office/drawing/2014/main" id="{3F0D35B5-0957-0550-B8B4-949C5CB8D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7" name="Picture 36" descr="Untitled-1 copy">
              <a:extLst>
                <a:ext uri="{FF2B5EF4-FFF2-40B4-BE49-F238E27FC236}">
                  <a16:creationId xmlns:a16="http://schemas.microsoft.com/office/drawing/2014/main" id="{C906A10A-91F6-FBCA-694F-F70F67239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8" name="Picture 37" descr="Untitled-1 copy">
              <a:extLst>
                <a:ext uri="{FF2B5EF4-FFF2-40B4-BE49-F238E27FC236}">
                  <a16:creationId xmlns:a16="http://schemas.microsoft.com/office/drawing/2014/main" id="{21409EAA-7E19-342E-E755-57FD85892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19" name="Picture 38" descr="Untitled-1 copy">
              <a:extLst>
                <a:ext uri="{FF2B5EF4-FFF2-40B4-BE49-F238E27FC236}">
                  <a16:creationId xmlns:a16="http://schemas.microsoft.com/office/drawing/2014/main" id="{3E07D66B-B86C-6770-F92D-B541F5CA77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0" name="Picture 39" descr="Untitled-1 copy">
              <a:extLst>
                <a:ext uri="{FF2B5EF4-FFF2-40B4-BE49-F238E27FC236}">
                  <a16:creationId xmlns:a16="http://schemas.microsoft.com/office/drawing/2014/main" id="{1123C5EC-DC8B-FCA7-5F9D-E26D7EA9B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1" name="Picture 40" descr="Untitled-1 copy">
              <a:extLst>
                <a:ext uri="{FF2B5EF4-FFF2-40B4-BE49-F238E27FC236}">
                  <a16:creationId xmlns:a16="http://schemas.microsoft.com/office/drawing/2014/main" id="{6B27E9B3-AAD0-703A-0B48-C53B28434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2" name="Picture 41" descr="Untitled-1 copy">
              <a:extLst>
                <a:ext uri="{FF2B5EF4-FFF2-40B4-BE49-F238E27FC236}">
                  <a16:creationId xmlns:a16="http://schemas.microsoft.com/office/drawing/2014/main" id="{FD7DA3AD-E403-E229-DB7C-0F0205201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3" name="Picture 42" descr="Untitled-1 copy">
              <a:extLst>
                <a:ext uri="{FF2B5EF4-FFF2-40B4-BE49-F238E27FC236}">
                  <a16:creationId xmlns:a16="http://schemas.microsoft.com/office/drawing/2014/main" id="{8533AEAF-B55B-0EF2-3168-DB7F17A28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4" name="Picture 43" descr="Untitled-1 copy">
              <a:extLst>
                <a:ext uri="{FF2B5EF4-FFF2-40B4-BE49-F238E27FC236}">
                  <a16:creationId xmlns:a16="http://schemas.microsoft.com/office/drawing/2014/main" id="{81986E12-2B4E-61BD-9346-13C92EFD2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5" name="Picture 44" descr="Untitled-1 copy">
              <a:extLst>
                <a:ext uri="{FF2B5EF4-FFF2-40B4-BE49-F238E27FC236}">
                  <a16:creationId xmlns:a16="http://schemas.microsoft.com/office/drawing/2014/main" id="{66CCE7C7-72EA-42BB-F2C1-6F86658CA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6" name="Picture 45" descr="Untitled-1 copy">
              <a:extLst>
                <a:ext uri="{FF2B5EF4-FFF2-40B4-BE49-F238E27FC236}">
                  <a16:creationId xmlns:a16="http://schemas.microsoft.com/office/drawing/2014/main" id="{9DF260C5-94C2-4F78-2D2E-3F7623609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7" name="Picture 46" descr="Untitled-1 copy">
              <a:extLst>
                <a:ext uri="{FF2B5EF4-FFF2-40B4-BE49-F238E27FC236}">
                  <a16:creationId xmlns:a16="http://schemas.microsoft.com/office/drawing/2014/main" id="{3AB975F8-45FE-6D8B-75E9-D77EEECF6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8" name="Picture 47" descr="Untitled-1 copy">
              <a:extLst>
                <a:ext uri="{FF2B5EF4-FFF2-40B4-BE49-F238E27FC236}">
                  <a16:creationId xmlns:a16="http://schemas.microsoft.com/office/drawing/2014/main" id="{4A2EC687-3B46-CEB7-B4BE-BEAE36724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29" name="Picture 48" descr="Untitled-1 copy">
              <a:extLst>
                <a:ext uri="{FF2B5EF4-FFF2-40B4-BE49-F238E27FC236}">
                  <a16:creationId xmlns:a16="http://schemas.microsoft.com/office/drawing/2014/main" id="{6E0D7F93-E160-7870-5CEC-622BE46A4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0" name="Picture 49" descr="Untitled-1 copy">
              <a:extLst>
                <a:ext uri="{FF2B5EF4-FFF2-40B4-BE49-F238E27FC236}">
                  <a16:creationId xmlns:a16="http://schemas.microsoft.com/office/drawing/2014/main" id="{5AAAF2B0-8241-C44A-5D40-F1EEA2459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1" name="Picture 50" descr="Untitled-1 copy">
              <a:extLst>
                <a:ext uri="{FF2B5EF4-FFF2-40B4-BE49-F238E27FC236}">
                  <a16:creationId xmlns:a16="http://schemas.microsoft.com/office/drawing/2014/main" id="{25D720DB-477E-A192-9C5D-0B0D8A469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2" name="Picture 51" descr="Untitled-1 copy">
              <a:extLst>
                <a:ext uri="{FF2B5EF4-FFF2-40B4-BE49-F238E27FC236}">
                  <a16:creationId xmlns:a16="http://schemas.microsoft.com/office/drawing/2014/main" id="{84704802-428F-E70A-3E49-C98CB33DC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3" name="Picture 52" descr="Untitled-1 copy">
              <a:extLst>
                <a:ext uri="{FF2B5EF4-FFF2-40B4-BE49-F238E27FC236}">
                  <a16:creationId xmlns:a16="http://schemas.microsoft.com/office/drawing/2014/main" id="{421F7DE5-7B4F-92F6-6D15-4014D1E9C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4" name="Picture 53" descr="Untitled-1 copy">
              <a:extLst>
                <a:ext uri="{FF2B5EF4-FFF2-40B4-BE49-F238E27FC236}">
                  <a16:creationId xmlns:a16="http://schemas.microsoft.com/office/drawing/2014/main" id="{4FE264FE-6F19-C71D-5C63-39314C419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5" name="Picture 54" descr="Untitled-1 copy">
              <a:extLst>
                <a:ext uri="{FF2B5EF4-FFF2-40B4-BE49-F238E27FC236}">
                  <a16:creationId xmlns:a16="http://schemas.microsoft.com/office/drawing/2014/main" id="{78C2CF20-30DB-4EF7-278C-A6D5A1B50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6" name="Picture 55" descr="Untitled-1 copy">
              <a:extLst>
                <a:ext uri="{FF2B5EF4-FFF2-40B4-BE49-F238E27FC236}">
                  <a16:creationId xmlns:a16="http://schemas.microsoft.com/office/drawing/2014/main" id="{CCF62D84-3B96-74C9-C8BE-2C5FBC39F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7" name="Picture 56" descr="Untitled-1 copy">
              <a:extLst>
                <a:ext uri="{FF2B5EF4-FFF2-40B4-BE49-F238E27FC236}">
                  <a16:creationId xmlns:a16="http://schemas.microsoft.com/office/drawing/2014/main" id="{928ACE0C-0656-487F-44A0-B290B3542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8" name="Picture 57" descr="Untitled-1 copy">
              <a:extLst>
                <a:ext uri="{FF2B5EF4-FFF2-40B4-BE49-F238E27FC236}">
                  <a16:creationId xmlns:a16="http://schemas.microsoft.com/office/drawing/2014/main" id="{D4B67E6B-2DB9-E16F-FDF3-6999E1ECB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39" name="Picture 58" descr="Untitled-1 copy">
              <a:extLst>
                <a:ext uri="{FF2B5EF4-FFF2-40B4-BE49-F238E27FC236}">
                  <a16:creationId xmlns:a16="http://schemas.microsoft.com/office/drawing/2014/main" id="{DA400B87-FB3B-6D1F-65F2-FD0597D5E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0" name="Picture 59" descr="Untitled-1 copy">
              <a:extLst>
                <a:ext uri="{FF2B5EF4-FFF2-40B4-BE49-F238E27FC236}">
                  <a16:creationId xmlns:a16="http://schemas.microsoft.com/office/drawing/2014/main" id="{28D0F711-3362-94E9-C4AE-9ECB570A6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1" name="Picture 60" descr="Untitled-1 copy">
              <a:extLst>
                <a:ext uri="{FF2B5EF4-FFF2-40B4-BE49-F238E27FC236}">
                  <a16:creationId xmlns:a16="http://schemas.microsoft.com/office/drawing/2014/main" id="{EE3AA919-B537-F917-9FCC-67272C194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2" name="Picture 61" descr="Untitled-1 copy">
              <a:extLst>
                <a:ext uri="{FF2B5EF4-FFF2-40B4-BE49-F238E27FC236}">
                  <a16:creationId xmlns:a16="http://schemas.microsoft.com/office/drawing/2014/main" id="{FB529C10-E054-4F49-F367-264ED52F0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3" name="Picture 62" descr="Untitled-1 copy">
              <a:extLst>
                <a:ext uri="{FF2B5EF4-FFF2-40B4-BE49-F238E27FC236}">
                  <a16:creationId xmlns:a16="http://schemas.microsoft.com/office/drawing/2014/main" id="{044A8E08-B237-6921-7240-75FC222C3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4" name="Picture 63" descr="Untitled-1 copy">
              <a:extLst>
                <a:ext uri="{FF2B5EF4-FFF2-40B4-BE49-F238E27FC236}">
                  <a16:creationId xmlns:a16="http://schemas.microsoft.com/office/drawing/2014/main" id="{C8B538D5-2170-4C0C-DEF3-730F52EF1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5" name="Picture 64" descr="Untitled-1 copy">
              <a:extLst>
                <a:ext uri="{FF2B5EF4-FFF2-40B4-BE49-F238E27FC236}">
                  <a16:creationId xmlns:a16="http://schemas.microsoft.com/office/drawing/2014/main" id="{BF45285B-2D82-3E45-341B-1011201D1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6" name="Picture 65" descr="Untitled-1 copy">
              <a:extLst>
                <a:ext uri="{FF2B5EF4-FFF2-40B4-BE49-F238E27FC236}">
                  <a16:creationId xmlns:a16="http://schemas.microsoft.com/office/drawing/2014/main" id="{7BE8D5D9-C786-5189-CD27-5139F1D143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7" name="Picture 66" descr="Untitled-1 copy">
              <a:extLst>
                <a:ext uri="{FF2B5EF4-FFF2-40B4-BE49-F238E27FC236}">
                  <a16:creationId xmlns:a16="http://schemas.microsoft.com/office/drawing/2014/main" id="{99020F77-08C3-0B96-15B7-9BFBD32C9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48" name="Picture 67" descr="Untitled-1 copy">
              <a:extLst>
                <a:ext uri="{FF2B5EF4-FFF2-40B4-BE49-F238E27FC236}">
                  <a16:creationId xmlns:a16="http://schemas.microsoft.com/office/drawing/2014/main" id="{A2B8F1B0-2E38-DDAF-F547-3FBED7085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89" name="Group 68">
            <a:extLst>
              <a:ext uri="{FF2B5EF4-FFF2-40B4-BE49-F238E27FC236}">
                <a16:creationId xmlns:a16="http://schemas.microsoft.com/office/drawing/2014/main" id="{28976FF7-4573-D705-1546-58E41B56550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447800"/>
            <a:ext cx="5029200" cy="3429000"/>
            <a:chOff x="1632" y="864"/>
            <a:chExt cx="3168" cy="2160"/>
          </a:xfrm>
        </p:grpSpPr>
        <p:pic>
          <p:nvPicPr>
            <p:cNvPr id="16423" name="Picture 69" descr="Untitled-1 copy">
              <a:extLst>
                <a:ext uri="{FF2B5EF4-FFF2-40B4-BE49-F238E27FC236}">
                  <a16:creationId xmlns:a16="http://schemas.microsoft.com/office/drawing/2014/main" id="{71FE8932-6AA7-05DD-B318-E899E16E7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4" name="Picture 70" descr="Untitled-1 copy">
              <a:extLst>
                <a:ext uri="{FF2B5EF4-FFF2-40B4-BE49-F238E27FC236}">
                  <a16:creationId xmlns:a16="http://schemas.microsoft.com/office/drawing/2014/main" id="{0A7C1537-EBFA-4EDF-A5D0-80803A3D3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5" name="Picture 71" descr="Untitled-1 copy">
              <a:extLst>
                <a:ext uri="{FF2B5EF4-FFF2-40B4-BE49-F238E27FC236}">
                  <a16:creationId xmlns:a16="http://schemas.microsoft.com/office/drawing/2014/main" id="{37C99C3F-44EA-04C8-269C-F23B6D97F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6" name="Picture 72" descr="Untitled-1 copy">
              <a:extLst>
                <a:ext uri="{FF2B5EF4-FFF2-40B4-BE49-F238E27FC236}">
                  <a16:creationId xmlns:a16="http://schemas.microsoft.com/office/drawing/2014/main" id="{021467E9-8293-B795-0D19-1D36745AF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7" name="Picture 73" descr="Untitled-1 copy">
              <a:extLst>
                <a:ext uri="{FF2B5EF4-FFF2-40B4-BE49-F238E27FC236}">
                  <a16:creationId xmlns:a16="http://schemas.microsoft.com/office/drawing/2014/main" id="{599CC162-3155-6AD6-A248-BF766951B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8" name="Picture 74" descr="Untitled-1 copy">
              <a:extLst>
                <a:ext uri="{FF2B5EF4-FFF2-40B4-BE49-F238E27FC236}">
                  <a16:creationId xmlns:a16="http://schemas.microsoft.com/office/drawing/2014/main" id="{9FD6DF70-D8C7-DCD3-7229-933E1FE2B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9" name="Picture 75" descr="Untitled-1 copy">
              <a:extLst>
                <a:ext uri="{FF2B5EF4-FFF2-40B4-BE49-F238E27FC236}">
                  <a16:creationId xmlns:a16="http://schemas.microsoft.com/office/drawing/2014/main" id="{43B9938F-12C4-15B2-5F9A-B965102B8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76" descr="Untitled-1 copy">
              <a:extLst>
                <a:ext uri="{FF2B5EF4-FFF2-40B4-BE49-F238E27FC236}">
                  <a16:creationId xmlns:a16="http://schemas.microsoft.com/office/drawing/2014/main" id="{DE31585A-A8F5-57EE-0786-C11C16C08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77" descr="Untitled-1 copy">
              <a:extLst>
                <a:ext uri="{FF2B5EF4-FFF2-40B4-BE49-F238E27FC236}">
                  <a16:creationId xmlns:a16="http://schemas.microsoft.com/office/drawing/2014/main" id="{B18C8986-A04A-B246-10AC-4DEF471B7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78" descr="Untitled-1 copy">
              <a:extLst>
                <a:ext uri="{FF2B5EF4-FFF2-40B4-BE49-F238E27FC236}">
                  <a16:creationId xmlns:a16="http://schemas.microsoft.com/office/drawing/2014/main" id="{19F2D0BD-EF8A-09AA-DA5D-3A03302CC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Picture 79" descr="Untitled-1 copy">
              <a:extLst>
                <a:ext uri="{FF2B5EF4-FFF2-40B4-BE49-F238E27FC236}">
                  <a16:creationId xmlns:a16="http://schemas.microsoft.com/office/drawing/2014/main" id="{0A10C906-9102-6F9B-9BBD-9D51C25A5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80" descr="Untitled-1 copy">
              <a:extLst>
                <a:ext uri="{FF2B5EF4-FFF2-40B4-BE49-F238E27FC236}">
                  <a16:creationId xmlns:a16="http://schemas.microsoft.com/office/drawing/2014/main" id="{25774984-DBC3-5A7C-7757-80F62FEC2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5" name="Picture 81" descr="Untitled-1 copy">
              <a:extLst>
                <a:ext uri="{FF2B5EF4-FFF2-40B4-BE49-F238E27FC236}">
                  <a16:creationId xmlns:a16="http://schemas.microsoft.com/office/drawing/2014/main" id="{229D1C43-628B-CE6B-ACAD-67E4C29F7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6" name="Picture 82" descr="Untitled-1 copy">
              <a:extLst>
                <a:ext uri="{FF2B5EF4-FFF2-40B4-BE49-F238E27FC236}">
                  <a16:creationId xmlns:a16="http://schemas.microsoft.com/office/drawing/2014/main" id="{6165323A-765E-F3A8-7C73-12C0B01FC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7" name="Picture 83" descr="Untitled-1 copy">
              <a:extLst>
                <a:ext uri="{FF2B5EF4-FFF2-40B4-BE49-F238E27FC236}">
                  <a16:creationId xmlns:a16="http://schemas.microsoft.com/office/drawing/2014/main" id="{74CC23A4-DDA6-31B5-416C-F979663D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8" name="Picture 84" descr="Untitled-1 copy">
              <a:extLst>
                <a:ext uri="{FF2B5EF4-FFF2-40B4-BE49-F238E27FC236}">
                  <a16:creationId xmlns:a16="http://schemas.microsoft.com/office/drawing/2014/main" id="{625A16E9-7CAE-5CE7-012E-D7B0AB60A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9" name="Picture 85" descr="Untitled-1 copy">
              <a:extLst>
                <a:ext uri="{FF2B5EF4-FFF2-40B4-BE49-F238E27FC236}">
                  <a16:creationId xmlns:a16="http://schemas.microsoft.com/office/drawing/2014/main" id="{201CB08A-9AA3-C188-9F03-13ACB6AD9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0" name="Picture 86" descr="Untitled-1 copy">
              <a:extLst>
                <a:ext uri="{FF2B5EF4-FFF2-40B4-BE49-F238E27FC236}">
                  <a16:creationId xmlns:a16="http://schemas.microsoft.com/office/drawing/2014/main" id="{2DC99682-45AA-B16B-C370-B495B2119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1" name="Picture 87" descr="Untitled-1 copy">
              <a:extLst>
                <a:ext uri="{FF2B5EF4-FFF2-40B4-BE49-F238E27FC236}">
                  <a16:creationId xmlns:a16="http://schemas.microsoft.com/office/drawing/2014/main" id="{EBC23F5E-AA12-2628-C92D-7D0D249F0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2" name="Picture 88" descr="Untitled-1 copy">
              <a:extLst>
                <a:ext uri="{FF2B5EF4-FFF2-40B4-BE49-F238E27FC236}">
                  <a16:creationId xmlns:a16="http://schemas.microsoft.com/office/drawing/2014/main" id="{66CB2A09-E3AF-E44C-6CD3-A56139FCE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3" name="Picture 89" descr="Untitled-1 copy">
              <a:extLst>
                <a:ext uri="{FF2B5EF4-FFF2-40B4-BE49-F238E27FC236}">
                  <a16:creationId xmlns:a16="http://schemas.microsoft.com/office/drawing/2014/main" id="{E0251CA3-9251-341D-0E5C-8318D636E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4" name="Picture 90" descr="Untitled-1 copy">
              <a:extLst>
                <a:ext uri="{FF2B5EF4-FFF2-40B4-BE49-F238E27FC236}">
                  <a16:creationId xmlns:a16="http://schemas.microsoft.com/office/drawing/2014/main" id="{32BEE91E-5446-C420-7E27-A794EDF3B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5" name="Picture 91" descr="Untitled-1 copy">
              <a:extLst>
                <a:ext uri="{FF2B5EF4-FFF2-40B4-BE49-F238E27FC236}">
                  <a16:creationId xmlns:a16="http://schemas.microsoft.com/office/drawing/2014/main" id="{B9503978-241F-8849-42BE-9F23960A0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6" name="Picture 92" descr="Untitled-1 copy">
              <a:extLst>
                <a:ext uri="{FF2B5EF4-FFF2-40B4-BE49-F238E27FC236}">
                  <a16:creationId xmlns:a16="http://schemas.microsoft.com/office/drawing/2014/main" id="{12D3CD7B-A550-63EC-AB51-046F4489F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7" name="Picture 93" descr="Untitled-1 copy">
              <a:extLst>
                <a:ext uri="{FF2B5EF4-FFF2-40B4-BE49-F238E27FC236}">
                  <a16:creationId xmlns:a16="http://schemas.microsoft.com/office/drawing/2014/main" id="{547F8BFE-4365-9B24-D2C1-176444794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8" name="Picture 94" descr="Untitled-1 copy">
              <a:extLst>
                <a:ext uri="{FF2B5EF4-FFF2-40B4-BE49-F238E27FC236}">
                  <a16:creationId xmlns:a16="http://schemas.microsoft.com/office/drawing/2014/main" id="{7C882585-F9C6-68B1-33F6-8E5520A57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9" name="Picture 95" descr="Untitled-1 copy">
              <a:extLst>
                <a:ext uri="{FF2B5EF4-FFF2-40B4-BE49-F238E27FC236}">
                  <a16:creationId xmlns:a16="http://schemas.microsoft.com/office/drawing/2014/main" id="{442C1625-A6F6-286E-D897-AD576445A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0" name="Picture 96" descr="Untitled-1 copy">
              <a:extLst>
                <a:ext uri="{FF2B5EF4-FFF2-40B4-BE49-F238E27FC236}">
                  <a16:creationId xmlns:a16="http://schemas.microsoft.com/office/drawing/2014/main" id="{9F02BF22-13D3-B8C7-4A45-B12FE3856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1" name="Picture 97" descr="Untitled-1 copy">
              <a:extLst>
                <a:ext uri="{FF2B5EF4-FFF2-40B4-BE49-F238E27FC236}">
                  <a16:creationId xmlns:a16="http://schemas.microsoft.com/office/drawing/2014/main" id="{EF54E7AF-7295-A374-3A8D-C4E418109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2" name="Picture 98" descr="Untitled-1 copy">
              <a:extLst>
                <a:ext uri="{FF2B5EF4-FFF2-40B4-BE49-F238E27FC236}">
                  <a16:creationId xmlns:a16="http://schemas.microsoft.com/office/drawing/2014/main" id="{EAE289E3-7545-4B74-2EE0-B03050C9B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3" name="Picture 99" descr="Untitled-1 copy">
              <a:extLst>
                <a:ext uri="{FF2B5EF4-FFF2-40B4-BE49-F238E27FC236}">
                  <a16:creationId xmlns:a16="http://schemas.microsoft.com/office/drawing/2014/main" id="{8E00EEA4-EAAA-E02D-8614-B58CD44B3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4" name="Picture 100" descr="Untitled-1 copy">
              <a:extLst>
                <a:ext uri="{FF2B5EF4-FFF2-40B4-BE49-F238E27FC236}">
                  <a16:creationId xmlns:a16="http://schemas.microsoft.com/office/drawing/2014/main" id="{F7D90AE1-A367-9705-397F-D38BD6CB2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5" name="Picture 101" descr="Untitled-1 copy">
              <a:extLst>
                <a:ext uri="{FF2B5EF4-FFF2-40B4-BE49-F238E27FC236}">
                  <a16:creationId xmlns:a16="http://schemas.microsoft.com/office/drawing/2014/main" id="{85E91443-E26C-250E-8EDA-DD85C61C3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6" name="Picture 102" descr="Untitled-1 copy">
              <a:extLst>
                <a:ext uri="{FF2B5EF4-FFF2-40B4-BE49-F238E27FC236}">
                  <a16:creationId xmlns:a16="http://schemas.microsoft.com/office/drawing/2014/main" id="{6BF1EAD2-33A5-E872-685C-35CA8CAFB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7" name="Picture 103" descr="Untitled-1 copy">
              <a:extLst>
                <a:ext uri="{FF2B5EF4-FFF2-40B4-BE49-F238E27FC236}">
                  <a16:creationId xmlns:a16="http://schemas.microsoft.com/office/drawing/2014/main" id="{52E6563C-297D-8640-EA16-36C7C4B17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8" name="Picture 104" descr="Untitled-1 copy">
              <a:extLst>
                <a:ext uri="{FF2B5EF4-FFF2-40B4-BE49-F238E27FC236}">
                  <a16:creationId xmlns:a16="http://schemas.microsoft.com/office/drawing/2014/main" id="{5D0C0C1C-0003-586B-C4E2-49CF08912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9" name="Picture 105" descr="Untitled-1 copy">
              <a:extLst>
                <a:ext uri="{FF2B5EF4-FFF2-40B4-BE49-F238E27FC236}">
                  <a16:creationId xmlns:a16="http://schemas.microsoft.com/office/drawing/2014/main" id="{047BE9AB-8C35-C33E-50D3-D2B355E33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0" name="Picture 106" descr="Untitled-1 copy">
              <a:extLst>
                <a:ext uri="{FF2B5EF4-FFF2-40B4-BE49-F238E27FC236}">
                  <a16:creationId xmlns:a16="http://schemas.microsoft.com/office/drawing/2014/main" id="{03DF9361-A8CD-FD6C-A178-65E96BA67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1" name="Picture 107" descr="Untitled-1 copy">
              <a:extLst>
                <a:ext uri="{FF2B5EF4-FFF2-40B4-BE49-F238E27FC236}">
                  <a16:creationId xmlns:a16="http://schemas.microsoft.com/office/drawing/2014/main" id="{26BC8F36-887F-12E0-DD61-FDA7F0BE4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2" name="Picture 108" descr="Untitled-1 copy">
              <a:extLst>
                <a:ext uri="{FF2B5EF4-FFF2-40B4-BE49-F238E27FC236}">
                  <a16:creationId xmlns:a16="http://schemas.microsoft.com/office/drawing/2014/main" id="{49DD4B18-BFAF-1E68-3CE6-FC880AC52A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3" name="Picture 109" descr="Untitled-1 copy">
              <a:extLst>
                <a:ext uri="{FF2B5EF4-FFF2-40B4-BE49-F238E27FC236}">
                  <a16:creationId xmlns:a16="http://schemas.microsoft.com/office/drawing/2014/main" id="{44DED924-E1AE-9152-917E-53DF75A33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4" name="Picture 110" descr="Untitled-1 copy">
              <a:extLst>
                <a:ext uri="{FF2B5EF4-FFF2-40B4-BE49-F238E27FC236}">
                  <a16:creationId xmlns:a16="http://schemas.microsoft.com/office/drawing/2014/main" id="{BA2AFBDE-F95D-D85F-EBA1-542FC711A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5" name="Picture 111" descr="Untitled-1 copy">
              <a:extLst>
                <a:ext uri="{FF2B5EF4-FFF2-40B4-BE49-F238E27FC236}">
                  <a16:creationId xmlns:a16="http://schemas.microsoft.com/office/drawing/2014/main" id="{79BBA67D-E300-E348-27EE-619B23965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6" name="Picture 112" descr="Untitled-1 copy">
              <a:extLst>
                <a:ext uri="{FF2B5EF4-FFF2-40B4-BE49-F238E27FC236}">
                  <a16:creationId xmlns:a16="http://schemas.microsoft.com/office/drawing/2014/main" id="{F649FF54-4BA3-36A2-7EC7-CDF30D878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7" name="Picture 113" descr="Untitled-1 copy">
              <a:extLst>
                <a:ext uri="{FF2B5EF4-FFF2-40B4-BE49-F238E27FC236}">
                  <a16:creationId xmlns:a16="http://schemas.microsoft.com/office/drawing/2014/main" id="{E82B1614-24EE-08C8-B550-E00EE035A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8" name="Picture 114" descr="Untitled-1 copy">
              <a:extLst>
                <a:ext uri="{FF2B5EF4-FFF2-40B4-BE49-F238E27FC236}">
                  <a16:creationId xmlns:a16="http://schemas.microsoft.com/office/drawing/2014/main" id="{D77D0851-28C3-6E89-FB01-86CAF80BE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9" name="Picture 115" descr="Untitled-1 copy">
              <a:extLst>
                <a:ext uri="{FF2B5EF4-FFF2-40B4-BE49-F238E27FC236}">
                  <a16:creationId xmlns:a16="http://schemas.microsoft.com/office/drawing/2014/main" id="{FD9E4860-98A5-C019-40F9-EC7F98D06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0" name="Picture 116" descr="Untitled-1 copy">
              <a:extLst>
                <a:ext uri="{FF2B5EF4-FFF2-40B4-BE49-F238E27FC236}">
                  <a16:creationId xmlns:a16="http://schemas.microsoft.com/office/drawing/2014/main" id="{50E8E4CB-3A54-678B-7925-4002803C3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1" name="Picture 117" descr="Untitled-1 copy">
              <a:extLst>
                <a:ext uri="{FF2B5EF4-FFF2-40B4-BE49-F238E27FC236}">
                  <a16:creationId xmlns:a16="http://schemas.microsoft.com/office/drawing/2014/main" id="{7CE134D8-0637-564B-B011-9F3E8D323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2" name="Picture 118" descr="Untitled-1 copy">
              <a:extLst>
                <a:ext uri="{FF2B5EF4-FFF2-40B4-BE49-F238E27FC236}">
                  <a16:creationId xmlns:a16="http://schemas.microsoft.com/office/drawing/2014/main" id="{4C639E68-C219-BB7D-7AD7-DF188EE9A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3" name="Picture 119" descr="Untitled-1 copy">
              <a:extLst>
                <a:ext uri="{FF2B5EF4-FFF2-40B4-BE49-F238E27FC236}">
                  <a16:creationId xmlns:a16="http://schemas.microsoft.com/office/drawing/2014/main" id="{E8FE0C0C-1073-3DB0-42C4-47AEB3FB1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4" name="Picture 120" descr="Untitled-1 copy">
              <a:extLst>
                <a:ext uri="{FF2B5EF4-FFF2-40B4-BE49-F238E27FC236}">
                  <a16:creationId xmlns:a16="http://schemas.microsoft.com/office/drawing/2014/main" id="{58FAF848-2C74-5351-42C1-50163FE143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5" name="Picture 121" descr="Untitled-1 copy">
              <a:extLst>
                <a:ext uri="{FF2B5EF4-FFF2-40B4-BE49-F238E27FC236}">
                  <a16:creationId xmlns:a16="http://schemas.microsoft.com/office/drawing/2014/main" id="{EA27C6CE-01A7-0B4B-EF04-144A7218D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6" name="Picture 122" descr="Untitled-1 copy">
              <a:extLst>
                <a:ext uri="{FF2B5EF4-FFF2-40B4-BE49-F238E27FC236}">
                  <a16:creationId xmlns:a16="http://schemas.microsoft.com/office/drawing/2014/main" id="{7447C8CE-9C6A-38A0-5989-583EA0A76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7" name="Picture 123" descr="Untitled-1 copy">
              <a:extLst>
                <a:ext uri="{FF2B5EF4-FFF2-40B4-BE49-F238E27FC236}">
                  <a16:creationId xmlns:a16="http://schemas.microsoft.com/office/drawing/2014/main" id="{F37FFBA1-7EF5-523B-8881-7CFCD19A1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8" name="Picture 124" descr="Untitled-1 copy">
              <a:extLst>
                <a:ext uri="{FF2B5EF4-FFF2-40B4-BE49-F238E27FC236}">
                  <a16:creationId xmlns:a16="http://schemas.microsoft.com/office/drawing/2014/main" id="{7373CFA7-BC2A-1283-390E-9B639500B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9" name="Picture 125" descr="Untitled-1 copy">
              <a:extLst>
                <a:ext uri="{FF2B5EF4-FFF2-40B4-BE49-F238E27FC236}">
                  <a16:creationId xmlns:a16="http://schemas.microsoft.com/office/drawing/2014/main" id="{9655D3AC-6B8A-0036-0C1E-3FFFB68E8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0" name="Picture 126" descr="Untitled-1 copy">
              <a:extLst>
                <a:ext uri="{FF2B5EF4-FFF2-40B4-BE49-F238E27FC236}">
                  <a16:creationId xmlns:a16="http://schemas.microsoft.com/office/drawing/2014/main" id="{59A83990-A45B-5B88-858C-E9AD36894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1" name="Picture 127" descr="Untitled-1 copy">
              <a:extLst>
                <a:ext uri="{FF2B5EF4-FFF2-40B4-BE49-F238E27FC236}">
                  <a16:creationId xmlns:a16="http://schemas.microsoft.com/office/drawing/2014/main" id="{A84B2CB2-15BA-894A-09E2-83C596060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2" name="Picture 128" descr="Untitled-1 copy">
              <a:extLst>
                <a:ext uri="{FF2B5EF4-FFF2-40B4-BE49-F238E27FC236}">
                  <a16:creationId xmlns:a16="http://schemas.microsoft.com/office/drawing/2014/main" id="{CBCCEAF5-9FCF-67F8-2B80-534C3B8FE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3" name="Picture 129" descr="Untitled-1 copy">
              <a:extLst>
                <a:ext uri="{FF2B5EF4-FFF2-40B4-BE49-F238E27FC236}">
                  <a16:creationId xmlns:a16="http://schemas.microsoft.com/office/drawing/2014/main" id="{F5B576AF-2E0B-B701-713A-C4963308A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4" name="Picture 130" descr="Untitled-1 copy">
              <a:extLst>
                <a:ext uri="{FF2B5EF4-FFF2-40B4-BE49-F238E27FC236}">
                  <a16:creationId xmlns:a16="http://schemas.microsoft.com/office/drawing/2014/main" id="{80843C0B-C003-7359-4F31-860C62635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5" name="Picture 131" descr="Untitled-1 copy">
              <a:extLst>
                <a:ext uri="{FF2B5EF4-FFF2-40B4-BE49-F238E27FC236}">
                  <a16:creationId xmlns:a16="http://schemas.microsoft.com/office/drawing/2014/main" id="{6D64565A-F374-2EFE-D4E8-C5F38189D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0" name="Picture 168" descr="spring-smiley-1">
            <a:extLst>
              <a:ext uri="{FF2B5EF4-FFF2-40B4-BE49-F238E27FC236}">
                <a16:creationId xmlns:a16="http://schemas.microsoft.com/office/drawing/2014/main" id="{C99991CB-B36C-B89D-5333-1E8DEDA393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005">
            <a:off x="6705600" y="228600"/>
            <a:ext cx="190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69" descr="Untitled-2-copy">
            <a:extLst>
              <a:ext uri="{FF2B5EF4-FFF2-40B4-BE49-F238E27FC236}">
                <a16:creationId xmlns:a16="http://schemas.microsoft.com/office/drawing/2014/main" id="{DA4886A1-1C4B-2B9E-AE46-1259FE93CB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05300"/>
            <a:ext cx="27654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70" descr="Untitled-3-copy">
            <a:extLst>
              <a:ext uri="{FF2B5EF4-FFF2-40B4-BE49-F238E27FC236}">
                <a16:creationId xmlns:a16="http://schemas.microsoft.com/office/drawing/2014/main" id="{A5F0F8C5-3F1E-5254-1739-9E74E7E7A2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25796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603" name="Group 171">
            <a:extLst>
              <a:ext uri="{FF2B5EF4-FFF2-40B4-BE49-F238E27FC236}">
                <a16:creationId xmlns:a16="http://schemas.microsoft.com/office/drawing/2014/main" id="{891001EA-AA71-516B-F743-4323061181E7}"/>
              </a:ext>
            </a:extLst>
          </p:cNvPr>
          <p:cNvGrpSpPr>
            <a:grpSpLocks/>
          </p:cNvGrpSpPr>
          <p:nvPr/>
        </p:nvGrpSpPr>
        <p:grpSpPr bwMode="auto">
          <a:xfrm>
            <a:off x="2940050" y="1524000"/>
            <a:ext cx="4527550" cy="3048000"/>
            <a:chOff x="1824" y="912"/>
            <a:chExt cx="3092" cy="2160"/>
          </a:xfrm>
        </p:grpSpPr>
        <p:pic>
          <p:nvPicPr>
            <p:cNvPr id="16402" name="Picture 172" descr="Untitled-1 copy">
              <a:extLst>
                <a:ext uri="{FF2B5EF4-FFF2-40B4-BE49-F238E27FC236}">
                  <a16:creationId xmlns:a16="http://schemas.microsoft.com/office/drawing/2014/main" id="{3274202A-460A-1C7A-C373-5CF9CC31B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" y="192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173" descr="Untitled-1 copy">
              <a:extLst>
                <a:ext uri="{FF2B5EF4-FFF2-40B4-BE49-F238E27FC236}">
                  <a16:creationId xmlns:a16="http://schemas.microsoft.com/office/drawing/2014/main" id="{11EBDCDC-E54E-5FE4-DF00-17C26B520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536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174" descr="Untitled-1 copy">
              <a:extLst>
                <a:ext uri="{FF2B5EF4-FFF2-40B4-BE49-F238E27FC236}">
                  <a16:creationId xmlns:a16="http://schemas.microsoft.com/office/drawing/2014/main" id="{00248903-D995-0AB7-C975-D59CBEFFF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80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175" descr="Untitled-1 copy">
              <a:extLst>
                <a:ext uri="{FF2B5EF4-FFF2-40B4-BE49-F238E27FC236}">
                  <a16:creationId xmlns:a16="http://schemas.microsoft.com/office/drawing/2014/main" id="{307EC83A-67CD-FA7F-811E-6D092BC2A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34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176" descr="Untitled-1 copy">
              <a:extLst>
                <a:ext uri="{FF2B5EF4-FFF2-40B4-BE49-F238E27FC236}">
                  <a16:creationId xmlns:a16="http://schemas.microsoft.com/office/drawing/2014/main" id="{10CCD670-B5C4-8A02-7FFE-1C57455B6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177" descr="Untitled-1 copy">
              <a:extLst>
                <a:ext uri="{FF2B5EF4-FFF2-40B4-BE49-F238E27FC236}">
                  <a16:creationId xmlns:a16="http://schemas.microsoft.com/office/drawing/2014/main" id="{39BDFD9F-EAB5-C2D1-4BEE-E15F1370E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178" descr="Untitled-1 copy">
              <a:extLst>
                <a:ext uri="{FF2B5EF4-FFF2-40B4-BE49-F238E27FC236}">
                  <a16:creationId xmlns:a16="http://schemas.microsoft.com/office/drawing/2014/main" id="{4AE74D56-988E-1355-A954-8E0CDA2BD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0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179" descr="Untitled-1 copy">
              <a:extLst>
                <a:ext uri="{FF2B5EF4-FFF2-40B4-BE49-F238E27FC236}">
                  <a16:creationId xmlns:a16="http://schemas.microsoft.com/office/drawing/2014/main" id="{E745AE27-972B-E696-F0E5-87F2E2834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180" descr="Untitled-1 copy">
              <a:extLst>
                <a:ext uri="{FF2B5EF4-FFF2-40B4-BE49-F238E27FC236}">
                  <a16:creationId xmlns:a16="http://schemas.microsoft.com/office/drawing/2014/main" id="{9E7E8D0F-099A-38A0-8774-B0CA7D990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688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181" descr="Untitled-1 copy">
              <a:extLst>
                <a:ext uri="{FF2B5EF4-FFF2-40B4-BE49-F238E27FC236}">
                  <a16:creationId xmlns:a16="http://schemas.microsoft.com/office/drawing/2014/main" id="{12734364-2C64-B753-83AD-BE97FED0B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91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2" name="Picture 182" descr="Untitled-1 copy">
              <a:extLst>
                <a:ext uri="{FF2B5EF4-FFF2-40B4-BE49-F238E27FC236}">
                  <a16:creationId xmlns:a16="http://schemas.microsoft.com/office/drawing/2014/main" id="{C2D0BE20-E041-ECC2-5441-BC577CFB8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20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3" name="Picture 183" descr="Untitled-1 copy">
              <a:extLst>
                <a:ext uri="{FF2B5EF4-FFF2-40B4-BE49-F238E27FC236}">
                  <a16:creationId xmlns:a16="http://schemas.microsoft.com/office/drawing/2014/main" id="{C689B92D-0221-040A-053A-12719CDD6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63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4" name="Picture 184" descr="Untitled-1 copy">
              <a:extLst>
                <a:ext uri="{FF2B5EF4-FFF2-40B4-BE49-F238E27FC236}">
                  <a16:creationId xmlns:a16="http://schemas.microsoft.com/office/drawing/2014/main" id="{A7AB1AC4-647A-CFB0-89D3-8088EC6BB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736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Picture 185" descr="Untitled-1 copy">
              <a:extLst>
                <a:ext uri="{FF2B5EF4-FFF2-40B4-BE49-F238E27FC236}">
                  <a16:creationId xmlns:a16="http://schemas.microsoft.com/office/drawing/2014/main" id="{26D24AAF-C7A1-F5AB-E478-1EC3C1020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6" name="Picture 186" descr="Untitled-1 copy">
              <a:extLst>
                <a:ext uri="{FF2B5EF4-FFF2-40B4-BE49-F238E27FC236}">
                  <a16:creationId xmlns:a16="http://schemas.microsoft.com/office/drawing/2014/main" id="{A3F38F8E-A234-30A3-E527-26D86F445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92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7" name="Picture 187" descr="Untitled-1 copy">
              <a:extLst>
                <a:ext uri="{FF2B5EF4-FFF2-40B4-BE49-F238E27FC236}">
                  <a16:creationId xmlns:a16="http://schemas.microsoft.com/office/drawing/2014/main" id="{333E3BEC-BD95-E26E-BC9B-3040FB6D1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34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8" name="Picture 188" descr="Untitled-1 copy">
              <a:extLst>
                <a:ext uri="{FF2B5EF4-FFF2-40B4-BE49-F238E27FC236}">
                  <a16:creationId xmlns:a16="http://schemas.microsoft.com/office/drawing/2014/main" id="{BF263000-07B2-955B-C1B3-55907149B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92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9" name="Picture 189" descr="Untitled-1 copy">
              <a:extLst>
                <a:ext uri="{FF2B5EF4-FFF2-40B4-BE49-F238E27FC236}">
                  <a16:creationId xmlns:a16="http://schemas.microsoft.com/office/drawing/2014/main" id="{6B5B512A-1B9A-C37B-0C09-F48F6712AA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87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0" name="Picture 190" descr="Untitled-1 copy">
              <a:extLst>
                <a:ext uri="{FF2B5EF4-FFF2-40B4-BE49-F238E27FC236}">
                  <a16:creationId xmlns:a16="http://schemas.microsoft.com/office/drawing/2014/main" id="{A4AF75FA-8E36-4A9C-F23E-D25529E39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83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1" name="Picture 191" descr="Untitled-1 copy">
              <a:extLst>
                <a:ext uri="{FF2B5EF4-FFF2-40B4-BE49-F238E27FC236}">
                  <a16:creationId xmlns:a16="http://schemas.microsoft.com/office/drawing/2014/main" id="{E2CDFD50-1FD7-971E-1FF8-AF610A1EC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008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2" name="Picture 192" descr="Untitled-1 copy">
              <a:extLst>
                <a:ext uri="{FF2B5EF4-FFF2-40B4-BE49-F238E27FC236}">
                  <a16:creationId xmlns:a16="http://schemas.microsoft.com/office/drawing/2014/main" id="{E6FC8E50-8C56-FCD7-EFD2-1729A0982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728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4" name="Picture 31" descr="butterflyanimation-14">
            <a:extLst>
              <a:ext uri="{FF2B5EF4-FFF2-40B4-BE49-F238E27FC236}">
                <a16:creationId xmlns:a16="http://schemas.microsoft.com/office/drawing/2014/main" id="{E4DBA694-AD34-7408-7292-4EA4E86E8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5500" y="2524125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0" descr="Butterfly-01-june">
            <a:extLst>
              <a:ext uri="{FF2B5EF4-FFF2-40B4-BE49-F238E27FC236}">
                <a16:creationId xmlns:a16="http://schemas.microsoft.com/office/drawing/2014/main" id="{E83C3D9A-7123-DA2D-99C7-A09774900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400" y="1295400"/>
            <a:ext cx="87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4" descr="butterflyanimation-13">
            <a:extLst>
              <a:ext uri="{FF2B5EF4-FFF2-40B4-BE49-F238E27FC236}">
                <a16:creationId xmlns:a16="http://schemas.microsoft.com/office/drawing/2014/main" id="{CE8B6858-4FD4-0D07-764E-0CC357B8B5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5334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96" descr="Untitled-1 copy">
            <a:extLst>
              <a:ext uri="{FF2B5EF4-FFF2-40B4-BE49-F238E27FC236}">
                <a16:creationId xmlns:a16="http://schemas.microsoft.com/office/drawing/2014/main" id="{6BB9EBCB-9296-3CC6-23A9-9D7EBBD56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327400"/>
            <a:ext cx="2905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97" descr="Untitled-1 copy">
            <a:extLst>
              <a:ext uri="{FF2B5EF4-FFF2-40B4-BE49-F238E27FC236}">
                <a16:creationId xmlns:a16="http://schemas.microsoft.com/office/drawing/2014/main" id="{F70B22AA-80FD-8BD3-7AD8-5FED32C6C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51200"/>
            <a:ext cx="2905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98" descr="Untitled-1 copy">
            <a:extLst>
              <a:ext uri="{FF2B5EF4-FFF2-40B4-BE49-F238E27FC236}">
                <a16:creationId xmlns:a16="http://schemas.microsoft.com/office/drawing/2014/main" id="{5ED96B86-14B5-80E9-49FC-26093728F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95600"/>
            <a:ext cx="2905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99" descr="Untitled-1 copy">
            <a:extLst>
              <a:ext uri="{FF2B5EF4-FFF2-40B4-BE49-F238E27FC236}">
                <a16:creationId xmlns:a16="http://schemas.microsoft.com/office/drawing/2014/main" id="{499F831D-2D75-5902-DB1C-A052D8CD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3352800"/>
            <a:ext cx="2905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2" name="AutoShape 200">
            <a:extLst>
              <a:ext uri="{FF2B5EF4-FFF2-40B4-BE49-F238E27FC236}">
                <a16:creationId xmlns:a16="http://schemas.microsoft.com/office/drawing/2014/main" id="{69D8110F-0656-0E39-9EA9-ADDAD00CC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715000"/>
            <a:ext cx="7239000" cy="12954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CCFF"/>
              </a:gs>
              <a:gs pos="50000">
                <a:srgbClr val="FFFFCC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Đây là quả gì?</a:t>
            </a:r>
            <a:endParaRPr lang="en-GB" altLang="en-US" sz="36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86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8C3CE40-1338-3C6D-4E6B-C01C163B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1" name="Content Placeholder 3">
            <a:extLst>
              <a:ext uri="{FF2B5EF4-FFF2-40B4-BE49-F238E27FC236}">
                <a16:creationId xmlns:a16="http://schemas.microsoft.com/office/drawing/2014/main" id="{E01B61FC-D9B6-0E45-D80A-D15383F2B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575"/>
            <a:ext cx="9144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055550-2BCC-6B7A-0873-7EC18AD975BA}"/>
              </a:ext>
            </a:extLst>
          </p:cNvPr>
          <p:cNvSpPr/>
          <p:nvPr/>
        </p:nvSpPr>
        <p:spPr>
          <a:xfrm>
            <a:off x="123092" y="274638"/>
            <a:ext cx="85344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dục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trẻ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biết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chăm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tưới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nước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cây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Không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ngắt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lá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bẻ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cành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00463DE-5B19-D827-09BE-244266D9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5" name="Content Placeholder 3">
            <a:extLst>
              <a:ext uri="{FF2B5EF4-FFF2-40B4-BE49-F238E27FC236}">
                <a16:creationId xmlns:a16="http://schemas.microsoft.com/office/drawing/2014/main" id="{454257DF-07C4-5191-B8A4-A3A6F0B55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-39688"/>
            <a:ext cx="9137650" cy="688181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CD37B2-B76C-C221-1332-61FF181D444D}"/>
              </a:ext>
            </a:extLst>
          </p:cNvPr>
          <p:cNvSpPr/>
          <p:nvPr/>
        </p:nvSpPr>
        <p:spPr>
          <a:xfrm>
            <a:off x="0" y="384473"/>
            <a:ext cx="8680526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thúc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</a:p>
          <a:p>
            <a:pPr eaLnBrk="1" hangingPunct="1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Nhận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xét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chuyển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rgbClr val="FFCC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>
            <a:extLst>
              <a:ext uri="{FF2B5EF4-FFF2-40B4-BE49-F238E27FC236}">
                <a16:creationId xmlns:a16="http://schemas.microsoft.com/office/drawing/2014/main" id="{A40B3A91-0C48-F713-AC36-E7D47EF333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3352800"/>
            <a:ext cx="6248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 TÁO </a:t>
            </a:r>
          </a:p>
        </p:txBody>
      </p:sp>
      <p:sp>
        <p:nvSpPr>
          <p:cNvPr id="3075" name="WordArt 3" descr="White marble">
            <a:extLst>
              <a:ext uri="{FF2B5EF4-FFF2-40B4-BE49-F238E27FC236}">
                <a16:creationId xmlns:a16="http://schemas.microsoft.com/office/drawing/2014/main" id="{B2294140-1962-A481-9B44-F14CC47D0B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2066925"/>
            <a:ext cx="3657600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:</a:t>
            </a:r>
          </a:p>
        </p:txBody>
      </p:sp>
      <p:pic>
        <p:nvPicPr>
          <p:cNvPr id="3076" name="Picture 4" descr="5B5BF2E9F1074E64B702CA5C8496B06B">
            <a:extLst>
              <a:ext uri="{FF2B5EF4-FFF2-40B4-BE49-F238E27FC236}">
                <a16:creationId xmlns:a16="http://schemas.microsoft.com/office/drawing/2014/main" id="{600904A5-FD8C-9AFC-5CE5-38D438D53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5B5BF2E9F1074E64B702CA5C8496B06B">
            <a:extLst>
              <a:ext uri="{FF2B5EF4-FFF2-40B4-BE49-F238E27FC236}">
                <a16:creationId xmlns:a16="http://schemas.microsoft.com/office/drawing/2014/main" id="{EF452C66-16A9-9081-8E7F-B1DEA6DBD6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34D794A6BEBB4467A4A4247800D51B66">
            <a:extLst>
              <a:ext uri="{FF2B5EF4-FFF2-40B4-BE49-F238E27FC236}">
                <a16:creationId xmlns:a16="http://schemas.microsoft.com/office/drawing/2014/main" id="{7ED37EB3-AD88-84AD-0E6B-AAF54A96B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228600"/>
            <a:ext cx="44196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oa hong">
            <a:extLst>
              <a:ext uri="{FF2B5EF4-FFF2-40B4-BE49-F238E27FC236}">
                <a16:creationId xmlns:a16="http://schemas.microsoft.com/office/drawing/2014/main" id="{B4D1204F-FCD9-9B54-69C3-03BA54FCF2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Hoa hong">
            <a:extLst>
              <a:ext uri="{FF2B5EF4-FFF2-40B4-BE49-F238E27FC236}">
                <a16:creationId xmlns:a16="http://schemas.microsoft.com/office/drawing/2014/main" id="{603D9C03-67D3-6FBA-C677-3E55E006C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24400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Hoa hong">
            <a:extLst>
              <a:ext uri="{FF2B5EF4-FFF2-40B4-BE49-F238E27FC236}">
                <a16:creationId xmlns:a16="http://schemas.microsoft.com/office/drawing/2014/main" id="{5F4953A3-755C-E066-AD65-E89BA4D2C9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486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1146488qx1l0oxwx2">
            <a:extLst>
              <a:ext uri="{FF2B5EF4-FFF2-40B4-BE49-F238E27FC236}">
                <a16:creationId xmlns:a16="http://schemas.microsoft.com/office/drawing/2014/main" id="{2D0DB405-3111-1806-A043-3C1971C30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438400"/>
            <a:ext cx="762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1146488qx1l0oxwx2">
            <a:extLst>
              <a:ext uri="{FF2B5EF4-FFF2-40B4-BE49-F238E27FC236}">
                <a16:creationId xmlns:a16="http://schemas.microsoft.com/office/drawing/2014/main" id="{66C94C10-29E7-6A3A-F0ED-5D620C8F5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696935moqx8boxau">
            <a:extLst>
              <a:ext uri="{FF2B5EF4-FFF2-40B4-BE49-F238E27FC236}">
                <a16:creationId xmlns:a16="http://schemas.microsoft.com/office/drawing/2014/main" id="{58829643-2355-B782-8248-278BD44E0A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857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659204qfhni5vgxw">
            <a:extLst>
              <a:ext uri="{FF2B5EF4-FFF2-40B4-BE49-F238E27FC236}">
                <a16:creationId xmlns:a16="http://schemas.microsoft.com/office/drawing/2014/main" id="{AC9336B3-96BD-F926-A8DC-F9224932EA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14800" y="4648200"/>
            <a:ext cx="76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724608s7aonrbepf">
            <a:extLst>
              <a:ext uri="{FF2B5EF4-FFF2-40B4-BE49-F238E27FC236}">
                <a16:creationId xmlns:a16="http://schemas.microsoft.com/office/drawing/2014/main" id="{DC48381C-D36F-D854-336D-C22F6871E0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WordArt 15">
            <a:extLst>
              <a:ext uri="{FF2B5EF4-FFF2-40B4-BE49-F238E27FC236}">
                <a16:creationId xmlns:a16="http://schemas.microsoft.com/office/drawing/2014/main" id="{0D8433E9-BDD1-8BC1-861F-16FA53CFBB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66875" y="762000"/>
            <a:ext cx="580072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Vi-t Na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ain">
            <a:extLst>
              <a:ext uri="{FF2B5EF4-FFF2-40B4-BE49-F238E27FC236}">
                <a16:creationId xmlns:a16="http://schemas.microsoft.com/office/drawing/2014/main" id="{3B68C365-679D-206C-F34E-6E81E41379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5683250"/>
            <a:ext cx="43434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Natureza_0164">
            <a:extLst>
              <a:ext uri="{FF2B5EF4-FFF2-40B4-BE49-F238E27FC236}">
                <a16:creationId xmlns:a16="http://schemas.microsoft.com/office/drawing/2014/main" id="{9244C3D0-AD0E-BBB0-6E14-13553E66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657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Natureza_0164">
            <a:extLst>
              <a:ext uri="{FF2B5EF4-FFF2-40B4-BE49-F238E27FC236}">
                <a16:creationId xmlns:a16="http://schemas.microsoft.com/office/drawing/2014/main" id="{205416D8-5B38-8EE3-8FE6-3D4D5510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6019800"/>
            <a:ext cx="506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Natureza_0165">
            <a:extLst>
              <a:ext uri="{FF2B5EF4-FFF2-40B4-BE49-F238E27FC236}">
                <a16:creationId xmlns:a16="http://schemas.microsoft.com/office/drawing/2014/main" id="{1C45F595-F4B6-1C8B-17F9-2187BD545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19800"/>
            <a:ext cx="5762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Natureza_0165">
            <a:extLst>
              <a:ext uri="{FF2B5EF4-FFF2-40B4-BE49-F238E27FC236}">
                <a16:creationId xmlns:a16="http://schemas.microsoft.com/office/drawing/2014/main" id="{1CB18B20-7634-898F-F098-379B9FA0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248400"/>
            <a:ext cx="419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Natureza_0164">
            <a:extLst>
              <a:ext uri="{FF2B5EF4-FFF2-40B4-BE49-F238E27FC236}">
                <a16:creationId xmlns:a16="http://schemas.microsoft.com/office/drawing/2014/main" id="{5122A5C7-C844-CD7D-A6AD-5B1681A37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19800"/>
            <a:ext cx="506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Natureza_0165">
            <a:extLst>
              <a:ext uri="{FF2B5EF4-FFF2-40B4-BE49-F238E27FC236}">
                <a16:creationId xmlns:a16="http://schemas.microsoft.com/office/drawing/2014/main" id="{58D18770-E7E9-47DA-CD1D-6731BD702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248400"/>
            <a:ext cx="419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Natureza_0164">
            <a:extLst>
              <a:ext uri="{FF2B5EF4-FFF2-40B4-BE49-F238E27FC236}">
                <a16:creationId xmlns:a16="http://schemas.microsoft.com/office/drawing/2014/main" id="{2CE1903C-966B-5696-27D4-064BD4BCE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19800"/>
            <a:ext cx="506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Untitled-3 copy">
            <a:extLst>
              <a:ext uri="{FF2B5EF4-FFF2-40B4-BE49-F238E27FC236}">
                <a16:creationId xmlns:a16="http://schemas.microsoft.com/office/drawing/2014/main" id="{E47F6868-C35A-FE0C-9E8E-09C91903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137">
            <a:off x="1143000" y="-76200"/>
            <a:ext cx="2667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Untitled-3 copy">
            <a:extLst>
              <a:ext uri="{FF2B5EF4-FFF2-40B4-BE49-F238E27FC236}">
                <a16:creationId xmlns:a16="http://schemas.microsoft.com/office/drawing/2014/main" id="{CE8DB30B-DDFB-0BA6-388B-8B2B31F0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525"/>
            <a:ext cx="2667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Untitled-3 copy">
            <a:extLst>
              <a:ext uri="{FF2B5EF4-FFF2-40B4-BE49-F238E27FC236}">
                <a16:creationId xmlns:a16="http://schemas.microsoft.com/office/drawing/2014/main" id="{4BF0211C-9623-2FE0-2760-896666FA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27432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 descr="Picture1">
            <a:extLst>
              <a:ext uri="{FF2B5EF4-FFF2-40B4-BE49-F238E27FC236}">
                <a16:creationId xmlns:a16="http://schemas.microsoft.com/office/drawing/2014/main" id="{09976331-349C-2F7C-10EC-EE29563078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2551113" y="1854200"/>
            <a:ext cx="30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10" name="Group 14">
            <a:extLst>
              <a:ext uri="{FF2B5EF4-FFF2-40B4-BE49-F238E27FC236}">
                <a16:creationId xmlns:a16="http://schemas.microsoft.com/office/drawing/2014/main" id="{54B0ADE7-BFEA-7D28-9FF7-750D7E6E4733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533400"/>
            <a:ext cx="2895600" cy="2125663"/>
            <a:chOff x="1392" y="864"/>
            <a:chExt cx="2880" cy="1488"/>
          </a:xfrm>
        </p:grpSpPr>
        <p:pic>
          <p:nvPicPr>
            <p:cNvPr id="4136" name="Picture 15" descr="Picture1">
              <a:extLst>
                <a:ext uri="{FF2B5EF4-FFF2-40B4-BE49-F238E27FC236}">
                  <a16:creationId xmlns:a16="http://schemas.microsoft.com/office/drawing/2014/main" id="{62AAA952-711C-D4A7-3108-7F11AA6449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392" y="957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7" name="Picture 16" descr="Picture1">
              <a:extLst>
                <a:ext uri="{FF2B5EF4-FFF2-40B4-BE49-F238E27FC236}">
                  <a16:creationId xmlns:a16="http://schemas.microsoft.com/office/drawing/2014/main" id="{6B789A06-CA6B-CA46-BC98-EF1231FCD3A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064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8" name="Picture 17" descr="Picture1">
              <a:extLst>
                <a:ext uri="{FF2B5EF4-FFF2-40B4-BE49-F238E27FC236}">
                  <a16:creationId xmlns:a16="http://schemas.microsoft.com/office/drawing/2014/main" id="{15273F2F-81F1-9567-AA54-FD81C6E32C8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592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9" name="Picture 18" descr="Picture1">
              <a:extLst>
                <a:ext uri="{FF2B5EF4-FFF2-40B4-BE49-F238E27FC236}">
                  <a16:creationId xmlns:a16="http://schemas.microsoft.com/office/drawing/2014/main" id="{744672B9-B055-42F6-9977-C3DC64D529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256" y="139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0" name="Picture 19" descr="Picture1">
              <a:extLst>
                <a:ext uri="{FF2B5EF4-FFF2-40B4-BE49-F238E27FC236}">
                  <a16:creationId xmlns:a16="http://schemas.microsoft.com/office/drawing/2014/main" id="{5C9C67BD-223E-3D49-307F-DAE78CD51BC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072" y="105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20" descr="Picture1">
              <a:extLst>
                <a:ext uri="{FF2B5EF4-FFF2-40B4-BE49-F238E27FC236}">
                  <a16:creationId xmlns:a16="http://schemas.microsoft.com/office/drawing/2014/main" id="{BEA3C903-731E-6F41-5E2F-FEA9BC7003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736" y="153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2" name="Picture 21" descr="Picture1">
              <a:extLst>
                <a:ext uri="{FF2B5EF4-FFF2-40B4-BE49-F238E27FC236}">
                  <a16:creationId xmlns:a16="http://schemas.microsoft.com/office/drawing/2014/main" id="{DD0A9BBA-63AD-6C9C-F9CF-7980B13C950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792" y="91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3" name="Picture 22" descr="Picture1">
              <a:extLst>
                <a:ext uri="{FF2B5EF4-FFF2-40B4-BE49-F238E27FC236}">
                  <a16:creationId xmlns:a16="http://schemas.microsoft.com/office/drawing/2014/main" id="{4F7823BD-105F-E456-2A86-4F68C1A9C8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264" y="134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4" name="Picture 23" descr="Picture1">
              <a:extLst>
                <a:ext uri="{FF2B5EF4-FFF2-40B4-BE49-F238E27FC236}">
                  <a16:creationId xmlns:a16="http://schemas.microsoft.com/office/drawing/2014/main" id="{D9D9D0E8-F530-998E-688E-E3DA880227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776" y="1440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1" name="Group 24">
            <a:extLst>
              <a:ext uri="{FF2B5EF4-FFF2-40B4-BE49-F238E27FC236}">
                <a16:creationId xmlns:a16="http://schemas.microsoft.com/office/drawing/2014/main" id="{086C71B9-B747-C80C-345C-0C8BB4918E40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766763"/>
            <a:ext cx="3276600" cy="1747837"/>
            <a:chOff x="1392" y="864"/>
            <a:chExt cx="2880" cy="1488"/>
          </a:xfrm>
        </p:grpSpPr>
        <p:pic>
          <p:nvPicPr>
            <p:cNvPr id="4127" name="Picture 25" descr="Picture1">
              <a:extLst>
                <a:ext uri="{FF2B5EF4-FFF2-40B4-BE49-F238E27FC236}">
                  <a16:creationId xmlns:a16="http://schemas.microsoft.com/office/drawing/2014/main" id="{F6EBA445-A91B-9095-9858-4E07076FB7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392" y="957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8" name="Picture 26" descr="Picture1">
              <a:extLst>
                <a:ext uri="{FF2B5EF4-FFF2-40B4-BE49-F238E27FC236}">
                  <a16:creationId xmlns:a16="http://schemas.microsoft.com/office/drawing/2014/main" id="{B66E69A5-0331-12D5-2A13-5CC7A3B4605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064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9" name="Picture 27" descr="Picture1">
              <a:extLst>
                <a:ext uri="{FF2B5EF4-FFF2-40B4-BE49-F238E27FC236}">
                  <a16:creationId xmlns:a16="http://schemas.microsoft.com/office/drawing/2014/main" id="{F95AFACD-C651-1210-20B3-6D051A0FBE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592" y="86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0" name="Picture 28" descr="Picture1">
              <a:extLst>
                <a:ext uri="{FF2B5EF4-FFF2-40B4-BE49-F238E27FC236}">
                  <a16:creationId xmlns:a16="http://schemas.microsoft.com/office/drawing/2014/main" id="{A7CAF18E-D1EB-746C-48C5-7ACFADAAB7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256" y="139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1" name="Picture 29" descr="Picture1">
              <a:extLst>
                <a:ext uri="{FF2B5EF4-FFF2-40B4-BE49-F238E27FC236}">
                  <a16:creationId xmlns:a16="http://schemas.microsoft.com/office/drawing/2014/main" id="{283809DC-B999-9425-8AC6-142994FB83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072" y="105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2" name="Picture 30" descr="Picture1">
              <a:extLst>
                <a:ext uri="{FF2B5EF4-FFF2-40B4-BE49-F238E27FC236}">
                  <a16:creationId xmlns:a16="http://schemas.microsoft.com/office/drawing/2014/main" id="{89763D34-46B6-CE1D-AEF8-3BB876E8CBF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2736" y="1536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3" name="Picture 31" descr="Picture1">
              <a:extLst>
                <a:ext uri="{FF2B5EF4-FFF2-40B4-BE49-F238E27FC236}">
                  <a16:creationId xmlns:a16="http://schemas.microsoft.com/office/drawing/2014/main" id="{9842214F-E5D3-F87C-8359-CC010209569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792" y="912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4" name="Picture 32" descr="Picture1">
              <a:extLst>
                <a:ext uri="{FF2B5EF4-FFF2-40B4-BE49-F238E27FC236}">
                  <a16:creationId xmlns:a16="http://schemas.microsoft.com/office/drawing/2014/main" id="{AF613AB0-3411-CD85-F168-1FEAF3A8A90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3264" y="1344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5" name="Picture 33" descr="Picture1">
              <a:extLst>
                <a:ext uri="{FF2B5EF4-FFF2-40B4-BE49-F238E27FC236}">
                  <a16:creationId xmlns:a16="http://schemas.microsoft.com/office/drawing/2014/main" id="{8D601825-ABC1-4218-B877-BE8971E5E92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171">
              <a:off x="1776" y="1440"/>
              <a:ext cx="48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12" name="Picture 37" descr="Picture1">
            <a:extLst>
              <a:ext uri="{FF2B5EF4-FFF2-40B4-BE49-F238E27FC236}">
                <a16:creationId xmlns:a16="http://schemas.microsoft.com/office/drawing/2014/main" id="{EC7C9023-3271-8E6D-BDE2-8E18083B2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228263" y="5105400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38" descr="Picture1">
            <a:extLst>
              <a:ext uri="{FF2B5EF4-FFF2-40B4-BE49-F238E27FC236}">
                <a16:creationId xmlns:a16="http://schemas.microsoft.com/office/drawing/2014/main" id="{4C7AE44C-B377-496D-7CFC-837E67E1F3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661650" y="5105400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39" descr="Picture1">
            <a:extLst>
              <a:ext uri="{FF2B5EF4-FFF2-40B4-BE49-F238E27FC236}">
                <a16:creationId xmlns:a16="http://schemas.microsoft.com/office/drawing/2014/main" id="{D6812AB9-DB79-B697-1965-5B389B9EAB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385425" y="5672138"/>
            <a:ext cx="3937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40" descr="Picture1">
            <a:extLst>
              <a:ext uri="{FF2B5EF4-FFF2-40B4-BE49-F238E27FC236}">
                <a16:creationId xmlns:a16="http://schemas.microsoft.com/office/drawing/2014/main" id="{A0D09414-EB67-690F-93FA-EA7712E2FA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1055350" y="5311775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41" descr="Picture1">
            <a:extLst>
              <a:ext uri="{FF2B5EF4-FFF2-40B4-BE49-F238E27FC236}">
                <a16:creationId xmlns:a16="http://schemas.microsoft.com/office/drawing/2014/main" id="{C321D319-0BAD-68E8-7AE5-974DBC2F19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0779125" y="5826125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42" descr="Picture1">
            <a:extLst>
              <a:ext uri="{FF2B5EF4-FFF2-40B4-BE49-F238E27FC236}">
                <a16:creationId xmlns:a16="http://schemas.microsoft.com/office/drawing/2014/main" id="{C1788713-89CA-0062-1C66-8DCC5EB059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1645900" y="5156200"/>
            <a:ext cx="393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43" descr="Picture1">
            <a:extLst>
              <a:ext uri="{FF2B5EF4-FFF2-40B4-BE49-F238E27FC236}">
                <a16:creationId xmlns:a16="http://schemas.microsoft.com/office/drawing/2014/main" id="{56FAB7BB-4411-9921-5542-8B9400CE0F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11212513" y="5619750"/>
            <a:ext cx="393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44" descr="Picture1">
            <a:extLst>
              <a:ext uri="{FF2B5EF4-FFF2-40B4-BE49-F238E27FC236}">
                <a16:creationId xmlns:a16="http://schemas.microsoft.com/office/drawing/2014/main" id="{6C190333-4D31-3637-03DC-423923DDF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71">
            <a:off x="9991725" y="5722938"/>
            <a:ext cx="3937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49" descr="Untitled-2 copy">
            <a:extLst>
              <a:ext uri="{FF2B5EF4-FFF2-40B4-BE49-F238E27FC236}">
                <a16:creationId xmlns:a16="http://schemas.microsoft.com/office/drawing/2014/main" id="{01066C00-1083-127C-9591-294B9E21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56200"/>
            <a:ext cx="1143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50" descr="1">
            <a:extLst>
              <a:ext uri="{FF2B5EF4-FFF2-40B4-BE49-F238E27FC236}">
                <a16:creationId xmlns:a16="http://schemas.microsoft.com/office/drawing/2014/main" id="{1520C5EF-FA7E-66F1-A96C-B2CAB8C486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2362200"/>
            <a:ext cx="32162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41" name="Group 45">
            <a:extLst>
              <a:ext uri="{FF2B5EF4-FFF2-40B4-BE49-F238E27FC236}">
                <a16:creationId xmlns:a16="http://schemas.microsoft.com/office/drawing/2014/main" id="{DE565855-1657-2536-6D5D-22CC1A527213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5029200"/>
            <a:ext cx="762000" cy="304800"/>
            <a:chOff x="3072" y="2352"/>
            <a:chExt cx="791" cy="344"/>
          </a:xfrm>
        </p:grpSpPr>
        <p:pic>
          <p:nvPicPr>
            <p:cNvPr id="4124" name="Picture 46" descr="Picture1">
              <a:extLst>
                <a:ext uri="{FF2B5EF4-FFF2-40B4-BE49-F238E27FC236}">
                  <a16:creationId xmlns:a16="http://schemas.microsoft.com/office/drawing/2014/main" id="{113932F2-D82B-6324-800C-8044A1C9AE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3407">
              <a:off x="3368" y="2200"/>
              <a:ext cx="24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5" name="Picture 47" descr="Picture1">
              <a:extLst>
                <a:ext uri="{FF2B5EF4-FFF2-40B4-BE49-F238E27FC236}">
                  <a16:creationId xmlns:a16="http://schemas.microsoft.com/office/drawing/2014/main" id="{22019628-711D-A08A-6AC9-4E5CA8EA52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3407">
              <a:off x="3464" y="2296"/>
              <a:ext cx="24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6" name="Picture 48" descr="Picture1">
              <a:extLst>
                <a:ext uri="{FF2B5EF4-FFF2-40B4-BE49-F238E27FC236}">
                  <a16:creationId xmlns:a16="http://schemas.microsoft.com/office/drawing/2014/main" id="{90D0B249-8AA7-5B0C-E3BB-57B64D12F49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63407">
              <a:off x="3224" y="2200"/>
              <a:ext cx="24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23" name="Picture 52" descr="2">
            <a:extLst>
              <a:ext uri="{FF2B5EF4-FFF2-40B4-BE49-F238E27FC236}">
                <a16:creationId xmlns:a16="http://schemas.microsoft.com/office/drawing/2014/main" id="{FE9AD1EF-D110-91DA-6744-E590A2F3BD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718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A48E648-CD1C-9131-E9DF-05DA55322E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C246697-FA23-EEFB-6DA8-C5FE6AC218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4" name="Picture 4" descr="DSC05463">
            <a:extLst>
              <a:ext uri="{FF2B5EF4-FFF2-40B4-BE49-F238E27FC236}">
                <a16:creationId xmlns:a16="http://schemas.microsoft.com/office/drawing/2014/main" id="{3062FE16-1365-1A4D-B6B7-1D0C01CA8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Untitled-1 copy">
            <a:extLst>
              <a:ext uri="{FF2B5EF4-FFF2-40B4-BE49-F238E27FC236}">
                <a16:creationId xmlns:a16="http://schemas.microsoft.com/office/drawing/2014/main" id="{A7637FCD-419D-C4E3-CEC4-8B7C4541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Untitled-1 copy">
            <a:extLst>
              <a:ext uri="{FF2B5EF4-FFF2-40B4-BE49-F238E27FC236}">
                <a16:creationId xmlns:a16="http://schemas.microsoft.com/office/drawing/2014/main" id="{AFB7AA90-B2BC-1386-C1B3-766EA0D6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3200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Untitled-1 copy">
            <a:extLst>
              <a:ext uri="{FF2B5EF4-FFF2-40B4-BE49-F238E27FC236}">
                <a16:creationId xmlns:a16="http://schemas.microsoft.com/office/drawing/2014/main" id="{EC9BEF20-4134-83C2-37E2-F4E850BA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2819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Untitled-1 copy">
            <a:extLst>
              <a:ext uri="{FF2B5EF4-FFF2-40B4-BE49-F238E27FC236}">
                <a16:creationId xmlns:a16="http://schemas.microsoft.com/office/drawing/2014/main" id="{3F1C19AD-FA2D-27B6-57A3-B9C21112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4892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Untitled-1 copy">
            <a:extLst>
              <a:ext uri="{FF2B5EF4-FFF2-40B4-BE49-F238E27FC236}">
                <a16:creationId xmlns:a16="http://schemas.microsoft.com/office/drawing/2014/main" id="{315422EC-7AA4-7AFB-0C3F-6CA7A5146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1955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 descr="Untitled-1 copy">
            <a:extLst>
              <a:ext uri="{FF2B5EF4-FFF2-40B4-BE49-F238E27FC236}">
                <a16:creationId xmlns:a16="http://schemas.microsoft.com/office/drawing/2014/main" id="{E5D7F3F9-61B1-BFA3-6894-3E55137C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130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 descr="Untitled-1 copy">
            <a:extLst>
              <a:ext uri="{FF2B5EF4-FFF2-40B4-BE49-F238E27FC236}">
                <a16:creationId xmlns:a16="http://schemas.microsoft.com/office/drawing/2014/main" id="{99C6D091-EE52-E271-628B-CC5FA5750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0480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6" descr="Untitled-1 copy">
            <a:extLst>
              <a:ext uri="{FF2B5EF4-FFF2-40B4-BE49-F238E27FC236}">
                <a16:creationId xmlns:a16="http://schemas.microsoft.com/office/drawing/2014/main" id="{708BE278-434A-7ADF-8C7E-D6547FEF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 descr="Untitled-1 copy">
            <a:extLst>
              <a:ext uri="{FF2B5EF4-FFF2-40B4-BE49-F238E27FC236}">
                <a16:creationId xmlns:a16="http://schemas.microsoft.com/office/drawing/2014/main" id="{0496A98F-09CB-B230-D23F-DF49CB3B4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8" descr="Untitled-1 copy">
            <a:extLst>
              <a:ext uri="{FF2B5EF4-FFF2-40B4-BE49-F238E27FC236}">
                <a16:creationId xmlns:a16="http://schemas.microsoft.com/office/drawing/2014/main" id="{0E62AA10-78C4-8C4E-AC0E-28F3F0DEF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590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19" descr="Untitled-1 copy">
            <a:extLst>
              <a:ext uri="{FF2B5EF4-FFF2-40B4-BE49-F238E27FC236}">
                <a16:creationId xmlns:a16="http://schemas.microsoft.com/office/drawing/2014/main" id="{46DAE5AF-46AA-CA11-6B46-384D38877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0" descr="Untitled-1 copy">
            <a:extLst>
              <a:ext uri="{FF2B5EF4-FFF2-40B4-BE49-F238E27FC236}">
                <a16:creationId xmlns:a16="http://schemas.microsoft.com/office/drawing/2014/main" id="{817D02DD-CAD7-3E60-59D0-6FDFC9E9A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784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1" descr="Untitled-1 copy">
            <a:extLst>
              <a:ext uri="{FF2B5EF4-FFF2-40B4-BE49-F238E27FC236}">
                <a16:creationId xmlns:a16="http://schemas.microsoft.com/office/drawing/2014/main" id="{E275CE23-D6AA-9E44-9DB5-2DB8189F9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34290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2" descr="Untitled-1 copy">
            <a:extLst>
              <a:ext uri="{FF2B5EF4-FFF2-40B4-BE49-F238E27FC236}">
                <a16:creationId xmlns:a16="http://schemas.microsoft.com/office/drawing/2014/main" id="{37E24D0D-FA10-CB58-D30B-82BB29626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184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3" descr="Untitled-1 copy">
            <a:extLst>
              <a:ext uri="{FF2B5EF4-FFF2-40B4-BE49-F238E27FC236}">
                <a16:creationId xmlns:a16="http://schemas.microsoft.com/office/drawing/2014/main" id="{0C17784A-E97F-65F3-4F40-7742565F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4" descr="Untitled-1 copy">
            <a:extLst>
              <a:ext uri="{FF2B5EF4-FFF2-40B4-BE49-F238E27FC236}">
                <a16:creationId xmlns:a16="http://schemas.microsoft.com/office/drawing/2014/main" id="{B93692F9-790B-52F0-9C14-E7EB8B8F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733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 descr="Untitled-1 copy">
            <a:extLst>
              <a:ext uri="{FF2B5EF4-FFF2-40B4-BE49-F238E27FC236}">
                <a16:creationId xmlns:a16="http://schemas.microsoft.com/office/drawing/2014/main" id="{F0CB31E6-A9B7-CA36-53BB-A10059F13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14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6" descr="Untitled-1 copy">
            <a:extLst>
              <a:ext uri="{FF2B5EF4-FFF2-40B4-BE49-F238E27FC236}">
                <a16:creationId xmlns:a16="http://schemas.microsoft.com/office/drawing/2014/main" id="{A3D6A76A-1165-5D6B-0C54-EEB881304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3200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7" descr="Untitled-1 copy">
            <a:extLst>
              <a:ext uri="{FF2B5EF4-FFF2-40B4-BE49-F238E27FC236}">
                <a16:creationId xmlns:a16="http://schemas.microsoft.com/office/drawing/2014/main" id="{E34D0F5B-65B4-7408-EECB-3AF75F9F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1752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 descr="Untitled-1 copy">
            <a:extLst>
              <a:ext uri="{FF2B5EF4-FFF2-40B4-BE49-F238E27FC236}">
                <a16:creationId xmlns:a16="http://schemas.microsoft.com/office/drawing/2014/main" id="{8D45FF1C-1108-1E31-4599-8F1826293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 descr="Untitled-1 copy">
            <a:extLst>
              <a:ext uri="{FF2B5EF4-FFF2-40B4-BE49-F238E27FC236}">
                <a16:creationId xmlns:a16="http://schemas.microsoft.com/office/drawing/2014/main" id="{9E145BE1-4156-2F98-4DDE-A2D87EF17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30" descr="Untitled-1 copy">
            <a:extLst>
              <a:ext uri="{FF2B5EF4-FFF2-40B4-BE49-F238E27FC236}">
                <a16:creationId xmlns:a16="http://schemas.microsoft.com/office/drawing/2014/main" id="{DC9964B8-003C-A06B-93B7-1741DA88C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52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31" descr="Untitled-1 copy">
            <a:extLst>
              <a:ext uri="{FF2B5EF4-FFF2-40B4-BE49-F238E27FC236}">
                <a16:creationId xmlns:a16="http://schemas.microsoft.com/office/drawing/2014/main" id="{9EF4393F-1567-4E24-2D1F-2C6F35E30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32" descr="Untitled-1 copy">
            <a:extLst>
              <a:ext uri="{FF2B5EF4-FFF2-40B4-BE49-F238E27FC236}">
                <a16:creationId xmlns:a16="http://schemas.microsoft.com/office/drawing/2014/main" id="{AE615CAC-9C03-251E-0976-EDAF89B15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95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3" descr="Untitled-1 copy">
            <a:extLst>
              <a:ext uri="{FF2B5EF4-FFF2-40B4-BE49-F238E27FC236}">
                <a16:creationId xmlns:a16="http://schemas.microsoft.com/office/drawing/2014/main" id="{3AAF41B9-6BB1-9092-E4D8-AF9BC09BB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63" y="2895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34" descr="Untitled-1 copy">
            <a:extLst>
              <a:ext uri="{FF2B5EF4-FFF2-40B4-BE49-F238E27FC236}">
                <a16:creationId xmlns:a16="http://schemas.microsoft.com/office/drawing/2014/main" id="{A57F8A86-1852-3086-E72F-785D823A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32512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35" descr="Untitled-1 copy">
            <a:extLst>
              <a:ext uri="{FF2B5EF4-FFF2-40B4-BE49-F238E27FC236}">
                <a16:creationId xmlns:a16="http://schemas.microsoft.com/office/drawing/2014/main" id="{3FE2CF3A-0412-E0F4-EBEC-004EFF32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84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36" descr="Untitled-1 copy">
            <a:extLst>
              <a:ext uri="{FF2B5EF4-FFF2-40B4-BE49-F238E27FC236}">
                <a16:creationId xmlns:a16="http://schemas.microsoft.com/office/drawing/2014/main" id="{DA2B078D-C451-8BA6-509A-5E88C066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14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37" descr="Untitled-1 copy">
            <a:extLst>
              <a:ext uri="{FF2B5EF4-FFF2-40B4-BE49-F238E27FC236}">
                <a16:creationId xmlns:a16="http://schemas.microsoft.com/office/drawing/2014/main" id="{38C7A3EA-0EB8-484E-64D8-03334FE1D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38" descr="Untitled-1 copy">
            <a:extLst>
              <a:ext uri="{FF2B5EF4-FFF2-40B4-BE49-F238E27FC236}">
                <a16:creationId xmlns:a16="http://schemas.microsoft.com/office/drawing/2014/main" id="{9A88E4AB-75CF-1ADC-8CEF-A1CF960F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03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39" descr="Untitled-1 copy">
            <a:extLst>
              <a:ext uri="{FF2B5EF4-FFF2-40B4-BE49-F238E27FC236}">
                <a16:creationId xmlns:a16="http://schemas.microsoft.com/office/drawing/2014/main" id="{DD5E86B6-2A2D-4BB5-AE63-C2B7868A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0" descr="Untitled-1 copy">
            <a:extLst>
              <a:ext uri="{FF2B5EF4-FFF2-40B4-BE49-F238E27FC236}">
                <a16:creationId xmlns:a16="http://schemas.microsoft.com/office/drawing/2014/main" id="{E5B6D253-068F-F17E-F564-5A1BE7E36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41" descr="Untitled-1 copy">
            <a:extLst>
              <a:ext uri="{FF2B5EF4-FFF2-40B4-BE49-F238E27FC236}">
                <a16:creationId xmlns:a16="http://schemas.microsoft.com/office/drawing/2014/main" id="{A690A629-C381-981E-D838-2A02E3B8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38100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42" descr="Untitled-1 copy">
            <a:extLst>
              <a:ext uri="{FF2B5EF4-FFF2-40B4-BE49-F238E27FC236}">
                <a16:creationId xmlns:a16="http://schemas.microsoft.com/office/drawing/2014/main" id="{FA49D8C9-EBD5-3B68-2971-3E460481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43942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43" descr="Untitled-1 copy">
            <a:extLst>
              <a:ext uri="{FF2B5EF4-FFF2-40B4-BE49-F238E27FC236}">
                <a16:creationId xmlns:a16="http://schemas.microsoft.com/office/drawing/2014/main" id="{49F3CD44-75DB-E1EF-AC22-C85B3B5B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44" descr="Untitled-1 copy">
            <a:extLst>
              <a:ext uri="{FF2B5EF4-FFF2-40B4-BE49-F238E27FC236}">
                <a16:creationId xmlns:a16="http://schemas.microsoft.com/office/drawing/2014/main" id="{6D62FBAB-4E0B-0A63-D3B8-ED62E576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971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5" descr="Untitled-1 copy">
            <a:extLst>
              <a:ext uri="{FF2B5EF4-FFF2-40B4-BE49-F238E27FC236}">
                <a16:creationId xmlns:a16="http://schemas.microsoft.com/office/drawing/2014/main" id="{BDC95FF3-3767-F8AB-9B20-47C4712F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46" descr="Untitled-1 copy">
            <a:extLst>
              <a:ext uri="{FF2B5EF4-FFF2-40B4-BE49-F238E27FC236}">
                <a16:creationId xmlns:a16="http://schemas.microsoft.com/office/drawing/2014/main" id="{24F8884B-0272-0794-BED1-446080A3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2565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47" descr="Untitled-1 copy">
            <a:extLst>
              <a:ext uri="{FF2B5EF4-FFF2-40B4-BE49-F238E27FC236}">
                <a16:creationId xmlns:a16="http://schemas.microsoft.com/office/drawing/2014/main" id="{5308DFC9-A062-B341-5F96-EC9DB7705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352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6" name="Picture 48" descr="Untitled-1 copy">
            <a:extLst>
              <a:ext uri="{FF2B5EF4-FFF2-40B4-BE49-F238E27FC236}">
                <a16:creationId xmlns:a16="http://schemas.microsoft.com/office/drawing/2014/main" id="{5AF7DD49-D078-31EA-6D2F-C2364FE6D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2819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49" descr="Untitled-1 copy">
            <a:extLst>
              <a:ext uri="{FF2B5EF4-FFF2-40B4-BE49-F238E27FC236}">
                <a16:creationId xmlns:a16="http://schemas.microsoft.com/office/drawing/2014/main" id="{42781CFE-685C-352F-C762-BAC8EFF4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895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8" name="Picture 50" descr="Untitled-1 copy">
            <a:extLst>
              <a:ext uri="{FF2B5EF4-FFF2-40B4-BE49-F238E27FC236}">
                <a16:creationId xmlns:a16="http://schemas.microsoft.com/office/drawing/2014/main" id="{1D725FD1-D67D-4361-55CB-4DA01B1C2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3962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9" name="Picture 51" descr="Untitled-1 copy">
            <a:extLst>
              <a:ext uri="{FF2B5EF4-FFF2-40B4-BE49-F238E27FC236}">
                <a16:creationId xmlns:a16="http://schemas.microsoft.com/office/drawing/2014/main" id="{49A5DE6A-D6F0-0958-C5EB-888E6709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038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0" name="Picture 52" descr="Untitled-1 copy">
            <a:extLst>
              <a:ext uri="{FF2B5EF4-FFF2-40B4-BE49-F238E27FC236}">
                <a16:creationId xmlns:a16="http://schemas.microsoft.com/office/drawing/2014/main" id="{18962132-2EFC-16F1-68BE-BD0EFDEB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1" name="Picture 53" descr="Untitled-1 copy">
            <a:extLst>
              <a:ext uri="{FF2B5EF4-FFF2-40B4-BE49-F238E27FC236}">
                <a16:creationId xmlns:a16="http://schemas.microsoft.com/office/drawing/2014/main" id="{4C2A7448-181A-8A5E-AC2D-13EDDF24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752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2" name="Picture 54" descr="Untitled-1 copy">
            <a:extLst>
              <a:ext uri="{FF2B5EF4-FFF2-40B4-BE49-F238E27FC236}">
                <a16:creationId xmlns:a16="http://schemas.microsoft.com/office/drawing/2014/main" id="{51B4E5BA-2B9A-29EB-9CA0-660F96A8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260600"/>
            <a:ext cx="3000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3" name="Picture 55" descr="Untitled-1 copy">
            <a:extLst>
              <a:ext uri="{FF2B5EF4-FFF2-40B4-BE49-F238E27FC236}">
                <a16:creationId xmlns:a16="http://schemas.microsoft.com/office/drawing/2014/main" id="{264E8438-2F5F-1525-77B0-EA9F98DF3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336800"/>
            <a:ext cx="3000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4" name="Picture 56" descr="Untitled-1 copy">
            <a:extLst>
              <a:ext uri="{FF2B5EF4-FFF2-40B4-BE49-F238E27FC236}">
                <a16:creationId xmlns:a16="http://schemas.microsoft.com/office/drawing/2014/main" id="{5DFBCAAE-7FB9-3669-3CC7-94372B83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2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5" name="Picture 57" descr="Untitled-1 copy">
            <a:extLst>
              <a:ext uri="{FF2B5EF4-FFF2-40B4-BE49-F238E27FC236}">
                <a16:creationId xmlns:a16="http://schemas.microsoft.com/office/drawing/2014/main" id="{E78D1EDA-B973-EB76-B068-9053B557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30988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6" name="Picture 58" descr="Untitled-1 copy">
            <a:extLst>
              <a:ext uri="{FF2B5EF4-FFF2-40B4-BE49-F238E27FC236}">
                <a16:creationId xmlns:a16="http://schemas.microsoft.com/office/drawing/2014/main" id="{FDFBA6A3-7713-228D-29FE-E9EE9DDC2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7" name="Picture 59" descr="Untitled-1 copy">
            <a:extLst>
              <a:ext uri="{FF2B5EF4-FFF2-40B4-BE49-F238E27FC236}">
                <a16:creationId xmlns:a16="http://schemas.microsoft.com/office/drawing/2014/main" id="{18B1C26E-5623-B41D-6FE5-34BF5D9E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3276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8" name="Picture 60" descr="Untitled-1 copy">
            <a:extLst>
              <a:ext uri="{FF2B5EF4-FFF2-40B4-BE49-F238E27FC236}">
                <a16:creationId xmlns:a16="http://schemas.microsoft.com/office/drawing/2014/main" id="{F27F731D-CC48-973F-166E-6B79AB94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38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9" name="Picture 61" descr="Untitled-1 copy">
            <a:extLst>
              <a:ext uri="{FF2B5EF4-FFF2-40B4-BE49-F238E27FC236}">
                <a16:creationId xmlns:a16="http://schemas.microsoft.com/office/drawing/2014/main" id="{71715010-9358-BE99-B90F-1FC24CCE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2514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0" name="Picture 62" descr="Untitled-1 copy">
            <a:extLst>
              <a:ext uri="{FF2B5EF4-FFF2-40B4-BE49-F238E27FC236}">
                <a16:creationId xmlns:a16="http://schemas.microsoft.com/office/drawing/2014/main" id="{CC884B04-9885-62E1-DA33-ADF1EBB6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9464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1" name="Picture 63" descr="Untitled-1 copy">
            <a:extLst>
              <a:ext uri="{FF2B5EF4-FFF2-40B4-BE49-F238E27FC236}">
                <a16:creationId xmlns:a16="http://schemas.microsoft.com/office/drawing/2014/main" id="{84A1E02C-B750-1F16-63DB-957C92224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226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2" name="Picture 64" descr="Untitled-1 copy">
            <a:extLst>
              <a:ext uri="{FF2B5EF4-FFF2-40B4-BE49-F238E27FC236}">
                <a16:creationId xmlns:a16="http://schemas.microsoft.com/office/drawing/2014/main" id="{177D939E-4CE7-72D0-03D1-74134D80A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3" name="Picture 65" descr="Untitled-1 copy">
            <a:extLst>
              <a:ext uri="{FF2B5EF4-FFF2-40B4-BE49-F238E27FC236}">
                <a16:creationId xmlns:a16="http://schemas.microsoft.com/office/drawing/2014/main" id="{0718BCEC-3C89-4EBE-5A03-7BE7E4F0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4038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4" name="Picture 66" descr="Untitled-1 copy">
            <a:extLst>
              <a:ext uri="{FF2B5EF4-FFF2-40B4-BE49-F238E27FC236}">
                <a16:creationId xmlns:a16="http://schemas.microsoft.com/office/drawing/2014/main" id="{9E9A1292-CC66-11F9-A8A7-65CA3B45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41910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5" name="Picture 67" descr="Untitled-1 copy">
            <a:extLst>
              <a:ext uri="{FF2B5EF4-FFF2-40B4-BE49-F238E27FC236}">
                <a16:creationId xmlns:a16="http://schemas.microsoft.com/office/drawing/2014/main" id="{2F6DC28B-DFC6-C7A1-EA74-0CCD21C34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672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6" name="Picture 68" descr="Untitled-1 copy">
            <a:extLst>
              <a:ext uri="{FF2B5EF4-FFF2-40B4-BE49-F238E27FC236}">
                <a16:creationId xmlns:a16="http://schemas.microsoft.com/office/drawing/2014/main" id="{2BE0C4CE-8BAD-227C-B845-D5260482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28956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7" name="Picture 69" descr="Untitled-1 copy">
            <a:extLst>
              <a:ext uri="{FF2B5EF4-FFF2-40B4-BE49-F238E27FC236}">
                <a16:creationId xmlns:a16="http://schemas.microsoft.com/office/drawing/2014/main" id="{3434B4FE-011C-C3ED-1352-34894FA6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8" name="Picture 70" descr="Untitled-1 copy">
            <a:extLst>
              <a:ext uri="{FF2B5EF4-FFF2-40B4-BE49-F238E27FC236}">
                <a16:creationId xmlns:a16="http://schemas.microsoft.com/office/drawing/2014/main" id="{DF7F743C-E169-553F-2B93-7D439FEC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2108200"/>
            <a:ext cx="2238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9" name="Picture 71" descr="Untitled-1 copy">
            <a:extLst>
              <a:ext uri="{FF2B5EF4-FFF2-40B4-BE49-F238E27FC236}">
                <a16:creationId xmlns:a16="http://schemas.microsoft.com/office/drawing/2014/main" id="{BED5A6D5-5F4C-0640-E50A-2E4C3D6A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2184400"/>
            <a:ext cx="2238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8" name="Picture 72" descr="Untitled-2-copy">
            <a:extLst>
              <a:ext uri="{FF2B5EF4-FFF2-40B4-BE49-F238E27FC236}">
                <a16:creationId xmlns:a16="http://schemas.microsoft.com/office/drawing/2014/main" id="{39AA498A-E40E-728B-7728-2D949BED13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971800"/>
            <a:ext cx="37242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9" name="Picture 73" descr="spring-smiley-1">
            <a:extLst>
              <a:ext uri="{FF2B5EF4-FFF2-40B4-BE49-F238E27FC236}">
                <a16:creationId xmlns:a16="http://schemas.microsoft.com/office/drawing/2014/main" id="{6645B68F-7AFD-1810-CBCA-FF1DE2FF70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005">
            <a:off x="6705600" y="228600"/>
            <a:ext cx="190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8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2000"/>
                                        <p:tgtEl>
                                          <p:spTgt spid="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2000"/>
                                        <p:tgtEl>
                                          <p:spTgt spid="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2000"/>
                                        <p:tgtEl>
                                          <p:spTgt spid="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2000"/>
                                        <p:tgtEl>
                                          <p:spTgt spid="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07" descr="DSC05463">
            <a:extLst>
              <a:ext uri="{FF2B5EF4-FFF2-40B4-BE49-F238E27FC236}">
                <a16:creationId xmlns:a16="http://schemas.microsoft.com/office/drawing/2014/main" id="{50BC73EF-D67F-E27F-5D3B-96293B77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Group 113">
            <a:extLst>
              <a:ext uri="{FF2B5EF4-FFF2-40B4-BE49-F238E27FC236}">
                <a16:creationId xmlns:a16="http://schemas.microsoft.com/office/drawing/2014/main" id="{BC675940-E2A2-17FE-CF73-208FD180DA24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143000"/>
            <a:ext cx="5029200" cy="3429000"/>
            <a:chOff x="1632" y="864"/>
            <a:chExt cx="3168" cy="2160"/>
          </a:xfrm>
        </p:grpSpPr>
        <p:pic>
          <p:nvPicPr>
            <p:cNvPr id="6252" name="Picture 5" descr="Untitled-1 copy">
              <a:extLst>
                <a:ext uri="{FF2B5EF4-FFF2-40B4-BE49-F238E27FC236}">
                  <a16:creationId xmlns:a16="http://schemas.microsoft.com/office/drawing/2014/main" id="{AB968670-9F2D-4289-0831-BF0A24F45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3" name="Picture 6" descr="Untitled-1 copy">
              <a:extLst>
                <a:ext uri="{FF2B5EF4-FFF2-40B4-BE49-F238E27FC236}">
                  <a16:creationId xmlns:a16="http://schemas.microsoft.com/office/drawing/2014/main" id="{11403246-42C6-084A-EBE2-9C24FF804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4" name="Picture 7" descr="Untitled-1 copy">
              <a:extLst>
                <a:ext uri="{FF2B5EF4-FFF2-40B4-BE49-F238E27FC236}">
                  <a16:creationId xmlns:a16="http://schemas.microsoft.com/office/drawing/2014/main" id="{711533E4-4C75-BA68-B585-9B3AB205B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5" name="Picture 8" descr="Untitled-1 copy">
              <a:extLst>
                <a:ext uri="{FF2B5EF4-FFF2-40B4-BE49-F238E27FC236}">
                  <a16:creationId xmlns:a16="http://schemas.microsoft.com/office/drawing/2014/main" id="{E7A057F4-D2D7-261C-24F9-07D721AC1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6" name="Picture 9" descr="Untitled-1 copy">
              <a:extLst>
                <a:ext uri="{FF2B5EF4-FFF2-40B4-BE49-F238E27FC236}">
                  <a16:creationId xmlns:a16="http://schemas.microsoft.com/office/drawing/2014/main" id="{DB90120D-5509-087C-0D46-4174E1A56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7" name="Picture 10" descr="Untitled-1 copy">
              <a:extLst>
                <a:ext uri="{FF2B5EF4-FFF2-40B4-BE49-F238E27FC236}">
                  <a16:creationId xmlns:a16="http://schemas.microsoft.com/office/drawing/2014/main" id="{B99428CF-26E4-700D-7A73-D0B050140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8" name="Picture 11" descr="Untitled-1 copy">
              <a:extLst>
                <a:ext uri="{FF2B5EF4-FFF2-40B4-BE49-F238E27FC236}">
                  <a16:creationId xmlns:a16="http://schemas.microsoft.com/office/drawing/2014/main" id="{D9B273A8-83AC-94E2-4F97-97A8F1A19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9" name="Picture 12" descr="Untitled-1 copy">
              <a:extLst>
                <a:ext uri="{FF2B5EF4-FFF2-40B4-BE49-F238E27FC236}">
                  <a16:creationId xmlns:a16="http://schemas.microsoft.com/office/drawing/2014/main" id="{47B2AECC-D275-B291-C955-EF2C6C185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0" name="Picture 13" descr="Untitled-1 copy">
              <a:extLst>
                <a:ext uri="{FF2B5EF4-FFF2-40B4-BE49-F238E27FC236}">
                  <a16:creationId xmlns:a16="http://schemas.microsoft.com/office/drawing/2014/main" id="{98987C89-1445-6750-B686-9F9125036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1" name="Picture 14" descr="Untitled-1 copy">
              <a:extLst>
                <a:ext uri="{FF2B5EF4-FFF2-40B4-BE49-F238E27FC236}">
                  <a16:creationId xmlns:a16="http://schemas.microsoft.com/office/drawing/2014/main" id="{7D6F1D13-145A-73F2-D966-E2E53FBDF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2" name="Picture 15" descr="Untitled-1 copy">
              <a:extLst>
                <a:ext uri="{FF2B5EF4-FFF2-40B4-BE49-F238E27FC236}">
                  <a16:creationId xmlns:a16="http://schemas.microsoft.com/office/drawing/2014/main" id="{2632A9B5-C08F-D743-F9E6-2FF38100D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3" name="Picture 16" descr="Untitled-1 copy">
              <a:extLst>
                <a:ext uri="{FF2B5EF4-FFF2-40B4-BE49-F238E27FC236}">
                  <a16:creationId xmlns:a16="http://schemas.microsoft.com/office/drawing/2014/main" id="{14412EF2-C370-8A5A-1BDB-841E7A0D2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4" name="Picture 17" descr="Untitled-1 copy">
              <a:extLst>
                <a:ext uri="{FF2B5EF4-FFF2-40B4-BE49-F238E27FC236}">
                  <a16:creationId xmlns:a16="http://schemas.microsoft.com/office/drawing/2014/main" id="{DCDBBCE9-1A48-9063-3E13-398B59DBC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5" name="Picture 18" descr="Untitled-1 copy">
              <a:extLst>
                <a:ext uri="{FF2B5EF4-FFF2-40B4-BE49-F238E27FC236}">
                  <a16:creationId xmlns:a16="http://schemas.microsoft.com/office/drawing/2014/main" id="{49F3A754-9C8C-199F-7A10-5C53168DA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6" name="Picture 19" descr="Untitled-1 copy">
              <a:extLst>
                <a:ext uri="{FF2B5EF4-FFF2-40B4-BE49-F238E27FC236}">
                  <a16:creationId xmlns:a16="http://schemas.microsoft.com/office/drawing/2014/main" id="{5E77DF0E-2AFE-F92E-9352-A4DA0E576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7" name="Picture 20" descr="Untitled-1 copy">
              <a:extLst>
                <a:ext uri="{FF2B5EF4-FFF2-40B4-BE49-F238E27FC236}">
                  <a16:creationId xmlns:a16="http://schemas.microsoft.com/office/drawing/2014/main" id="{9DBA8A24-2A41-EB72-FE03-1B8B5155C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8" name="Picture 21" descr="Untitled-1 copy">
              <a:extLst>
                <a:ext uri="{FF2B5EF4-FFF2-40B4-BE49-F238E27FC236}">
                  <a16:creationId xmlns:a16="http://schemas.microsoft.com/office/drawing/2014/main" id="{34AE3AFF-6A1E-D30B-1F33-1C467DBE2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69" name="Picture 22" descr="Untitled-1 copy">
              <a:extLst>
                <a:ext uri="{FF2B5EF4-FFF2-40B4-BE49-F238E27FC236}">
                  <a16:creationId xmlns:a16="http://schemas.microsoft.com/office/drawing/2014/main" id="{662D79D1-E024-4FCA-340D-2570D28D6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0" name="Picture 23" descr="Untitled-1 copy">
              <a:extLst>
                <a:ext uri="{FF2B5EF4-FFF2-40B4-BE49-F238E27FC236}">
                  <a16:creationId xmlns:a16="http://schemas.microsoft.com/office/drawing/2014/main" id="{9103E443-63AC-CAD2-0424-E09500623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1" name="Picture 24" descr="Untitled-1 copy">
              <a:extLst>
                <a:ext uri="{FF2B5EF4-FFF2-40B4-BE49-F238E27FC236}">
                  <a16:creationId xmlns:a16="http://schemas.microsoft.com/office/drawing/2014/main" id="{1B31D182-6AAF-B110-E198-1A47EB64C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2" name="Picture 25" descr="Untitled-1 copy">
              <a:extLst>
                <a:ext uri="{FF2B5EF4-FFF2-40B4-BE49-F238E27FC236}">
                  <a16:creationId xmlns:a16="http://schemas.microsoft.com/office/drawing/2014/main" id="{BFB0598C-9420-615E-EAAD-5B387D9E3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3" name="Picture 26" descr="Untitled-1 copy">
              <a:extLst>
                <a:ext uri="{FF2B5EF4-FFF2-40B4-BE49-F238E27FC236}">
                  <a16:creationId xmlns:a16="http://schemas.microsoft.com/office/drawing/2014/main" id="{8572858A-BE98-D32E-0AB3-E8241948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4" name="Picture 27" descr="Untitled-1 copy">
              <a:extLst>
                <a:ext uri="{FF2B5EF4-FFF2-40B4-BE49-F238E27FC236}">
                  <a16:creationId xmlns:a16="http://schemas.microsoft.com/office/drawing/2014/main" id="{AC7C7A44-0EE1-C891-CF83-82E91C41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5" name="Picture 28" descr="Untitled-1 copy">
              <a:extLst>
                <a:ext uri="{FF2B5EF4-FFF2-40B4-BE49-F238E27FC236}">
                  <a16:creationId xmlns:a16="http://schemas.microsoft.com/office/drawing/2014/main" id="{01D696F3-48EE-B973-7087-F42A3FFDC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6" name="Picture 29" descr="Untitled-1 copy">
              <a:extLst>
                <a:ext uri="{FF2B5EF4-FFF2-40B4-BE49-F238E27FC236}">
                  <a16:creationId xmlns:a16="http://schemas.microsoft.com/office/drawing/2014/main" id="{F66FA730-C744-D672-0B1C-8D8D57656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" name="Picture 30" descr="Untitled-1 copy">
              <a:extLst>
                <a:ext uri="{FF2B5EF4-FFF2-40B4-BE49-F238E27FC236}">
                  <a16:creationId xmlns:a16="http://schemas.microsoft.com/office/drawing/2014/main" id="{6AAFFA26-4857-BC14-F6EA-D3FC9B022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8" name="Picture 31" descr="Untitled-1 copy">
              <a:extLst>
                <a:ext uri="{FF2B5EF4-FFF2-40B4-BE49-F238E27FC236}">
                  <a16:creationId xmlns:a16="http://schemas.microsoft.com/office/drawing/2014/main" id="{41EF44DF-F9AD-13A6-47DF-CA15A6BEA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9" name="Picture 32" descr="Untitled-1 copy">
              <a:extLst>
                <a:ext uri="{FF2B5EF4-FFF2-40B4-BE49-F238E27FC236}">
                  <a16:creationId xmlns:a16="http://schemas.microsoft.com/office/drawing/2014/main" id="{7F7D55DF-0467-594D-C5AC-589A357A5F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0" name="Picture 33" descr="Untitled-1 copy">
              <a:extLst>
                <a:ext uri="{FF2B5EF4-FFF2-40B4-BE49-F238E27FC236}">
                  <a16:creationId xmlns:a16="http://schemas.microsoft.com/office/drawing/2014/main" id="{2DEA92B4-8C66-D0AC-6E22-47A692F29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1" name="Picture 34" descr="Untitled-1 copy">
              <a:extLst>
                <a:ext uri="{FF2B5EF4-FFF2-40B4-BE49-F238E27FC236}">
                  <a16:creationId xmlns:a16="http://schemas.microsoft.com/office/drawing/2014/main" id="{52FF68BE-12A3-05F9-0C58-4E21DF1B3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2" name="Picture 35" descr="Untitled-1 copy">
              <a:extLst>
                <a:ext uri="{FF2B5EF4-FFF2-40B4-BE49-F238E27FC236}">
                  <a16:creationId xmlns:a16="http://schemas.microsoft.com/office/drawing/2014/main" id="{F7F6DA73-8B04-B279-7417-E66DEC0CB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3" name="Picture 36" descr="Untitled-1 copy">
              <a:extLst>
                <a:ext uri="{FF2B5EF4-FFF2-40B4-BE49-F238E27FC236}">
                  <a16:creationId xmlns:a16="http://schemas.microsoft.com/office/drawing/2014/main" id="{05AFF266-34F0-B660-AAAD-1A93B479E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4" name="Picture 37" descr="Untitled-1 copy">
              <a:extLst>
                <a:ext uri="{FF2B5EF4-FFF2-40B4-BE49-F238E27FC236}">
                  <a16:creationId xmlns:a16="http://schemas.microsoft.com/office/drawing/2014/main" id="{F7E9EE54-8ED6-3767-2FB2-EC555C3A2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5" name="Picture 38" descr="Untitled-1 copy">
              <a:extLst>
                <a:ext uri="{FF2B5EF4-FFF2-40B4-BE49-F238E27FC236}">
                  <a16:creationId xmlns:a16="http://schemas.microsoft.com/office/drawing/2014/main" id="{5C55C40F-60F2-C33D-116B-B917BD6CB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6" name="Picture 39" descr="Untitled-1 copy">
              <a:extLst>
                <a:ext uri="{FF2B5EF4-FFF2-40B4-BE49-F238E27FC236}">
                  <a16:creationId xmlns:a16="http://schemas.microsoft.com/office/drawing/2014/main" id="{63D59A1A-C869-9BE1-C0B9-7FA8D751B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7" name="Picture 40" descr="Untitled-1 copy">
              <a:extLst>
                <a:ext uri="{FF2B5EF4-FFF2-40B4-BE49-F238E27FC236}">
                  <a16:creationId xmlns:a16="http://schemas.microsoft.com/office/drawing/2014/main" id="{F07B7220-F916-75DC-3C54-4420EA41B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8" name="Picture 41" descr="Untitled-1 copy">
              <a:extLst>
                <a:ext uri="{FF2B5EF4-FFF2-40B4-BE49-F238E27FC236}">
                  <a16:creationId xmlns:a16="http://schemas.microsoft.com/office/drawing/2014/main" id="{E3C4A43B-D705-8DDF-98C3-28594FDE4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89" name="Picture 42" descr="Untitled-1 copy">
              <a:extLst>
                <a:ext uri="{FF2B5EF4-FFF2-40B4-BE49-F238E27FC236}">
                  <a16:creationId xmlns:a16="http://schemas.microsoft.com/office/drawing/2014/main" id="{E8785E39-B16C-C2FC-38F8-46711056F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0" name="Picture 43" descr="Untitled-1 copy">
              <a:extLst>
                <a:ext uri="{FF2B5EF4-FFF2-40B4-BE49-F238E27FC236}">
                  <a16:creationId xmlns:a16="http://schemas.microsoft.com/office/drawing/2014/main" id="{26EBFE9F-F4FD-0A3A-CEE4-70707552E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1" name="Picture 44" descr="Untitled-1 copy">
              <a:extLst>
                <a:ext uri="{FF2B5EF4-FFF2-40B4-BE49-F238E27FC236}">
                  <a16:creationId xmlns:a16="http://schemas.microsoft.com/office/drawing/2014/main" id="{2114F9FC-ADB2-73B3-5F1D-C3B7A324C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2" name="Picture 45" descr="Untitled-1 copy">
              <a:extLst>
                <a:ext uri="{FF2B5EF4-FFF2-40B4-BE49-F238E27FC236}">
                  <a16:creationId xmlns:a16="http://schemas.microsoft.com/office/drawing/2014/main" id="{91F595ED-F868-9237-7A7B-B40798885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3" name="Picture 46" descr="Untitled-1 copy">
              <a:extLst>
                <a:ext uri="{FF2B5EF4-FFF2-40B4-BE49-F238E27FC236}">
                  <a16:creationId xmlns:a16="http://schemas.microsoft.com/office/drawing/2014/main" id="{FD44DB19-597C-C25F-B2D2-9E3F1CF92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4" name="Picture 47" descr="Untitled-1 copy">
              <a:extLst>
                <a:ext uri="{FF2B5EF4-FFF2-40B4-BE49-F238E27FC236}">
                  <a16:creationId xmlns:a16="http://schemas.microsoft.com/office/drawing/2014/main" id="{A9B9939A-A7E3-A3BC-8F71-A954DB5ED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5" name="Picture 48" descr="Untitled-1 copy">
              <a:extLst>
                <a:ext uri="{FF2B5EF4-FFF2-40B4-BE49-F238E27FC236}">
                  <a16:creationId xmlns:a16="http://schemas.microsoft.com/office/drawing/2014/main" id="{A5D3ABA3-1D2B-E6B7-BF2C-C26391F34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6" name="Picture 49" descr="Untitled-1 copy">
              <a:extLst>
                <a:ext uri="{FF2B5EF4-FFF2-40B4-BE49-F238E27FC236}">
                  <a16:creationId xmlns:a16="http://schemas.microsoft.com/office/drawing/2014/main" id="{4C2DFB88-BB62-C8C2-D494-7F801C0F7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7" name="Picture 50" descr="Untitled-1 copy">
              <a:extLst>
                <a:ext uri="{FF2B5EF4-FFF2-40B4-BE49-F238E27FC236}">
                  <a16:creationId xmlns:a16="http://schemas.microsoft.com/office/drawing/2014/main" id="{43AE829E-DFC0-AF2E-6F61-59B8D0F0F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8" name="Picture 51" descr="Untitled-1 copy">
              <a:extLst>
                <a:ext uri="{FF2B5EF4-FFF2-40B4-BE49-F238E27FC236}">
                  <a16:creationId xmlns:a16="http://schemas.microsoft.com/office/drawing/2014/main" id="{D0CC93CE-72E7-CA4E-99B7-1D68E05A9C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99" name="Picture 52" descr="Untitled-1 copy">
              <a:extLst>
                <a:ext uri="{FF2B5EF4-FFF2-40B4-BE49-F238E27FC236}">
                  <a16:creationId xmlns:a16="http://schemas.microsoft.com/office/drawing/2014/main" id="{474A2528-7E64-4715-A63A-AF398B181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0" name="Picture 53" descr="Untitled-1 copy">
              <a:extLst>
                <a:ext uri="{FF2B5EF4-FFF2-40B4-BE49-F238E27FC236}">
                  <a16:creationId xmlns:a16="http://schemas.microsoft.com/office/drawing/2014/main" id="{EE214A30-0B59-9E7E-9A3D-720EAF056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1" name="Picture 54" descr="Untitled-1 copy">
              <a:extLst>
                <a:ext uri="{FF2B5EF4-FFF2-40B4-BE49-F238E27FC236}">
                  <a16:creationId xmlns:a16="http://schemas.microsoft.com/office/drawing/2014/main" id="{3A58E0B4-F7B5-5F75-7713-7CDEA4537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2" name="Picture 55" descr="Untitled-1 copy">
              <a:extLst>
                <a:ext uri="{FF2B5EF4-FFF2-40B4-BE49-F238E27FC236}">
                  <a16:creationId xmlns:a16="http://schemas.microsoft.com/office/drawing/2014/main" id="{7B968660-9465-1D6B-8B6E-5F7C70210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3" name="Picture 56" descr="Untitled-1 copy">
              <a:extLst>
                <a:ext uri="{FF2B5EF4-FFF2-40B4-BE49-F238E27FC236}">
                  <a16:creationId xmlns:a16="http://schemas.microsoft.com/office/drawing/2014/main" id="{1158CE1F-C57F-075D-B49C-8267B8EC1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4" name="Picture 57" descr="Untitled-1 copy">
              <a:extLst>
                <a:ext uri="{FF2B5EF4-FFF2-40B4-BE49-F238E27FC236}">
                  <a16:creationId xmlns:a16="http://schemas.microsoft.com/office/drawing/2014/main" id="{489665DB-A59E-66A3-D74B-F793BCC01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5" name="Picture 58" descr="Untitled-1 copy">
              <a:extLst>
                <a:ext uri="{FF2B5EF4-FFF2-40B4-BE49-F238E27FC236}">
                  <a16:creationId xmlns:a16="http://schemas.microsoft.com/office/drawing/2014/main" id="{1C6CF2B6-8397-84D8-2CEE-247FA668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6" name="Picture 59" descr="Untitled-1 copy">
              <a:extLst>
                <a:ext uri="{FF2B5EF4-FFF2-40B4-BE49-F238E27FC236}">
                  <a16:creationId xmlns:a16="http://schemas.microsoft.com/office/drawing/2014/main" id="{84B2F69B-5081-9BA7-9ACC-FF8ED6169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7" name="Picture 60" descr="Untitled-1 copy">
              <a:extLst>
                <a:ext uri="{FF2B5EF4-FFF2-40B4-BE49-F238E27FC236}">
                  <a16:creationId xmlns:a16="http://schemas.microsoft.com/office/drawing/2014/main" id="{D6DEBECD-6F72-5227-714E-FF8351BF5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8" name="Picture 61" descr="Untitled-1 copy">
              <a:extLst>
                <a:ext uri="{FF2B5EF4-FFF2-40B4-BE49-F238E27FC236}">
                  <a16:creationId xmlns:a16="http://schemas.microsoft.com/office/drawing/2014/main" id="{62784953-25AF-CE2C-3BBF-3655AA165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09" name="Picture 62" descr="Untitled-1 copy">
              <a:extLst>
                <a:ext uri="{FF2B5EF4-FFF2-40B4-BE49-F238E27FC236}">
                  <a16:creationId xmlns:a16="http://schemas.microsoft.com/office/drawing/2014/main" id="{9366FF03-F23C-2AA9-0888-EB3B19C99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10" name="Picture 63" descr="Untitled-1 copy">
              <a:extLst>
                <a:ext uri="{FF2B5EF4-FFF2-40B4-BE49-F238E27FC236}">
                  <a16:creationId xmlns:a16="http://schemas.microsoft.com/office/drawing/2014/main" id="{5A293760-F25F-EEC3-63EF-467C1AE95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11" name="Picture 64" descr="Untitled-1 copy">
              <a:extLst>
                <a:ext uri="{FF2B5EF4-FFF2-40B4-BE49-F238E27FC236}">
                  <a16:creationId xmlns:a16="http://schemas.microsoft.com/office/drawing/2014/main" id="{5AE391E2-93A8-83F1-B297-1F1420762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12" name="Picture 65" descr="Untitled-1 copy">
              <a:extLst>
                <a:ext uri="{FF2B5EF4-FFF2-40B4-BE49-F238E27FC236}">
                  <a16:creationId xmlns:a16="http://schemas.microsoft.com/office/drawing/2014/main" id="{3B191D4D-5BA6-0927-EA9D-707A52F1B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13" name="Picture 66" descr="Untitled-1 copy">
              <a:extLst>
                <a:ext uri="{FF2B5EF4-FFF2-40B4-BE49-F238E27FC236}">
                  <a16:creationId xmlns:a16="http://schemas.microsoft.com/office/drawing/2014/main" id="{6C1500A7-F5B0-6AAA-3FD5-429BA8A9A7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14" name="Picture 67" descr="Untitled-1 copy">
              <a:extLst>
                <a:ext uri="{FF2B5EF4-FFF2-40B4-BE49-F238E27FC236}">
                  <a16:creationId xmlns:a16="http://schemas.microsoft.com/office/drawing/2014/main" id="{953A9E59-EE5B-E322-E819-4C6BA5CF8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8" name="Group 242">
            <a:extLst>
              <a:ext uri="{FF2B5EF4-FFF2-40B4-BE49-F238E27FC236}">
                <a16:creationId xmlns:a16="http://schemas.microsoft.com/office/drawing/2014/main" id="{3228F14E-C2CD-4746-F996-7BEB131921E7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447800"/>
            <a:ext cx="5029200" cy="3429000"/>
            <a:chOff x="1632" y="864"/>
            <a:chExt cx="3168" cy="2160"/>
          </a:xfrm>
        </p:grpSpPr>
        <p:pic>
          <p:nvPicPr>
            <p:cNvPr id="6189" name="Picture 243" descr="Untitled-1 copy">
              <a:extLst>
                <a:ext uri="{FF2B5EF4-FFF2-40B4-BE49-F238E27FC236}">
                  <a16:creationId xmlns:a16="http://schemas.microsoft.com/office/drawing/2014/main" id="{479ECA77-521B-074A-A816-17FCB4DB3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0" name="Picture 244" descr="Untitled-1 copy">
              <a:extLst>
                <a:ext uri="{FF2B5EF4-FFF2-40B4-BE49-F238E27FC236}">
                  <a16:creationId xmlns:a16="http://schemas.microsoft.com/office/drawing/2014/main" id="{D9C2C58F-3269-305D-1348-AA59FE07E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1" name="Picture 245" descr="Untitled-1 copy">
              <a:extLst>
                <a:ext uri="{FF2B5EF4-FFF2-40B4-BE49-F238E27FC236}">
                  <a16:creationId xmlns:a16="http://schemas.microsoft.com/office/drawing/2014/main" id="{616C115E-4895-6C81-59CB-9F36F4894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2" name="Picture 246" descr="Untitled-1 copy">
              <a:extLst>
                <a:ext uri="{FF2B5EF4-FFF2-40B4-BE49-F238E27FC236}">
                  <a16:creationId xmlns:a16="http://schemas.microsoft.com/office/drawing/2014/main" id="{45E4AEF2-F54C-D935-F924-D5CA0FC1B6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3" name="Picture 247" descr="Untitled-1 copy">
              <a:extLst>
                <a:ext uri="{FF2B5EF4-FFF2-40B4-BE49-F238E27FC236}">
                  <a16:creationId xmlns:a16="http://schemas.microsoft.com/office/drawing/2014/main" id="{E4123CC0-2121-16F5-107F-CECBCC70F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4" name="Picture 248" descr="Untitled-1 copy">
              <a:extLst>
                <a:ext uri="{FF2B5EF4-FFF2-40B4-BE49-F238E27FC236}">
                  <a16:creationId xmlns:a16="http://schemas.microsoft.com/office/drawing/2014/main" id="{1E1EE79A-83BC-DF87-A010-1FCD3D9AD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5" name="Picture 249" descr="Untitled-1 copy">
              <a:extLst>
                <a:ext uri="{FF2B5EF4-FFF2-40B4-BE49-F238E27FC236}">
                  <a16:creationId xmlns:a16="http://schemas.microsoft.com/office/drawing/2014/main" id="{F11AA5D7-E94E-338A-9B4D-23476F8D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6" name="Picture 250" descr="Untitled-1 copy">
              <a:extLst>
                <a:ext uri="{FF2B5EF4-FFF2-40B4-BE49-F238E27FC236}">
                  <a16:creationId xmlns:a16="http://schemas.microsoft.com/office/drawing/2014/main" id="{A8985DC3-B775-3CFC-8EA1-2D565B9DA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7" name="Picture 251" descr="Untitled-1 copy">
              <a:extLst>
                <a:ext uri="{FF2B5EF4-FFF2-40B4-BE49-F238E27FC236}">
                  <a16:creationId xmlns:a16="http://schemas.microsoft.com/office/drawing/2014/main" id="{01BA774C-F91C-2E79-0E94-203B6CB77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8" name="Picture 252" descr="Untitled-1 copy">
              <a:extLst>
                <a:ext uri="{FF2B5EF4-FFF2-40B4-BE49-F238E27FC236}">
                  <a16:creationId xmlns:a16="http://schemas.microsoft.com/office/drawing/2014/main" id="{AF208D1D-D4DC-34A2-2B36-5AB8F85C1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9" name="Picture 253" descr="Untitled-1 copy">
              <a:extLst>
                <a:ext uri="{FF2B5EF4-FFF2-40B4-BE49-F238E27FC236}">
                  <a16:creationId xmlns:a16="http://schemas.microsoft.com/office/drawing/2014/main" id="{90213829-F24F-3CA1-7B37-CCD044258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0" name="Picture 254" descr="Untitled-1 copy">
              <a:extLst>
                <a:ext uri="{FF2B5EF4-FFF2-40B4-BE49-F238E27FC236}">
                  <a16:creationId xmlns:a16="http://schemas.microsoft.com/office/drawing/2014/main" id="{E0AD6B02-EE0A-16DB-4A73-1B8A74251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1" name="Picture 255" descr="Untitled-1 copy">
              <a:extLst>
                <a:ext uri="{FF2B5EF4-FFF2-40B4-BE49-F238E27FC236}">
                  <a16:creationId xmlns:a16="http://schemas.microsoft.com/office/drawing/2014/main" id="{1E4A81D6-D702-8CEA-6F9B-5298F29C4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2" name="Picture 256" descr="Untitled-1 copy">
              <a:extLst>
                <a:ext uri="{FF2B5EF4-FFF2-40B4-BE49-F238E27FC236}">
                  <a16:creationId xmlns:a16="http://schemas.microsoft.com/office/drawing/2014/main" id="{E958C26F-1EDA-D11B-DB82-BC2D7629E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3" name="Picture 257" descr="Untitled-1 copy">
              <a:extLst>
                <a:ext uri="{FF2B5EF4-FFF2-40B4-BE49-F238E27FC236}">
                  <a16:creationId xmlns:a16="http://schemas.microsoft.com/office/drawing/2014/main" id="{0504124C-C11D-E085-9DC0-97F9AA461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4" name="Picture 258" descr="Untitled-1 copy">
              <a:extLst>
                <a:ext uri="{FF2B5EF4-FFF2-40B4-BE49-F238E27FC236}">
                  <a16:creationId xmlns:a16="http://schemas.microsoft.com/office/drawing/2014/main" id="{E60052AF-8842-2AC9-2528-E0DD187CE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5" name="Picture 259" descr="Untitled-1 copy">
              <a:extLst>
                <a:ext uri="{FF2B5EF4-FFF2-40B4-BE49-F238E27FC236}">
                  <a16:creationId xmlns:a16="http://schemas.microsoft.com/office/drawing/2014/main" id="{2F908AA0-52C7-B119-0051-D21F54B6D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6" name="Picture 260" descr="Untitled-1 copy">
              <a:extLst>
                <a:ext uri="{FF2B5EF4-FFF2-40B4-BE49-F238E27FC236}">
                  <a16:creationId xmlns:a16="http://schemas.microsoft.com/office/drawing/2014/main" id="{27FB676B-FC7F-770B-9162-706FCFD70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7" name="Picture 261" descr="Untitled-1 copy">
              <a:extLst>
                <a:ext uri="{FF2B5EF4-FFF2-40B4-BE49-F238E27FC236}">
                  <a16:creationId xmlns:a16="http://schemas.microsoft.com/office/drawing/2014/main" id="{4C84B098-9D2F-A346-4219-F8BCFE411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8" name="Picture 262" descr="Untitled-1 copy">
              <a:extLst>
                <a:ext uri="{FF2B5EF4-FFF2-40B4-BE49-F238E27FC236}">
                  <a16:creationId xmlns:a16="http://schemas.microsoft.com/office/drawing/2014/main" id="{DC9BFD12-34A7-D998-861F-0FC5F43E0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9" name="Picture 263" descr="Untitled-1 copy">
              <a:extLst>
                <a:ext uri="{FF2B5EF4-FFF2-40B4-BE49-F238E27FC236}">
                  <a16:creationId xmlns:a16="http://schemas.microsoft.com/office/drawing/2014/main" id="{F1AAD7E1-B0E2-BE70-70E9-15D636E1B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0" name="Picture 264" descr="Untitled-1 copy">
              <a:extLst>
                <a:ext uri="{FF2B5EF4-FFF2-40B4-BE49-F238E27FC236}">
                  <a16:creationId xmlns:a16="http://schemas.microsoft.com/office/drawing/2014/main" id="{7DF3419E-66AF-9BB0-15EA-5A0EA2E7B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1" name="Picture 265" descr="Untitled-1 copy">
              <a:extLst>
                <a:ext uri="{FF2B5EF4-FFF2-40B4-BE49-F238E27FC236}">
                  <a16:creationId xmlns:a16="http://schemas.microsoft.com/office/drawing/2014/main" id="{E999A2A4-B572-F9E1-0828-837440621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2" name="Picture 266" descr="Untitled-1 copy">
              <a:extLst>
                <a:ext uri="{FF2B5EF4-FFF2-40B4-BE49-F238E27FC236}">
                  <a16:creationId xmlns:a16="http://schemas.microsoft.com/office/drawing/2014/main" id="{3DD0ED04-E5DD-A17A-18E5-D1BEA89801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3" name="Picture 267" descr="Untitled-1 copy">
              <a:extLst>
                <a:ext uri="{FF2B5EF4-FFF2-40B4-BE49-F238E27FC236}">
                  <a16:creationId xmlns:a16="http://schemas.microsoft.com/office/drawing/2014/main" id="{FAA476FE-C9C1-4B12-0D8B-B820A1DCF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4" name="Picture 268" descr="Untitled-1 copy">
              <a:extLst>
                <a:ext uri="{FF2B5EF4-FFF2-40B4-BE49-F238E27FC236}">
                  <a16:creationId xmlns:a16="http://schemas.microsoft.com/office/drawing/2014/main" id="{3E66742D-F7B4-AD32-DAC7-87A2B01E1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5" name="Picture 269" descr="Untitled-1 copy">
              <a:extLst>
                <a:ext uri="{FF2B5EF4-FFF2-40B4-BE49-F238E27FC236}">
                  <a16:creationId xmlns:a16="http://schemas.microsoft.com/office/drawing/2014/main" id="{461929C1-0282-14F9-7E86-5FF6D9773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6" name="Picture 270" descr="Untitled-1 copy">
              <a:extLst>
                <a:ext uri="{FF2B5EF4-FFF2-40B4-BE49-F238E27FC236}">
                  <a16:creationId xmlns:a16="http://schemas.microsoft.com/office/drawing/2014/main" id="{AAA99138-1400-6F3D-3AA9-7DA33726B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7" name="Picture 271" descr="Untitled-1 copy">
              <a:extLst>
                <a:ext uri="{FF2B5EF4-FFF2-40B4-BE49-F238E27FC236}">
                  <a16:creationId xmlns:a16="http://schemas.microsoft.com/office/drawing/2014/main" id="{262F6F4B-EA8E-805A-B551-16802FEB3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8" name="Picture 272" descr="Untitled-1 copy">
              <a:extLst>
                <a:ext uri="{FF2B5EF4-FFF2-40B4-BE49-F238E27FC236}">
                  <a16:creationId xmlns:a16="http://schemas.microsoft.com/office/drawing/2014/main" id="{CE602599-C1FC-28F2-9CD2-010AA77DC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19" name="Picture 273" descr="Untitled-1 copy">
              <a:extLst>
                <a:ext uri="{FF2B5EF4-FFF2-40B4-BE49-F238E27FC236}">
                  <a16:creationId xmlns:a16="http://schemas.microsoft.com/office/drawing/2014/main" id="{9B916D91-17E3-0C29-1688-4ABA7C6D5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0" name="Picture 274" descr="Untitled-1 copy">
              <a:extLst>
                <a:ext uri="{FF2B5EF4-FFF2-40B4-BE49-F238E27FC236}">
                  <a16:creationId xmlns:a16="http://schemas.microsoft.com/office/drawing/2014/main" id="{6F68DAC4-1814-E9BD-406F-A522B2452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1" name="Picture 275" descr="Untitled-1 copy">
              <a:extLst>
                <a:ext uri="{FF2B5EF4-FFF2-40B4-BE49-F238E27FC236}">
                  <a16:creationId xmlns:a16="http://schemas.microsoft.com/office/drawing/2014/main" id="{DD7A9D19-779B-DCC5-1ACA-17896F998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2" name="Picture 276" descr="Untitled-1 copy">
              <a:extLst>
                <a:ext uri="{FF2B5EF4-FFF2-40B4-BE49-F238E27FC236}">
                  <a16:creationId xmlns:a16="http://schemas.microsoft.com/office/drawing/2014/main" id="{459B5944-FBC4-F523-418C-131CD097A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3" name="Picture 277" descr="Untitled-1 copy">
              <a:extLst>
                <a:ext uri="{FF2B5EF4-FFF2-40B4-BE49-F238E27FC236}">
                  <a16:creationId xmlns:a16="http://schemas.microsoft.com/office/drawing/2014/main" id="{31E2094F-1B81-01CB-BC6A-3BD14CF69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4" name="Picture 278" descr="Untitled-1 copy">
              <a:extLst>
                <a:ext uri="{FF2B5EF4-FFF2-40B4-BE49-F238E27FC236}">
                  <a16:creationId xmlns:a16="http://schemas.microsoft.com/office/drawing/2014/main" id="{4344ABFD-99A1-42C0-5714-07D06308B7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5" name="Picture 279" descr="Untitled-1 copy">
              <a:extLst>
                <a:ext uri="{FF2B5EF4-FFF2-40B4-BE49-F238E27FC236}">
                  <a16:creationId xmlns:a16="http://schemas.microsoft.com/office/drawing/2014/main" id="{3A4E7489-F262-E6F0-6AA3-3B9C17600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6" name="Picture 280" descr="Untitled-1 copy">
              <a:extLst>
                <a:ext uri="{FF2B5EF4-FFF2-40B4-BE49-F238E27FC236}">
                  <a16:creationId xmlns:a16="http://schemas.microsoft.com/office/drawing/2014/main" id="{BDE8E0D0-B185-7AB9-0D72-E725AFA4E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7" name="Picture 281" descr="Untitled-1 copy">
              <a:extLst>
                <a:ext uri="{FF2B5EF4-FFF2-40B4-BE49-F238E27FC236}">
                  <a16:creationId xmlns:a16="http://schemas.microsoft.com/office/drawing/2014/main" id="{B7BCF738-B924-ECEC-361B-86F60F0C0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8" name="Picture 282" descr="Untitled-1 copy">
              <a:extLst>
                <a:ext uri="{FF2B5EF4-FFF2-40B4-BE49-F238E27FC236}">
                  <a16:creationId xmlns:a16="http://schemas.microsoft.com/office/drawing/2014/main" id="{2098DB48-1E39-A44B-6F01-9F954D06C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29" name="Picture 283" descr="Untitled-1 copy">
              <a:extLst>
                <a:ext uri="{FF2B5EF4-FFF2-40B4-BE49-F238E27FC236}">
                  <a16:creationId xmlns:a16="http://schemas.microsoft.com/office/drawing/2014/main" id="{04A42911-137F-7898-AF4D-D179594C2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0" name="Picture 284" descr="Untitled-1 copy">
              <a:extLst>
                <a:ext uri="{FF2B5EF4-FFF2-40B4-BE49-F238E27FC236}">
                  <a16:creationId xmlns:a16="http://schemas.microsoft.com/office/drawing/2014/main" id="{972A1356-1BEF-6013-E5F4-E29A6BC5B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1" name="Picture 285" descr="Untitled-1 copy">
              <a:extLst>
                <a:ext uri="{FF2B5EF4-FFF2-40B4-BE49-F238E27FC236}">
                  <a16:creationId xmlns:a16="http://schemas.microsoft.com/office/drawing/2014/main" id="{B4D64F5E-7995-2B35-5A44-DB2DC4DE5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2" name="Picture 286" descr="Untitled-1 copy">
              <a:extLst>
                <a:ext uri="{FF2B5EF4-FFF2-40B4-BE49-F238E27FC236}">
                  <a16:creationId xmlns:a16="http://schemas.microsoft.com/office/drawing/2014/main" id="{05494CF4-C94E-4FB1-6ED7-F1B1E6858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3" name="Picture 287" descr="Untitled-1 copy">
              <a:extLst>
                <a:ext uri="{FF2B5EF4-FFF2-40B4-BE49-F238E27FC236}">
                  <a16:creationId xmlns:a16="http://schemas.microsoft.com/office/drawing/2014/main" id="{F7B23459-76F7-A1F8-1409-DE5AFEEA9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4" name="Picture 288" descr="Untitled-1 copy">
              <a:extLst>
                <a:ext uri="{FF2B5EF4-FFF2-40B4-BE49-F238E27FC236}">
                  <a16:creationId xmlns:a16="http://schemas.microsoft.com/office/drawing/2014/main" id="{0AAB130D-6897-5919-98AE-A9EA27FF0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5" name="Picture 289" descr="Untitled-1 copy">
              <a:extLst>
                <a:ext uri="{FF2B5EF4-FFF2-40B4-BE49-F238E27FC236}">
                  <a16:creationId xmlns:a16="http://schemas.microsoft.com/office/drawing/2014/main" id="{CA524C65-F530-D63F-A048-511F13469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6" name="Picture 290" descr="Untitled-1 copy">
              <a:extLst>
                <a:ext uri="{FF2B5EF4-FFF2-40B4-BE49-F238E27FC236}">
                  <a16:creationId xmlns:a16="http://schemas.microsoft.com/office/drawing/2014/main" id="{FC67E101-11C0-2396-522B-3B4547B0F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7" name="Picture 291" descr="Untitled-1 copy">
              <a:extLst>
                <a:ext uri="{FF2B5EF4-FFF2-40B4-BE49-F238E27FC236}">
                  <a16:creationId xmlns:a16="http://schemas.microsoft.com/office/drawing/2014/main" id="{BFA739F7-EF39-5E99-1BCE-78B85A44F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8" name="Picture 292" descr="Untitled-1 copy">
              <a:extLst>
                <a:ext uri="{FF2B5EF4-FFF2-40B4-BE49-F238E27FC236}">
                  <a16:creationId xmlns:a16="http://schemas.microsoft.com/office/drawing/2014/main" id="{6922F5B6-D761-6287-F6BE-901FA0F98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39" name="Picture 293" descr="Untitled-1 copy">
              <a:extLst>
                <a:ext uri="{FF2B5EF4-FFF2-40B4-BE49-F238E27FC236}">
                  <a16:creationId xmlns:a16="http://schemas.microsoft.com/office/drawing/2014/main" id="{7F49360D-1A3C-6B2F-5695-6FE83E3B1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0" name="Picture 294" descr="Untitled-1 copy">
              <a:extLst>
                <a:ext uri="{FF2B5EF4-FFF2-40B4-BE49-F238E27FC236}">
                  <a16:creationId xmlns:a16="http://schemas.microsoft.com/office/drawing/2014/main" id="{0BC8D3AB-E8BF-EAB1-ECF8-3224B8620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1" name="Picture 295" descr="Untitled-1 copy">
              <a:extLst>
                <a:ext uri="{FF2B5EF4-FFF2-40B4-BE49-F238E27FC236}">
                  <a16:creationId xmlns:a16="http://schemas.microsoft.com/office/drawing/2014/main" id="{0F3A3FFC-86FA-22C8-F399-28A2000D0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2" name="Picture 296" descr="Untitled-1 copy">
              <a:extLst>
                <a:ext uri="{FF2B5EF4-FFF2-40B4-BE49-F238E27FC236}">
                  <a16:creationId xmlns:a16="http://schemas.microsoft.com/office/drawing/2014/main" id="{F194DAB8-EB7D-7A67-8E19-58FA1475C9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3" name="Picture 297" descr="Untitled-1 copy">
              <a:extLst>
                <a:ext uri="{FF2B5EF4-FFF2-40B4-BE49-F238E27FC236}">
                  <a16:creationId xmlns:a16="http://schemas.microsoft.com/office/drawing/2014/main" id="{5C17254D-2A7B-51CB-5FA0-C2801B3DE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4" name="Picture 298" descr="Untitled-1 copy">
              <a:extLst>
                <a:ext uri="{FF2B5EF4-FFF2-40B4-BE49-F238E27FC236}">
                  <a16:creationId xmlns:a16="http://schemas.microsoft.com/office/drawing/2014/main" id="{C51201B0-80D7-629F-DA0F-17C4DCFC8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5" name="Picture 299" descr="Untitled-1 copy">
              <a:extLst>
                <a:ext uri="{FF2B5EF4-FFF2-40B4-BE49-F238E27FC236}">
                  <a16:creationId xmlns:a16="http://schemas.microsoft.com/office/drawing/2014/main" id="{7D409232-A490-3E3A-CD05-1EEB93F08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6" name="Picture 300" descr="Untitled-1 copy">
              <a:extLst>
                <a:ext uri="{FF2B5EF4-FFF2-40B4-BE49-F238E27FC236}">
                  <a16:creationId xmlns:a16="http://schemas.microsoft.com/office/drawing/2014/main" id="{9752474A-26C3-6EA3-F9B0-37E0AA1F9E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" name="Picture 301" descr="Untitled-1 copy">
              <a:extLst>
                <a:ext uri="{FF2B5EF4-FFF2-40B4-BE49-F238E27FC236}">
                  <a16:creationId xmlns:a16="http://schemas.microsoft.com/office/drawing/2014/main" id="{070924E1-8A8A-2433-112D-1A0F24B96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8" name="Picture 302" descr="Untitled-1 copy">
              <a:extLst>
                <a:ext uri="{FF2B5EF4-FFF2-40B4-BE49-F238E27FC236}">
                  <a16:creationId xmlns:a16="http://schemas.microsoft.com/office/drawing/2014/main" id="{84FA06D8-9BD4-9D73-DE18-86C2440F8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9" name="Picture 303" descr="Untitled-1 copy">
              <a:extLst>
                <a:ext uri="{FF2B5EF4-FFF2-40B4-BE49-F238E27FC236}">
                  <a16:creationId xmlns:a16="http://schemas.microsoft.com/office/drawing/2014/main" id="{A7A4A29C-DF9B-FAD4-2AC7-55B18D0CC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0" name="Picture 304" descr="Untitled-1 copy">
              <a:extLst>
                <a:ext uri="{FF2B5EF4-FFF2-40B4-BE49-F238E27FC236}">
                  <a16:creationId xmlns:a16="http://schemas.microsoft.com/office/drawing/2014/main" id="{B8530928-438F-B9B8-306A-F107585EA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51" name="Picture 305" descr="Untitled-1 copy">
              <a:extLst>
                <a:ext uri="{FF2B5EF4-FFF2-40B4-BE49-F238E27FC236}">
                  <a16:creationId xmlns:a16="http://schemas.microsoft.com/office/drawing/2014/main" id="{8D167B90-E31A-280F-878A-2EBB8E0CB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498" name="Group 306">
            <a:extLst>
              <a:ext uri="{FF2B5EF4-FFF2-40B4-BE49-F238E27FC236}">
                <a16:creationId xmlns:a16="http://schemas.microsoft.com/office/drawing/2014/main" id="{1249A08C-EB8A-887D-3F05-7B88498B2798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00200"/>
            <a:ext cx="4648200" cy="2971800"/>
            <a:chOff x="1872" y="4464"/>
            <a:chExt cx="2928" cy="1872"/>
          </a:xfrm>
        </p:grpSpPr>
        <p:pic>
          <p:nvPicPr>
            <p:cNvPr id="6154" name="Picture 73" descr="Untitled-2 copy">
              <a:extLst>
                <a:ext uri="{FF2B5EF4-FFF2-40B4-BE49-F238E27FC236}">
                  <a16:creationId xmlns:a16="http://schemas.microsoft.com/office/drawing/2014/main" id="{1F5DA2FA-8558-4277-E730-172AE2779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74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74" descr="Untitled-2 copy">
              <a:extLst>
                <a:ext uri="{FF2B5EF4-FFF2-40B4-BE49-F238E27FC236}">
                  <a16:creationId xmlns:a16="http://schemas.microsoft.com/office/drawing/2014/main" id="{3053BAAC-63C4-1A68-28F8-FA2BEC5CE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491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75" descr="Untitled-2 copy">
              <a:extLst>
                <a:ext uri="{FF2B5EF4-FFF2-40B4-BE49-F238E27FC236}">
                  <a16:creationId xmlns:a16="http://schemas.microsoft.com/office/drawing/2014/main" id="{4672C679-E87B-0727-A012-0CAFB3767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506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76" descr="Untitled-2 copy">
              <a:extLst>
                <a:ext uri="{FF2B5EF4-FFF2-40B4-BE49-F238E27FC236}">
                  <a16:creationId xmlns:a16="http://schemas.microsoft.com/office/drawing/2014/main" id="{E960222E-4A9D-746E-68FC-FF23431B9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446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77" descr="Untitled-2 copy">
              <a:extLst>
                <a:ext uri="{FF2B5EF4-FFF2-40B4-BE49-F238E27FC236}">
                  <a16:creationId xmlns:a16="http://schemas.microsoft.com/office/drawing/2014/main" id="{26C2C28B-5C94-2E3C-9F0C-991415BFD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78" descr="Untitled-2 copy">
              <a:extLst>
                <a:ext uri="{FF2B5EF4-FFF2-40B4-BE49-F238E27FC236}">
                  <a16:creationId xmlns:a16="http://schemas.microsoft.com/office/drawing/2014/main" id="{57517ECA-4CB0-3F8F-ACB6-273EFB7EE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511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79" descr="Untitled-2 copy">
              <a:extLst>
                <a:ext uri="{FF2B5EF4-FFF2-40B4-BE49-F238E27FC236}">
                  <a16:creationId xmlns:a16="http://schemas.microsoft.com/office/drawing/2014/main" id="{5F711F34-8EFD-4078-9A75-9F755BFBE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520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82" descr="Untitled-2 copy">
              <a:extLst>
                <a:ext uri="{FF2B5EF4-FFF2-40B4-BE49-F238E27FC236}">
                  <a16:creationId xmlns:a16="http://schemas.microsoft.com/office/drawing/2014/main" id="{00E5EF25-07DA-2F7C-6CE7-6CF095A6F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570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2" name="Picture 83" descr="Untitled-2 copy">
              <a:extLst>
                <a:ext uri="{FF2B5EF4-FFF2-40B4-BE49-F238E27FC236}">
                  <a16:creationId xmlns:a16="http://schemas.microsoft.com/office/drawing/2014/main" id="{52BBDA3B-FFEA-B599-EBE2-5A2DB9924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587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84" descr="Untitled-2 copy">
              <a:extLst>
                <a:ext uri="{FF2B5EF4-FFF2-40B4-BE49-F238E27FC236}">
                  <a16:creationId xmlns:a16="http://schemas.microsoft.com/office/drawing/2014/main" id="{445370FE-B517-3DF9-E649-EFC7AF711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602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85" descr="Untitled-2 copy">
              <a:extLst>
                <a:ext uri="{FF2B5EF4-FFF2-40B4-BE49-F238E27FC236}">
                  <a16:creationId xmlns:a16="http://schemas.microsoft.com/office/drawing/2014/main" id="{0DC177F1-4503-5E84-7866-DD70F11B5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542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86" descr="Untitled-2 copy">
              <a:extLst>
                <a:ext uri="{FF2B5EF4-FFF2-40B4-BE49-F238E27FC236}">
                  <a16:creationId xmlns:a16="http://schemas.microsoft.com/office/drawing/2014/main" id="{BBC27828-22B7-C18F-C4D6-F9C5DD555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566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87" descr="Untitled-2 copy">
              <a:extLst>
                <a:ext uri="{FF2B5EF4-FFF2-40B4-BE49-F238E27FC236}">
                  <a16:creationId xmlns:a16="http://schemas.microsoft.com/office/drawing/2014/main" id="{8833FEFD-8AC4-1FAA-ECBF-D397FA439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607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88" descr="Untitled-2 copy">
              <a:extLst>
                <a:ext uri="{FF2B5EF4-FFF2-40B4-BE49-F238E27FC236}">
                  <a16:creationId xmlns:a16="http://schemas.microsoft.com/office/drawing/2014/main" id="{9433B920-F50A-C511-CEEA-8010AE05C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616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Picture 90" descr="Untitled-2 copy">
              <a:extLst>
                <a:ext uri="{FF2B5EF4-FFF2-40B4-BE49-F238E27FC236}">
                  <a16:creationId xmlns:a16="http://schemas.microsoft.com/office/drawing/2014/main" id="{560F747C-CC78-50D2-01AC-4377B0DBD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5611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91" descr="Untitled-2 copy">
              <a:extLst>
                <a:ext uri="{FF2B5EF4-FFF2-40B4-BE49-F238E27FC236}">
                  <a16:creationId xmlns:a16="http://schemas.microsoft.com/office/drawing/2014/main" id="{2E19F50D-B079-45FC-5003-60FB9DEE2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578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92" descr="Untitled-2 copy">
              <a:extLst>
                <a:ext uri="{FF2B5EF4-FFF2-40B4-BE49-F238E27FC236}">
                  <a16:creationId xmlns:a16="http://schemas.microsoft.com/office/drawing/2014/main" id="{1560BF10-9B0A-5A70-7B63-552FB6D72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592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93" descr="Untitled-2 copy">
              <a:extLst>
                <a:ext uri="{FF2B5EF4-FFF2-40B4-BE49-F238E27FC236}">
                  <a16:creationId xmlns:a16="http://schemas.microsoft.com/office/drawing/2014/main" id="{43A2B6EE-D189-99A3-E1F9-2DF4D9B0C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532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94" descr="Untitled-2 copy">
              <a:extLst>
                <a:ext uri="{FF2B5EF4-FFF2-40B4-BE49-F238E27FC236}">
                  <a16:creationId xmlns:a16="http://schemas.microsoft.com/office/drawing/2014/main" id="{FFEC4F85-81B0-B62D-E566-154014B85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556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95" descr="Untitled-2 copy">
              <a:extLst>
                <a:ext uri="{FF2B5EF4-FFF2-40B4-BE49-F238E27FC236}">
                  <a16:creationId xmlns:a16="http://schemas.microsoft.com/office/drawing/2014/main" id="{5279DC07-9B3C-DC60-EF2B-1F661D44A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597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96" descr="Untitled-2 copy">
              <a:extLst>
                <a:ext uri="{FF2B5EF4-FFF2-40B4-BE49-F238E27FC236}">
                  <a16:creationId xmlns:a16="http://schemas.microsoft.com/office/drawing/2014/main" id="{E82845B7-0D86-091F-2365-2725C7060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607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98" descr="Untitled-2 copy">
              <a:extLst>
                <a:ext uri="{FF2B5EF4-FFF2-40B4-BE49-F238E27FC236}">
                  <a16:creationId xmlns:a16="http://schemas.microsoft.com/office/drawing/2014/main" id="{AB9D5A8E-D793-A888-9C79-ECA068AB8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498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99" descr="Untitled-2 copy">
              <a:extLst>
                <a:ext uri="{FF2B5EF4-FFF2-40B4-BE49-F238E27FC236}">
                  <a16:creationId xmlns:a16="http://schemas.microsoft.com/office/drawing/2014/main" id="{0054B6B1-C514-B419-C5A6-CA2185342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515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100" descr="Untitled-2 copy">
              <a:extLst>
                <a:ext uri="{FF2B5EF4-FFF2-40B4-BE49-F238E27FC236}">
                  <a16:creationId xmlns:a16="http://schemas.microsoft.com/office/drawing/2014/main" id="{E5C336A9-BE0B-85C6-2985-408BBC409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30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101" descr="Untitled-2 copy">
              <a:extLst>
                <a:ext uri="{FF2B5EF4-FFF2-40B4-BE49-F238E27FC236}">
                  <a16:creationId xmlns:a16="http://schemas.microsoft.com/office/drawing/2014/main" id="{B12EC7E4-1872-A0BE-C3F5-4C57245C4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Picture 102" descr="Untitled-2 copy">
              <a:extLst>
                <a:ext uri="{FF2B5EF4-FFF2-40B4-BE49-F238E27FC236}">
                  <a16:creationId xmlns:a16="http://schemas.microsoft.com/office/drawing/2014/main" id="{9067E7EF-EEDF-E00D-4234-533FAD274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494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103" descr="Untitled-2 copy">
              <a:extLst>
                <a:ext uri="{FF2B5EF4-FFF2-40B4-BE49-F238E27FC236}">
                  <a16:creationId xmlns:a16="http://schemas.microsoft.com/office/drawing/2014/main" id="{E1B2434B-0DAB-14A9-3FD6-1119D5B083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535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Picture 104" descr="Untitled-2 copy">
              <a:extLst>
                <a:ext uri="{FF2B5EF4-FFF2-40B4-BE49-F238E27FC236}">
                  <a16:creationId xmlns:a16="http://schemas.microsoft.com/office/drawing/2014/main" id="{9E537155-C41D-EA05-BE85-CD945C794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44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106" descr="Untitled-2 copy">
              <a:extLst>
                <a:ext uri="{FF2B5EF4-FFF2-40B4-BE49-F238E27FC236}">
                  <a16:creationId xmlns:a16="http://schemas.microsoft.com/office/drawing/2014/main" id="{5C3E0A8F-685F-F535-9347-370500546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498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107" descr="Untitled-2 copy">
              <a:extLst>
                <a:ext uri="{FF2B5EF4-FFF2-40B4-BE49-F238E27FC236}">
                  <a16:creationId xmlns:a16="http://schemas.microsoft.com/office/drawing/2014/main" id="{7566ACC6-8DC0-80F6-F747-1A4218B90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515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108" descr="Untitled-2 copy">
              <a:extLst>
                <a:ext uri="{FF2B5EF4-FFF2-40B4-BE49-F238E27FC236}">
                  <a16:creationId xmlns:a16="http://schemas.microsoft.com/office/drawing/2014/main" id="{CA062C05-37D9-5E8E-0BAC-C0AC58C11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530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5" name="Picture 109" descr="Untitled-2 copy">
              <a:extLst>
                <a:ext uri="{FF2B5EF4-FFF2-40B4-BE49-F238E27FC236}">
                  <a16:creationId xmlns:a16="http://schemas.microsoft.com/office/drawing/2014/main" id="{EFE521E2-F8E4-D65B-E313-FBF40F375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6" name="Picture 110" descr="Untitled-2 copy">
              <a:extLst>
                <a:ext uri="{FF2B5EF4-FFF2-40B4-BE49-F238E27FC236}">
                  <a16:creationId xmlns:a16="http://schemas.microsoft.com/office/drawing/2014/main" id="{B987235F-AE55-B5BB-85EE-EA4775016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494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7" name="Picture 111" descr="Untitled-2 copy">
              <a:extLst>
                <a:ext uri="{FF2B5EF4-FFF2-40B4-BE49-F238E27FC236}">
                  <a16:creationId xmlns:a16="http://schemas.microsoft.com/office/drawing/2014/main" id="{A3CC399A-ED63-EB8F-6F93-CA3A2B9ED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535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8" name="Picture 112" descr="Untitled-2 copy">
              <a:extLst>
                <a:ext uri="{FF2B5EF4-FFF2-40B4-BE49-F238E27FC236}">
                  <a16:creationId xmlns:a16="http://schemas.microsoft.com/office/drawing/2014/main" id="{192559C1-68A5-FF29-180E-2E1492AC4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544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62" name="Picture 31" descr="butterflyanimation-14">
            <a:extLst>
              <a:ext uri="{FF2B5EF4-FFF2-40B4-BE49-F238E27FC236}">
                <a16:creationId xmlns:a16="http://schemas.microsoft.com/office/drawing/2014/main" id="{992C8D63-7259-958A-0906-1EDCE33A9C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5500" y="3057525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63" name="Picture 30" descr="Butterfly-01-june">
            <a:extLst>
              <a:ext uri="{FF2B5EF4-FFF2-40B4-BE49-F238E27FC236}">
                <a16:creationId xmlns:a16="http://schemas.microsoft.com/office/drawing/2014/main" id="{643FA13E-0D9B-FB13-C141-53A2EE7B21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400" y="1828800"/>
            <a:ext cx="87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64" name="Picture 34" descr="butterflyanimation-13">
            <a:extLst>
              <a:ext uri="{FF2B5EF4-FFF2-40B4-BE49-F238E27FC236}">
                <a16:creationId xmlns:a16="http://schemas.microsoft.com/office/drawing/2014/main" id="{1C78CE26-3154-19A2-D8C1-A653394F7C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0"/>
            <a:ext cx="5334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308" descr="spring-smiley-1">
            <a:extLst>
              <a:ext uri="{FF2B5EF4-FFF2-40B4-BE49-F238E27FC236}">
                <a16:creationId xmlns:a16="http://schemas.microsoft.com/office/drawing/2014/main" id="{BA33F186-FB12-9053-A059-CBDEBF839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005">
            <a:off x="6705600" y="228600"/>
            <a:ext cx="190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0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-0.02196 0.00989 -0.03052 0.01805 -0.04809 C 0.02395 -0.06057 0.02569 -0.06474 0.03437 -0.0763 C 0.03611 -0.07861 0.03715 -0.08161 0.03923 -0.083 C 0.04635 -0.08786 0.05364 -0.09317 0.06059 -0.09826 C 0.0717 -0.10659 0.09496 -0.12763 0.10816 -0.12878 C 0.12343 -0.12994 0.13871 -0.13017 0.15399 -0.13086 C 0.15781 -0.13017 0.1618 -0.13017 0.16545 -0.12878 C 0.17031 -0.12693 0.18142 -0.11213 0.18524 -0.10705 C 0.19045 -0.08439 0.19375 -0.05456 0.17534 -0.04578 C 0.16441 -0.04763 0.1592 -0.04739 0.15243 -0.05896 C 0.15 -0.06312 0.14583 -0.0719 0.14583 -0.0719 C 0.14479 -0.0763 0.14253 -0.08046 0.14253 -0.08508 C 0.14253 -0.08855 0.14323 -0.10635 0.14583 -0.11352 C 0.14913 -0.12208 0.14861 -0.11861 0.15399 -0.12439 C 0.15781 -0.12855 0.15937 -0.13248 0.16388 -0.13526 C 0.17118 -0.13942 0.17916 -0.14265 0.1868 -0.14635 C 0.20972 -0.14566 0.23281 -0.1452 0.25573 -0.14404 C 0.26007 -0.14381 0.26441 -0.14312 0.26875 -0.14196 C 0.27222 -0.14104 0.27864 -0.13757 0.27864 -0.13757 C 0.2842 -0.13248 0.28854 -0.13086 0.29496 -0.12878 C 0.30069 -0.12115 0.30399 -0.11699 0.30642 -0.10705 C 0.30538 -0.07722 0.31215 -0.05317 0.2901 -0.04369 C 0.28628 -0.04439 0.28229 -0.04393 0.27864 -0.04578 C 0.275 -0.04763 0.26875 -0.05456 0.26875 -0.05456 C 0.26388 -0.06404 0.2618 -0.07075 0.26545 -0.083 C 0.26632 -0.08578 0.26892 -0.08716 0.27048 -0.08948 C 0.27569 -0.09757 0.2717 -0.09502 0.27864 -0.10265 C 0.28229 -0.10659 0.28559 -0.11144 0.2901 -0.11352 C 0.2934 -0.11491 0.2967 -0.11653 0.3 -0.11791 C 0.30156 -0.11861 0.30486 -0.12 0.30486 -0.12 C 0.33507 -0.11884 0.35625 -0.123 0.38194 -0.11121 C 0.38298 -0.10913 0.38385 -0.10659 0.38524 -0.10474 C 0.38663 -0.10289 0.38888 -0.10219 0.3901 -0.10034 C 0.3927 -0.09641 0.3967 -0.08739 0.3967 -0.08739 C 0.40416 -0.05502 0.4026 -0.04023 0.38194 -0.03052 C 0.3743 -0.03121 0.36649 -0.03028 0.35902 -0.03283 C 0.35711 -0.03352 0.35677 -0.03699 0.35573 -0.0393 C 0.35225 -0.04716 0.35069 -0.05456 0.34913 -0.06335 C 0.35121 -0.07213 0.35243 -0.0756 0.35902 -0.07861 C 0.36475 -0.07352 0.36666 -0.06982 0.36875 -0.06104 C 0.36805 -0.05387 0.36875 -0.04462 0.36388 -0.0393 C 0.35729 -0.03213 0.32673 -0.03283 0.31961 -0.03283 " pathEditMode="relative" ptsTypes="ffffffffffffffffffffffffffffffffffffffffffA">
                                      <p:cBhvr>
                                        <p:cTn id="19" dur="7000" fill="hold"/>
                                        <p:tgtEl>
                                          <p:spTgt spid="8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60116E-6 C 0.0026 -0.02197 0.00989 -0.03052 0.01805 -0.0481 C 0.02396 -0.06058 0.02569 -0.06474 0.03437 -0.0763 C 0.03611 -0.07862 0.03715 -0.08162 0.03923 -0.08301 C 0.04635 -0.08786 0.05364 -0.09318 0.06059 -0.09827 C 0.0717 -0.10659 0.09496 -0.12763 0.10816 -0.12879 C 0.12343 -0.12994 0.13871 -0.13018 0.15399 -0.13087 C 0.15781 -0.13018 0.1618 -0.13018 0.16545 -0.12879 C 0.17031 -0.12694 0.18142 -0.11214 0.18524 -0.10705 C 0.19045 -0.0844 0.19375 -0.05457 0.17534 -0.04578 C 0.16441 -0.04763 0.1592 -0.0474 0.15243 -0.05896 C 0.15 -0.06312 0.14583 -0.07191 0.14583 -0.07168 C 0.14479 -0.0763 0.14253 -0.08047 0.14253 -0.08509 C 0.14253 -0.08856 0.14323 -0.10636 0.14583 -0.11353 C 0.14913 -0.12208 0.14861 -0.11862 0.15399 -0.1244 C 0.15781 -0.12856 0.15937 -0.13249 0.16389 -0.13526 C 0.17118 -0.13942 0.17916 -0.14266 0.1868 -0.14636 C 0.20972 -0.14567 0.23281 -0.1452 0.25573 -0.14405 C 0.26007 -0.14382 0.26441 -0.14312 0.26875 -0.14197 C 0.27222 -0.14104 0.27864 -0.13757 0.27864 -0.13734 C 0.2842 -0.13249 0.28854 -0.13087 0.29496 -0.12879 C 0.30069 -0.12116 0.30399 -0.117 0.30642 -0.10705 C 0.30538 -0.07723 0.31215 -0.05318 0.2901 -0.0437 C 0.28628 -0.0444 0.28229 -0.04393 0.27864 -0.04578 C 0.275 -0.04763 0.26875 -0.05457 0.26875 -0.05434 C 0.26389 -0.06405 0.2618 -0.07075 0.26545 -0.08301 C 0.26632 -0.08578 0.26892 -0.08717 0.27048 -0.08948 C 0.27569 -0.09757 0.2717 -0.09503 0.27864 -0.10266 C 0.28229 -0.10659 0.28559 -0.11145 0.2901 -0.11353 C 0.2934 -0.11492 0.2967 -0.11653 0.3 -0.11792 C 0.30156 -0.11862 0.30486 -0.12 0.30486 -0.11977 C 0.33507 -0.11885 0.35625 -0.12301 0.38194 -0.11122 C 0.38298 -0.10914 0.38385 -0.10659 0.38524 -0.10474 C 0.38663 -0.10289 0.38889 -0.1022 0.3901 -0.10035 C 0.39271 -0.09642 0.3967 -0.0874 0.3967 -0.08717 C 0.40416 -0.05503 0.4026 -0.04023 0.38194 -0.03052 C 0.3743 -0.03122 0.36649 -0.03029 0.35902 -0.03283 C 0.35711 -0.03353 0.35677 -0.037 0.35573 -0.03931 C 0.35225 -0.04717 0.35069 -0.05457 0.34913 -0.06336 C 0.35121 -0.07214 0.35243 -0.07561 0.35902 -0.07862 C 0.36475 -0.07353 0.36666 -0.06983 0.36875 -0.06104 C 0.36805 -0.05388 0.36875 -0.04463 0.36389 -0.03931 C 0.35729 -0.03214 0.32673 -0.03283 0.31961 -0.03283 " pathEditMode="relative" rAng="0" ptsTypes="ffffffffffffffffffffffffffffffffffffffffffA">
                                      <p:cBhvr>
                                        <p:cTn id="21" dur="7000" fill="hold"/>
                                        <p:tgtEl>
                                          <p:spTgt spid="8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732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-0.02196 0.00989 -0.03052 0.01805 -0.04809 C 0.02395 -0.06057 0.02569 -0.06474 0.03437 -0.0763 C 0.03611 -0.07861 0.03715 -0.08161 0.03923 -0.083 C 0.04635 -0.08786 0.05364 -0.09317 0.06059 -0.09826 C 0.0717 -0.10659 0.09496 -0.12763 0.10816 -0.12878 C 0.12343 -0.12994 0.13871 -0.13017 0.15399 -0.13086 C 0.15781 -0.13017 0.1618 -0.13017 0.16545 -0.12878 C 0.17031 -0.12693 0.18142 -0.11213 0.18524 -0.10705 C 0.19045 -0.08439 0.19375 -0.05456 0.17534 -0.04578 C 0.16441 -0.04763 0.1592 -0.04739 0.15243 -0.05896 C 0.15 -0.06312 0.14583 -0.0719 0.14583 -0.0719 C 0.14479 -0.0763 0.14253 -0.08046 0.14253 -0.08508 C 0.14253 -0.08855 0.14323 -0.10635 0.14583 -0.11352 C 0.14913 -0.12208 0.14861 -0.11861 0.15399 -0.12439 C 0.15781 -0.12855 0.15937 -0.13248 0.16388 -0.13526 C 0.17118 -0.13942 0.17916 -0.14265 0.1868 -0.14635 C 0.20972 -0.14566 0.23281 -0.1452 0.25573 -0.14404 C 0.26007 -0.14381 0.26441 -0.14312 0.26875 -0.14196 C 0.27222 -0.14104 0.27864 -0.13757 0.27864 -0.13757 C 0.2842 -0.13248 0.28854 -0.13086 0.29496 -0.12878 C 0.30069 -0.12115 0.30399 -0.11699 0.30642 -0.10705 C 0.30538 -0.07722 0.31215 -0.05317 0.2901 -0.04369 C 0.28628 -0.04439 0.28229 -0.04393 0.27864 -0.04578 C 0.275 -0.04763 0.26875 -0.05456 0.26875 -0.05456 C 0.26388 -0.06404 0.2618 -0.07075 0.26545 -0.083 C 0.26632 -0.08578 0.26892 -0.08716 0.27048 -0.08948 C 0.27569 -0.09757 0.2717 -0.09502 0.27864 -0.10265 C 0.28229 -0.10659 0.28559 -0.11144 0.2901 -0.11352 C 0.2934 -0.11491 0.2967 -0.11653 0.3 -0.11791 C 0.30156 -0.11861 0.30486 -0.12 0.30486 -0.12 C 0.33507 -0.11884 0.35625 -0.123 0.38194 -0.11121 C 0.38298 -0.10913 0.38385 -0.10659 0.38524 -0.10474 C 0.38663 -0.10289 0.38888 -0.10219 0.3901 -0.10034 C 0.3927 -0.09641 0.3967 -0.08739 0.3967 -0.08739 C 0.40416 -0.05502 0.4026 -0.04023 0.38194 -0.03052 C 0.3743 -0.03121 0.36649 -0.03028 0.35902 -0.03283 C 0.35711 -0.03352 0.35677 -0.03699 0.35573 -0.0393 C 0.35225 -0.04716 0.35069 -0.05456 0.34913 -0.06335 C 0.35121 -0.07213 0.35243 -0.0756 0.35902 -0.07861 C 0.36475 -0.07352 0.36666 -0.06982 0.36875 -0.06104 C 0.36805 -0.05387 0.36875 -0.04462 0.36388 -0.0393 C 0.35729 -0.03213 0.32673 -0.03283 0.31961 -0.03283 " pathEditMode="relative" ptsTypes="ffffffffffffffffffffffffffffffffffffffffffA">
                                      <p:cBhvr>
                                        <p:cTn id="23" dur="7000" fill="hold"/>
                                        <p:tgtEl>
                                          <p:spTgt spid="8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0"/>
                                        <p:tgtEl>
                                          <p:spTgt spid="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05463">
            <a:extLst>
              <a:ext uri="{FF2B5EF4-FFF2-40B4-BE49-F238E27FC236}">
                <a16:creationId xmlns:a16="http://schemas.microsoft.com/office/drawing/2014/main" id="{FEE6ACAB-2C89-9871-40CA-73B7E95B4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8" name="Picture 172" descr="dong">
            <a:extLst>
              <a:ext uri="{FF2B5EF4-FFF2-40B4-BE49-F238E27FC236}">
                <a16:creationId xmlns:a16="http://schemas.microsoft.com/office/drawing/2014/main" id="{025B920F-0DEA-9A02-76BA-0CD325A7B2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2362200"/>
            <a:ext cx="23177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3">
            <a:extLst>
              <a:ext uri="{FF2B5EF4-FFF2-40B4-BE49-F238E27FC236}">
                <a16:creationId xmlns:a16="http://schemas.microsoft.com/office/drawing/2014/main" id="{B887CF47-FFC4-F281-E282-D10ED1AD592C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143000"/>
            <a:ext cx="5029200" cy="3429000"/>
            <a:chOff x="1632" y="864"/>
            <a:chExt cx="3168" cy="2160"/>
          </a:xfrm>
        </p:grpSpPr>
        <p:pic>
          <p:nvPicPr>
            <p:cNvPr id="7305" name="Picture 4" descr="Untitled-1 copy">
              <a:extLst>
                <a:ext uri="{FF2B5EF4-FFF2-40B4-BE49-F238E27FC236}">
                  <a16:creationId xmlns:a16="http://schemas.microsoft.com/office/drawing/2014/main" id="{C1B1EBAC-87AF-C117-BE04-95A811583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6" name="Picture 5" descr="Untitled-1 copy">
              <a:extLst>
                <a:ext uri="{FF2B5EF4-FFF2-40B4-BE49-F238E27FC236}">
                  <a16:creationId xmlns:a16="http://schemas.microsoft.com/office/drawing/2014/main" id="{008FB096-DE1E-8F15-88C9-75FB4CC53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7" name="Picture 6" descr="Untitled-1 copy">
              <a:extLst>
                <a:ext uri="{FF2B5EF4-FFF2-40B4-BE49-F238E27FC236}">
                  <a16:creationId xmlns:a16="http://schemas.microsoft.com/office/drawing/2014/main" id="{F09C40CE-3116-19B7-97D7-96632396D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8" name="Picture 7" descr="Untitled-1 copy">
              <a:extLst>
                <a:ext uri="{FF2B5EF4-FFF2-40B4-BE49-F238E27FC236}">
                  <a16:creationId xmlns:a16="http://schemas.microsoft.com/office/drawing/2014/main" id="{E6DFF6C8-4FA7-D786-7F3C-06529A327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9" name="Picture 8" descr="Untitled-1 copy">
              <a:extLst>
                <a:ext uri="{FF2B5EF4-FFF2-40B4-BE49-F238E27FC236}">
                  <a16:creationId xmlns:a16="http://schemas.microsoft.com/office/drawing/2014/main" id="{ACCBBDCE-C610-DC73-6EC1-EFEAD707F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0" name="Picture 9" descr="Untitled-1 copy">
              <a:extLst>
                <a:ext uri="{FF2B5EF4-FFF2-40B4-BE49-F238E27FC236}">
                  <a16:creationId xmlns:a16="http://schemas.microsoft.com/office/drawing/2014/main" id="{06F18CD4-5975-9B5E-DAFF-22513D6D4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1" name="Picture 10" descr="Untitled-1 copy">
              <a:extLst>
                <a:ext uri="{FF2B5EF4-FFF2-40B4-BE49-F238E27FC236}">
                  <a16:creationId xmlns:a16="http://schemas.microsoft.com/office/drawing/2014/main" id="{4603BE37-A96A-9035-ACF8-7605CF66F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2" name="Picture 11" descr="Untitled-1 copy">
              <a:extLst>
                <a:ext uri="{FF2B5EF4-FFF2-40B4-BE49-F238E27FC236}">
                  <a16:creationId xmlns:a16="http://schemas.microsoft.com/office/drawing/2014/main" id="{9C75044D-6D0C-015D-4F43-F8C3D70CF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3" name="Picture 12" descr="Untitled-1 copy">
              <a:extLst>
                <a:ext uri="{FF2B5EF4-FFF2-40B4-BE49-F238E27FC236}">
                  <a16:creationId xmlns:a16="http://schemas.microsoft.com/office/drawing/2014/main" id="{4A99FC24-EEE8-7E4C-0910-4FA684C92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4" name="Picture 13" descr="Untitled-1 copy">
              <a:extLst>
                <a:ext uri="{FF2B5EF4-FFF2-40B4-BE49-F238E27FC236}">
                  <a16:creationId xmlns:a16="http://schemas.microsoft.com/office/drawing/2014/main" id="{E6A8215B-272B-2479-81F0-DF30A0899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5" name="Picture 14" descr="Untitled-1 copy">
              <a:extLst>
                <a:ext uri="{FF2B5EF4-FFF2-40B4-BE49-F238E27FC236}">
                  <a16:creationId xmlns:a16="http://schemas.microsoft.com/office/drawing/2014/main" id="{F72D2FF6-3A0C-4B40-E45B-41422E00B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6" name="Picture 15" descr="Untitled-1 copy">
              <a:extLst>
                <a:ext uri="{FF2B5EF4-FFF2-40B4-BE49-F238E27FC236}">
                  <a16:creationId xmlns:a16="http://schemas.microsoft.com/office/drawing/2014/main" id="{12159E0B-6858-71D5-C046-230D3424E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7" name="Picture 16" descr="Untitled-1 copy">
              <a:extLst>
                <a:ext uri="{FF2B5EF4-FFF2-40B4-BE49-F238E27FC236}">
                  <a16:creationId xmlns:a16="http://schemas.microsoft.com/office/drawing/2014/main" id="{B2957BDB-8E73-A71F-91BC-7833BC25D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8" name="Picture 17" descr="Untitled-1 copy">
              <a:extLst>
                <a:ext uri="{FF2B5EF4-FFF2-40B4-BE49-F238E27FC236}">
                  <a16:creationId xmlns:a16="http://schemas.microsoft.com/office/drawing/2014/main" id="{037D891E-77E8-9BA4-20F8-EF4ABE2AD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19" name="Picture 18" descr="Untitled-1 copy">
              <a:extLst>
                <a:ext uri="{FF2B5EF4-FFF2-40B4-BE49-F238E27FC236}">
                  <a16:creationId xmlns:a16="http://schemas.microsoft.com/office/drawing/2014/main" id="{F4819A97-8D2C-56EF-4EAC-B7466D105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0" name="Picture 19" descr="Untitled-1 copy">
              <a:extLst>
                <a:ext uri="{FF2B5EF4-FFF2-40B4-BE49-F238E27FC236}">
                  <a16:creationId xmlns:a16="http://schemas.microsoft.com/office/drawing/2014/main" id="{92A80493-9C8D-57DB-8F46-AA3B8811A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1" name="Picture 20" descr="Untitled-1 copy">
              <a:extLst>
                <a:ext uri="{FF2B5EF4-FFF2-40B4-BE49-F238E27FC236}">
                  <a16:creationId xmlns:a16="http://schemas.microsoft.com/office/drawing/2014/main" id="{243825A9-6ECE-FEBF-3555-AD5CCA880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2" name="Picture 21" descr="Untitled-1 copy">
              <a:extLst>
                <a:ext uri="{FF2B5EF4-FFF2-40B4-BE49-F238E27FC236}">
                  <a16:creationId xmlns:a16="http://schemas.microsoft.com/office/drawing/2014/main" id="{97EC38D4-79CC-5D4D-3145-768E8453B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3" name="Picture 22" descr="Untitled-1 copy">
              <a:extLst>
                <a:ext uri="{FF2B5EF4-FFF2-40B4-BE49-F238E27FC236}">
                  <a16:creationId xmlns:a16="http://schemas.microsoft.com/office/drawing/2014/main" id="{EFBA8739-7839-50FB-D2D3-86FACE1D5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4" name="Picture 23" descr="Untitled-1 copy">
              <a:extLst>
                <a:ext uri="{FF2B5EF4-FFF2-40B4-BE49-F238E27FC236}">
                  <a16:creationId xmlns:a16="http://schemas.microsoft.com/office/drawing/2014/main" id="{E7044EDB-3212-2804-5FF3-597A6627C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5" name="Picture 24" descr="Untitled-1 copy">
              <a:extLst>
                <a:ext uri="{FF2B5EF4-FFF2-40B4-BE49-F238E27FC236}">
                  <a16:creationId xmlns:a16="http://schemas.microsoft.com/office/drawing/2014/main" id="{604E8BE1-AA39-7550-8930-88B230426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6" name="Picture 25" descr="Untitled-1 copy">
              <a:extLst>
                <a:ext uri="{FF2B5EF4-FFF2-40B4-BE49-F238E27FC236}">
                  <a16:creationId xmlns:a16="http://schemas.microsoft.com/office/drawing/2014/main" id="{FE97F4C4-3009-6C01-F733-4BC0BFD94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7" name="Picture 26" descr="Untitled-1 copy">
              <a:extLst>
                <a:ext uri="{FF2B5EF4-FFF2-40B4-BE49-F238E27FC236}">
                  <a16:creationId xmlns:a16="http://schemas.microsoft.com/office/drawing/2014/main" id="{386ADC2D-F38F-6D2E-C8AD-231071765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8" name="Picture 27" descr="Untitled-1 copy">
              <a:extLst>
                <a:ext uri="{FF2B5EF4-FFF2-40B4-BE49-F238E27FC236}">
                  <a16:creationId xmlns:a16="http://schemas.microsoft.com/office/drawing/2014/main" id="{38B725C9-49EC-FCFB-BDBA-42B50A8D0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29" name="Picture 28" descr="Untitled-1 copy">
              <a:extLst>
                <a:ext uri="{FF2B5EF4-FFF2-40B4-BE49-F238E27FC236}">
                  <a16:creationId xmlns:a16="http://schemas.microsoft.com/office/drawing/2014/main" id="{1596B735-4DEB-EC84-08CF-ABFB49CBC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0" name="Picture 29" descr="Untitled-1 copy">
              <a:extLst>
                <a:ext uri="{FF2B5EF4-FFF2-40B4-BE49-F238E27FC236}">
                  <a16:creationId xmlns:a16="http://schemas.microsoft.com/office/drawing/2014/main" id="{5E2F8ECA-1236-F537-4F45-1404FED2D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1" name="Picture 30" descr="Untitled-1 copy">
              <a:extLst>
                <a:ext uri="{FF2B5EF4-FFF2-40B4-BE49-F238E27FC236}">
                  <a16:creationId xmlns:a16="http://schemas.microsoft.com/office/drawing/2014/main" id="{69C63042-6322-CB30-63AE-C5D588C88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2" name="Picture 31" descr="Untitled-1 copy">
              <a:extLst>
                <a:ext uri="{FF2B5EF4-FFF2-40B4-BE49-F238E27FC236}">
                  <a16:creationId xmlns:a16="http://schemas.microsoft.com/office/drawing/2014/main" id="{1A056734-5F9F-CD79-FB55-F57B5457C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3" name="Picture 32" descr="Untitled-1 copy">
              <a:extLst>
                <a:ext uri="{FF2B5EF4-FFF2-40B4-BE49-F238E27FC236}">
                  <a16:creationId xmlns:a16="http://schemas.microsoft.com/office/drawing/2014/main" id="{F538DF49-2CCA-E02B-021A-70ADC655F4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4" name="Picture 33" descr="Untitled-1 copy">
              <a:extLst>
                <a:ext uri="{FF2B5EF4-FFF2-40B4-BE49-F238E27FC236}">
                  <a16:creationId xmlns:a16="http://schemas.microsoft.com/office/drawing/2014/main" id="{07D57457-D22E-BCD8-3C3A-FF0445B56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5" name="Picture 34" descr="Untitled-1 copy">
              <a:extLst>
                <a:ext uri="{FF2B5EF4-FFF2-40B4-BE49-F238E27FC236}">
                  <a16:creationId xmlns:a16="http://schemas.microsoft.com/office/drawing/2014/main" id="{B5878305-1CCA-0DC3-5EED-AFE857034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6" name="Picture 35" descr="Untitled-1 copy">
              <a:extLst>
                <a:ext uri="{FF2B5EF4-FFF2-40B4-BE49-F238E27FC236}">
                  <a16:creationId xmlns:a16="http://schemas.microsoft.com/office/drawing/2014/main" id="{4AE419BB-E4FD-7ED7-456F-70F575A31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7" name="Picture 36" descr="Untitled-1 copy">
              <a:extLst>
                <a:ext uri="{FF2B5EF4-FFF2-40B4-BE49-F238E27FC236}">
                  <a16:creationId xmlns:a16="http://schemas.microsoft.com/office/drawing/2014/main" id="{A459B88D-B530-8489-6644-20649FF04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8" name="Picture 37" descr="Untitled-1 copy">
              <a:extLst>
                <a:ext uri="{FF2B5EF4-FFF2-40B4-BE49-F238E27FC236}">
                  <a16:creationId xmlns:a16="http://schemas.microsoft.com/office/drawing/2014/main" id="{B38B6AE3-D5E8-E24D-7F33-74E6C69E5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39" name="Picture 38" descr="Untitled-1 copy">
              <a:extLst>
                <a:ext uri="{FF2B5EF4-FFF2-40B4-BE49-F238E27FC236}">
                  <a16:creationId xmlns:a16="http://schemas.microsoft.com/office/drawing/2014/main" id="{A724F212-8B2C-83FB-159E-CE7547B67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0" name="Picture 39" descr="Untitled-1 copy">
              <a:extLst>
                <a:ext uri="{FF2B5EF4-FFF2-40B4-BE49-F238E27FC236}">
                  <a16:creationId xmlns:a16="http://schemas.microsoft.com/office/drawing/2014/main" id="{0E00A096-8DCA-FA05-DF48-7F74A8052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1" name="Picture 40" descr="Untitled-1 copy">
              <a:extLst>
                <a:ext uri="{FF2B5EF4-FFF2-40B4-BE49-F238E27FC236}">
                  <a16:creationId xmlns:a16="http://schemas.microsoft.com/office/drawing/2014/main" id="{79DF71AC-B5F5-ECC1-C51B-06457F129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2" name="Picture 41" descr="Untitled-1 copy">
              <a:extLst>
                <a:ext uri="{FF2B5EF4-FFF2-40B4-BE49-F238E27FC236}">
                  <a16:creationId xmlns:a16="http://schemas.microsoft.com/office/drawing/2014/main" id="{ADD5B337-3E94-17FD-F278-D95558A12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3" name="Picture 42" descr="Untitled-1 copy">
              <a:extLst>
                <a:ext uri="{FF2B5EF4-FFF2-40B4-BE49-F238E27FC236}">
                  <a16:creationId xmlns:a16="http://schemas.microsoft.com/office/drawing/2014/main" id="{3815B657-8BCE-ADFC-42AB-9574AADBA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4" name="Picture 43" descr="Untitled-1 copy">
              <a:extLst>
                <a:ext uri="{FF2B5EF4-FFF2-40B4-BE49-F238E27FC236}">
                  <a16:creationId xmlns:a16="http://schemas.microsoft.com/office/drawing/2014/main" id="{CCD97FD9-4BE7-E7AF-A8BD-231A1E64A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5" name="Picture 44" descr="Untitled-1 copy">
              <a:extLst>
                <a:ext uri="{FF2B5EF4-FFF2-40B4-BE49-F238E27FC236}">
                  <a16:creationId xmlns:a16="http://schemas.microsoft.com/office/drawing/2014/main" id="{4D712FF0-83A1-0408-FBF5-25EF16CDE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6" name="Picture 45" descr="Untitled-1 copy">
              <a:extLst>
                <a:ext uri="{FF2B5EF4-FFF2-40B4-BE49-F238E27FC236}">
                  <a16:creationId xmlns:a16="http://schemas.microsoft.com/office/drawing/2014/main" id="{5F6D4F1C-D3A0-6D42-00E1-86DB5A160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7" name="Picture 46" descr="Untitled-1 copy">
              <a:extLst>
                <a:ext uri="{FF2B5EF4-FFF2-40B4-BE49-F238E27FC236}">
                  <a16:creationId xmlns:a16="http://schemas.microsoft.com/office/drawing/2014/main" id="{E25DB4D0-999D-0B58-985E-54B9E0655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8" name="Picture 47" descr="Untitled-1 copy">
              <a:extLst>
                <a:ext uri="{FF2B5EF4-FFF2-40B4-BE49-F238E27FC236}">
                  <a16:creationId xmlns:a16="http://schemas.microsoft.com/office/drawing/2014/main" id="{499BD0AB-5FE9-ACB1-EB01-60D18388A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9" name="Picture 48" descr="Untitled-1 copy">
              <a:extLst>
                <a:ext uri="{FF2B5EF4-FFF2-40B4-BE49-F238E27FC236}">
                  <a16:creationId xmlns:a16="http://schemas.microsoft.com/office/drawing/2014/main" id="{8F7487ED-C7C0-BB4D-FAD0-80958A755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0" name="Picture 49" descr="Untitled-1 copy">
              <a:extLst>
                <a:ext uri="{FF2B5EF4-FFF2-40B4-BE49-F238E27FC236}">
                  <a16:creationId xmlns:a16="http://schemas.microsoft.com/office/drawing/2014/main" id="{FD58CFA6-A9DD-CDD8-80D1-AF869C957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1" name="Picture 50" descr="Untitled-1 copy">
              <a:extLst>
                <a:ext uri="{FF2B5EF4-FFF2-40B4-BE49-F238E27FC236}">
                  <a16:creationId xmlns:a16="http://schemas.microsoft.com/office/drawing/2014/main" id="{DD7FC34F-4E11-8FEA-7E98-5CEA3412C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2" name="Picture 51" descr="Untitled-1 copy">
              <a:extLst>
                <a:ext uri="{FF2B5EF4-FFF2-40B4-BE49-F238E27FC236}">
                  <a16:creationId xmlns:a16="http://schemas.microsoft.com/office/drawing/2014/main" id="{481EBEF0-D5BF-5251-162F-37A83C605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3" name="Picture 52" descr="Untitled-1 copy">
              <a:extLst>
                <a:ext uri="{FF2B5EF4-FFF2-40B4-BE49-F238E27FC236}">
                  <a16:creationId xmlns:a16="http://schemas.microsoft.com/office/drawing/2014/main" id="{8F58E3A3-AE6B-6907-0C3D-E62D84335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4" name="Picture 53" descr="Untitled-1 copy">
              <a:extLst>
                <a:ext uri="{FF2B5EF4-FFF2-40B4-BE49-F238E27FC236}">
                  <a16:creationId xmlns:a16="http://schemas.microsoft.com/office/drawing/2014/main" id="{ADFF2FCB-3B5C-1A9C-B00A-28B67CEF1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5" name="Picture 54" descr="Untitled-1 copy">
              <a:extLst>
                <a:ext uri="{FF2B5EF4-FFF2-40B4-BE49-F238E27FC236}">
                  <a16:creationId xmlns:a16="http://schemas.microsoft.com/office/drawing/2014/main" id="{16333CDB-B707-96D0-3DBC-962149D6C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6" name="Picture 55" descr="Untitled-1 copy">
              <a:extLst>
                <a:ext uri="{FF2B5EF4-FFF2-40B4-BE49-F238E27FC236}">
                  <a16:creationId xmlns:a16="http://schemas.microsoft.com/office/drawing/2014/main" id="{107384A3-83B5-6421-FF3B-5FFDE8278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7" name="Picture 56" descr="Untitled-1 copy">
              <a:extLst>
                <a:ext uri="{FF2B5EF4-FFF2-40B4-BE49-F238E27FC236}">
                  <a16:creationId xmlns:a16="http://schemas.microsoft.com/office/drawing/2014/main" id="{EEA0D661-12EA-B59D-8733-5BAF15515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8" name="Picture 57" descr="Untitled-1 copy">
              <a:extLst>
                <a:ext uri="{FF2B5EF4-FFF2-40B4-BE49-F238E27FC236}">
                  <a16:creationId xmlns:a16="http://schemas.microsoft.com/office/drawing/2014/main" id="{A79E9D48-ABDE-AC35-7660-7CB75E52A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59" name="Picture 58" descr="Untitled-1 copy">
              <a:extLst>
                <a:ext uri="{FF2B5EF4-FFF2-40B4-BE49-F238E27FC236}">
                  <a16:creationId xmlns:a16="http://schemas.microsoft.com/office/drawing/2014/main" id="{E1E57BAE-E967-F7FF-E38D-D2F1A341B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60" name="Picture 59" descr="Untitled-1 copy">
              <a:extLst>
                <a:ext uri="{FF2B5EF4-FFF2-40B4-BE49-F238E27FC236}">
                  <a16:creationId xmlns:a16="http://schemas.microsoft.com/office/drawing/2014/main" id="{E0CB791C-E520-CC09-ABDE-3BB138DF5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61" name="Picture 60" descr="Untitled-1 copy">
              <a:extLst>
                <a:ext uri="{FF2B5EF4-FFF2-40B4-BE49-F238E27FC236}">
                  <a16:creationId xmlns:a16="http://schemas.microsoft.com/office/drawing/2014/main" id="{F1B77CB0-CA24-2DD9-5A15-27D10DB66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62" name="Picture 61" descr="Untitled-1 copy">
              <a:extLst>
                <a:ext uri="{FF2B5EF4-FFF2-40B4-BE49-F238E27FC236}">
                  <a16:creationId xmlns:a16="http://schemas.microsoft.com/office/drawing/2014/main" id="{4D059BBD-45F1-000A-6856-C4335D549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63" name="Picture 62" descr="Untitled-1 copy">
              <a:extLst>
                <a:ext uri="{FF2B5EF4-FFF2-40B4-BE49-F238E27FC236}">
                  <a16:creationId xmlns:a16="http://schemas.microsoft.com/office/drawing/2014/main" id="{454FE65F-2406-DDF6-608D-5C1DBF28A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64" name="Picture 63" descr="Untitled-1 copy">
              <a:extLst>
                <a:ext uri="{FF2B5EF4-FFF2-40B4-BE49-F238E27FC236}">
                  <a16:creationId xmlns:a16="http://schemas.microsoft.com/office/drawing/2014/main" id="{B2DCECA5-8DE0-1FFB-28E6-F67DA954B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65" name="Picture 64" descr="Untitled-1 copy">
              <a:extLst>
                <a:ext uri="{FF2B5EF4-FFF2-40B4-BE49-F238E27FC236}">
                  <a16:creationId xmlns:a16="http://schemas.microsoft.com/office/drawing/2014/main" id="{FF51E8E3-C9C6-B511-EF35-421A15A43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66" name="Picture 65" descr="Untitled-1 copy">
              <a:extLst>
                <a:ext uri="{FF2B5EF4-FFF2-40B4-BE49-F238E27FC236}">
                  <a16:creationId xmlns:a16="http://schemas.microsoft.com/office/drawing/2014/main" id="{7F6D8D73-096C-1D52-32D2-198D62908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67" name="Picture 66" descr="Untitled-1 copy">
              <a:extLst>
                <a:ext uri="{FF2B5EF4-FFF2-40B4-BE49-F238E27FC236}">
                  <a16:creationId xmlns:a16="http://schemas.microsoft.com/office/drawing/2014/main" id="{C46766C1-3949-13F5-D591-AC4AEBEEE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3" name="Group 67">
            <a:extLst>
              <a:ext uri="{FF2B5EF4-FFF2-40B4-BE49-F238E27FC236}">
                <a16:creationId xmlns:a16="http://schemas.microsoft.com/office/drawing/2014/main" id="{A61CC118-3FBD-5AF3-0AFE-BE706181F8F8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447800"/>
            <a:ext cx="5029200" cy="3429000"/>
            <a:chOff x="1632" y="864"/>
            <a:chExt cx="3168" cy="2160"/>
          </a:xfrm>
        </p:grpSpPr>
        <p:pic>
          <p:nvPicPr>
            <p:cNvPr id="7242" name="Picture 68" descr="Untitled-1 copy">
              <a:extLst>
                <a:ext uri="{FF2B5EF4-FFF2-40B4-BE49-F238E27FC236}">
                  <a16:creationId xmlns:a16="http://schemas.microsoft.com/office/drawing/2014/main" id="{385B7D0F-52D8-25C0-5360-3343B2DFD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3" name="Picture 69" descr="Untitled-1 copy">
              <a:extLst>
                <a:ext uri="{FF2B5EF4-FFF2-40B4-BE49-F238E27FC236}">
                  <a16:creationId xmlns:a16="http://schemas.microsoft.com/office/drawing/2014/main" id="{993785A3-A937-7B2E-D81A-641B61B57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4" name="Picture 70" descr="Untitled-1 copy">
              <a:extLst>
                <a:ext uri="{FF2B5EF4-FFF2-40B4-BE49-F238E27FC236}">
                  <a16:creationId xmlns:a16="http://schemas.microsoft.com/office/drawing/2014/main" id="{A981E8FC-7133-D49C-F8F5-313FE2FAF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5" name="Picture 71" descr="Untitled-1 copy">
              <a:extLst>
                <a:ext uri="{FF2B5EF4-FFF2-40B4-BE49-F238E27FC236}">
                  <a16:creationId xmlns:a16="http://schemas.microsoft.com/office/drawing/2014/main" id="{E609FF88-0D9C-5EAB-CAEF-2FE1B3C53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6" name="Picture 72" descr="Untitled-1 copy">
              <a:extLst>
                <a:ext uri="{FF2B5EF4-FFF2-40B4-BE49-F238E27FC236}">
                  <a16:creationId xmlns:a16="http://schemas.microsoft.com/office/drawing/2014/main" id="{FD69814A-11CF-8231-31F7-56935D101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7" name="Picture 73" descr="Untitled-1 copy">
              <a:extLst>
                <a:ext uri="{FF2B5EF4-FFF2-40B4-BE49-F238E27FC236}">
                  <a16:creationId xmlns:a16="http://schemas.microsoft.com/office/drawing/2014/main" id="{42171588-3DC0-29E3-9F23-994D17257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8" name="Picture 74" descr="Untitled-1 copy">
              <a:extLst>
                <a:ext uri="{FF2B5EF4-FFF2-40B4-BE49-F238E27FC236}">
                  <a16:creationId xmlns:a16="http://schemas.microsoft.com/office/drawing/2014/main" id="{60BF74EC-B1E2-C3F1-C628-E4B998ADE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9" name="Picture 75" descr="Untitled-1 copy">
              <a:extLst>
                <a:ext uri="{FF2B5EF4-FFF2-40B4-BE49-F238E27FC236}">
                  <a16:creationId xmlns:a16="http://schemas.microsoft.com/office/drawing/2014/main" id="{A98DDFF0-B7DA-0145-DE20-89819F96F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0" name="Picture 76" descr="Untitled-1 copy">
              <a:extLst>
                <a:ext uri="{FF2B5EF4-FFF2-40B4-BE49-F238E27FC236}">
                  <a16:creationId xmlns:a16="http://schemas.microsoft.com/office/drawing/2014/main" id="{07DCBEF3-945B-1264-66DF-F7A020FE5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1" name="Picture 77" descr="Untitled-1 copy">
              <a:extLst>
                <a:ext uri="{FF2B5EF4-FFF2-40B4-BE49-F238E27FC236}">
                  <a16:creationId xmlns:a16="http://schemas.microsoft.com/office/drawing/2014/main" id="{38DB230E-954B-7568-778F-4A074BFC4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2" name="Picture 78" descr="Untitled-1 copy">
              <a:extLst>
                <a:ext uri="{FF2B5EF4-FFF2-40B4-BE49-F238E27FC236}">
                  <a16:creationId xmlns:a16="http://schemas.microsoft.com/office/drawing/2014/main" id="{70447195-2ECD-75C6-2FA3-7596AFEEA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3" name="Picture 79" descr="Untitled-1 copy">
              <a:extLst>
                <a:ext uri="{FF2B5EF4-FFF2-40B4-BE49-F238E27FC236}">
                  <a16:creationId xmlns:a16="http://schemas.microsoft.com/office/drawing/2014/main" id="{B1EB0110-C980-83AA-366F-AC2FBF89A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4" name="Picture 80" descr="Untitled-1 copy">
              <a:extLst>
                <a:ext uri="{FF2B5EF4-FFF2-40B4-BE49-F238E27FC236}">
                  <a16:creationId xmlns:a16="http://schemas.microsoft.com/office/drawing/2014/main" id="{269867FD-338A-95F1-1509-DE8A80A77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5" name="Picture 81" descr="Untitled-1 copy">
              <a:extLst>
                <a:ext uri="{FF2B5EF4-FFF2-40B4-BE49-F238E27FC236}">
                  <a16:creationId xmlns:a16="http://schemas.microsoft.com/office/drawing/2014/main" id="{852549D5-15C6-DF9D-A141-0CF271D63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6" name="Picture 82" descr="Untitled-1 copy">
              <a:extLst>
                <a:ext uri="{FF2B5EF4-FFF2-40B4-BE49-F238E27FC236}">
                  <a16:creationId xmlns:a16="http://schemas.microsoft.com/office/drawing/2014/main" id="{3DCFF3B2-B78F-77ED-8F26-4F500D6E1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7" name="Picture 83" descr="Untitled-1 copy">
              <a:extLst>
                <a:ext uri="{FF2B5EF4-FFF2-40B4-BE49-F238E27FC236}">
                  <a16:creationId xmlns:a16="http://schemas.microsoft.com/office/drawing/2014/main" id="{C5F29F83-EFE2-EB4D-23C3-FD27F4D10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8" name="Picture 84" descr="Untitled-1 copy">
              <a:extLst>
                <a:ext uri="{FF2B5EF4-FFF2-40B4-BE49-F238E27FC236}">
                  <a16:creationId xmlns:a16="http://schemas.microsoft.com/office/drawing/2014/main" id="{2BBD0810-771E-4C08-D501-9274FC5AE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59" name="Picture 85" descr="Untitled-1 copy">
              <a:extLst>
                <a:ext uri="{FF2B5EF4-FFF2-40B4-BE49-F238E27FC236}">
                  <a16:creationId xmlns:a16="http://schemas.microsoft.com/office/drawing/2014/main" id="{326056BC-C051-C75D-8E80-B3A89B2AE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0" name="Picture 86" descr="Untitled-1 copy">
              <a:extLst>
                <a:ext uri="{FF2B5EF4-FFF2-40B4-BE49-F238E27FC236}">
                  <a16:creationId xmlns:a16="http://schemas.microsoft.com/office/drawing/2014/main" id="{D2383990-11D5-09FC-F03C-07C504676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1" name="Picture 87" descr="Untitled-1 copy">
              <a:extLst>
                <a:ext uri="{FF2B5EF4-FFF2-40B4-BE49-F238E27FC236}">
                  <a16:creationId xmlns:a16="http://schemas.microsoft.com/office/drawing/2014/main" id="{2F493DEE-1FC4-2081-1BCF-E2BC21E8D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2" name="Picture 88" descr="Untitled-1 copy">
              <a:extLst>
                <a:ext uri="{FF2B5EF4-FFF2-40B4-BE49-F238E27FC236}">
                  <a16:creationId xmlns:a16="http://schemas.microsoft.com/office/drawing/2014/main" id="{9296D3C6-82E2-26DD-BA8E-0925BD330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3" name="Picture 89" descr="Untitled-1 copy">
              <a:extLst>
                <a:ext uri="{FF2B5EF4-FFF2-40B4-BE49-F238E27FC236}">
                  <a16:creationId xmlns:a16="http://schemas.microsoft.com/office/drawing/2014/main" id="{DC635283-E92A-3877-A5EA-4030146E3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4" name="Picture 90" descr="Untitled-1 copy">
              <a:extLst>
                <a:ext uri="{FF2B5EF4-FFF2-40B4-BE49-F238E27FC236}">
                  <a16:creationId xmlns:a16="http://schemas.microsoft.com/office/drawing/2014/main" id="{311A84C6-0DA2-E862-0A7D-CC4DA960EF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5" name="Picture 91" descr="Untitled-1 copy">
              <a:extLst>
                <a:ext uri="{FF2B5EF4-FFF2-40B4-BE49-F238E27FC236}">
                  <a16:creationId xmlns:a16="http://schemas.microsoft.com/office/drawing/2014/main" id="{AAA5CBAB-6298-CD56-AF51-A437C41AE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6" name="Picture 92" descr="Untitled-1 copy">
              <a:extLst>
                <a:ext uri="{FF2B5EF4-FFF2-40B4-BE49-F238E27FC236}">
                  <a16:creationId xmlns:a16="http://schemas.microsoft.com/office/drawing/2014/main" id="{486A8CF5-DDCC-C2CB-F999-F792846DB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7" name="Picture 93" descr="Untitled-1 copy">
              <a:extLst>
                <a:ext uri="{FF2B5EF4-FFF2-40B4-BE49-F238E27FC236}">
                  <a16:creationId xmlns:a16="http://schemas.microsoft.com/office/drawing/2014/main" id="{EFC60AC2-BCCA-531A-444B-5362DC071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8" name="Picture 94" descr="Untitled-1 copy">
              <a:extLst>
                <a:ext uri="{FF2B5EF4-FFF2-40B4-BE49-F238E27FC236}">
                  <a16:creationId xmlns:a16="http://schemas.microsoft.com/office/drawing/2014/main" id="{7B31DB37-2C64-1B88-000E-D96FB9D02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69" name="Picture 95" descr="Untitled-1 copy">
              <a:extLst>
                <a:ext uri="{FF2B5EF4-FFF2-40B4-BE49-F238E27FC236}">
                  <a16:creationId xmlns:a16="http://schemas.microsoft.com/office/drawing/2014/main" id="{9C66361F-DB34-495E-F57E-4E53ADFF4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0" name="Picture 96" descr="Untitled-1 copy">
              <a:extLst>
                <a:ext uri="{FF2B5EF4-FFF2-40B4-BE49-F238E27FC236}">
                  <a16:creationId xmlns:a16="http://schemas.microsoft.com/office/drawing/2014/main" id="{AD43E2F0-2E8F-B86C-9C15-2BE0200D0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" name="Picture 97" descr="Untitled-1 copy">
              <a:extLst>
                <a:ext uri="{FF2B5EF4-FFF2-40B4-BE49-F238E27FC236}">
                  <a16:creationId xmlns:a16="http://schemas.microsoft.com/office/drawing/2014/main" id="{0A6BF53A-4259-BCF7-C770-FA9642907D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" name="Picture 98" descr="Untitled-1 copy">
              <a:extLst>
                <a:ext uri="{FF2B5EF4-FFF2-40B4-BE49-F238E27FC236}">
                  <a16:creationId xmlns:a16="http://schemas.microsoft.com/office/drawing/2014/main" id="{5A3A3A27-843F-BD17-DA02-21AA12A62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" name="Picture 99" descr="Untitled-1 copy">
              <a:extLst>
                <a:ext uri="{FF2B5EF4-FFF2-40B4-BE49-F238E27FC236}">
                  <a16:creationId xmlns:a16="http://schemas.microsoft.com/office/drawing/2014/main" id="{8BE1C563-25E1-6D04-BA2B-B7873DF26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4" name="Picture 100" descr="Untitled-1 copy">
              <a:extLst>
                <a:ext uri="{FF2B5EF4-FFF2-40B4-BE49-F238E27FC236}">
                  <a16:creationId xmlns:a16="http://schemas.microsoft.com/office/drawing/2014/main" id="{A9FA891C-0824-A564-2613-ED8CA66A3B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" name="Picture 101" descr="Untitled-1 copy">
              <a:extLst>
                <a:ext uri="{FF2B5EF4-FFF2-40B4-BE49-F238E27FC236}">
                  <a16:creationId xmlns:a16="http://schemas.microsoft.com/office/drawing/2014/main" id="{4AA55A78-FBA3-3A70-8011-B204E0F2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6" name="Picture 102" descr="Untitled-1 copy">
              <a:extLst>
                <a:ext uri="{FF2B5EF4-FFF2-40B4-BE49-F238E27FC236}">
                  <a16:creationId xmlns:a16="http://schemas.microsoft.com/office/drawing/2014/main" id="{3E6D5D1C-AA49-2C40-AB03-75BF8D594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7" name="Picture 103" descr="Untitled-1 copy">
              <a:extLst>
                <a:ext uri="{FF2B5EF4-FFF2-40B4-BE49-F238E27FC236}">
                  <a16:creationId xmlns:a16="http://schemas.microsoft.com/office/drawing/2014/main" id="{EA8CD55F-84CF-F191-853F-152FF75AC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8" name="Picture 104" descr="Untitled-1 copy">
              <a:extLst>
                <a:ext uri="{FF2B5EF4-FFF2-40B4-BE49-F238E27FC236}">
                  <a16:creationId xmlns:a16="http://schemas.microsoft.com/office/drawing/2014/main" id="{721C1B99-EF98-28FF-6C83-3483A0AF9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9" name="Picture 105" descr="Untitled-1 copy">
              <a:extLst>
                <a:ext uri="{FF2B5EF4-FFF2-40B4-BE49-F238E27FC236}">
                  <a16:creationId xmlns:a16="http://schemas.microsoft.com/office/drawing/2014/main" id="{68416AEB-A181-3FCB-AA99-3CA4753D2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0" name="Picture 106" descr="Untitled-1 copy">
              <a:extLst>
                <a:ext uri="{FF2B5EF4-FFF2-40B4-BE49-F238E27FC236}">
                  <a16:creationId xmlns:a16="http://schemas.microsoft.com/office/drawing/2014/main" id="{3140FB5D-5A19-2A3B-7E96-7505EB8E5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1" name="Picture 107" descr="Untitled-1 copy">
              <a:extLst>
                <a:ext uri="{FF2B5EF4-FFF2-40B4-BE49-F238E27FC236}">
                  <a16:creationId xmlns:a16="http://schemas.microsoft.com/office/drawing/2014/main" id="{1C866881-5B4F-214A-FF3E-BA742502C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2" name="Picture 108" descr="Untitled-1 copy">
              <a:extLst>
                <a:ext uri="{FF2B5EF4-FFF2-40B4-BE49-F238E27FC236}">
                  <a16:creationId xmlns:a16="http://schemas.microsoft.com/office/drawing/2014/main" id="{3139A8EA-00FB-E0F4-5414-DCDD62BB7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3" name="Picture 109" descr="Untitled-1 copy">
              <a:extLst>
                <a:ext uri="{FF2B5EF4-FFF2-40B4-BE49-F238E27FC236}">
                  <a16:creationId xmlns:a16="http://schemas.microsoft.com/office/drawing/2014/main" id="{FA9E81CC-68CB-34FF-D663-A258E648F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4" name="Picture 110" descr="Untitled-1 copy">
              <a:extLst>
                <a:ext uri="{FF2B5EF4-FFF2-40B4-BE49-F238E27FC236}">
                  <a16:creationId xmlns:a16="http://schemas.microsoft.com/office/drawing/2014/main" id="{22530448-1B6F-D533-69D1-771C2BEE8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5" name="Picture 111" descr="Untitled-1 copy">
              <a:extLst>
                <a:ext uri="{FF2B5EF4-FFF2-40B4-BE49-F238E27FC236}">
                  <a16:creationId xmlns:a16="http://schemas.microsoft.com/office/drawing/2014/main" id="{3F883FD2-3318-FA5B-F8D2-EA3BC9D2A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6" name="Picture 112" descr="Untitled-1 copy">
              <a:extLst>
                <a:ext uri="{FF2B5EF4-FFF2-40B4-BE49-F238E27FC236}">
                  <a16:creationId xmlns:a16="http://schemas.microsoft.com/office/drawing/2014/main" id="{17CA3373-A151-CACD-2325-B78A9E51C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7" name="Picture 113" descr="Untitled-1 copy">
              <a:extLst>
                <a:ext uri="{FF2B5EF4-FFF2-40B4-BE49-F238E27FC236}">
                  <a16:creationId xmlns:a16="http://schemas.microsoft.com/office/drawing/2014/main" id="{77CED615-249E-7A35-BC37-E73B39FF2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8" name="Picture 114" descr="Untitled-1 copy">
              <a:extLst>
                <a:ext uri="{FF2B5EF4-FFF2-40B4-BE49-F238E27FC236}">
                  <a16:creationId xmlns:a16="http://schemas.microsoft.com/office/drawing/2014/main" id="{EB66C755-3FFF-6BFA-FCFE-8F9861475A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89" name="Picture 115" descr="Untitled-1 copy">
              <a:extLst>
                <a:ext uri="{FF2B5EF4-FFF2-40B4-BE49-F238E27FC236}">
                  <a16:creationId xmlns:a16="http://schemas.microsoft.com/office/drawing/2014/main" id="{6655ED48-11D6-1184-F559-0FAB029D0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0" name="Picture 116" descr="Untitled-1 copy">
              <a:extLst>
                <a:ext uri="{FF2B5EF4-FFF2-40B4-BE49-F238E27FC236}">
                  <a16:creationId xmlns:a16="http://schemas.microsoft.com/office/drawing/2014/main" id="{61367B31-8B33-7A49-1BF1-E4ECC8D9F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1" name="Picture 117" descr="Untitled-1 copy">
              <a:extLst>
                <a:ext uri="{FF2B5EF4-FFF2-40B4-BE49-F238E27FC236}">
                  <a16:creationId xmlns:a16="http://schemas.microsoft.com/office/drawing/2014/main" id="{06CDA354-ED45-47A9-6B6D-D837D3ED7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2" name="Picture 118" descr="Untitled-1 copy">
              <a:extLst>
                <a:ext uri="{FF2B5EF4-FFF2-40B4-BE49-F238E27FC236}">
                  <a16:creationId xmlns:a16="http://schemas.microsoft.com/office/drawing/2014/main" id="{DC0BE6E6-F46A-199D-9499-015E93D0D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3" name="Picture 119" descr="Untitled-1 copy">
              <a:extLst>
                <a:ext uri="{FF2B5EF4-FFF2-40B4-BE49-F238E27FC236}">
                  <a16:creationId xmlns:a16="http://schemas.microsoft.com/office/drawing/2014/main" id="{86E87731-3699-4107-6CB0-23ECFBAC0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4" name="Picture 120" descr="Untitled-1 copy">
              <a:extLst>
                <a:ext uri="{FF2B5EF4-FFF2-40B4-BE49-F238E27FC236}">
                  <a16:creationId xmlns:a16="http://schemas.microsoft.com/office/drawing/2014/main" id="{28F94402-DE19-F938-DB75-69062481E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5" name="Picture 121" descr="Untitled-1 copy">
              <a:extLst>
                <a:ext uri="{FF2B5EF4-FFF2-40B4-BE49-F238E27FC236}">
                  <a16:creationId xmlns:a16="http://schemas.microsoft.com/office/drawing/2014/main" id="{1796C213-01DD-6CE9-0938-FC3934350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6" name="Picture 122" descr="Untitled-1 copy">
              <a:extLst>
                <a:ext uri="{FF2B5EF4-FFF2-40B4-BE49-F238E27FC236}">
                  <a16:creationId xmlns:a16="http://schemas.microsoft.com/office/drawing/2014/main" id="{9FCE636D-33F2-C8DD-0C04-595B24110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7" name="Picture 123" descr="Untitled-1 copy">
              <a:extLst>
                <a:ext uri="{FF2B5EF4-FFF2-40B4-BE49-F238E27FC236}">
                  <a16:creationId xmlns:a16="http://schemas.microsoft.com/office/drawing/2014/main" id="{3E6C71A0-A484-9F2C-84EA-9B14833A9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8" name="Picture 124" descr="Untitled-1 copy">
              <a:extLst>
                <a:ext uri="{FF2B5EF4-FFF2-40B4-BE49-F238E27FC236}">
                  <a16:creationId xmlns:a16="http://schemas.microsoft.com/office/drawing/2014/main" id="{FD5A1003-8B0F-770B-ADB2-B6BBC96EC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99" name="Picture 125" descr="Untitled-1 copy">
              <a:extLst>
                <a:ext uri="{FF2B5EF4-FFF2-40B4-BE49-F238E27FC236}">
                  <a16:creationId xmlns:a16="http://schemas.microsoft.com/office/drawing/2014/main" id="{E1B31722-60B2-9420-C07E-CE478F50A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0" name="Picture 126" descr="Untitled-1 copy">
              <a:extLst>
                <a:ext uri="{FF2B5EF4-FFF2-40B4-BE49-F238E27FC236}">
                  <a16:creationId xmlns:a16="http://schemas.microsoft.com/office/drawing/2014/main" id="{AB9FE4C4-89DF-35C1-15AD-3FB78B7CD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1" name="Picture 127" descr="Untitled-1 copy">
              <a:extLst>
                <a:ext uri="{FF2B5EF4-FFF2-40B4-BE49-F238E27FC236}">
                  <a16:creationId xmlns:a16="http://schemas.microsoft.com/office/drawing/2014/main" id="{3F101671-EF93-5BB6-6560-4B8E39ED3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2" name="Picture 128" descr="Untitled-1 copy">
              <a:extLst>
                <a:ext uri="{FF2B5EF4-FFF2-40B4-BE49-F238E27FC236}">
                  <a16:creationId xmlns:a16="http://schemas.microsoft.com/office/drawing/2014/main" id="{D1FA80F6-86E8-5F7E-CDF3-6BF172DB8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3" name="Picture 129" descr="Untitled-1 copy">
              <a:extLst>
                <a:ext uri="{FF2B5EF4-FFF2-40B4-BE49-F238E27FC236}">
                  <a16:creationId xmlns:a16="http://schemas.microsoft.com/office/drawing/2014/main" id="{2E04E15A-8094-9F49-FE5C-FEB458ED7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04" name="Picture 130" descr="Untitled-1 copy">
              <a:extLst>
                <a:ext uri="{FF2B5EF4-FFF2-40B4-BE49-F238E27FC236}">
                  <a16:creationId xmlns:a16="http://schemas.microsoft.com/office/drawing/2014/main" id="{955A6766-256F-1C60-47F4-7904224FB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47" name="Group 131">
            <a:extLst>
              <a:ext uri="{FF2B5EF4-FFF2-40B4-BE49-F238E27FC236}">
                <a16:creationId xmlns:a16="http://schemas.microsoft.com/office/drawing/2014/main" id="{351B0EBF-88F3-5B47-037F-58639B0E536E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676400"/>
            <a:ext cx="4648200" cy="2971800"/>
            <a:chOff x="1872" y="4464"/>
            <a:chExt cx="2928" cy="1872"/>
          </a:xfrm>
        </p:grpSpPr>
        <p:pic>
          <p:nvPicPr>
            <p:cNvPr id="7207" name="Picture 132" descr="Untitled-2 copy">
              <a:extLst>
                <a:ext uri="{FF2B5EF4-FFF2-40B4-BE49-F238E27FC236}">
                  <a16:creationId xmlns:a16="http://schemas.microsoft.com/office/drawing/2014/main" id="{6F02FB6D-B31E-C8A8-41DE-136D92F5B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74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8" name="Picture 133" descr="Untitled-2 copy">
              <a:extLst>
                <a:ext uri="{FF2B5EF4-FFF2-40B4-BE49-F238E27FC236}">
                  <a16:creationId xmlns:a16="http://schemas.microsoft.com/office/drawing/2014/main" id="{575DE15B-7397-DC6F-3C07-AC5EEF3A9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491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9" name="Picture 134" descr="Untitled-2 copy">
              <a:extLst>
                <a:ext uri="{FF2B5EF4-FFF2-40B4-BE49-F238E27FC236}">
                  <a16:creationId xmlns:a16="http://schemas.microsoft.com/office/drawing/2014/main" id="{72F9A64F-6282-FD9F-EFBE-CDA6E4BA5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506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0" name="Picture 135" descr="Untitled-2 copy">
              <a:extLst>
                <a:ext uri="{FF2B5EF4-FFF2-40B4-BE49-F238E27FC236}">
                  <a16:creationId xmlns:a16="http://schemas.microsoft.com/office/drawing/2014/main" id="{DA7467D4-1B62-496F-C6F5-F51FC6EC9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446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1" name="Picture 136" descr="Untitled-2 copy">
              <a:extLst>
                <a:ext uri="{FF2B5EF4-FFF2-40B4-BE49-F238E27FC236}">
                  <a16:creationId xmlns:a16="http://schemas.microsoft.com/office/drawing/2014/main" id="{69DFBC7C-244E-4293-999C-D0E1272E0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2" name="Picture 137" descr="Untitled-2 copy">
              <a:extLst>
                <a:ext uri="{FF2B5EF4-FFF2-40B4-BE49-F238E27FC236}">
                  <a16:creationId xmlns:a16="http://schemas.microsoft.com/office/drawing/2014/main" id="{85359B24-BB30-3781-3CA5-CE061C1E0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511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3" name="Picture 138" descr="Untitled-2 copy">
              <a:extLst>
                <a:ext uri="{FF2B5EF4-FFF2-40B4-BE49-F238E27FC236}">
                  <a16:creationId xmlns:a16="http://schemas.microsoft.com/office/drawing/2014/main" id="{D1FDD2BF-C1A2-02E4-E7ED-A73DDCA2D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520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4" name="Picture 139" descr="Untitled-2 copy">
              <a:extLst>
                <a:ext uri="{FF2B5EF4-FFF2-40B4-BE49-F238E27FC236}">
                  <a16:creationId xmlns:a16="http://schemas.microsoft.com/office/drawing/2014/main" id="{812B24F8-8267-EABF-96D2-8666F46B4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570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5" name="Picture 140" descr="Untitled-2 copy">
              <a:extLst>
                <a:ext uri="{FF2B5EF4-FFF2-40B4-BE49-F238E27FC236}">
                  <a16:creationId xmlns:a16="http://schemas.microsoft.com/office/drawing/2014/main" id="{2F963A60-FBDE-58CC-A740-95A82081F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587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6" name="Picture 141" descr="Untitled-2 copy">
              <a:extLst>
                <a:ext uri="{FF2B5EF4-FFF2-40B4-BE49-F238E27FC236}">
                  <a16:creationId xmlns:a16="http://schemas.microsoft.com/office/drawing/2014/main" id="{C37EF161-537D-B8EE-E489-AA0728C13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602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7" name="Picture 142" descr="Untitled-2 copy">
              <a:extLst>
                <a:ext uri="{FF2B5EF4-FFF2-40B4-BE49-F238E27FC236}">
                  <a16:creationId xmlns:a16="http://schemas.microsoft.com/office/drawing/2014/main" id="{229251A3-852B-00F0-EB6F-DE7AE87CB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542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8" name="Picture 143" descr="Untitled-2 copy">
              <a:extLst>
                <a:ext uri="{FF2B5EF4-FFF2-40B4-BE49-F238E27FC236}">
                  <a16:creationId xmlns:a16="http://schemas.microsoft.com/office/drawing/2014/main" id="{2DBC66A4-8D73-AFF4-A035-8E6C57B1A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566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9" name="Picture 144" descr="Untitled-2 copy">
              <a:extLst>
                <a:ext uri="{FF2B5EF4-FFF2-40B4-BE49-F238E27FC236}">
                  <a16:creationId xmlns:a16="http://schemas.microsoft.com/office/drawing/2014/main" id="{3E4ECC05-44F3-125A-9FE6-DB7178C29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607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0" name="Picture 145" descr="Untitled-2 copy">
              <a:extLst>
                <a:ext uri="{FF2B5EF4-FFF2-40B4-BE49-F238E27FC236}">
                  <a16:creationId xmlns:a16="http://schemas.microsoft.com/office/drawing/2014/main" id="{CC47792E-CFDA-73CE-B61E-1D479CE5B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616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1" name="Picture 146" descr="Untitled-2 copy">
              <a:extLst>
                <a:ext uri="{FF2B5EF4-FFF2-40B4-BE49-F238E27FC236}">
                  <a16:creationId xmlns:a16="http://schemas.microsoft.com/office/drawing/2014/main" id="{63E89E55-2760-E951-EC22-DDAE05557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5611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2" name="Picture 147" descr="Untitled-2 copy">
              <a:extLst>
                <a:ext uri="{FF2B5EF4-FFF2-40B4-BE49-F238E27FC236}">
                  <a16:creationId xmlns:a16="http://schemas.microsoft.com/office/drawing/2014/main" id="{F7064DE3-E652-C3C0-F8E3-E57EE3B0D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578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3" name="Picture 148" descr="Untitled-2 copy">
              <a:extLst>
                <a:ext uri="{FF2B5EF4-FFF2-40B4-BE49-F238E27FC236}">
                  <a16:creationId xmlns:a16="http://schemas.microsoft.com/office/drawing/2014/main" id="{A48C4674-8D10-24F4-E66E-795A22F34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592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4" name="Picture 149" descr="Untitled-2 copy">
              <a:extLst>
                <a:ext uri="{FF2B5EF4-FFF2-40B4-BE49-F238E27FC236}">
                  <a16:creationId xmlns:a16="http://schemas.microsoft.com/office/drawing/2014/main" id="{CC5E1120-1D4D-6ED3-BE8E-D2D4C401C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532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5" name="Picture 150" descr="Untitled-2 copy">
              <a:extLst>
                <a:ext uri="{FF2B5EF4-FFF2-40B4-BE49-F238E27FC236}">
                  <a16:creationId xmlns:a16="http://schemas.microsoft.com/office/drawing/2014/main" id="{FAA93BC9-AFA5-785F-AA69-CCC67812E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556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6" name="Picture 151" descr="Untitled-2 copy">
              <a:extLst>
                <a:ext uri="{FF2B5EF4-FFF2-40B4-BE49-F238E27FC236}">
                  <a16:creationId xmlns:a16="http://schemas.microsoft.com/office/drawing/2014/main" id="{FBBC53B2-AF70-8A66-8E76-5466A6D95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597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7" name="Picture 152" descr="Untitled-2 copy">
              <a:extLst>
                <a:ext uri="{FF2B5EF4-FFF2-40B4-BE49-F238E27FC236}">
                  <a16:creationId xmlns:a16="http://schemas.microsoft.com/office/drawing/2014/main" id="{3A3638EA-97BD-B5CC-85C5-EE06C2FA5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607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8" name="Picture 153" descr="Untitled-2 copy">
              <a:extLst>
                <a:ext uri="{FF2B5EF4-FFF2-40B4-BE49-F238E27FC236}">
                  <a16:creationId xmlns:a16="http://schemas.microsoft.com/office/drawing/2014/main" id="{B8E20A58-B339-0488-2F28-AC510B12C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498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29" name="Picture 154" descr="Untitled-2 copy">
              <a:extLst>
                <a:ext uri="{FF2B5EF4-FFF2-40B4-BE49-F238E27FC236}">
                  <a16:creationId xmlns:a16="http://schemas.microsoft.com/office/drawing/2014/main" id="{FA9DD925-AAA5-F41C-1EFB-B9B1ED3C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515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0" name="Picture 155" descr="Untitled-2 copy">
              <a:extLst>
                <a:ext uri="{FF2B5EF4-FFF2-40B4-BE49-F238E27FC236}">
                  <a16:creationId xmlns:a16="http://schemas.microsoft.com/office/drawing/2014/main" id="{28DD7D81-26E7-3163-C61C-DDBA2548F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30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1" name="Picture 156" descr="Untitled-2 copy">
              <a:extLst>
                <a:ext uri="{FF2B5EF4-FFF2-40B4-BE49-F238E27FC236}">
                  <a16:creationId xmlns:a16="http://schemas.microsoft.com/office/drawing/2014/main" id="{7942EC4E-7C94-562B-7300-49D5DB9CB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2" name="Picture 157" descr="Untitled-2 copy">
              <a:extLst>
                <a:ext uri="{FF2B5EF4-FFF2-40B4-BE49-F238E27FC236}">
                  <a16:creationId xmlns:a16="http://schemas.microsoft.com/office/drawing/2014/main" id="{D7DBDFC0-62FB-1B5D-B7F9-BEB9B0B6B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494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3" name="Picture 158" descr="Untitled-2 copy">
              <a:extLst>
                <a:ext uri="{FF2B5EF4-FFF2-40B4-BE49-F238E27FC236}">
                  <a16:creationId xmlns:a16="http://schemas.microsoft.com/office/drawing/2014/main" id="{337430E1-94F7-0C67-C068-795A0462A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535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4" name="Picture 159" descr="Untitled-2 copy">
              <a:extLst>
                <a:ext uri="{FF2B5EF4-FFF2-40B4-BE49-F238E27FC236}">
                  <a16:creationId xmlns:a16="http://schemas.microsoft.com/office/drawing/2014/main" id="{06990242-01AD-F08E-D988-64CC0D541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44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5" name="Picture 160" descr="Untitled-2 copy">
              <a:extLst>
                <a:ext uri="{FF2B5EF4-FFF2-40B4-BE49-F238E27FC236}">
                  <a16:creationId xmlns:a16="http://schemas.microsoft.com/office/drawing/2014/main" id="{8C3EC6E7-39F5-8739-A509-6860A82BAB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4987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6" name="Picture 161" descr="Untitled-2 copy">
              <a:extLst>
                <a:ext uri="{FF2B5EF4-FFF2-40B4-BE49-F238E27FC236}">
                  <a16:creationId xmlns:a16="http://schemas.microsoft.com/office/drawing/2014/main" id="{F2EB8A68-7ECF-241B-AA11-198712D35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5158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7" name="Picture 162" descr="Untitled-2 copy">
              <a:extLst>
                <a:ext uri="{FF2B5EF4-FFF2-40B4-BE49-F238E27FC236}">
                  <a16:creationId xmlns:a16="http://schemas.microsoft.com/office/drawing/2014/main" id="{AA4E83AB-1872-A60E-CF0B-13B1C99C7D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5302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8" name="Picture 163" descr="Untitled-2 copy">
              <a:extLst>
                <a:ext uri="{FF2B5EF4-FFF2-40B4-BE49-F238E27FC236}">
                  <a16:creationId xmlns:a16="http://schemas.microsoft.com/office/drawing/2014/main" id="{65B5277D-951E-73DA-2CB7-0E6A2D29E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470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9" name="Picture 164" descr="Untitled-2 copy">
              <a:extLst>
                <a:ext uri="{FF2B5EF4-FFF2-40B4-BE49-F238E27FC236}">
                  <a16:creationId xmlns:a16="http://schemas.microsoft.com/office/drawing/2014/main" id="{EFFEEB27-DE0E-B012-CBE4-34AFC88E8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4944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0" name="Picture 165" descr="Untitled-2 copy">
              <a:extLst>
                <a:ext uri="{FF2B5EF4-FFF2-40B4-BE49-F238E27FC236}">
                  <a16:creationId xmlns:a16="http://schemas.microsoft.com/office/drawing/2014/main" id="{C10ABA12-3B25-D36B-E0D4-BC760995B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5350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41" name="Picture 166" descr="Untitled-2 copy">
              <a:extLst>
                <a:ext uri="{FF2B5EF4-FFF2-40B4-BE49-F238E27FC236}">
                  <a16:creationId xmlns:a16="http://schemas.microsoft.com/office/drawing/2014/main" id="{E102E201-FDFE-522C-78BE-54EA5085E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5446"/>
              <a:ext cx="19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5" name="Picture 170" descr="spring-smiley-1">
            <a:extLst>
              <a:ext uri="{FF2B5EF4-FFF2-40B4-BE49-F238E27FC236}">
                <a16:creationId xmlns:a16="http://schemas.microsoft.com/office/drawing/2014/main" id="{42BBCF45-05F2-519B-5C6D-9ABF567360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005">
            <a:off x="6705600" y="228600"/>
            <a:ext cx="190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71" descr="Untitled-2-copy">
            <a:extLst>
              <a:ext uri="{FF2B5EF4-FFF2-40B4-BE49-F238E27FC236}">
                <a16:creationId xmlns:a16="http://schemas.microsoft.com/office/drawing/2014/main" id="{1C416DDE-FCD4-79F2-E526-DDF7CEB42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05300"/>
            <a:ext cx="27654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9" name="Picture 173" descr="Untitled-3-copy">
            <a:extLst>
              <a:ext uri="{FF2B5EF4-FFF2-40B4-BE49-F238E27FC236}">
                <a16:creationId xmlns:a16="http://schemas.microsoft.com/office/drawing/2014/main" id="{6C06FBC2-9FE1-0C96-71C8-747AE379D3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25796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99" name="Group 183">
            <a:extLst>
              <a:ext uri="{FF2B5EF4-FFF2-40B4-BE49-F238E27FC236}">
                <a16:creationId xmlns:a16="http://schemas.microsoft.com/office/drawing/2014/main" id="{12525FB2-CECB-5726-1168-B6623B1A135B}"/>
              </a:ext>
            </a:extLst>
          </p:cNvPr>
          <p:cNvGrpSpPr>
            <a:grpSpLocks/>
          </p:cNvGrpSpPr>
          <p:nvPr/>
        </p:nvGrpSpPr>
        <p:grpSpPr bwMode="auto">
          <a:xfrm>
            <a:off x="2863850" y="1524000"/>
            <a:ext cx="4527550" cy="3048000"/>
            <a:chOff x="1824" y="912"/>
            <a:chExt cx="3092" cy="2160"/>
          </a:xfrm>
        </p:grpSpPr>
        <p:pic>
          <p:nvPicPr>
            <p:cNvPr id="7186" name="Picture 184" descr="Untitled-1 copy">
              <a:extLst>
                <a:ext uri="{FF2B5EF4-FFF2-40B4-BE49-F238E27FC236}">
                  <a16:creationId xmlns:a16="http://schemas.microsoft.com/office/drawing/2014/main" id="{6122900B-4BC1-CB4A-06AE-7C2542E6E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" y="192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7" name="Picture 185" descr="Untitled-1 copy">
              <a:extLst>
                <a:ext uri="{FF2B5EF4-FFF2-40B4-BE49-F238E27FC236}">
                  <a16:creationId xmlns:a16="http://schemas.microsoft.com/office/drawing/2014/main" id="{3E763103-36E7-75C8-EEF0-D8B351886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536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186" descr="Untitled-1 copy">
              <a:extLst>
                <a:ext uri="{FF2B5EF4-FFF2-40B4-BE49-F238E27FC236}">
                  <a16:creationId xmlns:a16="http://schemas.microsoft.com/office/drawing/2014/main" id="{8B052666-F947-C237-4C6D-9BED5B845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80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9" name="Picture 187" descr="Untitled-1 copy">
              <a:extLst>
                <a:ext uri="{FF2B5EF4-FFF2-40B4-BE49-F238E27FC236}">
                  <a16:creationId xmlns:a16="http://schemas.microsoft.com/office/drawing/2014/main" id="{6D460184-1170-1709-CBDA-8D2486AE1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34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0" name="Picture 188" descr="Untitled-1 copy">
              <a:extLst>
                <a:ext uri="{FF2B5EF4-FFF2-40B4-BE49-F238E27FC236}">
                  <a16:creationId xmlns:a16="http://schemas.microsoft.com/office/drawing/2014/main" id="{0DF66BC1-D6EF-0393-3510-AAAE5E381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1" name="Picture 189" descr="Untitled-1 copy">
              <a:extLst>
                <a:ext uri="{FF2B5EF4-FFF2-40B4-BE49-F238E27FC236}">
                  <a16:creationId xmlns:a16="http://schemas.microsoft.com/office/drawing/2014/main" id="{D741FCFD-FF82-FAC2-4AEB-D8752DFF7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Picture 190" descr="Untitled-1 copy">
              <a:extLst>
                <a:ext uri="{FF2B5EF4-FFF2-40B4-BE49-F238E27FC236}">
                  <a16:creationId xmlns:a16="http://schemas.microsoft.com/office/drawing/2014/main" id="{13FFAF46-B80A-2C3D-C36A-9908698E3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0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191" descr="Untitled-1 copy">
              <a:extLst>
                <a:ext uri="{FF2B5EF4-FFF2-40B4-BE49-F238E27FC236}">
                  <a16:creationId xmlns:a16="http://schemas.microsoft.com/office/drawing/2014/main" id="{22E35E8E-E3DA-6F13-9DB4-4583EF20D7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192" descr="Untitled-1 copy">
              <a:extLst>
                <a:ext uri="{FF2B5EF4-FFF2-40B4-BE49-F238E27FC236}">
                  <a16:creationId xmlns:a16="http://schemas.microsoft.com/office/drawing/2014/main" id="{9D089178-B2A2-A7D2-2020-5E2F297F4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688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Picture 193" descr="Untitled-1 copy">
              <a:extLst>
                <a:ext uri="{FF2B5EF4-FFF2-40B4-BE49-F238E27FC236}">
                  <a16:creationId xmlns:a16="http://schemas.microsoft.com/office/drawing/2014/main" id="{8ACF387E-6912-4893-FEEA-7A44C9A9D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91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194" descr="Untitled-1 copy">
              <a:extLst>
                <a:ext uri="{FF2B5EF4-FFF2-40B4-BE49-F238E27FC236}">
                  <a16:creationId xmlns:a16="http://schemas.microsoft.com/office/drawing/2014/main" id="{37199BF2-9210-89A4-201B-4F1A8B88D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20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195" descr="Untitled-1 copy">
              <a:extLst>
                <a:ext uri="{FF2B5EF4-FFF2-40B4-BE49-F238E27FC236}">
                  <a16:creationId xmlns:a16="http://schemas.microsoft.com/office/drawing/2014/main" id="{42E561E3-1384-8053-B805-DA6A75028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63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96" descr="Untitled-1 copy">
              <a:extLst>
                <a:ext uri="{FF2B5EF4-FFF2-40B4-BE49-F238E27FC236}">
                  <a16:creationId xmlns:a16="http://schemas.microsoft.com/office/drawing/2014/main" id="{B216E19E-7105-A7C5-8DC7-7BA2DEE9E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736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Picture 197" descr="Untitled-1 copy">
              <a:extLst>
                <a:ext uri="{FF2B5EF4-FFF2-40B4-BE49-F238E27FC236}">
                  <a16:creationId xmlns:a16="http://schemas.microsoft.com/office/drawing/2014/main" id="{4F0DA3F8-4DB4-FC41-6B0D-DCC9FC1AD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198" descr="Untitled-1 copy">
              <a:extLst>
                <a:ext uri="{FF2B5EF4-FFF2-40B4-BE49-F238E27FC236}">
                  <a16:creationId xmlns:a16="http://schemas.microsoft.com/office/drawing/2014/main" id="{E36345D6-78AC-5292-5979-2D6B05A3E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92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199" descr="Untitled-1 copy">
              <a:extLst>
                <a:ext uri="{FF2B5EF4-FFF2-40B4-BE49-F238E27FC236}">
                  <a16:creationId xmlns:a16="http://schemas.microsoft.com/office/drawing/2014/main" id="{1303CEF8-7B19-5D60-03E1-79C5CA744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34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Picture 200" descr="Untitled-1 copy">
              <a:extLst>
                <a:ext uri="{FF2B5EF4-FFF2-40B4-BE49-F238E27FC236}">
                  <a16:creationId xmlns:a16="http://schemas.microsoft.com/office/drawing/2014/main" id="{A2FAEE23-998E-C8F3-E799-93BF3624E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92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Picture 201" descr="Untitled-1 copy">
              <a:extLst>
                <a:ext uri="{FF2B5EF4-FFF2-40B4-BE49-F238E27FC236}">
                  <a16:creationId xmlns:a16="http://schemas.microsoft.com/office/drawing/2014/main" id="{A1B2C0DB-1654-43CD-AB57-536D7FF78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87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4" name="Picture 202" descr="Untitled-1 copy">
              <a:extLst>
                <a:ext uri="{FF2B5EF4-FFF2-40B4-BE49-F238E27FC236}">
                  <a16:creationId xmlns:a16="http://schemas.microsoft.com/office/drawing/2014/main" id="{80FEFCEC-8F9E-2932-E68B-4E10A852B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83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5" name="Picture 203" descr="Untitled-1 copy">
              <a:extLst>
                <a:ext uri="{FF2B5EF4-FFF2-40B4-BE49-F238E27FC236}">
                  <a16:creationId xmlns:a16="http://schemas.microsoft.com/office/drawing/2014/main" id="{ECD57EDC-3C77-14DE-6652-55F075A6D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008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Picture 204" descr="Untitled-1 copy">
              <a:extLst>
                <a:ext uri="{FF2B5EF4-FFF2-40B4-BE49-F238E27FC236}">
                  <a16:creationId xmlns:a16="http://schemas.microsoft.com/office/drawing/2014/main" id="{69F8B0FD-03BE-78FD-EC94-EAA974617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728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" name="Picture 31" descr="butterflyanimation-14">
            <a:extLst>
              <a:ext uri="{FF2B5EF4-FFF2-40B4-BE49-F238E27FC236}">
                <a16:creationId xmlns:a16="http://schemas.microsoft.com/office/drawing/2014/main" id="{FF00F7FA-9F6A-9082-A89C-8FF676227D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5500" y="2524125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2" name="Picture 30" descr="Butterfly-01-june">
            <a:extLst>
              <a:ext uri="{FF2B5EF4-FFF2-40B4-BE49-F238E27FC236}">
                <a16:creationId xmlns:a16="http://schemas.microsoft.com/office/drawing/2014/main" id="{C8F79BE8-CCA7-E924-FC9F-98E49741CE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400" y="1295400"/>
            <a:ext cx="87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" name="Picture 34" descr="butterflyanimation-13">
            <a:extLst>
              <a:ext uri="{FF2B5EF4-FFF2-40B4-BE49-F238E27FC236}">
                <a16:creationId xmlns:a16="http://schemas.microsoft.com/office/drawing/2014/main" id="{7F23F9A9-695E-C907-BEC8-D09C03D35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5334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4" name="Picture 208" descr="Untitled-1 copy">
            <a:extLst>
              <a:ext uri="{FF2B5EF4-FFF2-40B4-BE49-F238E27FC236}">
                <a16:creationId xmlns:a16="http://schemas.microsoft.com/office/drawing/2014/main" id="{C8F2A40D-AF59-C208-3914-F7839CFE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327400"/>
            <a:ext cx="2905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5" name="Picture 209" descr="Untitled-1 copy">
            <a:extLst>
              <a:ext uri="{FF2B5EF4-FFF2-40B4-BE49-F238E27FC236}">
                <a16:creationId xmlns:a16="http://schemas.microsoft.com/office/drawing/2014/main" id="{CED01EF9-1F4D-D407-A253-C8955358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51200"/>
            <a:ext cx="2905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6" name="Picture 210" descr="Untitled-1 copy">
            <a:extLst>
              <a:ext uri="{FF2B5EF4-FFF2-40B4-BE49-F238E27FC236}">
                <a16:creationId xmlns:a16="http://schemas.microsoft.com/office/drawing/2014/main" id="{BC81A94A-0694-290F-E140-754E9F44D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95600"/>
            <a:ext cx="2905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7" name="Picture 211" descr="Untitled-1 copy">
            <a:extLst>
              <a:ext uri="{FF2B5EF4-FFF2-40B4-BE49-F238E27FC236}">
                <a16:creationId xmlns:a16="http://schemas.microsoft.com/office/drawing/2014/main" id="{BDCE7D2C-D5C4-EB64-AD8C-78E8429C0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3352800"/>
            <a:ext cx="2905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3699E-6 C 0.00226 0.00069 0.00556 -0.00046 0.0066 0.00231 C 0.01285 0.01896 0.00243 0.01202 1.94444E-6 0.0111 C 0.00278 3.23699E-6 0.00469 -0.00139 0.0099 0.00879 C 0.00625 0.01202 -0.00035 0.02058 -0.00486 0.00879 C -0.00607 0.00555 -0.00156 0.00301 1.94444E-6 3.23699E-6 Z " pathEditMode="relative" ptsTypes="ffffff">
                                      <p:cBhvr>
                                        <p:cTn id="6" dur="5000" fill="hold"/>
                                        <p:tgtEl>
                                          <p:spTgt spid="9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6.87861E-6 C -0.00816 0.00716 -0.00729 0.00832 -0.01649 0.00231 C -0.01354 -0.00879 -0.01198 -0.00833 -0.00503 -0.00209 C -0.00555 -0.00024 -0.00729 0.01155 -0.01163 0.00878 C -0.01319 0.00785 -0.0099 0.00231 -0.0099 0.00231 " pathEditMode="relative" ptsTypes="ffffA">
                                      <p:cBhvr>
                                        <p:cTn id="8" dur="5000" fill="hold"/>
                                        <p:tgtEl>
                                          <p:spTgt spid="9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-0.02196 0.00989 -0.03052 0.01805 -0.04809 C 0.02395 -0.06057 0.02569 -0.06474 0.03437 -0.0763 C 0.03611 -0.07861 0.03715 -0.08161 0.03923 -0.083 C 0.04635 -0.08786 0.05364 -0.09317 0.06059 -0.09826 C 0.0717 -0.10659 0.09496 -0.12763 0.10816 -0.12878 C 0.12343 -0.12994 0.13871 -0.13017 0.15399 -0.13086 C 0.15781 -0.13017 0.1618 -0.13017 0.16545 -0.12878 C 0.17031 -0.12693 0.18142 -0.11213 0.18524 -0.10705 C 0.19045 -0.08439 0.19375 -0.05456 0.17534 -0.04578 C 0.16441 -0.04763 0.1592 -0.04739 0.15243 -0.05896 C 0.15 -0.06312 0.14583 -0.0719 0.14583 -0.0719 C 0.14479 -0.0763 0.14253 -0.08046 0.14253 -0.08508 C 0.14253 -0.08855 0.14323 -0.10635 0.14583 -0.11352 C 0.14913 -0.12208 0.14861 -0.11861 0.15399 -0.12439 C 0.15781 -0.12855 0.15937 -0.13248 0.16388 -0.13526 C 0.17118 -0.13942 0.17916 -0.14265 0.1868 -0.14635 C 0.20972 -0.14566 0.23281 -0.1452 0.25573 -0.14404 C 0.26007 -0.14381 0.26441 -0.14312 0.26875 -0.14196 C 0.27222 -0.14104 0.27864 -0.13757 0.27864 -0.13757 C 0.2842 -0.13248 0.28854 -0.13086 0.29496 -0.12878 C 0.30069 -0.12115 0.30399 -0.11699 0.30642 -0.10705 C 0.30538 -0.07722 0.31215 -0.05317 0.2901 -0.04369 C 0.28628 -0.04439 0.28229 -0.04393 0.27864 -0.04578 C 0.275 -0.04763 0.26875 -0.05456 0.26875 -0.05456 C 0.26388 -0.06404 0.2618 -0.07075 0.26545 -0.083 C 0.26632 -0.08578 0.26892 -0.08716 0.27048 -0.08948 C 0.27569 -0.09757 0.2717 -0.09502 0.27864 -0.10265 C 0.28229 -0.10659 0.28559 -0.11144 0.2901 -0.11352 C 0.2934 -0.11491 0.2967 -0.11653 0.3 -0.11791 C 0.30156 -0.11861 0.30486 -0.12 0.30486 -0.12 C 0.33507 -0.11884 0.35625 -0.123 0.38194 -0.11121 C 0.38298 -0.10913 0.38385 -0.10659 0.38524 -0.10474 C 0.38663 -0.10289 0.38888 -0.10219 0.3901 -0.10034 C 0.3927 -0.09641 0.3967 -0.08739 0.3967 -0.08739 C 0.40416 -0.05502 0.4026 -0.04023 0.38194 -0.03052 C 0.3743 -0.03121 0.36649 -0.03028 0.35902 -0.03283 C 0.35711 -0.03352 0.35677 -0.03699 0.35573 -0.0393 C 0.35225 -0.04716 0.35069 -0.05456 0.34913 -0.06335 C 0.35121 -0.07213 0.35243 -0.0756 0.35902 -0.07861 C 0.36475 -0.07352 0.36666 -0.06982 0.36875 -0.06104 C 0.36805 -0.05387 0.36875 -0.04462 0.36388 -0.0393 C 0.35729 -0.03213 0.32673 -0.03283 0.31961 -0.03283 " pathEditMode="relative" ptsTypes="ffffffffffffffffffffffffffffffffffffffffffA">
                                      <p:cBhvr>
                                        <p:cTn id="10" dur="7000" fill="hold"/>
                                        <p:tgtEl>
                                          <p:spTgt spid="9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2428E-7 C 0.0026 -0.02197 0.00989 -0.03052 0.01805 -0.04809 C 0.02396 -0.06058 0.02569 -0.06474 0.03437 -0.0763 C 0.03611 -0.07861 0.03715 -0.08162 0.03923 -0.08301 C 0.04635 -0.08786 0.05364 -0.09318 0.06059 -0.09827 C 0.0717 -0.10659 0.09496 -0.12763 0.10816 -0.12879 C 0.12343 -0.12994 0.13871 -0.13017 0.15399 -0.13087 C 0.15781 -0.13017 0.1618 -0.13017 0.16545 -0.12879 C 0.17031 -0.12694 0.18142 -0.11214 0.18524 -0.10705 C 0.19045 -0.08439 0.19375 -0.05457 0.17534 -0.04578 C 0.16441 -0.04763 0.1592 -0.0474 0.15243 -0.05896 C 0.15 -0.06312 0.14583 -0.07191 0.14583 -0.07168 C 0.14479 -0.0763 0.14253 -0.08046 0.14253 -0.08509 C 0.14253 -0.08856 0.14323 -0.10636 0.14583 -0.11353 C 0.14913 -0.12208 0.14861 -0.11861 0.15399 -0.12439 C 0.15781 -0.12856 0.15937 -0.13249 0.16389 -0.13526 C 0.17118 -0.13942 0.17916 -0.14266 0.1868 -0.14636 C 0.20972 -0.14567 0.23281 -0.1452 0.25573 -0.14405 C 0.26007 -0.14382 0.26441 -0.14312 0.26875 -0.14197 C 0.27222 -0.14104 0.27864 -0.13757 0.27864 -0.13734 C 0.2842 -0.13249 0.28854 -0.13087 0.29496 -0.12879 C 0.30069 -0.12116 0.30399 -0.11699 0.30642 -0.10705 C 0.30538 -0.07723 0.31215 -0.05318 0.2901 -0.0437 C 0.28628 -0.04439 0.28229 -0.04393 0.27864 -0.04578 C 0.275 -0.04763 0.26875 -0.05457 0.26875 -0.05434 C 0.26389 -0.06405 0.2618 -0.07075 0.26545 -0.08301 C 0.26632 -0.08578 0.26892 -0.08717 0.27048 -0.08948 C 0.27569 -0.09757 0.2717 -0.09503 0.27864 -0.10266 C 0.28229 -0.10659 0.28559 -0.11145 0.2901 -0.11353 C 0.2934 -0.11491 0.2967 -0.11653 0.3 -0.11792 C 0.30156 -0.11861 0.30486 -0.12 0.30486 -0.11977 C 0.33507 -0.11884 0.35625 -0.12301 0.38194 -0.11121 C 0.38298 -0.10913 0.38385 -0.10659 0.38524 -0.10474 C 0.38663 -0.10289 0.38889 -0.1022 0.3901 -0.10035 C 0.39271 -0.09642 0.3967 -0.0874 0.3967 -0.08717 C 0.40416 -0.05503 0.4026 -0.04023 0.38194 -0.03052 C 0.3743 -0.03121 0.36649 -0.03029 0.35902 -0.03283 C 0.35711 -0.03353 0.35677 -0.03699 0.35573 -0.03931 C 0.35225 -0.04717 0.35069 -0.05457 0.34913 -0.06335 C 0.35121 -0.07214 0.35243 -0.07561 0.35902 -0.07861 C 0.36475 -0.07353 0.36666 -0.06983 0.36875 -0.06104 C 0.36805 -0.05387 0.36875 -0.04462 0.36389 -0.03931 C 0.35729 -0.03214 0.32673 -0.03283 0.31961 -0.03283 " pathEditMode="relative" rAng="0" ptsTypes="ffffffffffffffffffffffffffffffffffffffffffA">
                                      <p:cBhvr>
                                        <p:cTn id="12" dur="7000" fill="hold"/>
                                        <p:tgtEl>
                                          <p:spTgt spid="9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73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6 -0.02196 0.00989 -0.03052 0.01805 -0.04809 C 0.02395 -0.06057 0.02569 -0.06474 0.03437 -0.0763 C 0.03611 -0.07861 0.03715 -0.08161 0.03923 -0.083 C 0.04635 -0.08786 0.05364 -0.09317 0.06059 -0.09826 C 0.0717 -0.10659 0.09496 -0.12763 0.10816 -0.12878 C 0.12343 -0.12994 0.13871 -0.13017 0.15399 -0.13086 C 0.15781 -0.13017 0.1618 -0.13017 0.16545 -0.12878 C 0.17031 -0.12693 0.18142 -0.11213 0.18524 -0.10705 C 0.19045 -0.08439 0.19375 -0.05456 0.17534 -0.04578 C 0.16441 -0.04763 0.1592 -0.04739 0.15243 -0.05896 C 0.15 -0.06312 0.14583 -0.0719 0.14583 -0.0719 C 0.14479 -0.0763 0.14253 -0.08046 0.14253 -0.08508 C 0.14253 -0.08855 0.14323 -0.10635 0.14583 -0.11352 C 0.14913 -0.12208 0.14861 -0.11861 0.15399 -0.12439 C 0.15781 -0.12855 0.15937 -0.13248 0.16388 -0.13526 C 0.17118 -0.13942 0.17916 -0.14265 0.1868 -0.14635 C 0.20972 -0.14566 0.23281 -0.1452 0.25573 -0.14404 C 0.26007 -0.14381 0.26441 -0.14312 0.26875 -0.14196 C 0.27222 -0.14104 0.27864 -0.13757 0.27864 -0.13757 C 0.2842 -0.13248 0.28854 -0.13086 0.29496 -0.12878 C 0.30069 -0.12115 0.30399 -0.11699 0.30642 -0.10705 C 0.30538 -0.07722 0.31215 -0.05317 0.2901 -0.04369 C 0.28628 -0.04439 0.28229 -0.04393 0.27864 -0.04578 C 0.275 -0.04763 0.26875 -0.05456 0.26875 -0.05456 C 0.26388 -0.06404 0.2618 -0.07075 0.26545 -0.083 C 0.26632 -0.08578 0.26892 -0.08716 0.27048 -0.08948 C 0.27569 -0.09757 0.2717 -0.09502 0.27864 -0.10265 C 0.28229 -0.10659 0.28559 -0.11144 0.2901 -0.11352 C 0.2934 -0.11491 0.2967 -0.11653 0.3 -0.11791 C 0.30156 -0.11861 0.30486 -0.12 0.30486 -0.12 C 0.33507 -0.11884 0.35625 -0.123 0.38194 -0.11121 C 0.38298 -0.10913 0.38385 -0.10659 0.38524 -0.10474 C 0.38663 -0.10289 0.38888 -0.10219 0.3901 -0.10034 C 0.3927 -0.09641 0.3967 -0.08739 0.3967 -0.08739 C 0.40416 -0.05502 0.4026 -0.04023 0.38194 -0.03052 C 0.3743 -0.03121 0.36649 -0.03028 0.35902 -0.03283 C 0.35711 -0.03352 0.35677 -0.03699 0.35573 -0.0393 C 0.35225 -0.04716 0.35069 -0.05456 0.34913 -0.06335 C 0.35121 -0.07213 0.35243 -0.0756 0.35902 -0.07861 C 0.36475 -0.07352 0.36666 -0.06982 0.36875 -0.06104 C 0.36805 -0.05387 0.36875 -0.04462 0.36388 -0.0393 C 0.35729 -0.03213 0.32673 -0.03283 0.31961 -0.03283 " pathEditMode="relative" ptsTypes="ffffffffffffffffffffffffffffffffffffffffffA">
                                      <p:cBhvr>
                                        <p:cTn id="14" dur="7000" fill="hold"/>
                                        <p:tgtEl>
                                          <p:spTgt spid="9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4509E-6 L -0.03333 0.32185 " pathEditMode="relative" ptsTypes="AA">
                                      <p:cBhvr>
                                        <p:cTn id="38" dur="2000" fill="hold"/>
                                        <p:tgtEl>
                                          <p:spTgt spid="9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9191E-6 L -0.08402 0.342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17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1.38728E-6 L -0.0507 0.421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1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5.78035E-8 L 0.00764 0.30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5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rgbClr val="FFCC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62copy">
            <a:extLst>
              <a:ext uri="{FF2B5EF4-FFF2-40B4-BE49-F238E27FC236}">
                <a16:creationId xmlns:a16="http://schemas.microsoft.com/office/drawing/2014/main" id="{54621C11-9993-C009-8BF7-27BAEB55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WordArt 5">
            <a:extLst>
              <a:ext uri="{FF2B5EF4-FFF2-40B4-BE49-F238E27FC236}">
                <a16:creationId xmlns:a16="http://schemas.microsoft.com/office/drawing/2014/main" id="{E66308BB-7E76-46F5-53FF-F9F5D92DB4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2438400"/>
            <a:ext cx="5943600" cy="1336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50000">
                      <a:srgbClr val="0000FF"/>
                    </a:gs>
                    <a:gs pos="100000">
                      <a:srgbClr val="FF0000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Đàm thoại - Trích dẫn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rgbClr val="FFCCFF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5B5BF2E9F1074E64B702CA5C8496B06B">
            <a:extLst>
              <a:ext uri="{FF2B5EF4-FFF2-40B4-BE49-F238E27FC236}">
                <a16:creationId xmlns:a16="http://schemas.microsoft.com/office/drawing/2014/main" id="{621F3D26-44E6-4967-876F-59427F776D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5B5BF2E9F1074E64B702CA5C8496B06B">
            <a:extLst>
              <a:ext uri="{FF2B5EF4-FFF2-40B4-BE49-F238E27FC236}">
                <a16:creationId xmlns:a16="http://schemas.microsoft.com/office/drawing/2014/main" id="{E73FF3B8-52CD-5D64-5CD2-D20B2BACE1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34D794A6BEBB4467A4A4247800D51B66">
            <a:extLst>
              <a:ext uri="{FF2B5EF4-FFF2-40B4-BE49-F238E27FC236}">
                <a16:creationId xmlns:a16="http://schemas.microsoft.com/office/drawing/2014/main" id="{55C59DC1-A426-1170-7234-0181F1EEC1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228600"/>
            <a:ext cx="44196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Hoa hong">
            <a:extLst>
              <a:ext uri="{FF2B5EF4-FFF2-40B4-BE49-F238E27FC236}">
                <a16:creationId xmlns:a16="http://schemas.microsoft.com/office/drawing/2014/main" id="{31E38A59-8DCC-3267-52DB-AA4F46452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Hoa hong">
            <a:extLst>
              <a:ext uri="{FF2B5EF4-FFF2-40B4-BE49-F238E27FC236}">
                <a16:creationId xmlns:a16="http://schemas.microsoft.com/office/drawing/2014/main" id="{E23119BF-2ED4-2B69-E0F6-B6EB307AD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24400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Hoa hong">
            <a:extLst>
              <a:ext uri="{FF2B5EF4-FFF2-40B4-BE49-F238E27FC236}">
                <a16:creationId xmlns:a16="http://schemas.microsoft.com/office/drawing/2014/main" id="{2D2E6EF5-6399-344C-DA08-BFE4D1AEA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486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1146488qx1l0oxwx2">
            <a:extLst>
              <a:ext uri="{FF2B5EF4-FFF2-40B4-BE49-F238E27FC236}">
                <a16:creationId xmlns:a16="http://schemas.microsoft.com/office/drawing/2014/main" id="{953D10FF-E360-A11F-6905-545FD2F697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438400"/>
            <a:ext cx="762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1" descr="1146488qx1l0oxwx2">
            <a:extLst>
              <a:ext uri="{FF2B5EF4-FFF2-40B4-BE49-F238E27FC236}">
                <a16:creationId xmlns:a16="http://schemas.microsoft.com/office/drawing/2014/main" id="{07A61E89-5DD7-472C-D221-381BC3636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2" descr="696935moqx8boxau">
            <a:extLst>
              <a:ext uri="{FF2B5EF4-FFF2-40B4-BE49-F238E27FC236}">
                <a16:creationId xmlns:a16="http://schemas.microsoft.com/office/drawing/2014/main" id="{3C849F4C-B308-869E-42BB-F9EA4A033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857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3" descr="659204qfhni5vgxw">
            <a:extLst>
              <a:ext uri="{FF2B5EF4-FFF2-40B4-BE49-F238E27FC236}">
                <a16:creationId xmlns:a16="http://schemas.microsoft.com/office/drawing/2014/main" id="{D301A9FF-A19B-8993-E5C4-1D20EE7D74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14800" y="4648200"/>
            <a:ext cx="76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4" descr="724608s7aonrbepf">
            <a:extLst>
              <a:ext uri="{FF2B5EF4-FFF2-40B4-BE49-F238E27FC236}">
                <a16:creationId xmlns:a16="http://schemas.microsoft.com/office/drawing/2014/main" id="{5DFB0A94-5E7D-4E52-2469-7AD5DC842E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16">
            <a:extLst>
              <a:ext uri="{FF2B5EF4-FFF2-40B4-BE49-F238E27FC236}">
                <a16:creationId xmlns:a16="http://schemas.microsoft.com/office/drawing/2014/main" id="{42F73C5B-4AE3-8466-08CD-7670C1C1A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38200"/>
            <a:ext cx="5943600" cy="4038600"/>
          </a:xfrm>
          <a:prstGeom prst="cloudCallout">
            <a:avLst>
              <a:gd name="adj1" fmla="val -44523"/>
              <a:gd name="adj2" fmla="val 42176"/>
            </a:avLst>
          </a:prstGeom>
          <a:gradFill rotWithShape="1">
            <a:gsLst>
              <a:gs pos="0">
                <a:srgbClr val="66FFFF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Cô vừa kể cho chúng mình nghe chuyện gì ?</a:t>
            </a:r>
            <a:endParaRPr lang="en-GB" altLang="en-US" b="1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05463">
            <a:extLst>
              <a:ext uri="{FF2B5EF4-FFF2-40B4-BE49-F238E27FC236}">
                <a16:creationId xmlns:a16="http://schemas.microsoft.com/office/drawing/2014/main" id="{60008A61-0A8A-66AE-4A91-6721FC86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4">
            <a:extLst>
              <a:ext uri="{FF2B5EF4-FFF2-40B4-BE49-F238E27FC236}">
                <a16:creationId xmlns:a16="http://schemas.microsoft.com/office/drawing/2014/main" id="{212FD75B-1CC0-EF7E-1A55-15DE92C95A06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143000"/>
            <a:ext cx="5029200" cy="3429000"/>
            <a:chOff x="1632" y="864"/>
            <a:chExt cx="3168" cy="2160"/>
          </a:xfrm>
        </p:grpSpPr>
        <p:pic>
          <p:nvPicPr>
            <p:cNvPr id="10331" name="Picture 5" descr="Untitled-1 copy">
              <a:extLst>
                <a:ext uri="{FF2B5EF4-FFF2-40B4-BE49-F238E27FC236}">
                  <a16:creationId xmlns:a16="http://schemas.microsoft.com/office/drawing/2014/main" id="{878B8680-828B-2657-EED6-B1F3E4970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2" name="Picture 6" descr="Untitled-1 copy">
              <a:extLst>
                <a:ext uri="{FF2B5EF4-FFF2-40B4-BE49-F238E27FC236}">
                  <a16:creationId xmlns:a16="http://schemas.microsoft.com/office/drawing/2014/main" id="{74E7BD6A-B674-F4C7-319C-FF4A2BD3A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3" name="Picture 7" descr="Untitled-1 copy">
              <a:extLst>
                <a:ext uri="{FF2B5EF4-FFF2-40B4-BE49-F238E27FC236}">
                  <a16:creationId xmlns:a16="http://schemas.microsoft.com/office/drawing/2014/main" id="{8F30A64C-670D-BB03-D139-C8997B43A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4" name="Picture 8" descr="Untitled-1 copy">
              <a:extLst>
                <a:ext uri="{FF2B5EF4-FFF2-40B4-BE49-F238E27FC236}">
                  <a16:creationId xmlns:a16="http://schemas.microsoft.com/office/drawing/2014/main" id="{0F1A885B-83BD-E44D-4895-8A9F3FECB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5" name="Picture 9" descr="Untitled-1 copy">
              <a:extLst>
                <a:ext uri="{FF2B5EF4-FFF2-40B4-BE49-F238E27FC236}">
                  <a16:creationId xmlns:a16="http://schemas.microsoft.com/office/drawing/2014/main" id="{8BAF58AF-0EEF-48F8-AB8C-A4C21C3B5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6" name="Picture 10" descr="Untitled-1 copy">
              <a:extLst>
                <a:ext uri="{FF2B5EF4-FFF2-40B4-BE49-F238E27FC236}">
                  <a16:creationId xmlns:a16="http://schemas.microsoft.com/office/drawing/2014/main" id="{DBBA07CA-1EBA-57C4-A1F4-156C72948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7" name="Picture 11" descr="Untitled-1 copy">
              <a:extLst>
                <a:ext uri="{FF2B5EF4-FFF2-40B4-BE49-F238E27FC236}">
                  <a16:creationId xmlns:a16="http://schemas.microsoft.com/office/drawing/2014/main" id="{6D8579D3-C693-F2FF-1865-2DF469666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8" name="Picture 12" descr="Untitled-1 copy">
              <a:extLst>
                <a:ext uri="{FF2B5EF4-FFF2-40B4-BE49-F238E27FC236}">
                  <a16:creationId xmlns:a16="http://schemas.microsoft.com/office/drawing/2014/main" id="{DFE8EF13-1D45-404D-7957-50EE8E961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9" name="Picture 13" descr="Untitled-1 copy">
              <a:extLst>
                <a:ext uri="{FF2B5EF4-FFF2-40B4-BE49-F238E27FC236}">
                  <a16:creationId xmlns:a16="http://schemas.microsoft.com/office/drawing/2014/main" id="{71F1DD4C-C1A6-B7A3-2B1F-54ADD2D03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0" name="Picture 14" descr="Untitled-1 copy">
              <a:extLst>
                <a:ext uri="{FF2B5EF4-FFF2-40B4-BE49-F238E27FC236}">
                  <a16:creationId xmlns:a16="http://schemas.microsoft.com/office/drawing/2014/main" id="{BA65F49A-5DD9-CCF5-038C-E82A3BD76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1" name="Picture 15" descr="Untitled-1 copy">
              <a:extLst>
                <a:ext uri="{FF2B5EF4-FFF2-40B4-BE49-F238E27FC236}">
                  <a16:creationId xmlns:a16="http://schemas.microsoft.com/office/drawing/2014/main" id="{8EA01D66-8336-E222-24F9-A68C3EE11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2" name="Picture 16" descr="Untitled-1 copy">
              <a:extLst>
                <a:ext uri="{FF2B5EF4-FFF2-40B4-BE49-F238E27FC236}">
                  <a16:creationId xmlns:a16="http://schemas.microsoft.com/office/drawing/2014/main" id="{67BB49AE-3C59-4A5D-94D4-71051D393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" name="Picture 17" descr="Untitled-1 copy">
              <a:extLst>
                <a:ext uri="{FF2B5EF4-FFF2-40B4-BE49-F238E27FC236}">
                  <a16:creationId xmlns:a16="http://schemas.microsoft.com/office/drawing/2014/main" id="{189C490E-16B8-2627-3F11-53E7C9EBF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4" name="Picture 18" descr="Untitled-1 copy">
              <a:extLst>
                <a:ext uri="{FF2B5EF4-FFF2-40B4-BE49-F238E27FC236}">
                  <a16:creationId xmlns:a16="http://schemas.microsoft.com/office/drawing/2014/main" id="{86EBB5F2-1E69-1FE5-F912-0BDC30482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5" name="Picture 19" descr="Untitled-1 copy">
              <a:extLst>
                <a:ext uri="{FF2B5EF4-FFF2-40B4-BE49-F238E27FC236}">
                  <a16:creationId xmlns:a16="http://schemas.microsoft.com/office/drawing/2014/main" id="{4D84EE0B-F6D7-D62D-234D-5B950BCE9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6" name="Picture 20" descr="Untitled-1 copy">
              <a:extLst>
                <a:ext uri="{FF2B5EF4-FFF2-40B4-BE49-F238E27FC236}">
                  <a16:creationId xmlns:a16="http://schemas.microsoft.com/office/drawing/2014/main" id="{29BD6A75-A5C7-1362-A0F6-BE15B7976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7" name="Picture 21" descr="Untitled-1 copy">
              <a:extLst>
                <a:ext uri="{FF2B5EF4-FFF2-40B4-BE49-F238E27FC236}">
                  <a16:creationId xmlns:a16="http://schemas.microsoft.com/office/drawing/2014/main" id="{C9E4089D-EB02-BE02-83ED-A996BC69F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8" name="Picture 22" descr="Untitled-1 copy">
              <a:extLst>
                <a:ext uri="{FF2B5EF4-FFF2-40B4-BE49-F238E27FC236}">
                  <a16:creationId xmlns:a16="http://schemas.microsoft.com/office/drawing/2014/main" id="{9350276B-6A0D-B0DB-5B85-408045E00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9" name="Picture 23" descr="Untitled-1 copy">
              <a:extLst>
                <a:ext uri="{FF2B5EF4-FFF2-40B4-BE49-F238E27FC236}">
                  <a16:creationId xmlns:a16="http://schemas.microsoft.com/office/drawing/2014/main" id="{FC666D53-A723-86A2-60CB-0B970437C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0" name="Picture 24" descr="Untitled-1 copy">
              <a:extLst>
                <a:ext uri="{FF2B5EF4-FFF2-40B4-BE49-F238E27FC236}">
                  <a16:creationId xmlns:a16="http://schemas.microsoft.com/office/drawing/2014/main" id="{EE3FCAA4-6A1D-C5CD-A20F-B58742008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1" name="Picture 25" descr="Untitled-1 copy">
              <a:extLst>
                <a:ext uri="{FF2B5EF4-FFF2-40B4-BE49-F238E27FC236}">
                  <a16:creationId xmlns:a16="http://schemas.microsoft.com/office/drawing/2014/main" id="{992A8F97-D77F-AFFE-6D74-854D0652F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2" name="Picture 26" descr="Untitled-1 copy">
              <a:extLst>
                <a:ext uri="{FF2B5EF4-FFF2-40B4-BE49-F238E27FC236}">
                  <a16:creationId xmlns:a16="http://schemas.microsoft.com/office/drawing/2014/main" id="{5CDDF56D-4C70-93BD-7838-27548B9D3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3" name="Picture 27" descr="Untitled-1 copy">
              <a:extLst>
                <a:ext uri="{FF2B5EF4-FFF2-40B4-BE49-F238E27FC236}">
                  <a16:creationId xmlns:a16="http://schemas.microsoft.com/office/drawing/2014/main" id="{3EE8E5EA-8D96-1810-EBBC-F338870AB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4" name="Picture 28" descr="Untitled-1 copy">
              <a:extLst>
                <a:ext uri="{FF2B5EF4-FFF2-40B4-BE49-F238E27FC236}">
                  <a16:creationId xmlns:a16="http://schemas.microsoft.com/office/drawing/2014/main" id="{FFDA9C25-1158-1C6A-1CDD-33782A539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5" name="Picture 29" descr="Untitled-1 copy">
              <a:extLst>
                <a:ext uri="{FF2B5EF4-FFF2-40B4-BE49-F238E27FC236}">
                  <a16:creationId xmlns:a16="http://schemas.microsoft.com/office/drawing/2014/main" id="{A28810D2-954B-9CA0-6DAE-C18AB162B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6" name="Picture 30" descr="Untitled-1 copy">
              <a:extLst>
                <a:ext uri="{FF2B5EF4-FFF2-40B4-BE49-F238E27FC236}">
                  <a16:creationId xmlns:a16="http://schemas.microsoft.com/office/drawing/2014/main" id="{1ADD67A4-4346-619E-3028-DFE2E0A69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7" name="Picture 31" descr="Untitled-1 copy">
              <a:extLst>
                <a:ext uri="{FF2B5EF4-FFF2-40B4-BE49-F238E27FC236}">
                  <a16:creationId xmlns:a16="http://schemas.microsoft.com/office/drawing/2014/main" id="{81ABE9BD-DF5E-7332-F679-08B18CC5B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8" name="Picture 32" descr="Untitled-1 copy">
              <a:extLst>
                <a:ext uri="{FF2B5EF4-FFF2-40B4-BE49-F238E27FC236}">
                  <a16:creationId xmlns:a16="http://schemas.microsoft.com/office/drawing/2014/main" id="{FAB23849-FE0F-3D94-588A-FEC64AE97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9" name="Picture 33" descr="Untitled-1 copy">
              <a:extLst>
                <a:ext uri="{FF2B5EF4-FFF2-40B4-BE49-F238E27FC236}">
                  <a16:creationId xmlns:a16="http://schemas.microsoft.com/office/drawing/2014/main" id="{130FAF6C-0C4F-C6A2-FFF8-9EF9FB1DF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0" name="Picture 34" descr="Untitled-1 copy">
              <a:extLst>
                <a:ext uri="{FF2B5EF4-FFF2-40B4-BE49-F238E27FC236}">
                  <a16:creationId xmlns:a16="http://schemas.microsoft.com/office/drawing/2014/main" id="{859ECC64-0106-BF26-40A6-AA8A0679E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1" name="Picture 35" descr="Untitled-1 copy">
              <a:extLst>
                <a:ext uri="{FF2B5EF4-FFF2-40B4-BE49-F238E27FC236}">
                  <a16:creationId xmlns:a16="http://schemas.microsoft.com/office/drawing/2014/main" id="{2B6B3BBA-A7E5-9FAC-E7DA-AD2F1AD84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2" name="Picture 36" descr="Untitled-1 copy">
              <a:extLst>
                <a:ext uri="{FF2B5EF4-FFF2-40B4-BE49-F238E27FC236}">
                  <a16:creationId xmlns:a16="http://schemas.microsoft.com/office/drawing/2014/main" id="{6B16026A-2E69-B38A-710F-7A94E0E6C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3" name="Picture 37" descr="Untitled-1 copy">
              <a:extLst>
                <a:ext uri="{FF2B5EF4-FFF2-40B4-BE49-F238E27FC236}">
                  <a16:creationId xmlns:a16="http://schemas.microsoft.com/office/drawing/2014/main" id="{5DF500A5-7E4B-ECAB-3234-592DD2DD4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4" name="Picture 38" descr="Untitled-1 copy">
              <a:extLst>
                <a:ext uri="{FF2B5EF4-FFF2-40B4-BE49-F238E27FC236}">
                  <a16:creationId xmlns:a16="http://schemas.microsoft.com/office/drawing/2014/main" id="{EE476889-C6FA-B09A-875B-4F6823EEE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5" name="Picture 39" descr="Untitled-1 copy">
              <a:extLst>
                <a:ext uri="{FF2B5EF4-FFF2-40B4-BE49-F238E27FC236}">
                  <a16:creationId xmlns:a16="http://schemas.microsoft.com/office/drawing/2014/main" id="{54606E17-8614-9230-D4E3-E594DAD8D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6" name="Picture 40" descr="Untitled-1 copy">
              <a:extLst>
                <a:ext uri="{FF2B5EF4-FFF2-40B4-BE49-F238E27FC236}">
                  <a16:creationId xmlns:a16="http://schemas.microsoft.com/office/drawing/2014/main" id="{E3E34BEC-758F-BD57-80FC-CA2A13BFC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7" name="Picture 41" descr="Untitled-1 copy">
              <a:extLst>
                <a:ext uri="{FF2B5EF4-FFF2-40B4-BE49-F238E27FC236}">
                  <a16:creationId xmlns:a16="http://schemas.microsoft.com/office/drawing/2014/main" id="{5C00C863-D13E-7A33-A475-71D92DED9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8" name="Picture 42" descr="Untitled-1 copy">
              <a:extLst>
                <a:ext uri="{FF2B5EF4-FFF2-40B4-BE49-F238E27FC236}">
                  <a16:creationId xmlns:a16="http://schemas.microsoft.com/office/drawing/2014/main" id="{383D4F04-0040-F771-3133-6A0DDB021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9" name="Picture 43" descr="Untitled-1 copy">
              <a:extLst>
                <a:ext uri="{FF2B5EF4-FFF2-40B4-BE49-F238E27FC236}">
                  <a16:creationId xmlns:a16="http://schemas.microsoft.com/office/drawing/2014/main" id="{C0D53F84-4226-EEA1-1FFB-06171A8A8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0" name="Picture 44" descr="Untitled-1 copy">
              <a:extLst>
                <a:ext uri="{FF2B5EF4-FFF2-40B4-BE49-F238E27FC236}">
                  <a16:creationId xmlns:a16="http://schemas.microsoft.com/office/drawing/2014/main" id="{5931410E-34A4-B676-DF3F-CC609CE56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1" name="Picture 45" descr="Untitled-1 copy">
              <a:extLst>
                <a:ext uri="{FF2B5EF4-FFF2-40B4-BE49-F238E27FC236}">
                  <a16:creationId xmlns:a16="http://schemas.microsoft.com/office/drawing/2014/main" id="{8CA92B1A-9ACA-E2BD-3D3B-70FDC5638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2" name="Picture 46" descr="Untitled-1 copy">
              <a:extLst>
                <a:ext uri="{FF2B5EF4-FFF2-40B4-BE49-F238E27FC236}">
                  <a16:creationId xmlns:a16="http://schemas.microsoft.com/office/drawing/2014/main" id="{76FFD2BF-3FA0-442C-FBA2-3D782EC30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3" name="Picture 47" descr="Untitled-1 copy">
              <a:extLst>
                <a:ext uri="{FF2B5EF4-FFF2-40B4-BE49-F238E27FC236}">
                  <a16:creationId xmlns:a16="http://schemas.microsoft.com/office/drawing/2014/main" id="{90DD95DC-200D-00CA-FE78-C3DC8D6BA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4" name="Picture 48" descr="Untitled-1 copy">
              <a:extLst>
                <a:ext uri="{FF2B5EF4-FFF2-40B4-BE49-F238E27FC236}">
                  <a16:creationId xmlns:a16="http://schemas.microsoft.com/office/drawing/2014/main" id="{2B33DFC1-23EB-5C76-A6D0-CFF263EDB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5" name="Picture 49" descr="Untitled-1 copy">
              <a:extLst>
                <a:ext uri="{FF2B5EF4-FFF2-40B4-BE49-F238E27FC236}">
                  <a16:creationId xmlns:a16="http://schemas.microsoft.com/office/drawing/2014/main" id="{5E8CB4FF-266B-1516-24BC-9FE0E16BE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6" name="Picture 50" descr="Untitled-1 copy">
              <a:extLst>
                <a:ext uri="{FF2B5EF4-FFF2-40B4-BE49-F238E27FC236}">
                  <a16:creationId xmlns:a16="http://schemas.microsoft.com/office/drawing/2014/main" id="{7E49CC1D-786D-BC70-B4ED-7D0389741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7" name="Picture 51" descr="Untitled-1 copy">
              <a:extLst>
                <a:ext uri="{FF2B5EF4-FFF2-40B4-BE49-F238E27FC236}">
                  <a16:creationId xmlns:a16="http://schemas.microsoft.com/office/drawing/2014/main" id="{398AF494-83DF-F839-4A11-4AB6427BD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8" name="Picture 52" descr="Untitled-1 copy">
              <a:extLst>
                <a:ext uri="{FF2B5EF4-FFF2-40B4-BE49-F238E27FC236}">
                  <a16:creationId xmlns:a16="http://schemas.microsoft.com/office/drawing/2014/main" id="{9060BC91-FADB-B859-9F65-0F25CA9F7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9" name="Picture 53" descr="Untitled-1 copy">
              <a:extLst>
                <a:ext uri="{FF2B5EF4-FFF2-40B4-BE49-F238E27FC236}">
                  <a16:creationId xmlns:a16="http://schemas.microsoft.com/office/drawing/2014/main" id="{6CD6743D-3988-690D-0275-38B1A21F8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0" name="Picture 54" descr="Untitled-1 copy">
              <a:extLst>
                <a:ext uri="{FF2B5EF4-FFF2-40B4-BE49-F238E27FC236}">
                  <a16:creationId xmlns:a16="http://schemas.microsoft.com/office/drawing/2014/main" id="{7CE021A8-32BB-A2FF-3193-86D723E32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1" name="Picture 55" descr="Untitled-1 copy">
              <a:extLst>
                <a:ext uri="{FF2B5EF4-FFF2-40B4-BE49-F238E27FC236}">
                  <a16:creationId xmlns:a16="http://schemas.microsoft.com/office/drawing/2014/main" id="{7BDDDFE0-0AAB-9472-B95E-C62020E8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2" name="Picture 56" descr="Untitled-1 copy">
              <a:extLst>
                <a:ext uri="{FF2B5EF4-FFF2-40B4-BE49-F238E27FC236}">
                  <a16:creationId xmlns:a16="http://schemas.microsoft.com/office/drawing/2014/main" id="{4B4BEE23-1535-6155-8102-C5C391A28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3" name="Picture 57" descr="Untitled-1 copy">
              <a:extLst>
                <a:ext uri="{FF2B5EF4-FFF2-40B4-BE49-F238E27FC236}">
                  <a16:creationId xmlns:a16="http://schemas.microsoft.com/office/drawing/2014/main" id="{14798BFC-8BDB-3A82-838E-9DBB3AE79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4" name="Picture 58" descr="Untitled-1 copy">
              <a:extLst>
                <a:ext uri="{FF2B5EF4-FFF2-40B4-BE49-F238E27FC236}">
                  <a16:creationId xmlns:a16="http://schemas.microsoft.com/office/drawing/2014/main" id="{2D57EB8D-441C-9A1F-4993-79D36CA8F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5" name="Picture 59" descr="Untitled-1 copy">
              <a:extLst>
                <a:ext uri="{FF2B5EF4-FFF2-40B4-BE49-F238E27FC236}">
                  <a16:creationId xmlns:a16="http://schemas.microsoft.com/office/drawing/2014/main" id="{83076A3F-C953-9A6C-D6FC-69710CA38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6" name="Picture 60" descr="Untitled-1 copy">
              <a:extLst>
                <a:ext uri="{FF2B5EF4-FFF2-40B4-BE49-F238E27FC236}">
                  <a16:creationId xmlns:a16="http://schemas.microsoft.com/office/drawing/2014/main" id="{165BD0FB-92ED-88C3-B53C-F944FC002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7" name="Picture 61" descr="Untitled-1 copy">
              <a:extLst>
                <a:ext uri="{FF2B5EF4-FFF2-40B4-BE49-F238E27FC236}">
                  <a16:creationId xmlns:a16="http://schemas.microsoft.com/office/drawing/2014/main" id="{052ACB33-951E-90D9-424A-5BDC6BB4A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8" name="Picture 62" descr="Untitled-1 copy">
              <a:extLst>
                <a:ext uri="{FF2B5EF4-FFF2-40B4-BE49-F238E27FC236}">
                  <a16:creationId xmlns:a16="http://schemas.microsoft.com/office/drawing/2014/main" id="{7F5BD809-532F-2E90-4172-E56F7408C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9" name="Picture 63" descr="Untitled-1 copy">
              <a:extLst>
                <a:ext uri="{FF2B5EF4-FFF2-40B4-BE49-F238E27FC236}">
                  <a16:creationId xmlns:a16="http://schemas.microsoft.com/office/drawing/2014/main" id="{B1F93903-DA30-AD51-7917-F2F2C5846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0" name="Picture 64" descr="Untitled-1 copy">
              <a:extLst>
                <a:ext uri="{FF2B5EF4-FFF2-40B4-BE49-F238E27FC236}">
                  <a16:creationId xmlns:a16="http://schemas.microsoft.com/office/drawing/2014/main" id="{9FC50001-70EC-AB2D-59FD-5E2552CC2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1" name="Picture 65" descr="Untitled-1 copy">
              <a:extLst>
                <a:ext uri="{FF2B5EF4-FFF2-40B4-BE49-F238E27FC236}">
                  <a16:creationId xmlns:a16="http://schemas.microsoft.com/office/drawing/2014/main" id="{44E0138B-F616-D558-373B-2B5AEDE2A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2" name="Picture 66" descr="Untitled-1 copy">
              <a:extLst>
                <a:ext uri="{FF2B5EF4-FFF2-40B4-BE49-F238E27FC236}">
                  <a16:creationId xmlns:a16="http://schemas.microsoft.com/office/drawing/2014/main" id="{4D7A4B36-77FA-266D-E9AA-739901758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3" name="Picture 67" descr="Untitled-1 copy">
              <a:extLst>
                <a:ext uri="{FF2B5EF4-FFF2-40B4-BE49-F238E27FC236}">
                  <a16:creationId xmlns:a16="http://schemas.microsoft.com/office/drawing/2014/main" id="{70459B6E-32FC-BF6A-A3C7-BDEE9DA92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4" name="Group 68">
            <a:extLst>
              <a:ext uri="{FF2B5EF4-FFF2-40B4-BE49-F238E27FC236}">
                <a16:creationId xmlns:a16="http://schemas.microsoft.com/office/drawing/2014/main" id="{14C82910-46D2-783B-C341-C9B2759A7741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1447800"/>
            <a:ext cx="5029200" cy="3429000"/>
            <a:chOff x="1632" y="864"/>
            <a:chExt cx="3168" cy="2160"/>
          </a:xfrm>
        </p:grpSpPr>
        <p:pic>
          <p:nvPicPr>
            <p:cNvPr id="10268" name="Picture 69" descr="Untitled-1 copy">
              <a:extLst>
                <a:ext uri="{FF2B5EF4-FFF2-40B4-BE49-F238E27FC236}">
                  <a16:creationId xmlns:a16="http://schemas.microsoft.com/office/drawing/2014/main" id="{16704F9F-BEFB-7D8F-A6C5-9BA42E608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20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9" name="Picture 70" descr="Untitled-1 copy">
              <a:extLst>
                <a:ext uri="{FF2B5EF4-FFF2-40B4-BE49-F238E27FC236}">
                  <a16:creationId xmlns:a16="http://schemas.microsoft.com/office/drawing/2014/main" id="{F6CB3995-82BE-3066-EE6E-F4F1D16DCD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0" name="Picture 71" descr="Untitled-1 copy">
              <a:extLst>
                <a:ext uri="{FF2B5EF4-FFF2-40B4-BE49-F238E27FC236}">
                  <a16:creationId xmlns:a16="http://schemas.microsoft.com/office/drawing/2014/main" id="{A3A27C2C-B2E1-8526-B3F4-2E771FDC1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1" name="Picture 72" descr="Untitled-1 copy">
              <a:extLst>
                <a:ext uri="{FF2B5EF4-FFF2-40B4-BE49-F238E27FC236}">
                  <a16:creationId xmlns:a16="http://schemas.microsoft.com/office/drawing/2014/main" id="{A581FA36-092C-1545-5BA0-B1232107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" y="15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2" name="Picture 73" descr="Untitled-1 copy">
              <a:extLst>
                <a:ext uri="{FF2B5EF4-FFF2-40B4-BE49-F238E27FC236}">
                  <a16:creationId xmlns:a16="http://schemas.microsoft.com/office/drawing/2014/main" id="{D9A701B2-3DC2-E5A6-829B-4A6A82AF8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2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3" name="Picture 74" descr="Untitled-1 copy">
              <a:extLst>
                <a:ext uri="{FF2B5EF4-FFF2-40B4-BE49-F238E27FC236}">
                  <a16:creationId xmlns:a16="http://schemas.microsoft.com/office/drawing/2014/main" id="{AD344CD9-D313-9DD4-95CC-A7812B19C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5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4" name="Picture 75" descr="Untitled-1 copy">
              <a:extLst>
                <a:ext uri="{FF2B5EF4-FFF2-40B4-BE49-F238E27FC236}">
                  <a16:creationId xmlns:a16="http://schemas.microsoft.com/office/drawing/2014/main" id="{F6034AB8-02A1-59EB-4E2C-08180284D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" y="192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5" name="Picture 76" descr="Untitled-1 copy">
              <a:extLst>
                <a:ext uri="{FF2B5EF4-FFF2-40B4-BE49-F238E27FC236}">
                  <a16:creationId xmlns:a16="http://schemas.microsoft.com/office/drawing/2014/main" id="{11EB25E0-95C1-E7B0-BFFA-795BD8ABC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2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6" name="Picture 77" descr="Untitled-1 copy">
              <a:extLst>
                <a:ext uri="{FF2B5EF4-FFF2-40B4-BE49-F238E27FC236}">
                  <a16:creationId xmlns:a16="http://schemas.microsoft.com/office/drawing/2014/main" id="{7A874BDE-8294-A029-6183-9CA591231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7" name="Picture 78" descr="Untitled-1 copy">
              <a:extLst>
                <a:ext uri="{FF2B5EF4-FFF2-40B4-BE49-F238E27FC236}">
                  <a16:creationId xmlns:a16="http://schemas.microsoft.com/office/drawing/2014/main" id="{8ACA0ADE-9559-18E0-1AD6-02418A33E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163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8" name="Picture 79" descr="Untitled-1 copy">
              <a:extLst>
                <a:ext uri="{FF2B5EF4-FFF2-40B4-BE49-F238E27FC236}">
                  <a16:creationId xmlns:a16="http://schemas.microsoft.com/office/drawing/2014/main" id="{636D2D88-A47E-AF85-EE1D-AA88520C55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11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9" name="Picture 80" descr="Untitled-1 copy">
              <a:extLst>
                <a:ext uri="{FF2B5EF4-FFF2-40B4-BE49-F238E27FC236}">
                  <a16:creationId xmlns:a16="http://schemas.microsoft.com/office/drawing/2014/main" id="{081C2901-DC8E-5EC3-DE6A-7D02C925D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0" name="Picture 81" descr="Untitled-1 copy">
              <a:extLst>
                <a:ext uri="{FF2B5EF4-FFF2-40B4-BE49-F238E27FC236}">
                  <a16:creationId xmlns:a16="http://schemas.microsoft.com/office/drawing/2014/main" id="{34AB4450-3F59-52F8-4B0B-1B2FBCC77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" y="216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1" name="Picture 82" descr="Untitled-1 copy">
              <a:extLst>
                <a:ext uri="{FF2B5EF4-FFF2-40B4-BE49-F238E27FC236}">
                  <a16:creationId xmlns:a16="http://schemas.microsoft.com/office/drawing/2014/main" id="{DC5566E8-6C34-AEC8-812D-47AAE3F26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2" name="Picture 83" descr="Untitled-1 copy">
              <a:extLst>
                <a:ext uri="{FF2B5EF4-FFF2-40B4-BE49-F238E27FC236}">
                  <a16:creationId xmlns:a16="http://schemas.microsoft.com/office/drawing/2014/main" id="{A5120905-5FBF-DC68-8985-921811D90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2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3" name="Picture 84" descr="Untitled-1 copy">
              <a:extLst>
                <a:ext uri="{FF2B5EF4-FFF2-40B4-BE49-F238E27FC236}">
                  <a16:creationId xmlns:a16="http://schemas.microsoft.com/office/drawing/2014/main" id="{50A13F7A-C0DB-5919-ADEF-1AB759785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" y="23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4" name="Picture 85" descr="Untitled-1 copy">
              <a:extLst>
                <a:ext uri="{FF2B5EF4-FFF2-40B4-BE49-F238E27FC236}">
                  <a16:creationId xmlns:a16="http://schemas.microsoft.com/office/drawing/2014/main" id="{E0BAB0CB-DE0E-AB5D-82E2-6ABD77B79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5" name="Picture 86" descr="Untitled-1 copy">
              <a:extLst>
                <a:ext uri="{FF2B5EF4-FFF2-40B4-BE49-F238E27FC236}">
                  <a16:creationId xmlns:a16="http://schemas.microsoft.com/office/drawing/2014/main" id="{1077AC83-E5F0-209A-42FC-CCF30DF7C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6" name="Picture 87" descr="Untitled-1 copy">
              <a:extLst>
                <a:ext uri="{FF2B5EF4-FFF2-40B4-BE49-F238E27FC236}">
                  <a16:creationId xmlns:a16="http://schemas.microsoft.com/office/drawing/2014/main" id="{860D83C8-3081-9C8E-1A04-F9167A9B7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7" name="Picture 88" descr="Untitled-1 copy">
              <a:extLst>
                <a:ext uri="{FF2B5EF4-FFF2-40B4-BE49-F238E27FC236}">
                  <a16:creationId xmlns:a16="http://schemas.microsoft.com/office/drawing/2014/main" id="{34E97D45-D335-A748-355C-050592B4C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8" name="Picture 89" descr="Untitled-1 copy">
              <a:extLst>
                <a:ext uri="{FF2B5EF4-FFF2-40B4-BE49-F238E27FC236}">
                  <a16:creationId xmlns:a16="http://schemas.microsoft.com/office/drawing/2014/main" id="{30F7DA82-EF47-08CD-0C2B-E236DE237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9" name="Picture 90" descr="Untitled-1 copy">
              <a:extLst>
                <a:ext uri="{FF2B5EF4-FFF2-40B4-BE49-F238E27FC236}">
                  <a16:creationId xmlns:a16="http://schemas.microsoft.com/office/drawing/2014/main" id="{7C9CF3F6-3073-50B4-BBBF-9D97DDF393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0" name="Picture 91" descr="Untitled-1 copy">
              <a:extLst>
                <a:ext uri="{FF2B5EF4-FFF2-40B4-BE49-F238E27FC236}">
                  <a16:creationId xmlns:a16="http://schemas.microsoft.com/office/drawing/2014/main" id="{E410E832-3A10-D518-E3FA-56F0FF594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7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1" name="Picture 92" descr="Untitled-1 copy">
              <a:extLst>
                <a:ext uri="{FF2B5EF4-FFF2-40B4-BE49-F238E27FC236}">
                  <a16:creationId xmlns:a16="http://schemas.microsoft.com/office/drawing/2014/main" id="{11D1E7A0-4FB0-0180-31F8-4C36963E1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2" name="Picture 93" descr="Untitled-1 copy">
              <a:extLst>
                <a:ext uri="{FF2B5EF4-FFF2-40B4-BE49-F238E27FC236}">
                  <a16:creationId xmlns:a16="http://schemas.microsoft.com/office/drawing/2014/main" id="{4F8438E6-6613-EF6F-8A7F-28D9F6198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3" name="Picture 94" descr="Untitled-1 copy">
              <a:extLst>
                <a:ext uri="{FF2B5EF4-FFF2-40B4-BE49-F238E27FC236}">
                  <a16:creationId xmlns:a16="http://schemas.microsoft.com/office/drawing/2014/main" id="{BEC01C03-6147-8BDF-21ED-BD78640BD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" y="204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4" name="Picture 95" descr="Untitled-1 copy">
              <a:extLst>
                <a:ext uri="{FF2B5EF4-FFF2-40B4-BE49-F238E27FC236}">
                  <a16:creationId xmlns:a16="http://schemas.microsoft.com/office/drawing/2014/main" id="{D67F816B-C343-9F1B-37C1-1DF6493EFB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3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5" name="Picture 96" descr="Untitled-1 copy">
              <a:extLst>
                <a:ext uri="{FF2B5EF4-FFF2-40B4-BE49-F238E27FC236}">
                  <a16:creationId xmlns:a16="http://schemas.microsoft.com/office/drawing/2014/main" id="{3EA40315-3EC0-61FA-AE5D-1E885DC9F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59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6" name="Picture 97" descr="Untitled-1 copy">
              <a:extLst>
                <a:ext uri="{FF2B5EF4-FFF2-40B4-BE49-F238E27FC236}">
                  <a16:creationId xmlns:a16="http://schemas.microsoft.com/office/drawing/2014/main" id="{06093042-C816-1241-871A-493102ADE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7" name="Picture 98" descr="Untitled-1 copy">
              <a:extLst>
                <a:ext uri="{FF2B5EF4-FFF2-40B4-BE49-F238E27FC236}">
                  <a16:creationId xmlns:a16="http://schemas.microsoft.com/office/drawing/2014/main" id="{612EF1A7-4E5B-C147-3257-D7523EBBF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1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8" name="Picture 99" descr="Untitled-1 copy">
              <a:extLst>
                <a:ext uri="{FF2B5EF4-FFF2-40B4-BE49-F238E27FC236}">
                  <a16:creationId xmlns:a16="http://schemas.microsoft.com/office/drawing/2014/main" id="{BB4FFB27-8D53-6F27-9FE2-05F2B1D7B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8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9" name="Picture 100" descr="Untitled-1 copy">
              <a:extLst>
                <a:ext uri="{FF2B5EF4-FFF2-40B4-BE49-F238E27FC236}">
                  <a16:creationId xmlns:a16="http://schemas.microsoft.com/office/drawing/2014/main" id="{1DCE3159-2248-65EA-AA82-C9C56AF20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4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0" name="Picture 101" descr="Untitled-1 copy">
              <a:extLst>
                <a:ext uri="{FF2B5EF4-FFF2-40B4-BE49-F238E27FC236}">
                  <a16:creationId xmlns:a16="http://schemas.microsoft.com/office/drawing/2014/main" id="{BAA02CA4-B627-E668-7757-2E7DE19C2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1" name="Picture 102" descr="Untitled-1 copy">
              <a:extLst>
                <a:ext uri="{FF2B5EF4-FFF2-40B4-BE49-F238E27FC236}">
                  <a16:creationId xmlns:a16="http://schemas.microsoft.com/office/drawing/2014/main" id="{A798DF00-87DE-2F75-1B12-CF7238CF6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" y="276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2" name="Picture 103" descr="Untitled-1 copy">
              <a:extLst>
                <a:ext uri="{FF2B5EF4-FFF2-40B4-BE49-F238E27FC236}">
                  <a16:creationId xmlns:a16="http://schemas.microsoft.com/office/drawing/2014/main" id="{341473B5-1873-AD89-C08D-AA6BE6792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40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3" name="Picture 104" descr="Untitled-1 copy">
              <a:extLst>
                <a:ext uri="{FF2B5EF4-FFF2-40B4-BE49-F238E27FC236}">
                  <a16:creationId xmlns:a16="http://schemas.microsoft.com/office/drawing/2014/main" id="{9D1DE9E2-E338-04B2-6751-A16B879B8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4" name="Picture 105" descr="Untitled-1 copy">
              <a:extLst>
                <a:ext uri="{FF2B5EF4-FFF2-40B4-BE49-F238E27FC236}">
                  <a16:creationId xmlns:a16="http://schemas.microsoft.com/office/drawing/2014/main" id="{55FB9037-6BCA-1F91-B55B-BCFB003D3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68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5" name="Picture 106" descr="Untitled-1 copy">
              <a:extLst>
                <a:ext uri="{FF2B5EF4-FFF2-40B4-BE49-F238E27FC236}">
                  <a16:creationId xmlns:a16="http://schemas.microsoft.com/office/drawing/2014/main" id="{5E2185D1-F58A-1150-12D3-80679B3E7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3" y="16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6" name="Picture 107" descr="Untitled-1 copy">
              <a:extLst>
                <a:ext uri="{FF2B5EF4-FFF2-40B4-BE49-F238E27FC236}">
                  <a16:creationId xmlns:a16="http://schemas.microsoft.com/office/drawing/2014/main" id="{0C094CF2-9BB8-AAAF-9CB2-820BACAF6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" y="211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7" name="Picture 108" descr="Untitled-1 copy">
              <a:extLst>
                <a:ext uri="{FF2B5EF4-FFF2-40B4-BE49-F238E27FC236}">
                  <a16:creationId xmlns:a16="http://schemas.microsoft.com/office/drawing/2014/main" id="{0F9E7677-1861-DF6E-806A-8BF8300B7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8" name="Picture 109" descr="Untitled-1 copy">
              <a:extLst>
                <a:ext uri="{FF2B5EF4-FFF2-40B4-BE49-F238E27FC236}">
                  <a16:creationId xmlns:a16="http://schemas.microsoft.com/office/drawing/2014/main" id="{14BBF792-689E-814B-7858-EC0355F70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9" name="Picture 110" descr="Untitled-1 copy">
              <a:extLst>
                <a:ext uri="{FF2B5EF4-FFF2-40B4-BE49-F238E27FC236}">
                  <a16:creationId xmlns:a16="http://schemas.microsoft.com/office/drawing/2014/main" id="{4E7BC960-8DA5-E36C-93A8-29C1F47E1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111" descr="Untitled-1 copy">
              <a:extLst>
                <a:ext uri="{FF2B5EF4-FFF2-40B4-BE49-F238E27FC236}">
                  <a16:creationId xmlns:a16="http://schemas.microsoft.com/office/drawing/2014/main" id="{BD4ABE94-B698-C324-45D2-45E9A533C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112" descr="Untitled-1 copy">
              <a:extLst>
                <a:ext uri="{FF2B5EF4-FFF2-40B4-BE49-F238E27FC236}">
                  <a16:creationId xmlns:a16="http://schemas.microsoft.com/office/drawing/2014/main" id="{29958C2C-5CFB-34A5-B7FC-0AFC6A6E3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113" descr="Untitled-1 copy">
              <a:extLst>
                <a:ext uri="{FF2B5EF4-FFF2-40B4-BE49-F238E27FC236}">
                  <a16:creationId xmlns:a16="http://schemas.microsoft.com/office/drawing/2014/main" id="{D8A16F65-F07E-E703-B343-D984E2569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" y="11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114" descr="Untitled-1 copy">
              <a:extLst>
                <a:ext uri="{FF2B5EF4-FFF2-40B4-BE49-F238E27FC236}">
                  <a16:creationId xmlns:a16="http://schemas.microsoft.com/office/drawing/2014/main" id="{4EB2E232-FCBA-DCC9-3FE3-F87328C08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24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115" descr="Untitled-1 copy">
              <a:extLst>
                <a:ext uri="{FF2B5EF4-FFF2-40B4-BE49-F238E27FC236}">
                  <a16:creationId xmlns:a16="http://schemas.microsoft.com/office/drawing/2014/main" id="{60BB9099-3BDB-F25F-E1DA-28FC9CD7F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" y="1472"/>
              <a:ext cx="18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116" descr="Untitled-1 copy">
              <a:extLst>
                <a:ext uri="{FF2B5EF4-FFF2-40B4-BE49-F238E27FC236}">
                  <a16:creationId xmlns:a16="http://schemas.microsoft.com/office/drawing/2014/main" id="{0B9DEC63-0F4E-A1BC-79A5-F96374C11B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6" name="Picture 117" descr="Untitled-1 copy">
              <a:extLst>
                <a:ext uri="{FF2B5EF4-FFF2-40B4-BE49-F238E27FC236}">
                  <a16:creationId xmlns:a16="http://schemas.microsoft.com/office/drawing/2014/main" id="{33D4749C-4BDB-FD44-B808-4597A3F36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" y="195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7" name="Picture 118" descr="Untitled-1 copy">
              <a:extLst>
                <a:ext uri="{FF2B5EF4-FFF2-40B4-BE49-F238E27FC236}">
                  <a16:creationId xmlns:a16="http://schemas.microsoft.com/office/drawing/2014/main" id="{F36A6132-852A-3FE6-A60B-E56E75FE2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01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8" name="Picture 119" descr="Untitled-1 copy">
              <a:extLst>
                <a:ext uri="{FF2B5EF4-FFF2-40B4-BE49-F238E27FC236}">
                  <a16:creationId xmlns:a16="http://schemas.microsoft.com/office/drawing/2014/main" id="{A95041B7-C8F0-B5BF-8C3F-8C88B990F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" y="206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9" name="Picture 120" descr="Untitled-1 copy">
              <a:extLst>
                <a:ext uri="{FF2B5EF4-FFF2-40B4-BE49-F238E27FC236}">
                  <a16:creationId xmlns:a16="http://schemas.microsoft.com/office/drawing/2014/main" id="{D56E7FBE-E76D-C919-CEBC-8569818E1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121" descr="Untitled-1 copy">
              <a:extLst>
                <a:ext uri="{FF2B5EF4-FFF2-40B4-BE49-F238E27FC236}">
                  <a16:creationId xmlns:a16="http://schemas.microsoft.com/office/drawing/2014/main" id="{FA5B765E-E9EE-E5C5-4341-9BCFC0BD2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158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122" descr="Untitled-1 copy">
              <a:extLst>
                <a:ext uri="{FF2B5EF4-FFF2-40B4-BE49-F238E27FC236}">
                  <a16:creationId xmlns:a16="http://schemas.microsoft.com/office/drawing/2014/main" id="{AB4D4EFC-5B92-CF3B-4B8E-F6CCFBA3B2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" y="185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123" descr="Untitled-1 copy">
              <a:extLst>
                <a:ext uri="{FF2B5EF4-FFF2-40B4-BE49-F238E27FC236}">
                  <a16:creationId xmlns:a16="http://schemas.microsoft.com/office/drawing/2014/main" id="{3E99E248-6CB1-5D13-5E53-BD6221C98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90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124" descr="Untitled-1 copy">
              <a:extLst>
                <a:ext uri="{FF2B5EF4-FFF2-40B4-BE49-F238E27FC236}">
                  <a16:creationId xmlns:a16="http://schemas.microsoft.com/office/drawing/2014/main" id="{11214D7A-829A-8E64-4A77-5319F9BFE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9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125" descr="Untitled-1 copy">
              <a:extLst>
                <a:ext uri="{FF2B5EF4-FFF2-40B4-BE49-F238E27FC236}">
                  <a16:creationId xmlns:a16="http://schemas.microsoft.com/office/drawing/2014/main" id="{44114394-5B96-4C65-8582-4A2247C3F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" y="254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126" descr="Untitled-1 copy">
              <a:extLst>
                <a:ext uri="{FF2B5EF4-FFF2-40B4-BE49-F238E27FC236}">
                  <a16:creationId xmlns:a16="http://schemas.microsoft.com/office/drawing/2014/main" id="{D5B2F586-06B5-962F-8B86-D8A73CD49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640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6" name="Picture 127" descr="Untitled-1 copy">
              <a:extLst>
                <a:ext uri="{FF2B5EF4-FFF2-40B4-BE49-F238E27FC236}">
                  <a16:creationId xmlns:a16="http://schemas.microsoft.com/office/drawing/2014/main" id="{FF2490A1-C80A-D31A-D8D6-E5A1A53B6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68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7" name="Picture 128" descr="Untitled-1 copy">
              <a:extLst>
                <a:ext uri="{FF2B5EF4-FFF2-40B4-BE49-F238E27FC236}">
                  <a16:creationId xmlns:a16="http://schemas.microsoft.com/office/drawing/2014/main" id="{A6AE8587-7998-D13B-A5EB-BD4212E9F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" y="1824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8" name="Picture 129" descr="Untitled-1 copy">
              <a:extLst>
                <a:ext uri="{FF2B5EF4-FFF2-40B4-BE49-F238E27FC236}">
                  <a16:creationId xmlns:a16="http://schemas.microsoft.com/office/drawing/2014/main" id="{522E89FC-75B5-BDC9-3C72-0EF67112E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872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9" name="Picture 130" descr="Untitled-1 copy">
              <a:extLst>
                <a:ext uri="{FF2B5EF4-FFF2-40B4-BE49-F238E27FC236}">
                  <a16:creationId xmlns:a16="http://schemas.microsoft.com/office/drawing/2014/main" id="{ECA2EB3C-7DE1-B763-8A3E-ED95F3817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" y="1328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0" name="Picture 131" descr="Untitled-1 copy">
              <a:extLst>
                <a:ext uri="{FF2B5EF4-FFF2-40B4-BE49-F238E27FC236}">
                  <a16:creationId xmlns:a16="http://schemas.microsoft.com/office/drawing/2014/main" id="{BF29117A-D92C-210A-13B6-B1ADC2926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13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168" descr="spring-smiley-1">
            <a:extLst>
              <a:ext uri="{FF2B5EF4-FFF2-40B4-BE49-F238E27FC236}">
                <a16:creationId xmlns:a16="http://schemas.microsoft.com/office/drawing/2014/main" id="{2657566F-6919-6B6E-6DCB-B93CC07496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005">
            <a:off x="6705600" y="228600"/>
            <a:ext cx="190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171">
            <a:extLst>
              <a:ext uri="{FF2B5EF4-FFF2-40B4-BE49-F238E27FC236}">
                <a16:creationId xmlns:a16="http://schemas.microsoft.com/office/drawing/2014/main" id="{F4387DA0-F80E-8E7F-9CC5-DFC00152952B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676400"/>
            <a:ext cx="4527550" cy="3048000"/>
            <a:chOff x="1824" y="912"/>
            <a:chExt cx="3092" cy="2160"/>
          </a:xfrm>
        </p:grpSpPr>
        <p:pic>
          <p:nvPicPr>
            <p:cNvPr id="10247" name="Picture 172" descr="Untitled-1 copy">
              <a:extLst>
                <a:ext uri="{FF2B5EF4-FFF2-40B4-BE49-F238E27FC236}">
                  <a16:creationId xmlns:a16="http://schemas.microsoft.com/office/drawing/2014/main" id="{A270AD02-9B74-137B-0C5B-CE4218E62B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" y="192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173" descr="Untitled-1 copy">
              <a:extLst>
                <a:ext uri="{FF2B5EF4-FFF2-40B4-BE49-F238E27FC236}">
                  <a16:creationId xmlns:a16="http://schemas.microsoft.com/office/drawing/2014/main" id="{32B454D0-716C-CA64-F628-02B6BF459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536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174" descr="Untitled-1 copy">
              <a:extLst>
                <a:ext uri="{FF2B5EF4-FFF2-40B4-BE49-F238E27FC236}">
                  <a16:creationId xmlns:a16="http://schemas.microsoft.com/office/drawing/2014/main" id="{28994CF8-02ED-B1CD-597B-59195A71D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80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175" descr="Untitled-1 copy">
              <a:extLst>
                <a:ext uri="{FF2B5EF4-FFF2-40B4-BE49-F238E27FC236}">
                  <a16:creationId xmlns:a16="http://schemas.microsoft.com/office/drawing/2014/main" id="{CFF6AEBE-598C-FC5F-7231-635C6B5FD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34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176" descr="Untitled-1 copy">
              <a:extLst>
                <a:ext uri="{FF2B5EF4-FFF2-40B4-BE49-F238E27FC236}">
                  <a16:creationId xmlns:a16="http://schemas.microsoft.com/office/drawing/2014/main" id="{9C43AE18-17EB-B333-8491-B24FA2FF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177" descr="Untitled-1 copy">
              <a:extLst>
                <a:ext uri="{FF2B5EF4-FFF2-40B4-BE49-F238E27FC236}">
                  <a16:creationId xmlns:a16="http://schemas.microsoft.com/office/drawing/2014/main" id="{9BFC1E47-8ED6-6C8C-0E30-4FBEC3A276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78" descr="Untitled-1 copy">
              <a:extLst>
                <a:ext uri="{FF2B5EF4-FFF2-40B4-BE49-F238E27FC236}">
                  <a16:creationId xmlns:a16="http://schemas.microsoft.com/office/drawing/2014/main" id="{12BC4D43-DA58-B2EB-626F-5EA66A8FB6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0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179" descr="Untitled-1 copy">
              <a:extLst>
                <a:ext uri="{FF2B5EF4-FFF2-40B4-BE49-F238E27FC236}">
                  <a16:creationId xmlns:a16="http://schemas.microsoft.com/office/drawing/2014/main" id="{D5C678EC-1DE7-9B3C-1516-DB3B4BBCC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80" descr="Untitled-1 copy">
              <a:extLst>
                <a:ext uri="{FF2B5EF4-FFF2-40B4-BE49-F238E27FC236}">
                  <a16:creationId xmlns:a16="http://schemas.microsoft.com/office/drawing/2014/main" id="{DD300CD7-6EB7-DA03-51EF-F21FAF1D1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688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Picture 181" descr="Untitled-1 copy">
              <a:extLst>
                <a:ext uri="{FF2B5EF4-FFF2-40B4-BE49-F238E27FC236}">
                  <a16:creationId xmlns:a16="http://schemas.microsoft.com/office/drawing/2014/main" id="{2A12B76C-E095-49AD-234F-5818A6707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91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182" descr="Untitled-1 copy">
              <a:extLst>
                <a:ext uri="{FF2B5EF4-FFF2-40B4-BE49-F238E27FC236}">
                  <a16:creationId xmlns:a16="http://schemas.microsoft.com/office/drawing/2014/main" id="{DFB254D6-4457-2542-3FF2-4877C3177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20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183" descr="Untitled-1 copy">
              <a:extLst>
                <a:ext uri="{FF2B5EF4-FFF2-40B4-BE49-F238E27FC236}">
                  <a16:creationId xmlns:a16="http://schemas.microsoft.com/office/drawing/2014/main" id="{149687FD-8BB6-3BF2-FB30-902CC4297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63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Picture 184" descr="Untitled-1 copy">
              <a:extLst>
                <a:ext uri="{FF2B5EF4-FFF2-40B4-BE49-F238E27FC236}">
                  <a16:creationId xmlns:a16="http://schemas.microsoft.com/office/drawing/2014/main" id="{FB2ECCB1-1BF3-4991-A589-0773ABC64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2736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185" descr="Untitled-1 copy">
              <a:extLst>
                <a:ext uri="{FF2B5EF4-FFF2-40B4-BE49-F238E27FC236}">
                  <a16:creationId xmlns:a16="http://schemas.microsoft.com/office/drawing/2014/main" id="{56BD7C68-3251-D734-6687-3A76BAA14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30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186" descr="Untitled-1 copy">
              <a:extLst>
                <a:ext uri="{FF2B5EF4-FFF2-40B4-BE49-F238E27FC236}">
                  <a16:creationId xmlns:a16="http://schemas.microsoft.com/office/drawing/2014/main" id="{6AB7327D-4F3D-E64F-0773-0818562CF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92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187" descr="Untitled-1 copy">
              <a:extLst>
                <a:ext uri="{FF2B5EF4-FFF2-40B4-BE49-F238E27FC236}">
                  <a16:creationId xmlns:a16="http://schemas.microsoft.com/office/drawing/2014/main" id="{256CA3CC-4C02-A171-EF97-FB33C67E9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344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3" name="Picture 188" descr="Untitled-1 copy">
              <a:extLst>
                <a:ext uri="{FF2B5EF4-FFF2-40B4-BE49-F238E27FC236}">
                  <a16:creationId xmlns:a16="http://schemas.microsoft.com/office/drawing/2014/main" id="{EC6BBD67-8074-04BF-3314-21A65A209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920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89" descr="Untitled-1 copy">
              <a:extLst>
                <a:ext uri="{FF2B5EF4-FFF2-40B4-BE49-F238E27FC236}">
                  <a16:creationId xmlns:a16="http://schemas.microsoft.com/office/drawing/2014/main" id="{695D88B2-E5E5-084C-E2E1-549991F54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87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190" descr="Untitled-1 copy">
              <a:extLst>
                <a:ext uri="{FF2B5EF4-FFF2-40B4-BE49-F238E27FC236}">
                  <a16:creationId xmlns:a16="http://schemas.microsoft.com/office/drawing/2014/main" id="{DCE71551-AAA5-EF7D-5539-E3D60434D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832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191" descr="Untitled-1 copy">
              <a:extLst>
                <a:ext uri="{FF2B5EF4-FFF2-40B4-BE49-F238E27FC236}">
                  <a16:creationId xmlns:a16="http://schemas.microsoft.com/office/drawing/2014/main" id="{838D1AEE-FFDF-61DE-8F01-7048BA2483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008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192" descr="Untitled-1 copy">
              <a:extLst>
                <a:ext uri="{FF2B5EF4-FFF2-40B4-BE49-F238E27FC236}">
                  <a16:creationId xmlns:a16="http://schemas.microsoft.com/office/drawing/2014/main" id="{91028BF9-58B6-FA3B-A9E8-5ED81517A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728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98</Words>
  <Application>Microsoft Office PowerPoint</Application>
  <PresentationFormat>On-screen Show (4:3)</PresentationFormat>
  <Paragraphs>17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BaCuong</dc:creator>
  <cp:lastModifiedBy>Thị Thu Hương Đào</cp:lastModifiedBy>
  <cp:revision>51</cp:revision>
  <dcterms:created xsi:type="dcterms:W3CDTF">2013-12-16T01:43:08Z</dcterms:created>
  <dcterms:modified xsi:type="dcterms:W3CDTF">2025-01-02T07:10:32Z</dcterms:modified>
</cp:coreProperties>
</file>