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9" r:id="rId8"/>
    <p:sldId id="270" r:id="rId9"/>
    <p:sldId id="284" r:id="rId10"/>
    <p:sldId id="282" r:id="rId11"/>
    <p:sldId id="272" r:id="rId12"/>
    <p:sldId id="273" r:id="rId13"/>
    <p:sldId id="274" r:id="rId14"/>
    <p:sldId id="276" r:id="rId15"/>
    <p:sldId id="277" r:id="rId16"/>
    <p:sldId id="279" r:id="rId17"/>
    <p:sldId id="280" r:id="rId18"/>
    <p:sldId id="281" r:id="rId19"/>
    <p:sldId id="266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7" autoAdjust="0"/>
    <p:restoredTop sz="50588" autoAdjust="0"/>
  </p:normalViewPr>
  <p:slideViewPr>
    <p:cSldViewPr showGuides="1">
      <p:cViewPr varScale="1">
        <p:scale>
          <a:sx n="98" d="100"/>
          <a:sy n="98" d="100"/>
        </p:scale>
        <p:origin x="24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8E178E-B090-C195-897D-27CBA6550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7C627E-70E9-3ABE-D630-FD4794334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03C6D-960E-69D2-EDDC-62697DBF9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76E70-9EC2-40ED-8950-8FDB163B5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1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007B26-1A8E-97FB-888D-A3D084EF6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46D0D-4625-BD0C-25FA-E31015C96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144B8-7142-4DED-DA41-ACB10D241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492D8-E605-4CA2-AC31-D9CD708E7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09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471632-7068-03FE-5A1F-602EC0D7E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72E12-BC81-B028-A7D9-7E576A0CE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354874-F214-963B-05BE-7AED26CEE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9B2DA-F1E9-40E4-8EBC-CA3F6C4D0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0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1013D-1917-1987-01A2-CC5ABB604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2E63AC-3D9D-7585-E5B3-FF876EEB0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4CB92-9ECF-52EB-66E7-BF92583FE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86B6-FA0B-420C-9D70-B0DEC1B79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71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BCAC4-2EF7-1E58-1C0C-5C42A0F88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1B1846-0A8E-2076-0B25-7C11FA561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C9F19D-38AC-5D04-9C75-742CFD912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DB7F2-459F-428E-A887-6E25FE842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1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6BA99-C482-8D38-E837-62C14318D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ED806-342F-595A-B078-1D1709B17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F33DE-EE6F-126C-E86B-FF2C094E7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8172A-AA8E-45DD-9637-31005FAD6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2F95EA-B600-05FF-ACD0-EF662833B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5A835A-638F-C19A-E846-2D3DE732C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9E5248-72CD-7AEA-A38E-BA10D17C8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220D9-C8CB-4A39-BD91-C135961E7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D170D0-45BA-7F15-9246-FD3EF90DF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A6A6A4-1F30-BFA7-B7C6-C91F02A8E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6AD7F1-7150-56C5-3E3C-CF3FBC519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F15BA-9C88-4C4C-8623-2C09AC866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2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BC7182-D067-D79A-3714-667EB0B92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49CC0B-27B1-0D58-8C1E-470BAB213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6CFACD-150A-5317-D1EE-B0B96608E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EAA5E-CE5E-470F-A5A1-0A9BF9C20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0C81B-075B-8DEA-2922-0A40F5947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8CECB-B858-40FD-2843-CF3341678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5F6EC-7EB9-4654-5744-C1EDA8A26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1FA4B-D6EF-4E15-B03B-936608D63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88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6D2EA-73A0-BF33-E278-E160E9033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E2369-F55B-DEFC-1DF0-D7596E834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4EDDF-B934-6F93-1AE0-102DFCC7C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D1504-8664-423B-884D-2EB7CA6DB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7DF8EA-DCE0-790F-2A99-3069F6A8E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7DE1D9-F75C-DF7A-852F-3AF6A2656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4F1821-508B-CBAE-9D28-18589088AF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FE95DD-D6ED-E045-D91A-51676896C7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85F7AF-4361-91CC-9A13-341E9C4B9C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804E1D-58B8-4511-BBAB-193EFA1379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openxmlformats.org/officeDocument/2006/relationships/image" Target="../media/image3.gif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H&#7910;Y%20C2\Tho&#7841;i%20014.m4a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.gif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H&#7910;Y%20C2\Tho&#7841;i%20015.m4a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0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11" Type="http://schemas.openxmlformats.org/officeDocument/2006/relationships/image" Target="../media/image32.png"/><Relationship Id="rId5" Type="http://schemas.openxmlformats.org/officeDocument/2006/relationships/image" Target="../media/image3.gif"/><Relationship Id="rId10" Type="http://schemas.openxmlformats.org/officeDocument/2006/relationships/image" Target="../media/image23.gif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5.gif"/><Relationship Id="rId10" Type="http://schemas.openxmlformats.org/officeDocument/2006/relationships/image" Target="../media/image17.png"/><Relationship Id="rId4" Type="http://schemas.openxmlformats.org/officeDocument/2006/relationships/image" Target="../media/image3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3.gif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2.png"/><Relationship Id="rId7" Type="http://schemas.openxmlformats.org/officeDocument/2006/relationships/image" Target="../media/image2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10" Type="http://schemas.openxmlformats.org/officeDocument/2006/relationships/image" Target="../media/image26.png"/><Relationship Id="rId4" Type="http://schemas.openxmlformats.org/officeDocument/2006/relationships/image" Target="../media/image3.gi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5.gif"/><Relationship Id="rId7" Type="http://schemas.openxmlformats.org/officeDocument/2006/relationships/image" Target="../media/image27.png"/><Relationship Id="rId12" Type="http://schemas.openxmlformats.org/officeDocument/2006/relationships/image" Target="../media/image24.gif"/><Relationship Id="rId17" Type="http://schemas.openxmlformats.org/officeDocument/2006/relationships/image" Target="../media/image34.png"/><Relationship Id="rId2" Type="http://schemas.openxmlformats.org/officeDocument/2006/relationships/image" Target="../media/image4.gif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30.png"/><Relationship Id="rId5" Type="http://schemas.openxmlformats.org/officeDocument/2006/relationships/image" Target="../media/image7.gif"/><Relationship Id="rId15" Type="http://schemas.openxmlformats.org/officeDocument/2006/relationships/image" Target="../media/image32.png"/><Relationship Id="rId10" Type="http://schemas.openxmlformats.org/officeDocument/2006/relationships/image" Target="../media/image29.gif"/><Relationship Id="rId4" Type="http://schemas.openxmlformats.org/officeDocument/2006/relationships/image" Target="../media/image6.gif"/><Relationship Id="rId9" Type="http://schemas.openxmlformats.org/officeDocument/2006/relationships/image" Target="../media/image3.gif"/><Relationship Id="rId1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 3">
            <a:extLst>
              <a:ext uri="{FF2B5EF4-FFF2-40B4-BE49-F238E27FC236}">
                <a16:creationId xmlns:a16="http://schemas.microsoft.com/office/drawing/2014/main" id="{6A366FE1-784C-1EE4-9D21-0A8E1F1A8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AF8B11A4-978C-9992-CB0C-EF250BBFD84D}"/>
              </a:ext>
            </a:extLst>
          </p:cNvPr>
          <p:cNvGrpSpPr>
            <a:grpSpLocks/>
          </p:cNvGrpSpPr>
          <p:nvPr/>
        </p:nvGrpSpPr>
        <p:grpSpPr bwMode="auto">
          <a:xfrm>
            <a:off x="-3886200" y="3581400"/>
            <a:ext cx="3581400" cy="2555875"/>
            <a:chOff x="336" y="1152"/>
            <a:chExt cx="2256" cy="1610"/>
          </a:xfrm>
        </p:grpSpPr>
        <p:pic>
          <p:nvPicPr>
            <p:cNvPr id="2053" name="Picture 8" descr="ca-cau-vong">
              <a:extLst>
                <a:ext uri="{FF2B5EF4-FFF2-40B4-BE49-F238E27FC236}">
                  <a16:creationId xmlns:a16="http://schemas.microsoft.com/office/drawing/2014/main" id="{E629E4A9-C843-90C9-10B1-3A7E1C5A7A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20" descr="Picture5">
              <a:extLst>
                <a:ext uri="{FF2B5EF4-FFF2-40B4-BE49-F238E27FC236}">
                  <a16:creationId xmlns:a16="http://schemas.microsoft.com/office/drawing/2014/main" id="{336004FC-2ADF-B4E4-F7EE-BDBF763656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20" descr="Picture5">
              <a:extLst>
                <a:ext uri="{FF2B5EF4-FFF2-40B4-BE49-F238E27FC236}">
                  <a16:creationId xmlns:a16="http://schemas.microsoft.com/office/drawing/2014/main" id="{1B727CAD-0677-C9C7-2422-0123A08897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0" descr="Picture5">
              <a:extLst>
                <a:ext uri="{FF2B5EF4-FFF2-40B4-BE49-F238E27FC236}">
                  <a16:creationId xmlns:a16="http://schemas.microsoft.com/office/drawing/2014/main" id="{DCF93C63-6503-B0D0-24A0-CC4B5CFBEC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0" descr="Picture5">
              <a:extLst>
                <a:ext uri="{FF2B5EF4-FFF2-40B4-BE49-F238E27FC236}">
                  <a16:creationId xmlns:a16="http://schemas.microsoft.com/office/drawing/2014/main" id="{BDE98550-C33E-271B-99C7-2095247BCB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0" descr="Picture5">
              <a:extLst>
                <a:ext uri="{FF2B5EF4-FFF2-40B4-BE49-F238E27FC236}">
                  <a16:creationId xmlns:a16="http://schemas.microsoft.com/office/drawing/2014/main" id="{6FCBBCEC-15DB-6AC5-5D4E-FA2AA60D62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20" descr="Picture5">
              <a:extLst>
                <a:ext uri="{FF2B5EF4-FFF2-40B4-BE49-F238E27FC236}">
                  <a16:creationId xmlns:a16="http://schemas.microsoft.com/office/drawing/2014/main" id="{6D314362-3880-68F4-AE0A-FC9AB7F706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20" descr="Picture5">
              <a:extLst>
                <a:ext uri="{FF2B5EF4-FFF2-40B4-BE49-F238E27FC236}">
                  <a16:creationId xmlns:a16="http://schemas.microsoft.com/office/drawing/2014/main" id="{0CCB6C81-9DB8-A0E7-E272-BC7F6831AA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0" descr="Picture5">
              <a:extLst>
                <a:ext uri="{FF2B5EF4-FFF2-40B4-BE49-F238E27FC236}">
                  <a16:creationId xmlns:a16="http://schemas.microsoft.com/office/drawing/2014/main" id="{E8B90DE3-D738-775C-AD6A-4ADB7AB462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0" descr="Picture5">
              <a:extLst>
                <a:ext uri="{FF2B5EF4-FFF2-40B4-BE49-F238E27FC236}">
                  <a16:creationId xmlns:a16="http://schemas.microsoft.com/office/drawing/2014/main" id="{DFD890BC-5915-8F69-84EF-B0BEA92FCA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96" name="WordArt 32">
            <a:extLst>
              <a:ext uri="{FF2B5EF4-FFF2-40B4-BE49-F238E27FC236}">
                <a16:creationId xmlns:a16="http://schemas.microsoft.com/office/drawing/2014/main" id="{B4109CEF-F934-AFCC-12E3-2DB3F1C5BC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1534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08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 panose="020B7200000000000000" pitchFamily="34" charset="0"/>
              </a:rPr>
              <a:t>Truyện: Cá cầu vồng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77778E-6 C 0.03508 -0.01203 0.07015 -0.02407 0.13716 -0.01944 C 0.20417 -0.01481 0.29185 0.03866 0.40174 0.02802 C 0.51164 0.01737 0.65417 -0.03333 0.79688 -0.08379 " pathEditMode="relative" ptsTypes="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Hi\Desktop\New folder\rong.png">
            <a:extLst>
              <a:ext uri="{FF2B5EF4-FFF2-40B4-BE49-F238E27FC236}">
                <a16:creationId xmlns:a16="http://schemas.microsoft.com/office/drawing/2014/main" id="{7F05A053-074E-C2CD-ED30-D18669A9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6350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Hi\Desktop\New folder\rong.png">
            <a:extLst>
              <a:ext uri="{FF2B5EF4-FFF2-40B4-BE49-F238E27FC236}">
                <a16:creationId xmlns:a16="http://schemas.microsoft.com/office/drawing/2014/main" id="{68B4E12B-33F6-8BAD-9B54-9299A106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2275"/>
            <a:ext cx="1981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Hi\Desktop\New folder\san hô.png">
            <a:extLst>
              <a:ext uri="{FF2B5EF4-FFF2-40B4-BE49-F238E27FC236}">
                <a16:creationId xmlns:a16="http://schemas.microsoft.com/office/drawing/2014/main" id="{F7BE7B33-D346-DDC0-1472-86A9BEF0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b="36986"/>
          <a:stretch>
            <a:fillRect/>
          </a:stretch>
        </p:blipFill>
        <p:spPr bwMode="auto">
          <a:xfrm>
            <a:off x="0" y="2590800"/>
            <a:ext cx="2185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C:\Users\Hi\Desktop\New folder\rong.png">
            <a:extLst>
              <a:ext uri="{FF2B5EF4-FFF2-40B4-BE49-F238E27FC236}">
                <a16:creationId xmlns:a16="http://schemas.microsoft.com/office/drawing/2014/main" id="{7D08A761-C470-979A-DFA3-A3CAADBD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981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nen 1">
            <a:extLst>
              <a:ext uri="{FF2B5EF4-FFF2-40B4-BE49-F238E27FC236}">
                <a16:creationId xmlns:a16="http://schemas.microsoft.com/office/drawing/2014/main" id="{CC819DCF-E1AC-708A-C8BC-DE9FDCD92D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310B78-4C5F-4672-50D3-097AF472BD03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5486400" cy="563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 câu chuyện có những ai?</a:t>
            </a:r>
          </a:p>
        </p:txBody>
      </p:sp>
      <p:pic>
        <p:nvPicPr>
          <p:cNvPr id="24" name="Picture 26" descr="User1">
            <a:extLst>
              <a:ext uri="{FF2B5EF4-FFF2-40B4-BE49-F238E27FC236}">
                <a16:creationId xmlns:a16="http://schemas.microsoft.com/office/drawing/2014/main" id="{1FDEA025-BE0D-1428-8DBC-164CF66A1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09">
            <a:off x="6753225" y="3028950"/>
            <a:ext cx="1778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ua">
            <a:extLst>
              <a:ext uri="{FF2B5EF4-FFF2-40B4-BE49-F238E27FC236}">
                <a16:creationId xmlns:a16="http://schemas.microsoft.com/office/drawing/2014/main" id="{E39D948A-9934-D0D7-AEA8-52C62620E5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tom-hum-1">
            <a:extLst>
              <a:ext uri="{FF2B5EF4-FFF2-40B4-BE49-F238E27FC236}">
                <a16:creationId xmlns:a16="http://schemas.microsoft.com/office/drawing/2014/main" id="{2ACB7DC8-ED8F-726C-60F8-53A34321E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2971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3E1A8B54-84FD-AB81-B36F-FB6C86AB426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914400"/>
            <a:ext cx="2667000" cy="2098675"/>
            <a:chOff x="336" y="1152"/>
            <a:chExt cx="2256" cy="1610"/>
          </a:xfrm>
        </p:grpSpPr>
        <p:pic>
          <p:nvPicPr>
            <p:cNvPr id="11276" name="Picture 7" descr="ca-cau-vong">
              <a:extLst>
                <a:ext uri="{FF2B5EF4-FFF2-40B4-BE49-F238E27FC236}">
                  <a16:creationId xmlns:a16="http://schemas.microsoft.com/office/drawing/2014/main" id="{3DB182FB-56D9-2F2A-A353-FA6379B0B3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20" descr="Picture5">
              <a:extLst>
                <a:ext uri="{FF2B5EF4-FFF2-40B4-BE49-F238E27FC236}">
                  <a16:creationId xmlns:a16="http://schemas.microsoft.com/office/drawing/2014/main" id="{FDDD0D65-1897-80C8-DCCF-30C67C013B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20" descr="Picture5">
              <a:extLst>
                <a:ext uri="{FF2B5EF4-FFF2-40B4-BE49-F238E27FC236}">
                  <a16:creationId xmlns:a16="http://schemas.microsoft.com/office/drawing/2014/main" id="{E667F701-1281-913A-A45E-4A7643C366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20" descr="Picture5">
              <a:extLst>
                <a:ext uri="{FF2B5EF4-FFF2-40B4-BE49-F238E27FC236}">
                  <a16:creationId xmlns:a16="http://schemas.microsoft.com/office/drawing/2014/main" id="{97B10055-2A71-1467-AB4C-392EF5EA59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20" descr="Picture5">
              <a:extLst>
                <a:ext uri="{FF2B5EF4-FFF2-40B4-BE49-F238E27FC236}">
                  <a16:creationId xmlns:a16="http://schemas.microsoft.com/office/drawing/2014/main" id="{ADCA1F89-93B3-5F7B-7407-788D4425E0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0" descr="Picture5">
              <a:extLst>
                <a:ext uri="{FF2B5EF4-FFF2-40B4-BE49-F238E27FC236}">
                  <a16:creationId xmlns:a16="http://schemas.microsoft.com/office/drawing/2014/main" id="{C70B9F0A-CA09-E221-02FB-0AC91F0405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0" descr="Picture5">
              <a:extLst>
                <a:ext uri="{FF2B5EF4-FFF2-40B4-BE49-F238E27FC236}">
                  <a16:creationId xmlns:a16="http://schemas.microsoft.com/office/drawing/2014/main" id="{DE31DC94-D69E-BB75-3123-6FAA0035E7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0" descr="Picture5">
              <a:extLst>
                <a:ext uri="{FF2B5EF4-FFF2-40B4-BE49-F238E27FC236}">
                  <a16:creationId xmlns:a16="http://schemas.microsoft.com/office/drawing/2014/main" id="{0D9A6D47-0CDA-CB8C-429C-7016B3C167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0" descr="Picture5">
              <a:extLst>
                <a:ext uri="{FF2B5EF4-FFF2-40B4-BE49-F238E27FC236}">
                  <a16:creationId xmlns:a16="http://schemas.microsoft.com/office/drawing/2014/main" id="{909B3D03-E11A-89D2-600A-CB86D8A78A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20" descr="Picture5">
              <a:extLst>
                <a:ext uri="{FF2B5EF4-FFF2-40B4-BE49-F238E27FC236}">
                  <a16:creationId xmlns:a16="http://schemas.microsoft.com/office/drawing/2014/main" id="{1917DA0D-6C5F-080E-1955-907B7E5FFA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n 1">
            <a:extLst>
              <a:ext uri="{FF2B5EF4-FFF2-40B4-BE49-F238E27FC236}">
                <a16:creationId xmlns:a16="http://schemas.microsoft.com/office/drawing/2014/main" id="{BA34D31F-C322-9CD4-3BFC-38B4934A51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6D2D3D-251E-49ED-D002-5A69E15F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Trước kia Cá cầu vồng là con cá như thế nào?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C7D4CDFC-DAE7-CA4A-9C23-75BAD7EF128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143000"/>
            <a:ext cx="5791200" cy="3657600"/>
            <a:chOff x="336" y="1152"/>
            <a:chExt cx="2256" cy="1610"/>
          </a:xfrm>
        </p:grpSpPr>
        <p:pic>
          <p:nvPicPr>
            <p:cNvPr id="12293" name="Picture 7" descr="ca-cau-vong">
              <a:extLst>
                <a:ext uri="{FF2B5EF4-FFF2-40B4-BE49-F238E27FC236}">
                  <a16:creationId xmlns:a16="http://schemas.microsoft.com/office/drawing/2014/main" id="{CEABE41F-EFB1-03C0-58BA-F31AAFCE29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20" descr="Picture5">
              <a:extLst>
                <a:ext uri="{FF2B5EF4-FFF2-40B4-BE49-F238E27FC236}">
                  <a16:creationId xmlns:a16="http://schemas.microsoft.com/office/drawing/2014/main" id="{501526F3-AD00-865B-2E8C-0F9E85BB76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0" descr="Picture5">
              <a:extLst>
                <a:ext uri="{FF2B5EF4-FFF2-40B4-BE49-F238E27FC236}">
                  <a16:creationId xmlns:a16="http://schemas.microsoft.com/office/drawing/2014/main" id="{7C4E3434-068C-7270-79AB-9CF9B94294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20" descr="Picture5">
              <a:extLst>
                <a:ext uri="{FF2B5EF4-FFF2-40B4-BE49-F238E27FC236}">
                  <a16:creationId xmlns:a16="http://schemas.microsoft.com/office/drawing/2014/main" id="{8A1D3698-C865-3E81-8A66-24D51721FA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0" descr="Picture5">
              <a:extLst>
                <a:ext uri="{FF2B5EF4-FFF2-40B4-BE49-F238E27FC236}">
                  <a16:creationId xmlns:a16="http://schemas.microsoft.com/office/drawing/2014/main" id="{E95D704D-F2A4-4C8F-588B-3B87EF03C6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20" descr="Picture5">
              <a:extLst>
                <a:ext uri="{FF2B5EF4-FFF2-40B4-BE49-F238E27FC236}">
                  <a16:creationId xmlns:a16="http://schemas.microsoft.com/office/drawing/2014/main" id="{0DDDD700-1A4C-9047-FBB7-1788384B3E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0" descr="Picture5">
              <a:extLst>
                <a:ext uri="{FF2B5EF4-FFF2-40B4-BE49-F238E27FC236}">
                  <a16:creationId xmlns:a16="http://schemas.microsoft.com/office/drawing/2014/main" id="{474A92E4-A6C1-DB2F-AF57-2C5D036170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20" descr="Picture5">
              <a:extLst>
                <a:ext uri="{FF2B5EF4-FFF2-40B4-BE49-F238E27FC236}">
                  <a16:creationId xmlns:a16="http://schemas.microsoft.com/office/drawing/2014/main" id="{2D459347-BCB5-7D42-86EA-EFEBF560CC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20" descr="Picture5">
              <a:extLst>
                <a:ext uri="{FF2B5EF4-FFF2-40B4-BE49-F238E27FC236}">
                  <a16:creationId xmlns:a16="http://schemas.microsoft.com/office/drawing/2014/main" id="{FF8D36C0-9311-095B-3202-E0B2739A87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20" descr="Picture5">
              <a:extLst>
                <a:ext uri="{FF2B5EF4-FFF2-40B4-BE49-F238E27FC236}">
                  <a16:creationId xmlns:a16="http://schemas.microsoft.com/office/drawing/2014/main" id="{400C2CA9-82C6-592C-6410-F156FF7806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i\Desktop\New folder\Hinh-Nen-Bai-Bien-Dep-Cho-May-Tinh-ThuThuatPro (3).jpg">
            <a:extLst>
              <a:ext uri="{FF2B5EF4-FFF2-40B4-BE49-F238E27FC236}">
                <a16:creationId xmlns:a16="http://schemas.microsoft.com/office/drawing/2014/main" id="{9516F7A4-D84F-92A6-7C4C-A907DFBC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569DD5-5A33-71C3-D48C-90C902A9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Ai đã đến xin vẩy cá Cầu Vồng?</a:t>
            </a:r>
          </a:p>
        </p:txBody>
      </p:sp>
      <p:pic>
        <p:nvPicPr>
          <p:cNvPr id="5" name="Picture 26" descr="User1">
            <a:extLst>
              <a:ext uri="{FF2B5EF4-FFF2-40B4-BE49-F238E27FC236}">
                <a16:creationId xmlns:a16="http://schemas.microsoft.com/office/drawing/2014/main" id="{4C799B90-636D-1E68-5A03-D02834F3FD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09">
            <a:off x="2784475" y="2255838"/>
            <a:ext cx="29670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i\Desktop\New folder\Zalo_ScreenShot_27_3_2017_2120198.png">
            <a:extLst>
              <a:ext uri="{FF2B5EF4-FFF2-40B4-BE49-F238E27FC236}">
                <a16:creationId xmlns:a16="http://schemas.microsoft.com/office/drawing/2014/main" id="{55F93EE1-748C-ED72-3C0E-6598C590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F69ABF-F6A7-4AA4-E949-9CE6608B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Cầu Vồng đã nói gì với cá Xanh nhỏ?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A48B03D6-A900-4E65-23CD-D7D6597FB2E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43000"/>
            <a:ext cx="3733800" cy="2895600"/>
            <a:chOff x="336" y="1152"/>
            <a:chExt cx="2256" cy="1610"/>
          </a:xfrm>
        </p:grpSpPr>
        <p:pic>
          <p:nvPicPr>
            <p:cNvPr id="14343" name="Picture 7" descr="ca-cau-vong">
              <a:extLst>
                <a:ext uri="{FF2B5EF4-FFF2-40B4-BE49-F238E27FC236}">
                  <a16:creationId xmlns:a16="http://schemas.microsoft.com/office/drawing/2014/main" id="{E5282E43-6CB2-EA51-B161-F9D50576F3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20" descr="Picture5">
              <a:extLst>
                <a:ext uri="{FF2B5EF4-FFF2-40B4-BE49-F238E27FC236}">
                  <a16:creationId xmlns:a16="http://schemas.microsoft.com/office/drawing/2014/main" id="{FB7469AB-A36C-9645-53C9-358113C685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0" descr="Picture5">
              <a:extLst>
                <a:ext uri="{FF2B5EF4-FFF2-40B4-BE49-F238E27FC236}">
                  <a16:creationId xmlns:a16="http://schemas.microsoft.com/office/drawing/2014/main" id="{2A3FEC83-9608-AE18-EBB4-A84D6F3206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0" descr="Picture5">
              <a:extLst>
                <a:ext uri="{FF2B5EF4-FFF2-40B4-BE49-F238E27FC236}">
                  <a16:creationId xmlns:a16="http://schemas.microsoft.com/office/drawing/2014/main" id="{98C1254F-9468-9D5C-0E21-50C583AC85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20" descr="Picture5">
              <a:extLst>
                <a:ext uri="{FF2B5EF4-FFF2-40B4-BE49-F238E27FC236}">
                  <a16:creationId xmlns:a16="http://schemas.microsoft.com/office/drawing/2014/main" id="{52B55DB8-5581-5B99-56E1-59C79735D3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0" descr="Picture5">
              <a:extLst>
                <a:ext uri="{FF2B5EF4-FFF2-40B4-BE49-F238E27FC236}">
                  <a16:creationId xmlns:a16="http://schemas.microsoft.com/office/drawing/2014/main" id="{5FD4D5AF-7FFE-2126-7879-AA6E116F2C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0" descr="Picture5">
              <a:extLst>
                <a:ext uri="{FF2B5EF4-FFF2-40B4-BE49-F238E27FC236}">
                  <a16:creationId xmlns:a16="http://schemas.microsoft.com/office/drawing/2014/main" id="{46F35F52-16B1-44A1-CD67-755C87AEDB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0" descr="Picture5">
              <a:extLst>
                <a:ext uri="{FF2B5EF4-FFF2-40B4-BE49-F238E27FC236}">
                  <a16:creationId xmlns:a16="http://schemas.microsoft.com/office/drawing/2014/main" id="{A4E490B6-C39E-C014-8A6D-D195AE0683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0" descr="Picture5">
              <a:extLst>
                <a:ext uri="{FF2B5EF4-FFF2-40B4-BE49-F238E27FC236}">
                  <a16:creationId xmlns:a16="http://schemas.microsoft.com/office/drawing/2014/main" id="{2038BC9F-13C0-944B-972C-688063834E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20" descr="Picture5">
              <a:extLst>
                <a:ext uri="{FF2B5EF4-FFF2-40B4-BE49-F238E27FC236}">
                  <a16:creationId xmlns:a16="http://schemas.microsoft.com/office/drawing/2014/main" id="{58DF6FF9-7299-97B0-0D60-358F8936D8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6" descr="User1">
            <a:extLst>
              <a:ext uri="{FF2B5EF4-FFF2-40B4-BE49-F238E27FC236}">
                <a16:creationId xmlns:a16="http://schemas.microsoft.com/office/drawing/2014/main" id="{8CACA244-63FA-064E-9BD7-41C263DD2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09">
            <a:off x="5991225" y="2197100"/>
            <a:ext cx="18319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hoại 014.m4a">
            <a:hlinkClick r:id="" action="ppaction://media"/>
            <a:extLst>
              <a:ext uri="{FF2B5EF4-FFF2-40B4-BE49-F238E27FC236}">
                <a16:creationId xmlns:a16="http://schemas.microsoft.com/office/drawing/2014/main" id="{2E8FF419-0CCC-7B67-2907-E4D34E068BE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-0.00331 0.00162 -0.00643 0.00463 -0.00973 2.96296E-6 C -0.01094 -0.00162 -0.01285 -0.00556 -0.01129 -0.00649 C -0.00817 -0.00811 -0.00487 -0.00486 -0.00157 -0.00417 C -0.00261 -0.00625 -0.00539 -0.00811 -0.00487 -0.01065 C -0.00452 -0.01297 -0.00174 -0.01274 -6.38889E-6 -0.01274 C 0.00329 -0.01274 0.00642 -0.01135 0.00972 -0.01065 C 0.01353 -0.00741 0.01996 -0.00486 0.01301 0.00439 C 0.01058 0.00764 0.00329 0.00856 0.00329 0.00856 C -0.00504 0.00578 -0.00435 0.00902 -6.38889E-6 2.96296E-6 Z " pathEditMode="relative" ptsTypes="ffffffffff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i\Desktop\New folder\Hinh-Nen-Bai-Bien-Dep-Cho-May-Tinh-ThuThuatPro (3).jpg">
            <a:extLst>
              <a:ext uri="{FF2B5EF4-FFF2-40B4-BE49-F238E27FC236}">
                <a16:creationId xmlns:a16="http://schemas.microsoft.com/office/drawing/2014/main" id="{2A6C96AC-D2A7-3380-E6FC-BB81B13F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9B3DBA-2DCF-4D67-C3BA-A971DAEB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cá Cầu Vồng lại rất buồn?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34091EB-745E-8ABF-6D00-44983C4366F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0"/>
            <a:ext cx="4267200" cy="3276600"/>
            <a:chOff x="336" y="1152"/>
            <a:chExt cx="2256" cy="1610"/>
          </a:xfrm>
        </p:grpSpPr>
        <p:pic>
          <p:nvPicPr>
            <p:cNvPr id="15365" name="Picture 7" descr="ca-cau-vong">
              <a:extLst>
                <a:ext uri="{FF2B5EF4-FFF2-40B4-BE49-F238E27FC236}">
                  <a16:creationId xmlns:a16="http://schemas.microsoft.com/office/drawing/2014/main" id="{DEC92D39-1945-ADDC-C044-841BBC9324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20" descr="Picture5">
              <a:extLst>
                <a:ext uri="{FF2B5EF4-FFF2-40B4-BE49-F238E27FC236}">
                  <a16:creationId xmlns:a16="http://schemas.microsoft.com/office/drawing/2014/main" id="{F69B2FA7-E84D-E803-B415-9046F5C396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0" descr="Picture5">
              <a:extLst>
                <a:ext uri="{FF2B5EF4-FFF2-40B4-BE49-F238E27FC236}">
                  <a16:creationId xmlns:a16="http://schemas.microsoft.com/office/drawing/2014/main" id="{4625895A-E348-CF70-A20C-F1670DF833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20" descr="Picture5">
              <a:extLst>
                <a:ext uri="{FF2B5EF4-FFF2-40B4-BE49-F238E27FC236}">
                  <a16:creationId xmlns:a16="http://schemas.microsoft.com/office/drawing/2014/main" id="{3E354FC6-CA33-FDCF-8AE1-4A27647C75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0" descr="Picture5">
              <a:extLst>
                <a:ext uri="{FF2B5EF4-FFF2-40B4-BE49-F238E27FC236}">
                  <a16:creationId xmlns:a16="http://schemas.microsoft.com/office/drawing/2014/main" id="{C2C1F68C-A3EF-9997-CCDD-B8B6A609CE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0" descr="Picture5">
              <a:extLst>
                <a:ext uri="{FF2B5EF4-FFF2-40B4-BE49-F238E27FC236}">
                  <a16:creationId xmlns:a16="http://schemas.microsoft.com/office/drawing/2014/main" id="{211EE060-5AEC-B4C5-ADFA-D745F45765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0" descr="Picture5">
              <a:extLst>
                <a:ext uri="{FF2B5EF4-FFF2-40B4-BE49-F238E27FC236}">
                  <a16:creationId xmlns:a16="http://schemas.microsoft.com/office/drawing/2014/main" id="{1CB518C4-D402-28CF-A303-6EB0D04C83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0" descr="Picture5">
              <a:extLst>
                <a:ext uri="{FF2B5EF4-FFF2-40B4-BE49-F238E27FC236}">
                  <a16:creationId xmlns:a16="http://schemas.microsoft.com/office/drawing/2014/main" id="{23253127-27AE-3907-7B1F-4B4D072765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0" descr="Picture5">
              <a:extLst>
                <a:ext uri="{FF2B5EF4-FFF2-40B4-BE49-F238E27FC236}">
                  <a16:creationId xmlns:a16="http://schemas.microsoft.com/office/drawing/2014/main" id="{8817ADD5-F8CF-2654-E3A6-8C8AB3878A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0" descr="Picture5">
              <a:extLst>
                <a:ext uri="{FF2B5EF4-FFF2-40B4-BE49-F238E27FC236}">
                  <a16:creationId xmlns:a16="http://schemas.microsoft.com/office/drawing/2014/main" id="{3398BCF9-3604-47BE-21A0-2899853FBF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-0.00331 0.00162 -0.00643 0.00463 -0.00973 2.96296E-6 C -0.01094 -0.00162 -0.01285 -0.00556 -0.01129 -0.00649 C -0.00817 -0.00811 -0.00487 -0.00486 -0.00157 -0.00417 C -0.00261 -0.00625 -0.00539 -0.00811 -0.00487 -0.01065 C -0.00452 -0.01297 -0.00174 -0.01274 -6.38889E-6 -0.01274 C 0.00329 -0.01274 0.00642 -0.01135 0.00972 -0.01065 C 0.01353 -0.00741 0.01996 -0.00486 0.01301 0.00439 C 0.01058 0.00764 0.00329 0.00856 0.00329 0.00856 C -0.00504 0.00578 -0.00435 0.00902 -6.38889E-6 2.96296E-6 Z " pathEditMode="relative" ptsTypes="ffffffffff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i\Desktop\New folder\Hinh-Nen-Bai-Bien-Dep-Cho-May-Tinh-ThuThuatPro (3).jpg">
            <a:extLst>
              <a:ext uri="{FF2B5EF4-FFF2-40B4-BE49-F238E27FC236}">
                <a16:creationId xmlns:a16="http://schemas.microsoft.com/office/drawing/2014/main" id="{71F0E3DB-A859-045F-0EE0-36C2E35E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ua">
            <a:extLst>
              <a:ext uri="{FF2B5EF4-FFF2-40B4-BE49-F238E27FC236}">
                <a16:creationId xmlns:a16="http://schemas.microsoft.com/office/drawing/2014/main" id="{8FC4A1D4-5969-F5EE-F977-1B9D345CB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 descr="tom-hum-1">
            <a:extLst>
              <a:ext uri="{FF2B5EF4-FFF2-40B4-BE49-F238E27FC236}">
                <a16:creationId xmlns:a16="http://schemas.microsoft.com/office/drawing/2014/main" id="{9344B799-84E0-34DA-6E65-180BAF00A6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2971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21524BC-5381-0018-956D-FD12B178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Cầu Vồng đã đi hỏi những ai?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394B0C2-CBEE-6FCA-334F-2B8C215AAC5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2667000" cy="2098675"/>
            <a:chOff x="336" y="1152"/>
            <a:chExt cx="2256" cy="1610"/>
          </a:xfrm>
        </p:grpSpPr>
        <p:pic>
          <p:nvPicPr>
            <p:cNvPr id="16391" name="Picture 7" descr="ca-cau-vong">
              <a:extLst>
                <a:ext uri="{FF2B5EF4-FFF2-40B4-BE49-F238E27FC236}">
                  <a16:creationId xmlns:a16="http://schemas.microsoft.com/office/drawing/2014/main" id="{885AA972-AF2A-13C8-D12E-F54A6B1507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20" descr="Picture5">
              <a:extLst>
                <a:ext uri="{FF2B5EF4-FFF2-40B4-BE49-F238E27FC236}">
                  <a16:creationId xmlns:a16="http://schemas.microsoft.com/office/drawing/2014/main" id="{BBE2B8B3-2A12-AD0F-0815-70FAB28714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20" descr="Picture5">
              <a:extLst>
                <a:ext uri="{FF2B5EF4-FFF2-40B4-BE49-F238E27FC236}">
                  <a16:creationId xmlns:a16="http://schemas.microsoft.com/office/drawing/2014/main" id="{4500C28F-48D0-42B4-4260-652FDEA85D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20" descr="Picture5">
              <a:extLst>
                <a:ext uri="{FF2B5EF4-FFF2-40B4-BE49-F238E27FC236}">
                  <a16:creationId xmlns:a16="http://schemas.microsoft.com/office/drawing/2014/main" id="{58E278D7-CC6A-7332-C1A1-1F9685B6D0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20" descr="Picture5">
              <a:extLst>
                <a:ext uri="{FF2B5EF4-FFF2-40B4-BE49-F238E27FC236}">
                  <a16:creationId xmlns:a16="http://schemas.microsoft.com/office/drawing/2014/main" id="{74447B63-E3F2-974C-A03B-BB5095A640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20" descr="Picture5">
              <a:extLst>
                <a:ext uri="{FF2B5EF4-FFF2-40B4-BE49-F238E27FC236}">
                  <a16:creationId xmlns:a16="http://schemas.microsoft.com/office/drawing/2014/main" id="{CB6182DB-B5AA-C9AE-B511-4C46F2B9F9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0" descr="Picture5">
              <a:extLst>
                <a:ext uri="{FF2B5EF4-FFF2-40B4-BE49-F238E27FC236}">
                  <a16:creationId xmlns:a16="http://schemas.microsoft.com/office/drawing/2014/main" id="{BA9BE0EC-DDB7-331B-4B2E-28EFC5881D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20" descr="Picture5">
              <a:extLst>
                <a:ext uri="{FF2B5EF4-FFF2-40B4-BE49-F238E27FC236}">
                  <a16:creationId xmlns:a16="http://schemas.microsoft.com/office/drawing/2014/main" id="{D0760DC9-0DF5-3D28-9BDC-F8FC9FD63F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20" descr="Picture5">
              <a:extLst>
                <a:ext uri="{FF2B5EF4-FFF2-40B4-BE49-F238E27FC236}">
                  <a16:creationId xmlns:a16="http://schemas.microsoft.com/office/drawing/2014/main" id="{1C86A9AB-8B29-F2CE-E7A9-784364A72E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20" descr="Picture5">
              <a:extLst>
                <a:ext uri="{FF2B5EF4-FFF2-40B4-BE49-F238E27FC236}">
                  <a16:creationId xmlns:a16="http://schemas.microsoft.com/office/drawing/2014/main" id="{82005BB3-E569-44BD-FD7E-09B4688CBD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-0.00331 0.00162 -0.00643 0.00463 -0.00973 2.96296E-6 C -0.01094 -0.00162 -0.01285 -0.00556 -0.01129 -0.00649 C -0.00817 -0.00811 -0.00487 -0.00486 -0.00157 -0.00417 C -0.00261 -0.00625 -0.00539 -0.00811 -0.00487 -0.01065 C -0.00452 -0.01297 -0.00174 -0.01274 -6.38889E-6 -0.01274 C 0.00329 -0.01274 0.00642 -0.01135 0.00972 -0.01065 C 0.01353 -0.00741 0.01996 -0.00486 0.01301 0.00439 C 0.01058 0.00764 0.00329 0.00856 0.00329 0.00856 C -0.00504 0.00578 -0.00435 0.00902 -6.38889E-6 2.96296E-6 Z " pathEditMode="relative" ptsTypes="ffffffffff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tom-hum-1">
            <a:extLst>
              <a:ext uri="{FF2B5EF4-FFF2-40B4-BE49-F238E27FC236}">
                <a16:creationId xmlns:a16="http://schemas.microsoft.com/office/drawing/2014/main" id="{A2A67239-8C58-AFA6-BB7B-146E344002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90671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nen 1">
            <a:extLst>
              <a:ext uri="{FF2B5EF4-FFF2-40B4-BE49-F238E27FC236}">
                <a16:creationId xmlns:a16="http://schemas.microsoft.com/office/drawing/2014/main" id="{9E12DCD7-ED3D-F811-F165-029ADEDBB8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3C369E-76A6-085B-1289-F14E8E8F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nghe bác Tôm Hùm khuyên cá Cầu Vồng đã trả lời </a:t>
            </a:r>
            <a:b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</a:p>
        </p:txBody>
      </p:sp>
      <p:grpSp>
        <p:nvGrpSpPr>
          <p:cNvPr id="17413" name="Group 18">
            <a:extLst>
              <a:ext uri="{FF2B5EF4-FFF2-40B4-BE49-F238E27FC236}">
                <a16:creationId xmlns:a16="http://schemas.microsoft.com/office/drawing/2014/main" id="{DB82B087-C774-E481-B27D-51D2DF91F33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3505200" cy="2438400"/>
            <a:chOff x="336" y="1152"/>
            <a:chExt cx="2256" cy="1610"/>
          </a:xfrm>
        </p:grpSpPr>
        <p:pic>
          <p:nvPicPr>
            <p:cNvPr id="17416" name="Picture 7" descr="ca-cau-vong">
              <a:extLst>
                <a:ext uri="{FF2B5EF4-FFF2-40B4-BE49-F238E27FC236}">
                  <a16:creationId xmlns:a16="http://schemas.microsoft.com/office/drawing/2014/main" id="{EC5FC1E5-F024-1706-1CD8-0D797BF49F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20" descr="Picture5">
              <a:extLst>
                <a:ext uri="{FF2B5EF4-FFF2-40B4-BE49-F238E27FC236}">
                  <a16:creationId xmlns:a16="http://schemas.microsoft.com/office/drawing/2014/main" id="{CA2327FF-1B3E-6DDF-A1F8-56C09885AB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0" descr="Picture5">
              <a:extLst>
                <a:ext uri="{FF2B5EF4-FFF2-40B4-BE49-F238E27FC236}">
                  <a16:creationId xmlns:a16="http://schemas.microsoft.com/office/drawing/2014/main" id="{233B78B5-5CEB-5740-EAA8-6053F6FE96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20" descr="Picture5">
              <a:extLst>
                <a:ext uri="{FF2B5EF4-FFF2-40B4-BE49-F238E27FC236}">
                  <a16:creationId xmlns:a16="http://schemas.microsoft.com/office/drawing/2014/main" id="{C65B5B6F-6BBA-E796-B332-B6BC5FD4A72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20" descr="Picture5">
              <a:extLst>
                <a:ext uri="{FF2B5EF4-FFF2-40B4-BE49-F238E27FC236}">
                  <a16:creationId xmlns:a16="http://schemas.microsoft.com/office/drawing/2014/main" id="{46B67610-5B9F-4B0D-11CC-64C45A6909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20" descr="Picture5">
              <a:extLst>
                <a:ext uri="{FF2B5EF4-FFF2-40B4-BE49-F238E27FC236}">
                  <a16:creationId xmlns:a16="http://schemas.microsoft.com/office/drawing/2014/main" id="{674C7438-9379-5E4C-B5C9-070AE9EA71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20" descr="Picture5">
              <a:extLst>
                <a:ext uri="{FF2B5EF4-FFF2-40B4-BE49-F238E27FC236}">
                  <a16:creationId xmlns:a16="http://schemas.microsoft.com/office/drawing/2014/main" id="{B8A954F0-02E4-FE98-388E-79BC14DB4F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20" descr="Picture5">
              <a:extLst>
                <a:ext uri="{FF2B5EF4-FFF2-40B4-BE49-F238E27FC236}">
                  <a16:creationId xmlns:a16="http://schemas.microsoft.com/office/drawing/2014/main" id="{D04210C3-A0D5-3638-1AE1-2FA1AA007F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20" descr="Picture5">
              <a:extLst>
                <a:ext uri="{FF2B5EF4-FFF2-40B4-BE49-F238E27FC236}">
                  <a16:creationId xmlns:a16="http://schemas.microsoft.com/office/drawing/2014/main" id="{8FFBD7A6-C58E-3F33-A6C9-A1E088469C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0" descr="Picture5">
              <a:extLst>
                <a:ext uri="{FF2B5EF4-FFF2-40B4-BE49-F238E27FC236}">
                  <a16:creationId xmlns:a16="http://schemas.microsoft.com/office/drawing/2014/main" id="{73844A28-BA11-2792-7078-8185F63406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Picture 17" descr="tom-hum-1">
            <a:extLst>
              <a:ext uri="{FF2B5EF4-FFF2-40B4-BE49-F238E27FC236}">
                <a16:creationId xmlns:a16="http://schemas.microsoft.com/office/drawing/2014/main" id="{92ED3A14-F616-26E3-FD84-2868F773D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1600200"/>
            <a:ext cx="3303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hoại 015.m4a">
            <a:hlinkClick r:id="" action="ppaction://media"/>
            <a:extLst>
              <a:ext uri="{FF2B5EF4-FFF2-40B4-BE49-F238E27FC236}">
                <a16:creationId xmlns:a16="http://schemas.microsoft.com/office/drawing/2014/main" id="{4AC709F5-3C03-BBB4-F3CF-FF0D374A6BA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i\Desktop\New folder\Hinh-Nen-Bai-Bien-Dep-Cho-May-Tinh-ThuThuatPro (3).jpg">
            <a:extLst>
              <a:ext uri="{FF2B5EF4-FFF2-40B4-BE49-F238E27FC236}">
                <a16:creationId xmlns:a16="http://schemas.microsoft.com/office/drawing/2014/main" id="{9D53F2B4-1082-1B6B-6BC9-E92BD682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F17855-1D88-599C-0F32-235E583B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cá Xanh nhỏ lại vui?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A0E1871-ECC0-DF07-1845-3BA529D2BFA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981200"/>
            <a:ext cx="4648200" cy="2667000"/>
            <a:chOff x="3936" y="315"/>
            <a:chExt cx="1248" cy="837"/>
          </a:xfrm>
        </p:grpSpPr>
        <p:pic>
          <p:nvPicPr>
            <p:cNvPr id="18437" name="Picture 19" descr="User1">
              <a:extLst>
                <a:ext uri="{FF2B5EF4-FFF2-40B4-BE49-F238E27FC236}">
                  <a16:creationId xmlns:a16="http://schemas.microsoft.com/office/drawing/2014/main" id="{FE8D47A9-F04B-31B5-6826-9EAC623730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8009">
              <a:off x="3936" y="315"/>
              <a:ext cx="1248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20" descr="vay1">
              <a:extLst>
                <a:ext uri="{FF2B5EF4-FFF2-40B4-BE49-F238E27FC236}">
                  <a16:creationId xmlns:a16="http://schemas.microsoft.com/office/drawing/2014/main" id="{18732B94-62EC-829D-6BF5-9052C7902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50">
              <a:off x="4650" y="634"/>
              <a:ext cx="1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0" descr="Picture5">
              <a:extLst>
                <a:ext uri="{FF2B5EF4-FFF2-40B4-BE49-F238E27FC236}">
                  <a16:creationId xmlns:a16="http://schemas.microsoft.com/office/drawing/2014/main" id="{9E89D982-C249-3DFE-AF40-45B189A6D8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731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 descr="Picture5">
              <a:extLst>
                <a:ext uri="{FF2B5EF4-FFF2-40B4-BE49-F238E27FC236}">
                  <a16:creationId xmlns:a16="http://schemas.microsoft.com/office/drawing/2014/main" id="{2D8EDD9C-3C08-E37B-583A-8E410F72C2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6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92593E-6 C -0.00053 -0.00209 -0.00122 -0.00441 -0.00174 -0.00649 C -0.00226 -0.00857 -0.00504 -0.01297 -0.0033 -0.01297 C -0.00139 -0.01297 -0.00174 -0.00765 -7.22222E-6 -0.00649 C 0.00295 -0.00464 0.00642 -0.0051 0.00954 -0.00441 C 0.00989 -0.00325 0.01492 0.00879 0.00642 0.00416 C 0.00468 0.00323 0.00416 -0.00024 0.00312 -0.00232 C 0.00121 0.00555 0.00225 0.00624 -7.22222E-6 -5.92593E-6 Z " pathEditMode="relative" ptsTypes="ffffffff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en 1">
            <a:extLst>
              <a:ext uri="{FF2B5EF4-FFF2-40B4-BE49-F238E27FC236}">
                <a16:creationId xmlns:a16="http://schemas.microsoft.com/office/drawing/2014/main" id="{8AEED3C5-1A1C-8BBD-2BC4-79DEE8182D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FDD8099C-5A20-D6C2-6C81-DAB7F296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câu chuyện điều gì đã xảy ra?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B8E0A45C-F649-C916-EA4A-76CEBD1AC02F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990600"/>
            <a:ext cx="1981200" cy="1328738"/>
            <a:chOff x="3936" y="315"/>
            <a:chExt cx="1248" cy="837"/>
          </a:xfrm>
        </p:grpSpPr>
        <p:pic>
          <p:nvPicPr>
            <p:cNvPr id="19487" name="Picture 9" descr="User1">
              <a:extLst>
                <a:ext uri="{FF2B5EF4-FFF2-40B4-BE49-F238E27FC236}">
                  <a16:creationId xmlns:a16="http://schemas.microsoft.com/office/drawing/2014/main" id="{C3E17196-B128-F2DE-73DD-FDEE746A9F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8009">
              <a:off x="3936" y="315"/>
              <a:ext cx="1248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10" descr="vay1">
              <a:extLst>
                <a:ext uri="{FF2B5EF4-FFF2-40B4-BE49-F238E27FC236}">
                  <a16:creationId xmlns:a16="http://schemas.microsoft.com/office/drawing/2014/main" id="{22E658B2-E194-94FD-5FBF-980CEBAC7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50">
              <a:off x="4650" y="634"/>
              <a:ext cx="1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Picture 20" descr="Picture5">
              <a:extLst>
                <a:ext uri="{FF2B5EF4-FFF2-40B4-BE49-F238E27FC236}">
                  <a16:creationId xmlns:a16="http://schemas.microsoft.com/office/drawing/2014/main" id="{5032839A-EC3A-AD80-652F-B0296123A6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731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Picture 20" descr="Picture5">
              <a:extLst>
                <a:ext uri="{FF2B5EF4-FFF2-40B4-BE49-F238E27FC236}">
                  <a16:creationId xmlns:a16="http://schemas.microsoft.com/office/drawing/2014/main" id="{9620616C-E5D7-C3CC-F810-3F5E93E332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6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644CB0D4-BCC5-196B-D375-8DD2A6F404BD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191000"/>
            <a:ext cx="1619250" cy="1343025"/>
            <a:chOff x="2340" y="2496"/>
            <a:chExt cx="1020" cy="846"/>
          </a:xfrm>
        </p:grpSpPr>
        <p:pic>
          <p:nvPicPr>
            <p:cNvPr id="19483" name="Picture 14" descr="Cartoon--664379010">
              <a:extLst>
                <a:ext uri="{FF2B5EF4-FFF2-40B4-BE49-F238E27FC236}">
                  <a16:creationId xmlns:a16="http://schemas.microsoft.com/office/drawing/2014/main" id="{9A1DFC61-6024-A0CD-0B04-B8C57C9C06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2496"/>
              <a:ext cx="10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5" descr="vay">
              <a:extLst>
                <a:ext uri="{FF2B5EF4-FFF2-40B4-BE49-F238E27FC236}">
                  <a16:creationId xmlns:a16="http://schemas.microsoft.com/office/drawing/2014/main" id="{7ECAD170-8BB9-5FFD-B60B-97C780869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7115">
              <a:off x="2688" y="294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20" descr="Picture5">
              <a:extLst>
                <a:ext uri="{FF2B5EF4-FFF2-40B4-BE49-F238E27FC236}">
                  <a16:creationId xmlns:a16="http://schemas.microsoft.com/office/drawing/2014/main" id="{90172462-DBF6-8AA6-827E-594163A46F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" y="30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20" descr="Picture5">
              <a:extLst>
                <a:ext uri="{FF2B5EF4-FFF2-40B4-BE49-F238E27FC236}">
                  <a16:creationId xmlns:a16="http://schemas.microsoft.com/office/drawing/2014/main" id="{B1382887-A151-466B-48D1-801632FC2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92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A54ACBDE-6DC1-D237-99DF-8D08505FA1E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286250"/>
            <a:ext cx="1752600" cy="1352550"/>
            <a:chOff x="528" y="2652"/>
            <a:chExt cx="1104" cy="852"/>
          </a:xfrm>
        </p:grpSpPr>
        <p:pic>
          <p:nvPicPr>
            <p:cNvPr id="19479" name="Picture 19" descr="fish-gif- (75)">
              <a:extLst>
                <a:ext uri="{FF2B5EF4-FFF2-40B4-BE49-F238E27FC236}">
                  <a16:creationId xmlns:a16="http://schemas.microsoft.com/office/drawing/2014/main" id="{F65BE360-D8EA-9434-3C90-9423FE9BDA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20" descr="vay 3">
              <a:extLst>
                <a:ext uri="{FF2B5EF4-FFF2-40B4-BE49-F238E27FC236}">
                  <a16:creationId xmlns:a16="http://schemas.microsoft.com/office/drawing/2014/main" id="{A1688ADD-943C-D1E1-949A-B754CED4D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80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20" descr="Picture5">
              <a:extLst>
                <a:ext uri="{FF2B5EF4-FFF2-40B4-BE49-F238E27FC236}">
                  <a16:creationId xmlns:a16="http://schemas.microsoft.com/office/drawing/2014/main" id="{118D5432-1805-2C3E-02E2-B3431B29AC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20" descr="Picture5">
              <a:extLst>
                <a:ext uri="{FF2B5EF4-FFF2-40B4-BE49-F238E27FC236}">
                  <a16:creationId xmlns:a16="http://schemas.microsoft.com/office/drawing/2014/main" id="{59B29B8C-B7C6-B07B-B36D-15DD6347E4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9D692879-9D10-3F69-8832-FF93DC73217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524000"/>
            <a:ext cx="1600200" cy="1219200"/>
            <a:chOff x="672" y="960"/>
            <a:chExt cx="1008" cy="768"/>
          </a:xfrm>
        </p:grpSpPr>
        <p:pic>
          <p:nvPicPr>
            <p:cNvPr id="19475" name="Picture 24" descr="fish-gif- (70)">
              <a:extLst>
                <a:ext uri="{FF2B5EF4-FFF2-40B4-BE49-F238E27FC236}">
                  <a16:creationId xmlns:a16="http://schemas.microsoft.com/office/drawing/2014/main" id="{319D05CB-4E98-F18F-CA5A-4FEBE836FB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0"/>
              <a:ext cx="10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5" descr="vay 2">
              <a:extLst>
                <a:ext uri="{FF2B5EF4-FFF2-40B4-BE49-F238E27FC236}">
                  <a16:creationId xmlns:a16="http://schemas.microsoft.com/office/drawing/2014/main" id="{9BC59EE7-6499-01DE-06E8-E11FBC284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6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0" descr="Picture5">
              <a:extLst>
                <a:ext uri="{FF2B5EF4-FFF2-40B4-BE49-F238E27FC236}">
                  <a16:creationId xmlns:a16="http://schemas.microsoft.com/office/drawing/2014/main" id="{24A5983C-4BA0-F51A-F546-66E5A2F82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55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20" descr="Picture5">
              <a:extLst>
                <a:ext uri="{FF2B5EF4-FFF2-40B4-BE49-F238E27FC236}">
                  <a16:creationId xmlns:a16="http://schemas.microsoft.com/office/drawing/2014/main" id="{267FD432-829B-35E0-D62B-8B5165D0A8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042E3915-FAE5-64A5-477C-9DEEF5E9B35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124200"/>
            <a:ext cx="1695450" cy="1368425"/>
            <a:chOff x="4128" y="1968"/>
            <a:chExt cx="1068" cy="862"/>
          </a:xfrm>
        </p:grpSpPr>
        <p:pic>
          <p:nvPicPr>
            <p:cNvPr id="19471" name="Picture 29" descr="fishie-3887">
              <a:extLst>
                <a:ext uri="{FF2B5EF4-FFF2-40B4-BE49-F238E27FC236}">
                  <a16:creationId xmlns:a16="http://schemas.microsoft.com/office/drawing/2014/main" id="{B9E638C0-A807-1DE2-CC66-315C4CA624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68"/>
              <a:ext cx="1068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0" descr="vay 3">
              <a:extLst>
                <a:ext uri="{FF2B5EF4-FFF2-40B4-BE49-F238E27FC236}">
                  <a16:creationId xmlns:a16="http://schemas.microsoft.com/office/drawing/2014/main" id="{9DCCA93D-915A-E80E-BBAC-903AC289F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367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0" descr="Picture5">
              <a:extLst>
                <a:ext uri="{FF2B5EF4-FFF2-40B4-BE49-F238E27FC236}">
                  <a16:creationId xmlns:a16="http://schemas.microsoft.com/office/drawing/2014/main" id="{BDB53E6F-7EC4-C256-EB82-0E7DB17DBE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96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20" descr="Picture5">
              <a:extLst>
                <a:ext uri="{FF2B5EF4-FFF2-40B4-BE49-F238E27FC236}">
                  <a16:creationId xmlns:a16="http://schemas.microsoft.com/office/drawing/2014/main" id="{91FB77D4-67A7-DB5D-F087-BF23339280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40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 37">
            <a:extLst>
              <a:ext uri="{FF2B5EF4-FFF2-40B4-BE49-F238E27FC236}">
                <a16:creationId xmlns:a16="http://schemas.microsoft.com/office/drawing/2014/main" id="{B520F7B4-FE19-792F-0F09-7D8C3012B8F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600200"/>
            <a:ext cx="3124200" cy="2124075"/>
            <a:chOff x="1968" y="1008"/>
            <a:chExt cx="1968" cy="1338"/>
          </a:xfrm>
        </p:grpSpPr>
        <p:pic>
          <p:nvPicPr>
            <p:cNvPr id="19466" name="Picture 7" descr="ca-cau-vong-sau">
              <a:extLst>
                <a:ext uri="{FF2B5EF4-FFF2-40B4-BE49-F238E27FC236}">
                  <a16:creationId xmlns:a16="http://schemas.microsoft.com/office/drawing/2014/main" id="{07A2CF4D-6C0F-1FBA-F268-4A0AA73A70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8" y="1008"/>
              <a:ext cx="1968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7" name="Group 33">
              <a:extLst>
                <a:ext uri="{FF2B5EF4-FFF2-40B4-BE49-F238E27FC236}">
                  <a16:creationId xmlns:a16="http://schemas.microsoft.com/office/drawing/2014/main" id="{E2B86285-D9B7-6447-1A83-91D771B9C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680"/>
              <a:ext cx="266" cy="229"/>
              <a:chOff x="2519" y="3072"/>
              <a:chExt cx="266" cy="229"/>
            </a:xfrm>
          </p:grpSpPr>
          <p:pic>
            <p:nvPicPr>
              <p:cNvPr id="19468" name="Picture 34" descr="vay">
                <a:extLst>
                  <a:ext uri="{FF2B5EF4-FFF2-40B4-BE49-F238E27FC236}">
                    <a16:creationId xmlns:a16="http://schemas.microsoft.com/office/drawing/2014/main" id="{8AEEE59E-6525-9835-82B7-D4C2B18C6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556" y="308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9" name="Picture 20" descr="Picture5">
                <a:extLst>
                  <a:ext uri="{FF2B5EF4-FFF2-40B4-BE49-F238E27FC236}">
                    <a16:creationId xmlns:a16="http://schemas.microsoft.com/office/drawing/2014/main" id="{D09B9CEF-2992-DA2C-FA8B-EA5CEAF032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9" y="316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20" descr="Picture5">
                <a:extLst>
                  <a:ext uri="{FF2B5EF4-FFF2-40B4-BE49-F238E27FC236}">
                    <a16:creationId xmlns:a16="http://schemas.microsoft.com/office/drawing/2014/main" id="{C4517E35-F73C-B16A-7935-E47986E565D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6" y="3072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92593E-6 C -0.00053 -0.00209 -0.00122 -0.00441 -0.00174 -0.00649 C -0.00226 -0.00857 -0.00504 -0.01297 -0.0033 -0.01297 C -0.00139 -0.01297 -0.00174 -0.00765 -7.22222E-6 -0.00649 C 0.00295 -0.00464 0.00642 -0.0051 0.00954 -0.00441 C 0.00989 -0.00325 0.01492 0.00879 0.00642 0.00416 C 0.00468 0.00323 0.00416 -0.00024 0.00312 -0.00232 C 0.00121 0.00555 0.00225 0.00624 -7.22222E-6 -5.92593E-6 Z " pathEditMode="relative" ptsTypes="fff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2.59259E-6 C -0.00157 0.0007 -0.00382 0.00394 -0.00487 0.00209 C -0.00608 -0.00046 -0.00504 -0.00486 -0.0033 -0.00648 C -0.00191 -0.00787 -9.72222E-6 -0.00486 0.00156 -0.00416 C 0.00434 0.00556 0.00416 0.00718 -0.0033 0.01088 C -0.00122 -0.00208 -0.00191 -0.0044 0.00798 2.59259E-6 C 0.00434 0.01968 0.00642 0.025 -0.00799 0.01713 C -0.01007 0.00949 -0.00973 0.0132 -0.00973 0.00648 " pathEditMode="relative" ptsTypes="fffffff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93889E-18 C -0.00156 0.00208 -0.00261 0.00648 -0.00486 0.00648 C -0.0066 0.00648 -0.00799 0.00093 -0.00642 -6.93889E-18 C -0.00399 -0.00162 -0.00104 0.00162 0.00156 0.00232 C -2.22222E-6 0.0037 -0.00122 0.00695 -0.00313 0.00648 C -0.00504 0.00602 -0.00695 0.00255 -0.00642 -6.93889E-18 C -0.00608 -0.00231 -0.00313 -0.00139 -0.00156 -0.00208 C 0.00625 -6.93889E-18 0.01771 -0.00069 0.00486 0.02153 C 0.00278 0.025 -0.00156 0.02014 -0.00486 0.01945 C -0.00677 0.01551 -0.01129 0.00972 -0.00642 0.0044 C -0.00052 -0.00208 0.00417 0.00625 -2.22222E-6 -6.93889E-18 Z " pathEditMode="relative" ptsTypes="fffffffffff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5.55556E-6 C -0.00225 -0.0007 -0.00486 -0.00023 -0.00659 -0.00208 C -0.00798 -0.00347 -0.0092 -0.00671 -0.00816 -0.00856 C -0.00677 -0.01087 -0.00382 -0.00995 -0.00173 -0.01064 C 0.0132 -0.00416 0.00834 -0.01111 0.00643 0.01505 C 0.00035 0.01112 -0.00364 0.00903 3.46945E-18 5.55556E-6 Z " pathEditMode="relative" ptsTypes="ffffff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8.51852E-6 C -0.00626 -0.00833 -0.00921 -0.01481 0.00157 -0.01944 C 0.00312 -0.01874 0.00572 -0.01944 0.00642 -0.01736 C 0.00729 -0.01458 0.00677 -0.01018 0.00486 -0.00879 C 0.00312 -0.00763 0.00157 -0.01157 -9.72222E-6 -0.01296 C 0.00052 -0.01574 -0.00034 -0.02013 0.00157 -0.02152 C 0.00955 -0.02685 0.01007 -0.01805 0.01129 -0.01296 C 0.01077 -0.00648 0.01181 0.00047 0.00972 0.00626 C 0.00694 0.01366 -9.72222E-6 -0.01134 -9.72222E-6 8.51852E-6 Z " pathEditMode="relative" ptsTypes="fffffffff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rty_animals_e0">
            <a:extLst>
              <a:ext uri="{FF2B5EF4-FFF2-40B4-BE49-F238E27FC236}">
                <a16:creationId xmlns:a16="http://schemas.microsoft.com/office/drawing/2014/main" id="{DBDA0F19-CAFA-6979-A5EE-EA6332FF2B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73250"/>
            <a:ext cx="6858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06292DAF-5FBD-F712-87FB-CA33802ADD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1628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Xin chân thành cảm ơn!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en 1">
            <a:extLst>
              <a:ext uri="{FF2B5EF4-FFF2-40B4-BE49-F238E27FC236}">
                <a16:creationId xmlns:a16="http://schemas.microsoft.com/office/drawing/2014/main" id="{1E86B435-58D4-C249-EDC3-2B264DF356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CDEF75F8-B09F-3A76-FA9D-360344F5E51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828800"/>
            <a:ext cx="3581400" cy="2555875"/>
            <a:chOff x="336" y="1152"/>
            <a:chExt cx="2256" cy="1610"/>
          </a:xfrm>
        </p:grpSpPr>
        <p:pic>
          <p:nvPicPr>
            <p:cNvPr id="3080" name="Picture 7" descr="ca-cau-vong">
              <a:extLst>
                <a:ext uri="{FF2B5EF4-FFF2-40B4-BE49-F238E27FC236}">
                  <a16:creationId xmlns:a16="http://schemas.microsoft.com/office/drawing/2014/main" id="{6F62C590-7F62-D5D6-9B39-9AB713E096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20" descr="Picture5">
              <a:extLst>
                <a:ext uri="{FF2B5EF4-FFF2-40B4-BE49-F238E27FC236}">
                  <a16:creationId xmlns:a16="http://schemas.microsoft.com/office/drawing/2014/main" id="{BD212A80-A3B9-7847-4A1D-D298BF08A8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0" descr="Picture5">
              <a:extLst>
                <a:ext uri="{FF2B5EF4-FFF2-40B4-BE49-F238E27FC236}">
                  <a16:creationId xmlns:a16="http://schemas.microsoft.com/office/drawing/2014/main" id="{A0E32391-0F5B-4825-CD8B-D0C3CACE23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0" descr="Picture5">
              <a:extLst>
                <a:ext uri="{FF2B5EF4-FFF2-40B4-BE49-F238E27FC236}">
                  <a16:creationId xmlns:a16="http://schemas.microsoft.com/office/drawing/2014/main" id="{B5C00C77-4177-1D26-557D-F5C7423341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0" descr="Picture5">
              <a:extLst>
                <a:ext uri="{FF2B5EF4-FFF2-40B4-BE49-F238E27FC236}">
                  <a16:creationId xmlns:a16="http://schemas.microsoft.com/office/drawing/2014/main" id="{956E08F8-665A-9CB5-F6FD-0FA655F3E2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0" descr="Picture5">
              <a:extLst>
                <a:ext uri="{FF2B5EF4-FFF2-40B4-BE49-F238E27FC236}">
                  <a16:creationId xmlns:a16="http://schemas.microsoft.com/office/drawing/2014/main" id="{84A7E59B-D1B9-ECF4-381A-AD8FB46B0E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0" descr="Picture5">
              <a:extLst>
                <a:ext uri="{FF2B5EF4-FFF2-40B4-BE49-F238E27FC236}">
                  <a16:creationId xmlns:a16="http://schemas.microsoft.com/office/drawing/2014/main" id="{9886120B-A09E-EE79-F6A6-03CA803D27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0" descr="Picture5">
              <a:extLst>
                <a:ext uri="{FF2B5EF4-FFF2-40B4-BE49-F238E27FC236}">
                  <a16:creationId xmlns:a16="http://schemas.microsoft.com/office/drawing/2014/main" id="{8A68F29B-44B0-D6C3-AA99-189D8AC03E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0" descr="Picture5">
              <a:extLst>
                <a:ext uri="{FF2B5EF4-FFF2-40B4-BE49-F238E27FC236}">
                  <a16:creationId xmlns:a16="http://schemas.microsoft.com/office/drawing/2014/main" id="{6376DEEF-5F10-0CAE-287A-F53206A525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0" descr="Picture5">
              <a:extLst>
                <a:ext uri="{FF2B5EF4-FFF2-40B4-BE49-F238E27FC236}">
                  <a16:creationId xmlns:a16="http://schemas.microsoft.com/office/drawing/2014/main" id="{09FB120C-85BD-10F5-2FB0-258A18B427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9" descr="fish-gif- (53)">
            <a:extLst>
              <a:ext uri="{FF2B5EF4-FFF2-40B4-BE49-F238E27FC236}">
                <a16:creationId xmlns:a16="http://schemas.microsoft.com/office/drawing/2014/main" id="{725471B9-5ED4-A5FC-06CD-C67AE6AF39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fish-gif- (11)">
            <a:extLst>
              <a:ext uri="{FF2B5EF4-FFF2-40B4-BE49-F238E27FC236}">
                <a16:creationId xmlns:a16="http://schemas.microsoft.com/office/drawing/2014/main" id="{5166ED03-1E1D-AF64-A279-928E57967C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248275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1" descr="fish-gif- (25)">
            <a:extLst>
              <a:ext uri="{FF2B5EF4-FFF2-40B4-BE49-F238E27FC236}">
                <a16:creationId xmlns:a16="http://schemas.microsoft.com/office/drawing/2014/main" id="{58E27F0B-DB62-9481-6E62-A7D26F7DB9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3276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2" descr="fish-gif- (27)">
            <a:extLst>
              <a:ext uri="{FF2B5EF4-FFF2-40B4-BE49-F238E27FC236}">
                <a16:creationId xmlns:a16="http://schemas.microsoft.com/office/drawing/2014/main" id="{F88AFD00-6D7F-2CBA-6DCA-B954389064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9583 -0.0030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-0.00331 0.00162 -0.00643 0.00463 -0.00973 2.96296E-6 C -0.01094 -0.00162 -0.01285 -0.00556 -0.01129 -0.00649 C -0.00817 -0.00811 -0.00487 -0.00486 -0.00157 -0.00417 C -0.00261 -0.00625 -0.00539 -0.00811 -0.00487 -0.01065 C -0.00452 -0.01297 -0.00174 -0.01274 -6.38889E-6 -0.01274 C 0.00329 -0.01274 0.00642 -0.01135 0.00972 -0.01065 C 0.01353 -0.00741 0.01996 -0.00486 0.01301 0.00439 C 0.01058 0.00764 0.00329 0.00856 0.00329 0.00856 C -0.00504 0.00578 -0.00435 0.00902 -6.38889E-6 2.96296E-6 Z " pathEditMode="relative" ptsTypes="ffffffffff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F58C26-BE4E-7D76-9614-388CBD31B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B98AD2F-2DFA-D1D2-FECB-A6D9C1830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 descr="nen 3">
            <a:extLst>
              <a:ext uri="{FF2B5EF4-FFF2-40B4-BE49-F238E27FC236}">
                <a16:creationId xmlns:a16="http://schemas.microsoft.com/office/drawing/2014/main" id="{6C586087-9C7C-49C1-7DC1-C76FEE7E6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User1">
            <a:extLst>
              <a:ext uri="{FF2B5EF4-FFF2-40B4-BE49-F238E27FC236}">
                <a16:creationId xmlns:a16="http://schemas.microsoft.com/office/drawing/2014/main" id="{98ADFFAD-8ED6-35D1-856B-3C248FCF4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09">
            <a:off x="9525000" y="2590800"/>
            <a:ext cx="1778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CFBF1521-046E-7C8E-2DE0-D5703BED0BF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9200"/>
            <a:ext cx="3581400" cy="2555875"/>
            <a:chOff x="336" y="1152"/>
            <a:chExt cx="2256" cy="1610"/>
          </a:xfrm>
        </p:grpSpPr>
        <p:pic>
          <p:nvPicPr>
            <p:cNvPr id="4107" name="Picture 8" descr="ca-cau-vong">
              <a:extLst>
                <a:ext uri="{FF2B5EF4-FFF2-40B4-BE49-F238E27FC236}">
                  <a16:creationId xmlns:a16="http://schemas.microsoft.com/office/drawing/2014/main" id="{43307EC7-928A-3DF5-5A11-FA3792D22A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20" descr="Picture5">
              <a:extLst>
                <a:ext uri="{FF2B5EF4-FFF2-40B4-BE49-F238E27FC236}">
                  <a16:creationId xmlns:a16="http://schemas.microsoft.com/office/drawing/2014/main" id="{BC33872A-C0BA-EE9F-E650-E3B2E18758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0" descr="Picture5">
              <a:extLst>
                <a:ext uri="{FF2B5EF4-FFF2-40B4-BE49-F238E27FC236}">
                  <a16:creationId xmlns:a16="http://schemas.microsoft.com/office/drawing/2014/main" id="{88710F44-7736-0139-1803-496C947C23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0" descr="Picture5">
              <a:extLst>
                <a:ext uri="{FF2B5EF4-FFF2-40B4-BE49-F238E27FC236}">
                  <a16:creationId xmlns:a16="http://schemas.microsoft.com/office/drawing/2014/main" id="{595A9732-5228-D5ED-580E-439D54BE0D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0" descr="Picture5">
              <a:extLst>
                <a:ext uri="{FF2B5EF4-FFF2-40B4-BE49-F238E27FC236}">
                  <a16:creationId xmlns:a16="http://schemas.microsoft.com/office/drawing/2014/main" id="{98CD6561-23A4-7DAD-1017-01561B29EB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20" descr="Picture5">
              <a:extLst>
                <a:ext uri="{FF2B5EF4-FFF2-40B4-BE49-F238E27FC236}">
                  <a16:creationId xmlns:a16="http://schemas.microsoft.com/office/drawing/2014/main" id="{B582340F-4370-F6CA-FD87-78A46EFE7E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0" descr="Picture5">
              <a:extLst>
                <a:ext uri="{FF2B5EF4-FFF2-40B4-BE49-F238E27FC236}">
                  <a16:creationId xmlns:a16="http://schemas.microsoft.com/office/drawing/2014/main" id="{B8DE3330-B2CB-00C7-6117-DC76967B5A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0" descr="Picture5">
              <a:extLst>
                <a:ext uri="{FF2B5EF4-FFF2-40B4-BE49-F238E27FC236}">
                  <a16:creationId xmlns:a16="http://schemas.microsoft.com/office/drawing/2014/main" id="{B84B3A00-67BD-D08C-F450-DD2EA0F179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20" descr="Picture5">
              <a:extLst>
                <a:ext uri="{FF2B5EF4-FFF2-40B4-BE49-F238E27FC236}">
                  <a16:creationId xmlns:a16="http://schemas.microsoft.com/office/drawing/2014/main" id="{A73E4FE2-F2C1-CE1B-D9EF-52DF6F2E8F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0" descr="Picture5">
              <a:extLst>
                <a:ext uri="{FF2B5EF4-FFF2-40B4-BE49-F238E27FC236}">
                  <a16:creationId xmlns:a16="http://schemas.microsoft.com/office/drawing/2014/main" id="{2104D68F-E594-DA30-CE5A-81F6CE5850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3" name="Picture 18" descr="fish-gif- (72)">
            <a:extLst>
              <a:ext uri="{FF2B5EF4-FFF2-40B4-BE49-F238E27FC236}">
                <a16:creationId xmlns:a16="http://schemas.microsoft.com/office/drawing/2014/main" id="{BD9D70A8-9775-43F6-66AC-A8FA742F11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05400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fish-gif- (9)">
            <a:extLst>
              <a:ext uri="{FF2B5EF4-FFF2-40B4-BE49-F238E27FC236}">
                <a16:creationId xmlns:a16="http://schemas.microsoft.com/office/drawing/2014/main" id="{888879D5-294D-3B44-62BD-C2FC6FBCDE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4762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fish-gif- (25)">
            <a:extLst>
              <a:ext uri="{FF2B5EF4-FFF2-40B4-BE49-F238E27FC236}">
                <a16:creationId xmlns:a16="http://schemas.microsoft.com/office/drawing/2014/main" id="{193174DD-4904-DBC3-6E3C-28AEA2F5C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335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 descr="User1">
            <a:extLst>
              <a:ext uri="{FF2B5EF4-FFF2-40B4-BE49-F238E27FC236}">
                <a16:creationId xmlns:a16="http://schemas.microsoft.com/office/drawing/2014/main" id="{A9BB6DA6-31F7-520C-F8FF-8402F63CC1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09">
            <a:off x="4191000" y="2286000"/>
            <a:ext cx="1778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4.44444E-6 C -0.03646 0.00232 -0.02865 -0.00648 -0.04566 -0.01296 C -0.06267 -0.01944 -0.10816 -0.03217 -0.14253 -0.03888 C -0.17691 -0.0456 -0.1783 -0.05231 -0.25191 -0.0537 C -0.32535 -0.05509 -0.45573 -0.04583 -0.58333 -0.04745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-0.00331 0.00162 -0.00643 0.00463 -0.00973 2.96296E-6 C -0.01094 -0.00162 -0.01285 -0.00556 -0.01129 -0.00649 C -0.00817 -0.00811 -0.00487 -0.00486 -0.00157 -0.00417 C -0.00261 -0.00625 -0.00539 -0.00811 -0.00487 -0.01065 C -0.00452 -0.01297 -0.00174 -0.01274 -6.38889E-6 -0.01274 C 0.00329 -0.01274 0.00642 -0.01135 0.00972 -0.01065 C 0.01353 -0.00741 0.01996 -0.00486 0.01301 0.00439 C 0.01058 0.00764 0.00329 0.00856 0.00329 0.00856 C -0.00504 0.00578 -0.00435 0.00902 -6.38889E-6 2.96296E-6 Z " pathEditMode="relative" ptsTypes="ffffffffff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-1.49861E-6 C -0.0198 0.01457 -0.0757 0.0296 -0.11893 0.07193 C -0.16233 0.11448 -0.17466 0.21531 -0.22414 0.25555 C -0.27379 0.29602 -0.33438 0.34598 -0.41667 0.31383 C -0.49844 0.28192 -0.66667 0.10477 -0.71684 0.06291 " pathEditMode="relative" rAng="0" ptsTypes="aaaaA">
                                      <p:cBhvr>
                                        <p:cTn id="19" dur="7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6" y="17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3377E-6 C 0.06424 0.0562 0.12865 0.11263 0.18386 0.14547 C 0.23907 0.17831 0.28872 0.20537 0.33177 0.19681 C 0.37466 0.18826 0.40087 0.11078 0.44236 0.09436 C 0.48351 0.07794 0.55625 0.0976 0.57917 0.09829 " pathEditMode="relative" rAng="0" ptsTypes="aaaaA">
                                      <p:cBhvr>
                                        <p:cTn id="22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10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en 4">
            <a:extLst>
              <a:ext uri="{FF2B5EF4-FFF2-40B4-BE49-F238E27FC236}">
                <a16:creationId xmlns:a16="http://schemas.microsoft.com/office/drawing/2014/main" id="{4CAAFC9F-E392-5F82-4171-169C9ECCF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1135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ua">
            <a:extLst>
              <a:ext uri="{FF2B5EF4-FFF2-40B4-BE49-F238E27FC236}">
                <a16:creationId xmlns:a16="http://schemas.microsoft.com/office/drawing/2014/main" id="{C840A343-A06C-3D89-450A-6E0900915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971800"/>
            <a:ext cx="2971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93DCDC5B-B438-A6BF-10D9-3690548B1F7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525000" y="1600200"/>
            <a:ext cx="3505200" cy="2403475"/>
            <a:chOff x="336" y="1152"/>
            <a:chExt cx="2256" cy="1610"/>
          </a:xfrm>
        </p:grpSpPr>
        <p:pic>
          <p:nvPicPr>
            <p:cNvPr id="5125" name="Picture 8" descr="ca-cau-vong">
              <a:extLst>
                <a:ext uri="{FF2B5EF4-FFF2-40B4-BE49-F238E27FC236}">
                  <a16:creationId xmlns:a16="http://schemas.microsoft.com/office/drawing/2014/main" id="{FDE987DE-1233-2AAA-4F84-1330B3B407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20" descr="Picture5">
              <a:extLst>
                <a:ext uri="{FF2B5EF4-FFF2-40B4-BE49-F238E27FC236}">
                  <a16:creationId xmlns:a16="http://schemas.microsoft.com/office/drawing/2014/main" id="{CD3E10A3-A6C8-176D-5CC5-254D1794F5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20" descr="Picture5">
              <a:extLst>
                <a:ext uri="{FF2B5EF4-FFF2-40B4-BE49-F238E27FC236}">
                  <a16:creationId xmlns:a16="http://schemas.microsoft.com/office/drawing/2014/main" id="{3083104D-F7F0-4957-B5E3-A205AC2A3D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20" descr="Picture5">
              <a:extLst>
                <a:ext uri="{FF2B5EF4-FFF2-40B4-BE49-F238E27FC236}">
                  <a16:creationId xmlns:a16="http://schemas.microsoft.com/office/drawing/2014/main" id="{40E75D2E-28A1-D7CF-321D-92738A70B5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20" descr="Picture5">
              <a:extLst>
                <a:ext uri="{FF2B5EF4-FFF2-40B4-BE49-F238E27FC236}">
                  <a16:creationId xmlns:a16="http://schemas.microsoft.com/office/drawing/2014/main" id="{9970FDC5-3C5A-0B95-E449-CDD2B87088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0" descr="Picture5">
              <a:extLst>
                <a:ext uri="{FF2B5EF4-FFF2-40B4-BE49-F238E27FC236}">
                  <a16:creationId xmlns:a16="http://schemas.microsoft.com/office/drawing/2014/main" id="{09B985BA-DB99-2A02-A87C-DE342F13AF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20" descr="Picture5">
              <a:extLst>
                <a:ext uri="{FF2B5EF4-FFF2-40B4-BE49-F238E27FC236}">
                  <a16:creationId xmlns:a16="http://schemas.microsoft.com/office/drawing/2014/main" id="{59E95C5E-0FDB-2AFD-B7EF-444B737AAC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20" descr="Picture5">
              <a:extLst>
                <a:ext uri="{FF2B5EF4-FFF2-40B4-BE49-F238E27FC236}">
                  <a16:creationId xmlns:a16="http://schemas.microsoft.com/office/drawing/2014/main" id="{B8EE5F38-4271-8D76-7E58-8F69960F3A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0" descr="Picture5">
              <a:extLst>
                <a:ext uri="{FF2B5EF4-FFF2-40B4-BE49-F238E27FC236}">
                  <a16:creationId xmlns:a16="http://schemas.microsoft.com/office/drawing/2014/main" id="{331B568D-57B1-6AA5-2EEB-DF9EFE7991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0" descr="Picture5">
              <a:extLst>
                <a:ext uri="{FF2B5EF4-FFF2-40B4-BE49-F238E27FC236}">
                  <a16:creationId xmlns:a16="http://schemas.microsoft.com/office/drawing/2014/main" id="{A713E3DE-A4D2-ABB2-F003-AEC954DBB9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2916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5017 0.00811 -0.1 0.01621 -0.15503 0.02153 C -0.21024 0.02686 -0.28732 0.01019 -0.33055 0.03241 C -0.37395 0.05463 -0.36909 0.12871 -0.41527 0.15487 C -0.46163 0.18102 -0.53507 0.18519 -0.60833 0.18936 " pathEditMode="relative" rAng="0" ptsTypes="aaaaA">
                                      <p:cBhvr>
                                        <p:cTn id="10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9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62048 0.18936 C -0.62378 0.19098 -0.62691 0.19399 -0.6302 0.18936 C -0.63142 0.18774 -0.63333 0.1838 -0.63177 0.18288 C -0.62864 0.18125 -0.62534 0.1845 -0.62205 0.18519 C -0.62309 0.18311 -0.62586 0.18125 -0.62534 0.17871 C -0.625 0.17639 -0.62222 0.17663 -0.62048 0.17663 C -0.61718 0.17663 -0.61406 0.17801 -0.61076 0.17871 C -0.60694 0.18195 -0.60052 0.1845 -0.60746 0.19375 C -0.60989 0.197 -0.61718 0.19792 -0.61718 0.19815 C -0.62552 0.19514 -0.62482 0.19838 -0.62048 0.18936 Z " pathEditMode="relative" rAng="0" ptsTypes="ffffffffff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animMotion origin="layout" path="M 0.25 7.40741E-7 C 0.24809 -0.0007 0.24097 -0.00185 0.24357 -0.00857 C 0.24427 -0.01065 0.24687 -0.00995 0.24844 -0.01065 C 0.25712 -0.00695 0.25746 -0.01019 0.25972 0.00231 C 0.25469 0.01227 0.25781 0.01065 0.25 7.40741E-7 Z " pathEditMode="relative" rAng="0" ptsTypes="fffff">
                                      <p:cBhvr>
                                        <p:cTn id="1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n 1">
            <a:extLst>
              <a:ext uri="{FF2B5EF4-FFF2-40B4-BE49-F238E27FC236}">
                <a16:creationId xmlns:a16="http://schemas.microsoft.com/office/drawing/2014/main" id="{F5700046-EC5E-7FA8-E147-FCA3D172B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114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89F6D4BD-0023-A59A-CFE0-35B360C672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828800"/>
            <a:ext cx="3581400" cy="2555875"/>
            <a:chOff x="336" y="1152"/>
            <a:chExt cx="2256" cy="1610"/>
          </a:xfrm>
        </p:grpSpPr>
        <p:pic>
          <p:nvPicPr>
            <p:cNvPr id="6154" name="Picture 5" descr="ca-cau-vong">
              <a:extLst>
                <a:ext uri="{FF2B5EF4-FFF2-40B4-BE49-F238E27FC236}">
                  <a16:creationId xmlns:a16="http://schemas.microsoft.com/office/drawing/2014/main" id="{3AD0920C-94AF-71E7-892C-DD7702DB07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0" descr="Picture5">
              <a:extLst>
                <a:ext uri="{FF2B5EF4-FFF2-40B4-BE49-F238E27FC236}">
                  <a16:creationId xmlns:a16="http://schemas.microsoft.com/office/drawing/2014/main" id="{B7FCEC02-0756-B6D0-BF7B-92C2803149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0" descr="Picture5">
              <a:extLst>
                <a:ext uri="{FF2B5EF4-FFF2-40B4-BE49-F238E27FC236}">
                  <a16:creationId xmlns:a16="http://schemas.microsoft.com/office/drawing/2014/main" id="{CF377AD7-20EB-E538-40E7-462C463BB8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20" descr="Picture5">
              <a:extLst>
                <a:ext uri="{FF2B5EF4-FFF2-40B4-BE49-F238E27FC236}">
                  <a16:creationId xmlns:a16="http://schemas.microsoft.com/office/drawing/2014/main" id="{ECD693E5-A8A3-3383-2D21-6D4A4EA036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20" descr="Picture5">
              <a:extLst>
                <a:ext uri="{FF2B5EF4-FFF2-40B4-BE49-F238E27FC236}">
                  <a16:creationId xmlns:a16="http://schemas.microsoft.com/office/drawing/2014/main" id="{F1FB1DD8-3F3F-8643-28AC-CDBE0EA991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20" descr="Picture5">
              <a:extLst>
                <a:ext uri="{FF2B5EF4-FFF2-40B4-BE49-F238E27FC236}">
                  <a16:creationId xmlns:a16="http://schemas.microsoft.com/office/drawing/2014/main" id="{98ECAFED-D6AB-704E-5EAD-645088FB42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20" descr="Picture5">
              <a:extLst>
                <a:ext uri="{FF2B5EF4-FFF2-40B4-BE49-F238E27FC236}">
                  <a16:creationId xmlns:a16="http://schemas.microsoft.com/office/drawing/2014/main" id="{4F6CDF42-7054-F148-CF0F-F6BFF4AB00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20" descr="Picture5">
              <a:extLst>
                <a:ext uri="{FF2B5EF4-FFF2-40B4-BE49-F238E27FC236}">
                  <a16:creationId xmlns:a16="http://schemas.microsoft.com/office/drawing/2014/main" id="{E2471CBE-9ED7-2D46-780A-800793736F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20" descr="Picture5">
              <a:extLst>
                <a:ext uri="{FF2B5EF4-FFF2-40B4-BE49-F238E27FC236}">
                  <a16:creationId xmlns:a16="http://schemas.microsoft.com/office/drawing/2014/main" id="{C69F66B2-47EB-3679-72F7-F04D110951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20" descr="Picture5">
              <a:extLst>
                <a:ext uri="{FF2B5EF4-FFF2-40B4-BE49-F238E27FC236}">
                  <a16:creationId xmlns:a16="http://schemas.microsoft.com/office/drawing/2014/main" id="{552C6F3F-DC94-7B2B-2890-6F74951601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15" descr="fish-gif- (61)">
            <a:extLst>
              <a:ext uri="{FF2B5EF4-FFF2-40B4-BE49-F238E27FC236}">
                <a16:creationId xmlns:a16="http://schemas.microsoft.com/office/drawing/2014/main" id="{3EACD37C-9F1C-0E3C-62E8-A8E9F24A79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3429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6" descr="fish-gif- (72)">
            <a:extLst>
              <a:ext uri="{FF2B5EF4-FFF2-40B4-BE49-F238E27FC236}">
                <a16:creationId xmlns:a16="http://schemas.microsoft.com/office/drawing/2014/main" id="{6322AA3A-84B5-AD0D-4EFC-17ADFD0BB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209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7" descr="fish-gif- (11)">
            <a:extLst>
              <a:ext uri="{FF2B5EF4-FFF2-40B4-BE49-F238E27FC236}">
                <a16:creationId xmlns:a16="http://schemas.microsoft.com/office/drawing/2014/main" id="{F83A24C9-612A-C95A-BA9E-ADCC88879D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48275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fish-gif- (25)">
            <a:extLst>
              <a:ext uri="{FF2B5EF4-FFF2-40B4-BE49-F238E27FC236}">
                <a16:creationId xmlns:a16="http://schemas.microsoft.com/office/drawing/2014/main" id="{C14135D5-EBF6-2688-6F10-E666001E68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29813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tom-hum-1">
            <a:extLst>
              <a:ext uri="{FF2B5EF4-FFF2-40B4-BE49-F238E27FC236}">
                <a16:creationId xmlns:a16="http://schemas.microsoft.com/office/drawing/2014/main" id="{60D99649-5014-C628-B94E-96A98309D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1863" y="2533650"/>
            <a:ext cx="3724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User1">
            <a:extLst>
              <a:ext uri="{FF2B5EF4-FFF2-40B4-BE49-F238E27FC236}">
                <a16:creationId xmlns:a16="http://schemas.microsoft.com/office/drawing/2014/main" id="{2FBDFAC3-77EA-0C7B-8861-D1E8569E9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009">
            <a:off x="9525000" y="217805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9583 -0.0030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6296E-6 C -0.00331 0.00162 -0.00643 0.00463 -0.00973 2.96296E-6 C -0.01094 -0.00162 -0.01285 -0.00556 -0.01129 -0.00649 C -0.00817 -0.00811 -0.00487 -0.00486 -0.00157 -0.00417 C -0.00261 -0.00625 -0.00539 -0.00811 -0.00487 -0.01065 C -0.00452 -0.01297 -0.00174 -0.01274 -6.38889E-6 -0.01274 C 0.00329 -0.01274 0.00642 -0.01135 0.00972 -0.01065 C 0.01353 -0.00741 0.01996 -0.00486 0.01301 0.00439 C 0.01058 0.00764 0.00329 0.00856 0.00329 0.00856 C -0.00504 0.00578 -0.00435 0.00902 -6.38889E-6 2.96296E-6 Z " pathEditMode="relative" ptsTypes="ffffffffff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214E-6 L -0.19531 2.3121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4.44444E-6 C -0.03646 0.00232 -0.02865 -0.00648 -0.04566 -0.01296 C -0.06267 -0.01944 -0.10816 -0.03217 -0.14253 -0.03888 C -0.17691 -0.0456 -0.1783 -0.05231 -0.25191 -0.0537 C -0.32535 -0.05509 -0.45573 -0.04583 -0.58333 -0.04745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1F6B9A-D175-3528-6488-867141B92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73D401-1C4A-EE2E-1972-ED418D832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 descr="nen 3">
            <a:extLst>
              <a:ext uri="{FF2B5EF4-FFF2-40B4-BE49-F238E27FC236}">
                <a16:creationId xmlns:a16="http://schemas.microsoft.com/office/drawing/2014/main" id="{530B25E8-E78F-39B9-D1A1-B7DB1102D8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7" descr="tom-hum-1">
            <a:extLst>
              <a:ext uri="{FF2B5EF4-FFF2-40B4-BE49-F238E27FC236}">
                <a16:creationId xmlns:a16="http://schemas.microsoft.com/office/drawing/2014/main" id="{2F929972-0F9F-988F-DA8F-9D3A90010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2057400"/>
            <a:ext cx="3303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69079EB3-FD53-5703-1A1D-744A34E73DD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066800"/>
            <a:ext cx="2667000" cy="1793875"/>
            <a:chOff x="336" y="1152"/>
            <a:chExt cx="2256" cy="1610"/>
          </a:xfrm>
        </p:grpSpPr>
        <p:pic>
          <p:nvPicPr>
            <p:cNvPr id="7183" name="Picture 7" descr="ca-cau-vong">
              <a:extLst>
                <a:ext uri="{FF2B5EF4-FFF2-40B4-BE49-F238E27FC236}">
                  <a16:creationId xmlns:a16="http://schemas.microsoft.com/office/drawing/2014/main" id="{5FCAEFED-857F-DED9-1B35-8E9B640570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20" descr="Picture5">
              <a:extLst>
                <a:ext uri="{FF2B5EF4-FFF2-40B4-BE49-F238E27FC236}">
                  <a16:creationId xmlns:a16="http://schemas.microsoft.com/office/drawing/2014/main" id="{D2F538F8-2C6F-72FA-3221-14DBEF007D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0" descr="Picture5">
              <a:extLst>
                <a:ext uri="{FF2B5EF4-FFF2-40B4-BE49-F238E27FC236}">
                  <a16:creationId xmlns:a16="http://schemas.microsoft.com/office/drawing/2014/main" id="{88E56DAC-9F0D-9A42-70F8-B3836EFD0C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20" descr="Picture5">
              <a:extLst>
                <a:ext uri="{FF2B5EF4-FFF2-40B4-BE49-F238E27FC236}">
                  <a16:creationId xmlns:a16="http://schemas.microsoft.com/office/drawing/2014/main" id="{514B7F6B-799F-C9B2-FCEC-50DC5F1943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20" descr="Picture5">
              <a:extLst>
                <a:ext uri="{FF2B5EF4-FFF2-40B4-BE49-F238E27FC236}">
                  <a16:creationId xmlns:a16="http://schemas.microsoft.com/office/drawing/2014/main" id="{E460E110-8715-87C6-8D7B-CF144E9B9A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0" descr="Picture5">
              <a:extLst>
                <a:ext uri="{FF2B5EF4-FFF2-40B4-BE49-F238E27FC236}">
                  <a16:creationId xmlns:a16="http://schemas.microsoft.com/office/drawing/2014/main" id="{A18EC382-BAD1-ED3E-4ECB-EEE98A3753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20" descr="Picture5">
              <a:extLst>
                <a:ext uri="{FF2B5EF4-FFF2-40B4-BE49-F238E27FC236}">
                  <a16:creationId xmlns:a16="http://schemas.microsoft.com/office/drawing/2014/main" id="{E7F7FE58-4BBC-3D33-5F9A-2777E50BA3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20" descr="Picture5">
              <a:extLst>
                <a:ext uri="{FF2B5EF4-FFF2-40B4-BE49-F238E27FC236}">
                  <a16:creationId xmlns:a16="http://schemas.microsoft.com/office/drawing/2014/main" id="{F0F7C334-E328-A200-C4D8-0BBCFB1F7F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0" descr="Picture5">
              <a:extLst>
                <a:ext uri="{FF2B5EF4-FFF2-40B4-BE49-F238E27FC236}">
                  <a16:creationId xmlns:a16="http://schemas.microsoft.com/office/drawing/2014/main" id="{6D93ECE2-5A77-2DC5-26AB-1ED60BB4E2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0" descr="Picture5">
              <a:extLst>
                <a:ext uri="{FF2B5EF4-FFF2-40B4-BE49-F238E27FC236}">
                  <a16:creationId xmlns:a16="http://schemas.microsoft.com/office/drawing/2014/main" id="{5A90E1AD-95D6-9782-2E1A-BB784B731C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18" descr="fish-gif- (81)">
            <a:extLst>
              <a:ext uri="{FF2B5EF4-FFF2-40B4-BE49-F238E27FC236}">
                <a16:creationId xmlns:a16="http://schemas.microsoft.com/office/drawing/2014/main" id="{8F561FB5-02DA-236C-7B40-2CFE7A4003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6086475"/>
            <a:ext cx="152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 descr="fish-gif- (34)">
            <a:extLst>
              <a:ext uri="{FF2B5EF4-FFF2-40B4-BE49-F238E27FC236}">
                <a16:creationId xmlns:a16="http://schemas.microsoft.com/office/drawing/2014/main" id="{92E7C473-978D-5AE6-F58C-229E728C95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6172200"/>
            <a:ext cx="2438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>
            <a:extLst>
              <a:ext uri="{FF2B5EF4-FFF2-40B4-BE49-F238E27FC236}">
                <a16:creationId xmlns:a16="http://schemas.microsoft.com/office/drawing/2014/main" id="{713BB7C1-42F1-31E1-4DDF-C57234F1914D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667000"/>
            <a:ext cx="1752600" cy="1176338"/>
            <a:chOff x="3936" y="1440"/>
            <a:chExt cx="1248" cy="837"/>
          </a:xfrm>
        </p:grpSpPr>
        <p:pic>
          <p:nvPicPr>
            <p:cNvPr id="7178" name="Picture 24" descr="User1">
              <a:extLst>
                <a:ext uri="{FF2B5EF4-FFF2-40B4-BE49-F238E27FC236}">
                  <a16:creationId xmlns:a16="http://schemas.microsoft.com/office/drawing/2014/main" id="{5F4FB578-AD80-638D-A28C-642103BFD9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8009">
              <a:off x="3936" y="1440"/>
              <a:ext cx="1248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9" name="Group 25">
              <a:extLst>
                <a:ext uri="{FF2B5EF4-FFF2-40B4-BE49-F238E27FC236}">
                  <a16:creationId xmlns:a16="http://schemas.microsoft.com/office/drawing/2014/main" id="{2DB00815-2A3D-7AE8-1A16-EDAD18A59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776"/>
              <a:ext cx="192" cy="213"/>
              <a:chOff x="4608" y="645"/>
              <a:chExt cx="240" cy="240"/>
            </a:xfrm>
          </p:grpSpPr>
          <p:pic>
            <p:nvPicPr>
              <p:cNvPr id="7180" name="Picture 26" descr="vay1">
                <a:extLst>
                  <a:ext uri="{FF2B5EF4-FFF2-40B4-BE49-F238E27FC236}">
                    <a16:creationId xmlns:a16="http://schemas.microsoft.com/office/drawing/2014/main" id="{E7D68012-5609-26BC-D40E-1F8FA21543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650">
                <a:off x="4650" y="655"/>
                <a:ext cx="1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1" name="Picture 20" descr="Picture5">
                <a:extLst>
                  <a:ext uri="{FF2B5EF4-FFF2-40B4-BE49-F238E27FC236}">
                    <a16:creationId xmlns:a16="http://schemas.microsoft.com/office/drawing/2014/main" id="{F1153370-AD1B-FE6B-811B-A4BE533C3E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" y="752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2" name="Picture 20" descr="Picture5">
                <a:extLst>
                  <a:ext uri="{FF2B5EF4-FFF2-40B4-BE49-F238E27FC236}">
                    <a16:creationId xmlns:a16="http://schemas.microsoft.com/office/drawing/2014/main" id="{F48B42C9-0336-DD7A-1AB2-07F6869362A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645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21E-6 C -0.02378 0.10037 -0.04705 0.20097 -0.10382 0.26434 C -0.16042 0.3277 -0.26597 0.38066 -0.3401 0.37997 C -0.41424 0.37951 -0.50451 0.28214 -0.54861 0.26225 C -0.59271 0.24213 -0.60191 0.27312 -0.60521 0.25994 C -0.60833 0.24699 -0.56997 0.17738 -0.56788 0.18362 C -0.56615 0.18964 -0.58976 0.27821 -0.5941 0.29718 " pathEditMode="relative" rAng="0" ptsTypes="aaaaa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190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07188 -0.00671 0.14375 -0.01319 0.2158 -0.01481 C 0.28768 -0.01643 0.38889 -0.01412 0.4316 -0.01018 C 0.47431 -0.00648 0.46528 0.00371 0.47223 0.00764 C 0.47917 0.01158 0.47639 0.0125 0.47361 0.01366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61 0.01366 C 0.47639 0.00232 0.47188 -0.00579 0.4816 -0.00995 C 0.48594 -0.00926 0.49045 -0.00995 0.49445 -0.00787 C 0.50313 -0.00324 0.49531 0.00996 0.49132 0.01366 C 0.48646 0.01296 0.48108 0.01435 0.47674 0.01158 C 0.47518 0.01065 0.47709 0.00671 0.4783 0.00509 C 0.47952 0.00347 0.4816 0.00371 0.48316 0.00301 C 0.48802 0.00371 0.49497 -0.00023 0.49775 0.00509 C 0.50365 0.01644 0.48854 0.03195 0.4849 0.03959 C 0.47413 0.03241 0.46702 0.03079 0.47361 0.01366 Z " pathEditMode="relative" ptsTypes="ffffffffff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n 3">
            <a:extLst>
              <a:ext uri="{FF2B5EF4-FFF2-40B4-BE49-F238E27FC236}">
                <a16:creationId xmlns:a16="http://schemas.microsoft.com/office/drawing/2014/main" id="{1A286666-6754-1D3E-0891-22B7C70596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7B75B888-7A2C-3721-F7B6-683DBA86E6A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295400"/>
            <a:ext cx="3429000" cy="2286000"/>
            <a:chOff x="336" y="1152"/>
            <a:chExt cx="2256" cy="1610"/>
          </a:xfrm>
        </p:grpSpPr>
        <p:pic>
          <p:nvPicPr>
            <p:cNvPr id="8205" name="Picture 4" descr="ca-cau-vong">
              <a:extLst>
                <a:ext uri="{FF2B5EF4-FFF2-40B4-BE49-F238E27FC236}">
                  <a16:creationId xmlns:a16="http://schemas.microsoft.com/office/drawing/2014/main" id="{8124C066-D53D-E647-B32A-C08F7397AD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1152"/>
              <a:ext cx="2256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0" descr="Picture5">
              <a:extLst>
                <a:ext uri="{FF2B5EF4-FFF2-40B4-BE49-F238E27FC236}">
                  <a16:creationId xmlns:a16="http://schemas.microsoft.com/office/drawing/2014/main" id="{5551219C-64C4-90C7-C7D4-9872F210C4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116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20" descr="Picture5">
              <a:extLst>
                <a:ext uri="{FF2B5EF4-FFF2-40B4-BE49-F238E27FC236}">
                  <a16:creationId xmlns:a16="http://schemas.microsoft.com/office/drawing/2014/main" id="{626D4B20-B40E-E64D-E2CE-B48F221FFC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38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20" descr="Picture5">
              <a:extLst>
                <a:ext uri="{FF2B5EF4-FFF2-40B4-BE49-F238E27FC236}">
                  <a16:creationId xmlns:a16="http://schemas.microsoft.com/office/drawing/2014/main" id="{5297530A-8DEA-885C-AEB7-A658F1C5F6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20" descr="Picture5">
              <a:extLst>
                <a:ext uri="{FF2B5EF4-FFF2-40B4-BE49-F238E27FC236}">
                  <a16:creationId xmlns:a16="http://schemas.microsoft.com/office/drawing/2014/main" id="{8BC65D5D-E7C4-89FF-6590-BDD32FA621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20" descr="Picture5">
              <a:extLst>
                <a:ext uri="{FF2B5EF4-FFF2-40B4-BE49-F238E27FC236}">
                  <a16:creationId xmlns:a16="http://schemas.microsoft.com/office/drawing/2014/main" id="{14744936-9906-C345-8F66-1F1FD6CAB0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12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20" descr="Picture5">
              <a:extLst>
                <a:ext uri="{FF2B5EF4-FFF2-40B4-BE49-F238E27FC236}">
                  <a16:creationId xmlns:a16="http://schemas.microsoft.com/office/drawing/2014/main" id="{8FF7440F-B4D3-FF03-47A9-903103E58E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4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20" descr="Picture5">
              <a:extLst>
                <a:ext uri="{FF2B5EF4-FFF2-40B4-BE49-F238E27FC236}">
                  <a16:creationId xmlns:a16="http://schemas.microsoft.com/office/drawing/2014/main" id="{78EB5091-D85B-EA1D-1834-A9BFD3C9502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20" descr="Picture5">
              <a:extLst>
                <a:ext uri="{FF2B5EF4-FFF2-40B4-BE49-F238E27FC236}">
                  <a16:creationId xmlns:a16="http://schemas.microsoft.com/office/drawing/2014/main" id="{5FEC385B-15FC-F641-DB5D-D0CE91E0FD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20" descr="Picture5">
              <a:extLst>
                <a:ext uri="{FF2B5EF4-FFF2-40B4-BE49-F238E27FC236}">
                  <a16:creationId xmlns:a16="http://schemas.microsoft.com/office/drawing/2014/main" id="{DBF73BA6-7FA1-3114-3D95-6DC3A873BD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04"/>
              <a:ext cx="2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14" descr="fish-gif- (81)">
            <a:extLst>
              <a:ext uri="{FF2B5EF4-FFF2-40B4-BE49-F238E27FC236}">
                <a16:creationId xmlns:a16="http://schemas.microsoft.com/office/drawing/2014/main" id="{1BABDFE5-5CEF-D3FA-18CE-022499429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4267200"/>
            <a:ext cx="2495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fish-gif- (34)">
            <a:extLst>
              <a:ext uri="{FF2B5EF4-FFF2-40B4-BE49-F238E27FC236}">
                <a16:creationId xmlns:a16="http://schemas.microsoft.com/office/drawing/2014/main" id="{6B5C5580-0AD7-FA1E-15E7-D23BDA6578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5508625"/>
            <a:ext cx="243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fish-gif- (70)">
            <a:extLst>
              <a:ext uri="{FF2B5EF4-FFF2-40B4-BE49-F238E27FC236}">
                <a16:creationId xmlns:a16="http://schemas.microsoft.com/office/drawing/2014/main" id="{E8A81D37-17D2-E5DA-CC67-EBC0586FC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0" y="182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fish-gif- (75)">
            <a:extLst>
              <a:ext uri="{FF2B5EF4-FFF2-40B4-BE49-F238E27FC236}">
                <a16:creationId xmlns:a16="http://schemas.microsoft.com/office/drawing/2014/main" id="{B8D0BA18-AC79-1155-E9C8-354AE7A2D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3276600"/>
            <a:ext cx="1385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0497D4AE-551E-7A33-ACC0-0AB968DD42B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838200"/>
            <a:ext cx="1905000" cy="1066800"/>
            <a:chOff x="3936" y="315"/>
            <a:chExt cx="1248" cy="837"/>
          </a:xfrm>
        </p:grpSpPr>
        <p:pic>
          <p:nvPicPr>
            <p:cNvPr id="8201" name="Picture 19" descr="User1">
              <a:extLst>
                <a:ext uri="{FF2B5EF4-FFF2-40B4-BE49-F238E27FC236}">
                  <a16:creationId xmlns:a16="http://schemas.microsoft.com/office/drawing/2014/main" id="{EA96BEDB-1BB6-3BF7-54A2-6267834EA97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8009">
              <a:off x="3936" y="315"/>
              <a:ext cx="1248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20" descr="vay1">
              <a:extLst>
                <a:ext uri="{FF2B5EF4-FFF2-40B4-BE49-F238E27FC236}">
                  <a16:creationId xmlns:a16="http://schemas.microsoft.com/office/drawing/2014/main" id="{CF686711-7B15-5377-003C-6FAD5B938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50">
              <a:off x="4650" y="634"/>
              <a:ext cx="1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20" descr="Picture5">
              <a:extLst>
                <a:ext uri="{FF2B5EF4-FFF2-40B4-BE49-F238E27FC236}">
                  <a16:creationId xmlns:a16="http://schemas.microsoft.com/office/drawing/2014/main" id="{C6BA1B60-25B1-B8FF-8CBC-F05AA5EF5F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731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0" descr="Picture5">
              <a:extLst>
                <a:ext uri="{FF2B5EF4-FFF2-40B4-BE49-F238E27FC236}">
                  <a16:creationId xmlns:a16="http://schemas.microsoft.com/office/drawing/2014/main" id="{34ADB593-8455-3F82-C13C-F0EFE7B7B7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6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14815E-6 C -0.00555 -0.01089 -0.00156 -0.01089 0.00487 -0.01945 C 0.00695 -0.01876 0.01042 -0.01991 0.01129 -0.01714 C 0.0125 -0.01366 0.0007 -0.00417 0.01285 -0.01505 C 0.01771 -0.00556 0.02171 -0.0007 0.01459 0.01504 C 0.0132 0.01828 0.00921 0.01365 0.00643 0.01296 C 0.00191 0.00879 -1.38889E-6 0.00763 -1.38889E-6 -8.14815E-6 Z " pathEditMode="relative" ptsTypes="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2292 -0.01088 -0.04566 -0.02176 -0.06927 -0.01505 C -0.09289 -0.00834 -0.07726 0.03588 -0.14184 0.04097 C -0.20643 0.04606 -0.33143 0.03055 -0.45643 0.01528 " pathEditMode="relative" ptsTypes="aaaA">
                                      <p:cBhvr>
                                        <p:cTn id="8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92593E-6 C -0.00053 -0.00209 -0.00122 -0.00441 -0.00174 -0.00649 C -0.00226 -0.00857 -0.00504 -0.01297 -0.0033 -0.01297 C -0.00139 -0.01297 -0.00174 -0.00765 -7.22222E-6 -0.00649 C 0.00295 -0.00464 0.00642 -0.0051 0.00954 -0.00441 C 0.00989 -0.00325 0.01492 0.00879 0.00642 0.00416 C 0.00468 0.00323 0.00416 -0.00024 0.00312 -0.00232 C 0.00121 0.00555 0.00225 0.00624 -7.22222E-6 -5.92593E-6 Z " pathEditMode="relative" ptsTypes="ffffffff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-0.04409 -0.04699 -0.08819 -0.09375 -0.14201 -0.10093 C -0.19583 -0.1081 -0.26284 -0.04398 -0.32257 -0.04282 C -0.38229 -0.04167 -0.44114 -0.06806 -0.5 -0.09444 " pathEditMode="relative" ptsTypes="aaaA">
                                      <p:cBhvr>
                                        <p:cTn id="13" dur="5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>
            <a:extLst>
              <a:ext uri="{FF2B5EF4-FFF2-40B4-BE49-F238E27FC236}">
                <a16:creationId xmlns:a16="http://schemas.microsoft.com/office/drawing/2014/main" id="{69713039-C24E-5464-4060-7AA58485A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fish-gif- (53)">
            <a:extLst>
              <a:ext uri="{FF2B5EF4-FFF2-40B4-BE49-F238E27FC236}">
                <a16:creationId xmlns:a16="http://schemas.microsoft.com/office/drawing/2014/main" id="{67A2C410-76E4-BA5E-FF52-F226A27490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fish-gif- (11)">
            <a:extLst>
              <a:ext uri="{FF2B5EF4-FFF2-40B4-BE49-F238E27FC236}">
                <a16:creationId xmlns:a16="http://schemas.microsoft.com/office/drawing/2014/main" id="{1DE6E410-E94F-2628-7390-2D18850C5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248275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ish-gif- (25)">
            <a:extLst>
              <a:ext uri="{FF2B5EF4-FFF2-40B4-BE49-F238E27FC236}">
                <a16:creationId xmlns:a16="http://schemas.microsoft.com/office/drawing/2014/main" id="{A3BAD972-0109-AF6F-709B-BF565C3A69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ish-gif- (27)">
            <a:extLst>
              <a:ext uri="{FF2B5EF4-FFF2-40B4-BE49-F238E27FC236}">
                <a16:creationId xmlns:a16="http://schemas.microsoft.com/office/drawing/2014/main" id="{A67ADA63-6A3C-84B5-3EF4-B94E52D7B0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A1974250-B9BF-9EA2-1280-01C36A5E96AA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990600"/>
            <a:ext cx="1981200" cy="1328738"/>
            <a:chOff x="3936" y="315"/>
            <a:chExt cx="1248" cy="837"/>
          </a:xfrm>
        </p:grpSpPr>
        <p:pic>
          <p:nvPicPr>
            <p:cNvPr id="9250" name="Picture 9" descr="User1">
              <a:extLst>
                <a:ext uri="{FF2B5EF4-FFF2-40B4-BE49-F238E27FC236}">
                  <a16:creationId xmlns:a16="http://schemas.microsoft.com/office/drawing/2014/main" id="{C597ABF3-B4F1-4D2F-D0EF-01BA71F8E0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8009">
              <a:off x="3936" y="315"/>
              <a:ext cx="1248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10" descr="vay1">
              <a:extLst>
                <a:ext uri="{FF2B5EF4-FFF2-40B4-BE49-F238E27FC236}">
                  <a16:creationId xmlns:a16="http://schemas.microsoft.com/office/drawing/2014/main" id="{15B7DC07-D433-7CF1-8886-E4BD6D481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50">
              <a:off x="4650" y="634"/>
              <a:ext cx="1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2" name="Picture 20" descr="Picture5">
              <a:extLst>
                <a:ext uri="{FF2B5EF4-FFF2-40B4-BE49-F238E27FC236}">
                  <a16:creationId xmlns:a16="http://schemas.microsoft.com/office/drawing/2014/main" id="{E413F083-AEE1-4513-C439-2A5AB72429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731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3" name="Picture 20" descr="Picture5">
              <a:extLst>
                <a:ext uri="{FF2B5EF4-FFF2-40B4-BE49-F238E27FC236}">
                  <a16:creationId xmlns:a16="http://schemas.microsoft.com/office/drawing/2014/main" id="{1E0FF4FD-3AF5-473F-5403-32BDEA6D77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6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A665FDDA-6ED6-EA86-C12A-6D65AD27688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191000"/>
            <a:ext cx="1619250" cy="1343025"/>
            <a:chOff x="2340" y="2496"/>
            <a:chExt cx="1020" cy="846"/>
          </a:xfrm>
        </p:grpSpPr>
        <p:pic>
          <p:nvPicPr>
            <p:cNvPr id="9246" name="Picture 14" descr="Cartoon--664379010">
              <a:extLst>
                <a:ext uri="{FF2B5EF4-FFF2-40B4-BE49-F238E27FC236}">
                  <a16:creationId xmlns:a16="http://schemas.microsoft.com/office/drawing/2014/main" id="{E9094E92-FA75-8ED4-1A70-F7A3E4E45E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2496"/>
              <a:ext cx="10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15" descr="vay">
              <a:extLst>
                <a:ext uri="{FF2B5EF4-FFF2-40B4-BE49-F238E27FC236}">
                  <a16:creationId xmlns:a16="http://schemas.microsoft.com/office/drawing/2014/main" id="{4542DAB1-2F7F-6AF5-80AD-E86899516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7115">
              <a:off x="2688" y="294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20" descr="Picture5">
              <a:extLst>
                <a:ext uri="{FF2B5EF4-FFF2-40B4-BE49-F238E27FC236}">
                  <a16:creationId xmlns:a16="http://schemas.microsoft.com/office/drawing/2014/main" id="{5E589695-846A-0C72-3639-5484AF211D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" y="30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20" descr="Picture5">
              <a:extLst>
                <a:ext uri="{FF2B5EF4-FFF2-40B4-BE49-F238E27FC236}">
                  <a16:creationId xmlns:a16="http://schemas.microsoft.com/office/drawing/2014/main" id="{80B0BDA2-C648-B1D5-B1BD-C21E584D42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92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52C5C782-5019-3DC1-329C-7BB57123713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286250"/>
            <a:ext cx="1752600" cy="1352550"/>
            <a:chOff x="528" y="2652"/>
            <a:chExt cx="1104" cy="852"/>
          </a:xfrm>
        </p:grpSpPr>
        <p:pic>
          <p:nvPicPr>
            <p:cNvPr id="9242" name="Picture 19" descr="fish-gif- (75)">
              <a:extLst>
                <a:ext uri="{FF2B5EF4-FFF2-40B4-BE49-F238E27FC236}">
                  <a16:creationId xmlns:a16="http://schemas.microsoft.com/office/drawing/2014/main" id="{CF590897-D904-9BAF-3710-ECD672C1D4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0" descr="vay 3">
              <a:extLst>
                <a:ext uri="{FF2B5EF4-FFF2-40B4-BE49-F238E27FC236}">
                  <a16:creationId xmlns:a16="http://schemas.microsoft.com/office/drawing/2014/main" id="{EE6DA679-7E8F-CD3F-981C-1FB9F62CD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80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20" descr="Picture5">
              <a:extLst>
                <a:ext uri="{FF2B5EF4-FFF2-40B4-BE49-F238E27FC236}">
                  <a16:creationId xmlns:a16="http://schemas.microsoft.com/office/drawing/2014/main" id="{28D0E0B3-B857-982A-3B43-DA4644495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20" descr="Picture5">
              <a:extLst>
                <a:ext uri="{FF2B5EF4-FFF2-40B4-BE49-F238E27FC236}">
                  <a16:creationId xmlns:a16="http://schemas.microsoft.com/office/drawing/2014/main" id="{7599211D-7B7F-9076-5378-353C4F6B9A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EADC980E-4162-9EF2-3546-37AE0745F91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524000"/>
            <a:ext cx="1600200" cy="1219200"/>
            <a:chOff x="672" y="960"/>
            <a:chExt cx="1008" cy="768"/>
          </a:xfrm>
        </p:grpSpPr>
        <p:pic>
          <p:nvPicPr>
            <p:cNvPr id="9238" name="Picture 24" descr="fish-gif- (70)">
              <a:extLst>
                <a:ext uri="{FF2B5EF4-FFF2-40B4-BE49-F238E27FC236}">
                  <a16:creationId xmlns:a16="http://schemas.microsoft.com/office/drawing/2014/main" id="{06B1C552-3E63-BBD5-4CD5-869DD10309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0"/>
              <a:ext cx="10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5" descr="vay 2">
              <a:extLst>
                <a:ext uri="{FF2B5EF4-FFF2-40B4-BE49-F238E27FC236}">
                  <a16:creationId xmlns:a16="http://schemas.microsoft.com/office/drawing/2014/main" id="{C5A8ADC2-D2C0-E988-8ADD-8D9388FF7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6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0" descr="Picture5">
              <a:extLst>
                <a:ext uri="{FF2B5EF4-FFF2-40B4-BE49-F238E27FC236}">
                  <a16:creationId xmlns:a16="http://schemas.microsoft.com/office/drawing/2014/main" id="{8DD2D277-E84C-B1B4-4F7F-8B220E6EC3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55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0" descr="Picture5">
              <a:extLst>
                <a:ext uri="{FF2B5EF4-FFF2-40B4-BE49-F238E27FC236}">
                  <a16:creationId xmlns:a16="http://schemas.microsoft.com/office/drawing/2014/main" id="{48ED8E55-B858-E7BC-05BC-B565E38FF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5F9CBA95-D248-5056-01A3-CD5C61C0C14D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124200"/>
            <a:ext cx="1695450" cy="1368425"/>
            <a:chOff x="4128" y="1968"/>
            <a:chExt cx="1068" cy="862"/>
          </a:xfrm>
        </p:grpSpPr>
        <p:pic>
          <p:nvPicPr>
            <p:cNvPr id="9234" name="Picture 29" descr="fishie-3887">
              <a:extLst>
                <a:ext uri="{FF2B5EF4-FFF2-40B4-BE49-F238E27FC236}">
                  <a16:creationId xmlns:a16="http://schemas.microsoft.com/office/drawing/2014/main" id="{F16E7DD0-7D82-80CB-7F89-E065575D4B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68"/>
              <a:ext cx="1068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30" descr="vay 3">
              <a:extLst>
                <a:ext uri="{FF2B5EF4-FFF2-40B4-BE49-F238E27FC236}">
                  <a16:creationId xmlns:a16="http://schemas.microsoft.com/office/drawing/2014/main" id="{D8C8B61B-4B57-A710-B2FD-ED90604D2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367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0" descr="Picture5">
              <a:extLst>
                <a:ext uri="{FF2B5EF4-FFF2-40B4-BE49-F238E27FC236}">
                  <a16:creationId xmlns:a16="http://schemas.microsoft.com/office/drawing/2014/main" id="{D476D655-5B23-8135-4F3D-DCF74542A3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96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Picture5">
              <a:extLst>
                <a:ext uri="{FF2B5EF4-FFF2-40B4-BE49-F238E27FC236}">
                  <a16:creationId xmlns:a16="http://schemas.microsoft.com/office/drawing/2014/main" id="{ED7ABF45-067B-BCC2-D087-182AA43E0D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40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8" name="Group 37">
            <a:extLst>
              <a:ext uri="{FF2B5EF4-FFF2-40B4-BE49-F238E27FC236}">
                <a16:creationId xmlns:a16="http://schemas.microsoft.com/office/drawing/2014/main" id="{23E038AD-74F8-2D3A-FCC4-378B29BD8E5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600200"/>
            <a:ext cx="3124200" cy="2124075"/>
            <a:chOff x="1968" y="1008"/>
            <a:chExt cx="1968" cy="1338"/>
          </a:xfrm>
        </p:grpSpPr>
        <p:pic>
          <p:nvPicPr>
            <p:cNvPr id="9229" name="Picture 7" descr="ca-cau-vong-sau">
              <a:extLst>
                <a:ext uri="{FF2B5EF4-FFF2-40B4-BE49-F238E27FC236}">
                  <a16:creationId xmlns:a16="http://schemas.microsoft.com/office/drawing/2014/main" id="{1A36284D-C7AB-8725-18EA-A8F018F8AA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8" y="1008"/>
              <a:ext cx="1968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0" name="Group 33">
              <a:extLst>
                <a:ext uri="{FF2B5EF4-FFF2-40B4-BE49-F238E27FC236}">
                  <a16:creationId xmlns:a16="http://schemas.microsoft.com/office/drawing/2014/main" id="{5661D69F-2BCC-15F9-387C-E909AD962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680"/>
              <a:ext cx="266" cy="229"/>
              <a:chOff x="2519" y="3072"/>
              <a:chExt cx="266" cy="229"/>
            </a:xfrm>
          </p:grpSpPr>
          <p:pic>
            <p:nvPicPr>
              <p:cNvPr id="9231" name="Picture 34" descr="vay">
                <a:extLst>
                  <a:ext uri="{FF2B5EF4-FFF2-40B4-BE49-F238E27FC236}">
                    <a16:creationId xmlns:a16="http://schemas.microsoft.com/office/drawing/2014/main" id="{18013C9F-C76F-59A8-4EC0-3487BE1CBF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556" y="308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20" descr="Picture5">
                <a:extLst>
                  <a:ext uri="{FF2B5EF4-FFF2-40B4-BE49-F238E27FC236}">
                    <a16:creationId xmlns:a16="http://schemas.microsoft.com/office/drawing/2014/main" id="{54F98B30-2168-5B08-701A-BC3870DC2E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9" y="316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20" descr="Picture5">
                <a:extLst>
                  <a:ext uri="{FF2B5EF4-FFF2-40B4-BE49-F238E27FC236}">
                    <a16:creationId xmlns:a16="http://schemas.microsoft.com/office/drawing/2014/main" id="{D9C89BFD-8EB0-00F0-0232-06A9B2149A0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6" y="3072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9583 -0.0030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92593E-6 C -0.00053 -0.00209 -0.00122 -0.00441 -0.00174 -0.00649 C -0.00226 -0.00857 -0.00504 -0.01297 -0.0033 -0.01297 C -0.00139 -0.01297 -0.00174 -0.00765 -7.22222E-6 -0.00649 C 0.00295 -0.00464 0.00642 -0.0051 0.00954 -0.00441 C 0.00989 -0.00325 0.01492 0.00879 0.00642 0.00416 C 0.00468 0.00323 0.00416 -0.00024 0.00312 -0.00232 C 0.00121 0.00555 0.00225 0.00624 -7.22222E-6 -5.92593E-6 Z " pathEditMode="relative" ptsTypes="ffffffff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2.59259E-6 C -0.00157 0.0007 -0.00382 0.00394 -0.00487 0.00209 C -0.00608 -0.00046 -0.00504 -0.00486 -0.0033 -0.00648 C -0.00191 -0.00787 -9.72222E-6 -0.00486 0.00156 -0.00416 C 0.00434 0.00556 0.00416 0.00718 -0.0033 0.01088 C -0.00122 -0.00208 -0.00191 -0.0044 0.00798 2.59259E-6 C 0.00434 0.01968 0.00642 0.025 -0.00799 0.01713 C -0.01007 0.00949 -0.00973 0.0132 -0.00973 0.00648 " pathEditMode="relative" ptsTypes="fffffff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93889E-18 C -0.00156 0.00208 -0.00261 0.00648 -0.00486 0.00648 C -0.0066 0.00648 -0.00799 0.00093 -0.00642 -6.93889E-18 C -0.00399 -0.00162 -0.00104 0.00162 0.00156 0.00232 C -2.22222E-6 0.0037 -0.00122 0.00695 -0.00313 0.00648 C -0.00504 0.00602 -0.00695 0.00255 -0.00642 -6.93889E-18 C -0.00608 -0.00231 -0.00313 -0.00139 -0.00156 -0.00208 C 0.00625 -6.93889E-18 0.01771 -0.00069 0.00486 0.02153 C 0.00278 0.025 -0.00156 0.02014 -0.00486 0.01945 C -0.00677 0.01551 -0.01129 0.00972 -0.00642 0.0044 C -0.00052 -0.00208 0.00417 0.00625 -2.22222E-6 -6.93889E-18 Z " pathEditMode="relative" ptsTypes="fffffffffff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5.55556E-6 C -0.00225 -0.0007 -0.00486 -0.00023 -0.00659 -0.00208 C -0.00798 -0.00347 -0.0092 -0.00671 -0.00816 -0.00856 C -0.00677 -0.01087 -0.00382 -0.00995 -0.00173 -0.01064 C 0.0132 -0.00416 0.00834 -0.01111 0.00643 0.01505 C 0.00035 0.01112 -0.00364 0.00903 3.46945E-18 5.55556E-6 Z " pathEditMode="relative" ptsTypes="ffffff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8.51852E-6 C -0.00626 -0.00833 -0.00921 -0.01481 0.00157 -0.01944 C 0.00312 -0.01874 0.00572 -0.01944 0.00642 -0.01736 C 0.00729 -0.01458 0.00677 -0.01018 0.00486 -0.00879 C 0.00312 -0.00763 0.00157 -0.01157 -9.72222E-6 -0.01296 C 0.00052 -0.01574 -0.00034 -0.02013 0.00157 -0.02152 C 0.00955 -0.02685 0.01007 -0.01805 0.01129 -0.01296 C 0.01077 -0.00648 0.01181 0.00047 0.00972 0.00626 C 0.00694 0.01366 -9.72222E-6 -0.01134 -9.72222E-6 8.51852E-6 Z " pathEditMode="relative" ptsTypes="fffffffff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Hi\Desktop\New folder\rong.png">
            <a:extLst>
              <a:ext uri="{FF2B5EF4-FFF2-40B4-BE49-F238E27FC236}">
                <a16:creationId xmlns:a16="http://schemas.microsoft.com/office/drawing/2014/main" id="{BD0E340D-1D1A-9928-1113-AC0FE038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6350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:\Users\Hi\Desktop\New folder\rong.png">
            <a:extLst>
              <a:ext uri="{FF2B5EF4-FFF2-40B4-BE49-F238E27FC236}">
                <a16:creationId xmlns:a16="http://schemas.microsoft.com/office/drawing/2014/main" id="{E2B74A1D-BCDB-7479-F622-410C923C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2275"/>
            <a:ext cx="1981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Hi\Desktop\New folder\san hô.png">
            <a:extLst>
              <a:ext uri="{FF2B5EF4-FFF2-40B4-BE49-F238E27FC236}">
                <a16:creationId xmlns:a16="http://schemas.microsoft.com/office/drawing/2014/main" id="{CE13A401-2384-E12E-0DD0-A21AF09B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b="36986"/>
          <a:stretch>
            <a:fillRect/>
          </a:stretch>
        </p:blipFill>
        <p:spPr bwMode="auto">
          <a:xfrm>
            <a:off x="0" y="2590800"/>
            <a:ext cx="2185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C:\Users\Hi\Desktop\New folder\rong.png">
            <a:extLst>
              <a:ext uri="{FF2B5EF4-FFF2-40B4-BE49-F238E27FC236}">
                <a16:creationId xmlns:a16="http://schemas.microsoft.com/office/drawing/2014/main" id="{2DB71C0C-7348-4BD2-4452-877AF58A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981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nen 1">
            <a:extLst>
              <a:ext uri="{FF2B5EF4-FFF2-40B4-BE49-F238E27FC236}">
                <a16:creationId xmlns:a16="http://schemas.microsoft.com/office/drawing/2014/main" id="{5F24FF66-6F02-4620-E47B-0970120DCA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1D7F8DC-540D-C486-D527-452F1E622F62}"/>
              </a:ext>
            </a:extLst>
          </p:cNvPr>
          <p:cNvSpPr txBox="1">
            <a:spLocks/>
          </p:cNvSpPr>
          <p:nvPr/>
        </p:nvSpPr>
        <p:spPr>
          <a:xfrm>
            <a:off x="1447800" y="685800"/>
            <a:ext cx="6324600" cy="1371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ĐÀM THOẠI, GIẢNG GIẢI, TRÍCH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hßng gi¸o dôc Vµ ®µo t¹o quËn CÇu GiÊy&amp;#x0D;&amp;#x0A;Tr­êng mÇm non Quan Hoa&amp;quot;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137&quot;&gt;&lt;property id=&quot;20148&quot; value=&quot;5&quot;/&gt;&lt;property id=&quot;20300&quot; value=&quot;Slide 8&quot;/&gt;&lt;property id=&quot;20307&quot; value=&quot;269&quot;/&gt;&lt;/object&gt;&lt;object type=&quot;3&quot; unique_id=&quot;10138&quot;&gt;&lt;property id=&quot;20148&quot; value=&quot;5&quot;/&gt;&lt;property id=&quot;20300&quot; value=&quot;Slide 9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111</Words>
  <Application>Microsoft Office PowerPoint</Application>
  <PresentationFormat>On-screen Show (4:3)</PresentationFormat>
  <Paragraphs>12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Trước kia Cá cầu vồng là con cá như thế nào?</vt:lpstr>
      <vt:lpstr>Ai đã đến xin vẩy cá Cầu Vồng?</vt:lpstr>
      <vt:lpstr>Cá Cầu Vồng đã nói gì với cá Xanh nhỏ?</vt:lpstr>
      <vt:lpstr>Vì sao cá Cầu Vồng lại rất buồn?</vt:lpstr>
      <vt:lpstr>Cá Cầu Vồng đã đi hỏi những ai?</vt:lpstr>
      <vt:lpstr>Khi nghe bác Tôm Hùm khuyên cá Cầu Vồng đã trả lời  như thế nào?</vt:lpstr>
      <vt:lpstr>Vì sao cá Xanh nhỏ lại vui?</vt:lpstr>
      <vt:lpstr>Kết thúc câu chuyện điều gì đã xảy ra?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58</cp:revision>
  <dcterms:created xsi:type="dcterms:W3CDTF">2014-01-01T18:38:48Z</dcterms:created>
  <dcterms:modified xsi:type="dcterms:W3CDTF">2025-01-02T07:09:53Z</dcterms:modified>
</cp:coreProperties>
</file>