
<file path=[Content_Types].xml><?xml version="1.0" encoding="utf-8"?>
<Types xmlns="http://schemas.openxmlformats.org/package/2006/content-types">
  <Default Extension="bin" ContentType="application/vnd.ms-office.activeX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activeX/activeX5.xml" ContentType="application/vnd.ms-office.activeX+xml"/>
  <Override PartName="/ppt/activeX/activeX6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8" r:id="rId2"/>
    <p:sldId id="257" r:id="rId3"/>
    <p:sldId id="260" r:id="rId4"/>
    <p:sldId id="261" r:id="rId5"/>
    <p:sldId id="262" r:id="rId6"/>
    <p:sldId id="263" r:id="rId7"/>
    <p:sldId id="259" r:id="rId8"/>
    <p:sldId id="265" r:id="rId9"/>
    <p:sldId id="266" r:id="rId10"/>
    <p:sldId id="267" r:id="rId11"/>
    <p:sldId id="268" r:id="rId12"/>
    <p:sldId id="264" r:id="rId13"/>
    <p:sldId id="272" r:id="rId14"/>
    <p:sldId id="273" r:id="rId15"/>
    <p:sldId id="274" r:id="rId16"/>
    <p:sldId id="275" r:id="rId17"/>
    <p:sldId id="278" r:id="rId18"/>
    <p:sldId id="276" r:id="rId1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FF0000"/>
    <a:srgbClr val="009900"/>
    <a:srgbClr val="990099"/>
    <a:srgbClr val="3333FF"/>
    <a:srgbClr val="FF3300"/>
    <a:srgbClr val="FF0066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48" autoAdjust="0"/>
    <p:restoredTop sz="94660"/>
  </p:normalViewPr>
  <p:slideViewPr>
    <p:cSldViewPr showGuides="1">
      <p:cViewPr varScale="1">
        <p:scale>
          <a:sx n="97" d="100"/>
          <a:sy n="97" d="100"/>
        </p:scale>
        <p:origin x="137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activeX1.xml><?xml version="1.0" encoding="utf-8"?>
<ax:ocx xmlns:ax="http://schemas.microsoft.com/office/2006/activeX" xmlns:r="http://schemas.openxmlformats.org/officeDocument/2006/relationships" ax:classid="{6BF52A52-394A-11D3-B153-00C04F79FAA6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6BF52A52-394A-11D3-B153-00C04F79FAA6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6BF52A52-394A-11D3-B153-00C04F79FAA6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6BF52A52-394A-11D3-B153-00C04F79FAA6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6BF52A52-394A-11D3-B153-00C04F79FAA6}" ax:persistence="persistStorage" r:id="rId1"/>
</file>

<file path=ppt/activeX/activeX6.xml><?xml version="1.0" encoding="utf-8"?>
<ax:ocx xmlns:ax="http://schemas.microsoft.com/office/2006/activeX" xmlns:r="http://schemas.openxmlformats.org/officeDocument/2006/relationships" ax:classid="{6BF52A52-394A-11D3-B153-00C04F79FAA6}" ax:persistence="persistStorage" r:id="rId1"/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700D25C-B601-2BF4-2DA7-3511943077F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2DD426-4D3F-5B76-F8AC-0CD7445D29A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7FDD1AFE-4B3C-488B-B369-F9F675CC2CF9}" type="datetimeFigureOut">
              <a:rPr lang="en-US"/>
              <a:pPr>
                <a:defRPr/>
              </a:pPr>
              <a:t>1/2/2025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E865A1E0-3256-7E20-FA6E-C951E2B2614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EBFAAFDA-6988-A227-D1D3-F7A5654753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840240-6720-C62D-68DA-1D3D46E515D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F11DFE-4CBE-5933-BB63-7CD8A499B9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3322498A-D94B-4379-9A10-7961DCEBA0A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>
            <a:extLst>
              <a:ext uri="{FF2B5EF4-FFF2-40B4-BE49-F238E27FC236}">
                <a16:creationId xmlns:a16="http://schemas.microsoft.com/office/drawing/2014/main" id="{F4498980-1BAE-93B1-3831-2CEBF5AB0D9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>
            <a:extLst>
              <a:ext uri="{FF2B5EF4-FFF2-40B4-BE49-F238E27FC236}">
                <a16:creationId xmlns:a16="http://schemas.microsoft.com/office/drawing/2014/main" id="{BDDB1533-47F7-9EF1-D42E-5874C86F153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4100" name="Slide Number Placeholder 3">
            <a:extLst>
              <a:ext uri="{FF2B5EF4-FFF2-40B4-BE49-F238E27FC236}">
                <a16:creationId xmlns:a16="http://schemas.microsoft.com/office/drawing/2014/main" id="{FDA5C342-6CBB-50B0-4AA6-4C6E2718A3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42357A9-1B36-4A2C-843D-F561E1837A0B}" type="slidenum">
              <a:rPr lang="en-US" altLang="en-US"/>
              <a:pPr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8E02037-1770-2F4E-9AC3-43D4385866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F89558D-7F15-379B-8AA9-E7271888AD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EF4923D-B799-368C-B0A5-884C1CC73F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75EBB5-3A5D-4AB1-B7B9-3A4D412CDB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1031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C30D95D-6D53-58A0-862F-76A35F1DCDE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739E428-D2BE-DC31-86B2-86A46B64F9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C6459D7-6812-F1AA-739E-A25BC331B0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6930C1-2666-4D44-95C2-4D656FC463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9664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0D87E54-598C-053F-883C-F5A8724CA45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822C7D6-6ECE-611F-D91A-6670E21100A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2FA942A-D811-C6B7-AB7E-17370930A5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7C9561-0A08-4DFA-99EE-ADDB09531E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1431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D02314D-0577-17CB-10E1-F441EDB82B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820BC3A-6D95-8A80-4639-DFFD827047E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5A4AD19-457C-4D0B-8B08-6A23FCBC17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3D048A-FE5C-417F-97D5-F3261A80E5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0341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32F92C9-1105-6AD3-E05D-2ACAD5EA70D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891B3FF-CE06-597B-F634-7BB316B9582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C6A812A-415D-5D1C-9D32-4240F78513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1CAFCF-05F2-4209-9D43-ED3CB4B44A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5399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0869976-1F28-ADBF-578C-12D18913B84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48AA4BD-B069-E5EF-DC56-D3BE9F3D0FB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4DF2F03-D2C2-7A4B-3323-7B67DAF320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AD2E8E-7067-489A-A909-E99DFFD168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2302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C932D20-6C97-D9F4-E0FE-AAF42C551D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D0FB5D7-3114-C0E4-A1F4-086CC07868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F3E0D5C-6327-CFD6-CEE5-85A693F455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D9C12D-A50A-47DE-86B8-20065F6C48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6958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1F1574D-786B-D1DE-8DC8-B9BDD313B7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84ACCBA-53DA-E720-D5ED-C85CF11AA4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671D790-3C5A-DD6D-20BE-57138B9675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BA30D5-B86B-481D-90FA-B9FBCE49EA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5996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3AB2266-9926-A428-9161-9CAE4EA66E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0E85026-79C2-59C7-4D76-92F52EEA27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1D920E1-BF77-706E-C3A9-4CF9BF37BB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D0BB8B-40E8-4484-B6A2-989EBDD126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7198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8B44CA-56F8-6676-9830-9E520356082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DD6CC9F-7F38-E446-A91A-1BDE48595F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7384248-48FB-87F3-AD9D-60A2FF1509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2FFC93-3F6F-43C4-8936-29F8D38814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9105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DFFACE-5A14-4C6E-9D57-D122A0A19A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DAD4E1-0BE8-0EC8-AF42-5CFE7F72AA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5CF432-8920-E5CF-A3B7-3361F593AF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B640F0-E6F9-4443-A626-1D912CDDF9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8689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385E4AA-3EB0-EF0A-EA99-D866850D01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C70BD9B-5DF0-B5F0-99BD-ED5A2B271A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577A60E-03E7-5EE5-422E-D1887B99824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AB1E3D4-13E0-A589-B49E-AC75A279279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B64315ED-D5B4-DC34-A30E-4FF17966415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7B6B1B78-2038-446F-97FE-4C2B1A6F0F7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control" Target="../activeX/activeX3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control" Target="../activeX/activeX4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1.png"/><Relationship Id="rId2" Type="http://schemas.openxmlformats.org/officeDocument/2006/relationships/control" Target="../activeX/activeX6.xml"/><Relationship Id="rId1" Type="http://schemas.openxmlformats.org/officeDocument/2006/relationships/control" Target="../activeX/activeX5.xml"/><Relationship Id="rId6" Type="http://schemas.openxmlformats.org/officeDocument/2006/relationships/image" Target="../media/image20.png"/><Relationship Id="rId5" Type="http://schemas.openxmlformats.org/officeDocument/2006/relationships/image" Target="../media/image19.gif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control" Target="../activeX/activeX1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control" Target="../activeX/activeX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ml0009">
            <a:extLst>
              <a:ext uri="{FF2B5EF4-FFF2-40B4-BE49-F238E27FC236}">
                <a16:creationId xmlns:a16="http://schemas.microsoft.com/office/drawing/2014/main" id="{2912D926-EFD5-F6C4-5BE4-C45255C9A5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189445AA-AE14-D469-0A13-5BC873436533}"/>
              </a:ext>
            </a:extLst>
          </p:cNvPr>
          <p:cNvSpPr/>
          <p:nvPr/>
        </p:nvSpPr>
        <p:spPr>
          <a:xfrm>
            <a:off x="1638300" y="762000"/>
            <a:ext cx="6477000" cy="4800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101" name="Text Box 5">
            <a:extLst>
              <a:ext uri="{FF2B5EF4-FFF2-40B4-BE49-F238E27FC236}">
                <a16:creationId xmlns:a16="http://schemas.microsoft.com/office/drawing/2014/main" id="{0590F3E5-B408-FB9F-79C2-2ED4E44865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1417638"/>
            <a:ext cx="5791200" cy="323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i="1"/>
              <a:t>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CC0000"/>
                </a:solidFill>
              </a:rPr>
              <a:t>Chủ đề</a:t>
            </a:r>
            <a:r>
              <a:rPr lang="en-US" altLang="en-US" sz="2400">
                <a:solidFill>
                  <a:srgbClr val="CC0000"/>
                </a:solidFill>
              </a:rPr>
              <a:t> </a:t>
            </a:r>
            <a:r>
              <a:rPr lang="en-US" altLang="en-US" sz="2400" b="1" i="1">
                <a:solidFill>
                  <a:srgbClr val="CC0000"/>
                </a:solidFill>
              </a:rPr>
              <a:t>:Các hiện tượng tự nhiên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chemeClr val="accent2"/>
                </a:solidFill>
              </a:rPr>
              <a:t>Môn :Văn học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CC0000"/>
                </a:solidFill>
              </a:rPr>
              <a:t>Đề tài: </a:t>
            </a:r>
            <a:r>
              <a:rPr lang="en-US" altLang="en-US" sz="2400" b="1">
                <a:solidFill>
                  <a:srgbClr val="9900FF"/>
                </a:solidFill>
              </a:rPr>
              <a:t>Thơ </a:t>
            </a:r>
            <a:r>
              <a:rPr lang="en-US" altLang="en-US" sz="2400" b="1">
                <a:solidFill>
                  <a:srgbClr val="CC0000"/>
                </a:solidFill>
              </a:rPr>
              <a:t>“</a:t>
            </a:r>
            <a:r>
              <a:rPr lang="en-US" altLang="en-US" sz="2400" b="1">
                <a:solidFill>
                  <a:srgbClr val="3333FF"/>
                </a:solidFill>
              </a:rPr>
              <a:t>Nắng bốn mùa</a:t>
            </a:r>
            <a:r>
              <a:rPr lang="en-US" altLang="en-US" sz="2400" b="1">
                <a:solidFill>
                  <a:srgbClr val="CC0000"/>
                </a:solidFill>
              </a:rPr>
              <a:t>”</a:t>
            </a:r>
            <a:endParaRPr lang="en-US" altLang="en-US" sz="2400">
              <a:solidFill>
                <a:srgbClr val="CC0000"/>
              </a:solidFill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CC0000"/>
                </a:solidFill>
              </a:rPr>
              <a:t>Đối tượng :</a:t>
            </a:r>
            <a:r>
              <a:rPr lang="en-US" altLang="en-US" sz="2400" b="1" i="1">
                <a:solidFill>
                  <a:srgbClr val="CC0000"/>
                </a:solidFill>
              </a:rPr>
              <a:t>3-4 tuổi</a:t>
            </a:r>
            <a:endParaRPr lang="en-US" altLang="en-US" sz="2400">
              <a:solidFill>
                <a:srgbClr val="CC0000"/>
              </a:solidFill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990099"/>
                </a:solidFill>
              </a:rPr>
              <a:t>Giáo viên: Đào Thị Thu Hương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04042011(003)">
            <a:extLst>
              <a:ext uri="{FF2B5EF4-FFF2-40B4-BE49-F238E27FC236}">
                <a16:creationId xmlns:a16="http://schemas.microsoft.com/office/drawing/2014/main" id="{1F83ACCC-6E53-ACC9-DAC3-1FBEBE8E9B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591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ontrols>
      <mc:AlternateContent xmlns:mc="http://schemas.openxmlformats.org/markup-compatibility/2006">
        <mc:Choice xmlns:v="urn:schemas-microsoft-com:vml" Requires="v">
          <p:control r:id="rId1" imgW="0" imgH="0"/>
        </mc:Choice>
        <mc:Fallback>
          <p:control r:id="rId1" imgW="0" imgH="0">
            <p:pic>
              <p:nvPicPr>
                <p:cNvPr id="13315" name="WindowsMediaPlayer1">
                  <a:extLst>
                    <a:ext uri="{FF2B5EF4-FFF2-40B4-BE49-F238E27FC236}">
                      <a16:creationId xmlns:a16="http://schemas.microsoft.com/office/drawing/2014/main" id="{7AC96849-4D62-B7DD-5A46-C98D913FD257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6858000"/>
                  <a:ext cx="304800" cy="1905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04042011(001)">
            <a:extLst>
              <a:ext uri="{FF2B5EF4-FFF2-40B4-BE49-F238E27FC236}">
                <a16:creationId xmlns:a16="http://schemas.microsoft.com/office/drawing/2014/main" id="{014B45EA-4A88-8D88-CB80-371D122308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ontrols>
      <mc:AlternateContent xmlns:mc="http://schemas.openxmlformats.org/markup-compatibility/2006">
        <mc:Choice xmlns:v="urn:schemas-microsoft-com:vml" Requires="v">
          <p:control r:id="rId1" imgW="0" imgH="0"/>
        </mc:Choice>
        <mc:Fallback>
          <p:control r:id="rId1" imgW="0" imgH="0">
            <p:pic>
              <p:nvPicPr>
                <p:cNvPr id="14339" name="WindowsMediaPlayer1">
                  <a:extLst>
                    <a:ext uri="{FF2B5EF4-FFF2-40B4-BE49-F238E27FC236}">
                      <a16:creationId xmlns:a16="http://schemas.microsoft.com/office/drawing/2014/main" id="{D4A46B8E-EEDD-99F2-9032-E0D3167F5651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6553200"/>
                  <a:ext cx="5334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cut_70s">
            <a:extLst>
              <a:ext uri="{FF2B5EF4-FFF2-40B4-BE49-F238E27FC236}">
                <a16:creationId xmlns:a16="http://schemas.microsoft.com/office/drawing/2014/main" id="{BDB41718-3AB3-6243-B000-5F60FD79D5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xt Box 5">
            <a:extLst>
              <a:ext uri="{FF2B5EF4-FFF2-40B4-BE49-F238E27FC236}">
                <a16:creationId xmlns:a16="http://schemas.microsoft.com/office/drawing/2014/main" id="{C2E876E8-1697-91A3-680B-DAD92964DF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1600200"/>
            <a:ext cx="35814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990099"/>
                </a:solidFill>
              </a:rPr>
              <a:t>Bài thơ nói về điều gì?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 descr="素材天下 sucaitianxia.com-eps1209-2 [Converted].png">
            <a:extLst>
              <a:ext uri="{FF2B5EF4-FFF2-40B4-BE49-F238E27FC236}">
                <a16:creationId xmlns:a16="http://schemas.microsoft.com/office/drawing/2014/main" id="{8D898DC8-B578-37F6-62ED-5791A66996E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01" t="23334" r="11177" b="23334"/>
          <a:stretch>
            <a:fillRect/>
          </a:stretch>
        </p:blipFill>
        <p:spPr bwMode="auto">
          <a:xfrm>
            <a:off x="0" y="0"/>
            <a:ext cx="91757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AutoShape 3">
            <a:extLst>
              <a:ext uri="{FF2B5EF4-FFF2-40B4-BE49-F238E27FC236}">
                <a16:creationId xmlns:a16="http://schemas.microsoft.com/office/drawing/2014/main" id="{04B4EF54-35A3-5FEB-00BB-2D8CC4338E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685800"/>
            <a:ext cx="5486400" cy="2209800"/>
          </a:xfrm>
          <a:prstGeom prst="cloudCallout">
            <a:avLst>
              <a:gd name="adj1" fmla="val -15625"/>
              <a:gd name="adj2" fmla="val 116449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16388" name="Text Box 4">
            <a:extLst>
              <a:ext uri="{FF2B5EF4-FFF2-40B4-BE49-F238E27FC236}">
                <a16:creationId xmlns:a16="http://schemas.microsoft.com/office/drawing/2014/main" id="{C763EA9E-4E83-14FC-0300-3A50A9D8DA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1219200"/>
            <a:ext cx="3276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FF3300"/>
                </a:solidFill>
              </a:rPr>
              <a:t>Mùa xuân ánh nắng như thế nào?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 descr="2 [Converted].png">
            <a:extLst>
              <a:ext uri="{FF2B5EF4-FFF2-40B4-BE49-F238E27FC236}">
                <a16:creationId xmlns:a16="http://schemas.microsoft.com/office/drawing/2014/main" id="{2CC9FA18-8C7C-5A6B-3DD6-338E269B64B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AutoShape 3">
            <a:extLst>
              <a:ext uri="{FF2B5EF4-FFF2-40B4-BE49-F238E27FC236}">
                <a16:creationId xmlns:a16="http://schemas.microsoft.com/office/drawing/2014/main" id="{84A8C89D-1732-2FF0-1932-D6C80485CB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228600"/>
            <a:ext cx="5562600" cy="2209800"/>
          </a:xfrm>
          <a:prstGeom prst="wedgeRoundRectCallout">
            <a:avLst>
              <a:gd name="adj1" fmla="val -18153"/>
              <a:gd name="adj2" fmla="val 114727"/>
              <a:gd name="adj3" fmla="val 16667"/>
            </a:avLst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17412" name="Text Box 4">
            <a:extLst>
              <a:ext uri="{FF2B5EF4-FFF2-40B4-BE49-F238E27FC236}">
                <a16:creationId xmlns:a16="http://schemas.microsoft.com/office/drawing/2014/main" id="{BD83C0C5-A9E6-BCB2-AC2B-33DEA4D4AF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722313"/>
            <a:ext cx="4343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990099"/>
                </a:solidFill>
              </a:rPr>
              <a:t>Hung hăng,giận dữ là ánh nắng của mùa nào?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 descr="shutterstock_9797119 [Converted].png">
            <a:extLst>
              <a:ext uri="{FF2B5EF4-FFF2-40B4-BE49-F238E27FC236}">
                <a16:creationId xmlns:a16="http://schemas.microsoft.com/office/drawing/2014/main" id="{C38BEBA6-0FE2-A94B-EEBD-C4051DF22B5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392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AutoShape 3">
            <a:extLst>
              <a:ext uri="{FF2B5EF4-FFF2-40B4-BE49-F238E27FC236}">
                <a16:creationId xmlns:a16="http://schemas.microsoft.com/office/drawing/2014/main" id="{525932FE-1D5E-1D5C-546B-9D459F98CE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0"/>
            <a:ext cx="5029200" cy="2438400"/>
          </a:xfrm>
          <a:prstGeom prst="wedgeEllipseCallout">
            <a:avLst>
              <a:gd name="adj1" fmla="val 10731"/>
              <a:gd name="adj2" fmla="val 130532"/>
            </a:avLst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18436" name="Text Box 4">
            <a:extLst>
              <a:ext uri="{FF2B5EF4-FFF2-40B4-BE49-F238E27FC236}">
                <a16:creationId xmlns:a16="http://schemas.microsoft.com/office/drawing/2014/main" id="{266A09EF-D000-20FB-CD91-7868E56818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2725" y="569913"/>
            <a:ext cx="28352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FF3300"/>
                </a:solidFill>
              </a:rPr>
              <a:t>Còn ánh nắng của mùa thu thì sao?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 descr="1.png">
            <a:extLst>
              <a:ext uri="{FF2B5EF4-FFF2-40B4-BE49-F238E27FC236}">
                <a16:creationId xmlns:a16="http://schemas.microsoft.com/office/drawing/2014/main" id="{DDCF5CAC-94E1-8B9A-861B-A8F5533C215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96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AutoShape 3">
            <a:extLst>
              <a:ext uri="{FF2B5EF4-FFF2-40B4-BE49-F238E27FC236}">
                <a16:creationId xmlns:a16="http://schemas.microsoft.com/office/drawing/2014/main" id="{32E0A892-1F93-E430-EF2F-04AB010D78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0"/>
            <a:ext cx="4876800" cy="2057400"/>
          </a:xfrm>
          <a:prstGeom prst="cloudCallout">
            <a:avLst>
              <a:gd name="adj1" fmla="val -39713"/>
              <a:gd name="adj2" fmla="val 144829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19460" name="Text Box 4">
            <a:extLst>
              <a:ext uri="{FF2B5EF4-FFF2-40B4-BE49-F238E27FC236}">
                <a16:creationId xmlns:a16="http://schemas.microsoft.com/office/drawing/2014/main" id="{8515E134-175B-47E1-0F5A-6CD9A49794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609600"/>
            <a:ext cx="336867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FF3300"/>
                </a:solidFill>
              </a:rPr>
              <a:t>Các con có nhận xét gì về ánh nắng của mùa đông?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 descr="DD.png">
            <a:extLst>
              <a:ext uri="{FF2B5EF4-FFF2-40B4-BE49-F238E27FC236}">
                <a16:creationId xmlns:a16="http://schemas.microsoft.com/office/drawing/2014/main" id="{5A3E3A87-11D9-E541-0CB1-A56EBCA0CE2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408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11">
            <a:extLst>
              <a:ext uri="{FF2B5EF4-FFF2-40B4-BE49-F238E27FC236}">
                <a16:creationId xmlns:a16="http://schemas.microsoft.com/office/drawing/2014/main" id="{44B51F90-B540-3644-52F1-964431C455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10" descr="H:\02-17[1].gif">
            <a:extLst>
              <a:ext uri="{FF2B5EF4-FFF2-40B4-BE49-F238E27FC236}">
                <a16:creationId xmlns:a16="http://schemas.microsoft.com/office/drawing/2014/main" id="{C586CF08-B725-9BB2-FE7A-9BBD79EFAAB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951038"/>
            <a:ext cx="419100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ontrols>
      <mc:AlternateContent xmlns:mc="http://schemas.openxmlformats.org/markup-compatibility/2006">
        <mc:Choice xmlns:v="urn:schemas-microsoft-com:vml" Requires="v">
          <p:control r:id="rId1" imgW="0" imgH="0"/>
        </mc:Choice>
        <mc:Fallback>
          <p:control r:id="rId1" imgW="0" imgH="0">
            <p:pic>
              <p:nvPicPr>
                <p:cNvPr id="21508" name="WindowsMediaPlayer1">
                  <a:extLst>
                    <a:ext uri="{FF2B5EF4-FFF2-40B4-BE49-F238E27FC236}">
                      <a16:creationId xmlns:a16="http://schemas.microsoft.com/office/drawing/2014/main" id="{2EF12E3B-D187-8694-38A9-45A7D361A807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6324600"/>
                  <a:ext cx="304800" cy="5334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r:id="rId2" imgW="0" imgH="0"/>
        </mc:Choice>
        <mc:Fallback>
          <p:control r:id="rId2" imgW="0" imgH="0">
            <p:pic>
              <p:nvPicPr>
                <p:cNvPr id="21509" name="WindowsMediaPlayer2">
                  <a:extLst>
                    <a:ext uri="{FF2B5EF4-FFF2-40B4-BE49-F238E27FC236}">
                      <a16:creationId xmlns:a16="http://schemas.microsoft.com/office/drawing/2014/main" id="{6B00E13E-CCE0-56A6-0A26-721EE9F641FC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6400800"/>
                  <a:ext cx="228600" cy="4572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89">
            <a:extLst>
              <a:ext uri="{FF2B5EF4-FFF2-40B4-BE49-F238E27FC236}">
                <a16:creationId xmlns:a16="http://schemas.microsoft.com/office/drawing/2014/main" id="{32A9E1F3-BC36-F72A-6FEA-ECF2B658C2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538" y="-82550"/>
            <a:ext cx="9363076" cy="702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 Box 5">
            <a:extLst>
              <a:ext uri="{FF2B5EF4-FFF2-40B4-BE49-F238E27FC236}">
                <a16:creationId xmlns:a16="http://schemas.microsoft.com/office/drawing/2014/main" id="{6667A175-EE45-9ADD-0976-2847446561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854200"/>
            <a:ext cx="79883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800">
                <a:solidFill>
                  <a:srgbClr val="009900"/>
                </a:solidFill>
              </a:rPr>
              <a:t>Giảng giải, trích dẫn làm rõ ý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04042011(002)">
            <a:extLst>
              <a:ext uri="{FF2B5EF4-FFF2-40B4-BE49-F238E27FC236}">
                <a16:creationId xmlns:a16="http://schemas.microsoft.com/office/drawing/2014/main" id="{2690709D-9300-D8AA-5909-898133B2BE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00200"/>
            <a:ext cx="9144000" cy="868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 Box 3">
            <a:extLst>
              <a:ext uri="{FF2B5EF4-FFF2-40B4-BE49-F238E27FC236}">
                <a16:creationId xmlns:a16="http://schemas.microsoft.com/office/drawing/2014/main" id="{C792B17A-7B6D-25A6-5ACB-E65A8EF0C5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7125" y="750888"/>
            <a:ext cx="387032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FF0000"/>
                </a:solidFill>
              </a:rPr>
              <a:t>Dịu dàng và nhẹ nhàng</a:t>
            </a:r>
          </a:p>
          <a:p>
            <a:pPr eaLnBrk="1" hangingPunct="1"/>
            <a:r>
              <a:rPr lang="en-US" altLang="en-US" sz="2800">
                <a:solidFill>
                  <a:srgbClr val="FF0000"/>
                </a:solidFill>
              </a:rPr>
              <a:t>Vẫn là chị nắng xuân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04042011">
            <a:extLst>
              <a:ext uri="{FF2B5EF4-FFF2-40B4-BE49-F238E27FC236}">
                <a16:creationId xmlns:a16="http://schemas.microsoft.com/office/drawing/2014/main" id="{630B838E-771D-ACDB-7827-DBCBADF526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>
            <a:extLst>
              <a:ext uri="{FF2B5EF4-FFF2-40B4-BE49-F238E27FC236}">
                <a16:creationId xmlns:a16="http://schemas.microsoft.com/office/drawing/2014/main" id="{EF332087-DB9D-47C2-2284-226B867974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2974975"/>
            <a:ext cx="33750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0000FF"/>
                </a:solidFill>
              </a:rPr>
              <a:t>Hung hăng hay giận dữ</a:t>
            </a:r>
          </a:p>
          <a:p>
            <a:pPr eaLnBrk="1" hangingPunct="1"/>
            <a:r>
              <a:rPr lang="en-US" altLang="en-US" sz="2400">
                <a:solidFill>
                  <a:srgbClr val="0000FF"/>
                </a:solidFill>
              </a:rPr>
              <a:t>Là ánh nắng mùa hè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04042011(003)">
            <a:extLst>
              <a:ext uri="{FF2B5EF4-FFF2-40B4-BE49-F238E27FC236}">
                <a16:creationId xmlns:a16="http://schemas.microsoft.com/office/drawing/2014/main" id="{33E5BDE1-6690-46A4-D213-D0561C6A2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15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 Box 3">
            <a:extLst>
              <a:ext uri="{FF2B5EF4-FFF2-40B4-BE49-F238E27FC236}">
                <a16:creationId xmlns:a16="http://schemas.microsoft.com/office/drawing/2014/main" id="{93996BCE-E4FC-19B8-A361-F815949B3E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2162175"/>
            <a:ext cx="428466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990099"/>
                </a:solidFill>
              </a:rPr>
              <a:t>Vàng hoe như muốn khóc</a:t>
            </a:r>
          </a:p>
          <a:p>
            <a:pPr eaLnBrk="1" hangingPunct="1"/>
            <a:r>
              <a:rPr lang="en-US" altLang="en-US" sz="2800">
                <a:solidFill>
                  <a:srgbClr val="990099"/>
                </a:solidFill>
              </a:rPr>
              <a:t>Chẳng ai khác nắng thu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04042011(001)">
            <a:extLst>
              <a:ext uri="{FF2B5EF4-FFF2-40B4-BE49-F238E27FC236}">
                <a16:creationId xmlns:a16="http://schemas.microsoft.com/office/drawing/2014/main" id="{C8617D4F-685C-226D-BA42-E3477192F1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 Box 3">
            <a:extLst>
              <a:ext uri="{FF2B5EF4-FFF2-40B4-BE49-F238E27FC236}">
                <a16:creationId xmlns:a16="http://schemas.microsoft.com/office/drawing/2014/main" id="{88287565-23CD-CD7D-5164-1AEEADDEB1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1752600"/>
            <a:ext cx="4084638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FF0066"/>
                </a:solidFill>
              </a:rPr>
              <a:t>Mùa đông khóc hu hu</a:t>
            </a:r>
          </a:p>
          <a:p>
            <a:pPr eaLnBrk="1" hangingPunct="1"/>
            <a:r>
              <a:rPr lang="en-US" altLang="en-US" sz="3200">
                <a:solidFill>
                  <a:srgbClr val="FF0066"/>
                </a:solidFill>
              </a:rPr>
              <a:t>Bởi vì không có nắng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[wallcoo_com]_best_of_nature_10888786s">
            <a:extLst>
              <a:ext uri="{FF2B5EF4-FFF2-40B4-BE49-F238E27FC236}">
                <a16:creationId xmlns:a16="http://schemas.microsoft.com/office/drawing/2014/main" id="{A1B6EC8E-77AA-C6C1-40BE-0C80D9917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 Box 5">
            <a:extLst>
              <a:ext uri="{FF2B5EF4-FFF2-40B4-BE49-F238E27FC236}">
                <a16:creationId xmlns:a16="http://schemas.microsoft.com/office/drawing/2014/main" id="{DEE9C8B2-BFAD-956B-C2D5-64C32B57D9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325" y="1136650"/>
            <a:ext cx="2217738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>
                <a:solidFill>
                  <a:srgbClr val="FF3300"/>
                </a:solidFill>
              </a:rPr>
              <a:t>Giáo dục</a:t>
            </a:r>
          </a:p>
          <a:p>
            <a:pPr eaLnBrk="1" hangingPunct="1"/>
            <a:endParaRPr lang="en-US" altLang="en-US" sz="4000">
              <a:solidFill>
                <a:srgbClr val="FF3300"/>
              </a:solidFill>
            </a:endParaRPr>
          </a:p>
        </p:txBody>
      </p:sp>
      <p:sp>
        <p:nvSpPr>
          <p:cNvPr id="10244" name="Text Box 6">
            <a:extLst>
              <a:ext uri="{FF2B5EF4-FFF2-40B4-BE49-F238E27FC236}">
                <a16:creationId xmlns:a16="http://schemas.microsoft.com/office/drawing/2014/main" id="{DBE9BA6B-4B79-A686-C232-D3D7009B0B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2925" y="1741488"/>
            <a:ext cx="4511675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990099"/>
                </a:solidFill>
              </a:rPr>
              <a:t>Để đảm bảo sức khỏe vào mùa hè </a:t>
            </a:r>
          </a:p>
          <a:p>
            <a:pPr eaLnBrk="1" hangingPunct="1"/>
            <a:r>
              <a:rPr lang="en-US" altLang="en-US" sz="2800">
                <a:solidFill>
                  <a:srgbClr val="990099"/>
                </a:solidFill>
              </a:rPr>
              <a:t>Khi đi ra ngoài trời các con phải làm gì?</a:t>
            </a:r>
          </a:p>
        </p:txBody>
      </p:sp>
      <p:sp>
        <p:nvSpPr>
          <p:cNvPr id="10245" name="Text Box 7">
            <a:extLst>
              <a:ext uri="{FF2B5EF4-FFF2-40B4-BE49-F238E27FC236}">
                <a16:creationId xmlns:a16="http://schemas.microsoft.com/office/drawing/2014/main" id="{169D78BA-F2AB-5829-A662-28BF1172CA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2925" y="3798888"/>
            <a:ext cx="5121275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FF3300"/>
                </a:solidFill>
              </a:rPr>
              <a:t>Còn mùa đông không có nắng các con phải làm gì</a:t>
            </a:r>
          </a:p>
          <a:p>
            <a:pPr eaLnBrk="1" hangingPunct="1"/>
            <a:r>
              <a:rPr lang="en-US" altLang="en-US" sz="2800">
                <a:solidFill>
                  <a:srgbClr val="FF3300"/>
                </a:solidFill>
              </a:rPr>
              <a:t>Để bảo vệ sức khỏe?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04042011(002)">
            <a:extLst>
              <a:ext uri="{FF2B5EF4-FFF2-40B4-BE49-F238E27FC236}">
                <a16:creationId xmlns:a16="http://schemas.microsoft.com/office/drawing/2014/main" id="{BF6511C5-C5FD-A08E-C582-140041194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00200"/>
            <a:ext cx="9144000" cy="845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ontrols>
      <mc:AlternateContent xmlns:mc="http://schemas.openxmlformats.org/markup-compatibility/2006">
        <mc:Choice xmlns:v="urn:schemas-microsoft-com:vml" Requires="v">
          <p:control r:id="rId1" imgW="0" imgH="0"/>
        </mc:Choice>
        <mc:Fallback>
          <p:control r:id="rId1" imgW="0" imgH="0">
            <p:pic>
              <p:nvPicPr>
                <p:cNvPr id="11267" name="WindowsMediaPlayer1">
                  <a:extLst>
                    <a:ext uri="{FF2B5EF4-FFF2-40B4-BE49-F238E27FC236}">
                      <a16:creationId xmlns:a16="http://schemas.microsoft.com/office/drawing/2014/main" id="{BF2D7607-B5C4-27BD-E424-F5CD819BCE2B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6629400"/>
                  <a:ext cx="3048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04042011">
            <a:extLst>
              <a:ext uri="{FF2B5EF4-FFF2-40B4-BE49-F238E27FC236}">
                <a16:creationId xmlns:a16="http://schemas.microsoft.com/office/drawing/2014/main" id="{6F619919-D67D-A55B-619B-F36ED21764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ontrols>
      <mc:AlternateContent xmlns:mc="http://schemas.openxmlformats.org/markup-compatibility/2006">
        <mc:Choice xmlns:v="urn:schemas-microsoft-com:vml" Requires="v">
          <p:control r:id="rId1" imgW="0" imgH="0"/>
        </mc:Choice>
        <mc:Fallback>
          <p:control r:id="rId1" imgW="0" imgH="0">
            <p:pic>
              <p:nvPicPr>
                <p:cNvPr id="12291" name="WindowsMediaPlayer1">
                  <a:extLst>
                    <a:ext uri="{FF2B5EF4-FFF2-40B4-BE49-F238E27FC236}">
                      <a16:creationId xmlns:a16="http://schemas.microsoft.com/office/drawing/2014/main" id="{84FAF325-FC50-0522-6F50-5DF774001EC1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6553200"/>
                  <a:ext cx="3048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170</Words>
  <Application>Microsoft Office PowerPoint</Application>
  <PresentationFormat>On-screen Show (4:3)</PresentationFormat>
  <Paragraphs>26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CON DAO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NP-COMPUTER</dc:creator>
  <cp:lastModifiedBy>Thị Thu Hương Đào</cp:lastModifiedBy>
  <cp:revision>8</cp:revision>
  <dcterms:created xsi:type="dcterms:W3CDTF">2012-04-03T02:01:16Z</dcterms:created>
  <dcterms:modified xsi:type="dcterms:W3CDTF">2025-01-02T07:09:34Z</dcterms:modified>
</cp:coreProperties>
</file>