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4"/>
  </p:notesMasterIdLst>
  <p:sldIdLst>
    <p:sldId id="256" r:id="rId5"/>
    <p:sldId id="279" r:id="rId6"/>
    <p:sldId id="273" r:id="rId7"/>
    <p:sldId id="267" r:id="rId8"/>
    <p:sldId id="266" r:id="rId9"/>
    <p:sldId id="268" r:id="rId10"/>
    <p:sldId id="274" r:id="rId11"/>
    <p:sldId id="257" r:id="rId12"/>
    <p:sldId id="259" r:id="rId13"/>
    <p:sldId id="269" r:id="rId14"/>
    <p:sldId id="270" r:id="rId15"/>
    <p:sldId id="271" r:id="rId16"/>
    <p:sldId id="272" r:id="rId17"/>
    <p:sldId id="263" r:id="rId18"/>
    <p:sldId id="26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5" autoAdjust="0"/>
    <p:restoredTop sz="94660"/>
  </p:normalViewPr>
  <p:slideViewPr>
    <p:cSldViewPr>
      <p:cViewPr varScale="1">
        <p:scale>
          <a:sx n="97" d="100"/>
          <a:sy n="97" d="100"/>
        </p:scale>
        <p:origin x="14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D37CA-50AF-4E0A-B0C5-CF3045D183E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D3F69-C08B-40E4-B280-96A148565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8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549E6-A4B0-400A-A754-000F5A050980}" type="datetime1">
              <a:rPr lang="vi-VN" smtClean="0"/>
              <a:t>02/01/2025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NGUYỄN THỊ NGỌC LAN 08/08/1989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C2CA0-7FDD-42D6-B1DE-25B9D16334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8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8CE1C-C0BC-4582-BE6A-59C4DC044BC6}" type="datetime1">
              <a:rPr lang="vi-VN" smtClean="0"/>
              <a:t>02/01/2025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NGUYỄN THỊ NGỌC LAN 08/08/1989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67A10-9EC8-49D7-A5B8-0C46E923E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8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0D6F92-1C67-4D02-BE49-A9063B08CFE2}" type="datetime1">
              <a:rPr lang="vi-VN" smtClean="0"/>
              <a:t>02/01/2025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NGUYỄN THỊ NGỌC LAN 08/08/1989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8FB04-B6EB-437B-AEAF-118EA84D3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2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995BA-C89C-45FF-B2B7-F4FAA98922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02/01/2025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55AB4-AC8F-417A-A678-7DF7E77223E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1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2062E-BD62-4095-B8BB-02CC3854361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02/01/2025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E60CE-02A5-42C7-9BE0-6C549989FE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2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B3FFA-A94F-4025-AD47-9C5007B0E3C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02/01/2025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B3447-F189-4B09-B457-6F3934C99F9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0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7C1BD-F9EB-4E40-A7D2-6E14BD07054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02/01/2025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A6B2E-25AE-4D81-B129-C43F5EB1455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06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F31D8-18EA-4A59-8C4D-E0E4DDC428D8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02/01/2025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4B52-C334-4429-B4D8-9CE173BE6DD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75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F8B54C-54B1-4076-B9CF-3909E9679FF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02/01/2025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6E2D7-17F0-434F-A76A-0B7CAE23F8E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69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ABDE6-6A28-4237-B0C1-0773CBABDA7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02/01/2025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83171-FA18-4031-96AE-3A66F70D21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26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30DAB-7352-48FA-A568-F0A99C8DD31E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02/01/2025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ABB89-ECF6-4514-9627-CC5E2B474FE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F48126-F9EE-4AE6-83AD-7ED1F194F7FD}" type="datetime1">
              <a:rPr lang="vi-VN" smtClean="0"/>
              <a:t>02/01/2025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NGUYỄN THỊ NGỌC LAN 08/08/1989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5F0A8-712B-4F4D-ACDD-9240F6442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73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28934-A055-4A89-A4C1-33D267857FD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02/01/2025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8ED52-6090-4DC6-9088-E9F7F2FCA95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50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1FE056-5E21-4958-8033-B4840E3D524E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02/01/2025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7C95B-1AF5-43DE-9B95-A13A04B0065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90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55699-D8A9-43FB-A38E-B199F140F01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02/01/2025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16D10-3BC8-4546-BA00-77D82DDD4CC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82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C933B-50F4-41A5-87B6-798D4870D0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44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1F236-A5DC-49AF-BCEA-D2A180A954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41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5023C-BBDD-41D2-A52F-F1A6C21D1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93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F107F-4350-4E56-99BE-67002515B5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7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13FFC-C941-4F57-8037-EB3BD0628F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6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DA75E-550B-43D5-88D3-9AFFDB6CA5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61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5596C-2676-405D-8F34-C331DBA4BE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8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FC860-5CA8-42BD-A944-E6809CEBF069}" type="datetime1">
              <a:rPr lang="vi-VN" smtClean="0"/>
              <a:t>02/01/2025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NGUYỄN THỊ NGỌC LAN 08/08/1989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8C478-9004-4DDF-9374-A85C55E05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26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693A9-0E01-48A3-B1DA-2489F8011C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06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A1C2C-FBE3-4DA2-9164-981F1A51A5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19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FAB5E-03F6-4A55-A61F-0AB4834096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84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A1546-7363-4965-B695-9DC768DCC9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59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C933B-50F4-41A5-87B6-798D4870D0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53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1F236-A5DC-49AF-BCEA-D2A180A954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14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5023C-BBDD-41D2-A52F-F1A6C21D1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1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F107F-4350-4E56-99BE-67002515B5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5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13FFC-C941-4F57-8037-EB3BD0628F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53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DA75E-550B-43D5-88D3-9AFFDB6CA5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8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72EAC-D067-4DE2-9929-51537803CABA}" type="datetime1">
              <a:rPr lang="vi-VN" smtClean="0"/>
              <a:t>02/01/2025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NGUYỄN THỊ NGỌC LAN 08/08/1989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36F8C-FB1E-4CF6-AB9C-A2D6717011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71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5596C-2676-405D-8F34-C331DBA4BE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44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693A9-0E01-48A3-B1DA-2489F8011C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49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A1C2C-FBE3-4DA2-9164-981F1A51A5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06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FAB5E-03F6-4A55-A61F-0AB4834096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34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A1546-7363-4965-B695-9DC768DCC9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9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F7D7E-063A-4841-8370-516FEDDE27F3}" type="datetime1">
              <a:rPr lang="vi-VN" smtClean="0"/>
              <a:t>02/01/2025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NGUYỄN THỊ NGỌC LAN 08/08/1989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FD516-C491-4B3B-BD15-23C3A263B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BCD3D-739B-4A2F-A192-5359DD41582A}" type="datetime1">
              <a:rPr lang="vi-VN" smtClean="0"/>
              <a:t>02/01/2025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NGUYỄN THỊ NGỌC LAN 08/08/1989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76CE6-48EF-4F65-856E-CF8745DAC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6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264D9-7D34-46D1-A773-9E2CB068B08C}" type="datetime1">
              <a:rPr lang="vi-VN" smtClean="0"/>
              <a:t>02/01/2025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NGUYỄN THỊ NGỌC LAN 08/08/1989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1A9E1-DCCC-4E28-B130-AFCC982F0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7B5FB9-AF41-497E-837A-B3E55055F7E7}" type="datetime1">
              <a:rPr lang="vi-VN" smtClean="0"/>
              <a:t>02/01/2025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NGUYỄN THỊ NGỌC LAN 08/08/1989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A3137-4893-43D4-8E05-4667F0BF51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2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3F84F-D08E-4EFD-A7CA-C5165410B1E2}" type="datetime1">
              <a:rPr lang="vi-VN" smtClean="0"/>
              <a:t>02/01/2025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NGUYỄN THỊ NGỌC LAN 08/08/1989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242A-FA15-46D6-B618-738438230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9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30034D-A9BA-4198-9E30-7045C3403A30}" type="datetime1">
              <a:rPr lang="vi-VN" smtClean="0"/>
              <a:t>02/01/2025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NGUYỄN THỊ NGỌC LAN 08/08/1989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CF9C8D-728F-4091-8A7B-7EE95682DA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815434-12F7-46FB-85C0-0B85E8FBB6ED}" type="datetime1">
              <a:rPr lang="vi-VN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</a:rPr>
              <a:t>02/01/2025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</a:rPr>
              <a:t>NGUYỄN THỊ NGỌC LAN 08/08/1989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7A1C27-7270-4C56-9630-D6FDFC42C8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0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A4DD14-04F8-46C7-84DC-7EBC34A7276D}" type="slidenum">
              <a:rPr lang="en-US" smtClean="0">
                <a:solidFill>
                  <a:srgbClr val="000000"/>
                </a:solidFill>
                <a:latin typeface="Arial" charset="0"/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62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A4DD14-04F8-46C7-84DC-7EBC34A7276D}" type="slidenum">
              <a:rPr lang="en-US" smtClean="0">
                <a:solidFill>
                  <a:srgbClr val="000000"/>
                </a:solidFill>
                <a:latin typeface="Arial" charset="0"/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3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905000" y="3086099"/>
            <a:ext cx="5867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: Phát triển nhận thức</a:t>
            </a:r>
          </a:p>
          <a:p>
            <a:pPr algn="just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: Nghề Nghiệp</a:t>
            </a:r>
          </a:p>
          <a:p>
            <a:pPr algn="just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 : Đếm đến 6, số lượng trong phạm vi 6</a:t>
            </a:r>
          </a:p>
          <a:p>
            <a:pPr algn="just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 : 5 – 6 tuổi</a:t>
            </a:r>
          </a:p>
        </p:txBody>
      </p:sp>
      <p:pic>
        <p:nvPicPr>
          <p:cNvPr id="2055" name="Picture 42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704" y="5276849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2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672137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2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3111499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1841479pi8i8jd86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" y="5410200"/>
            <a:ext cx="90514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2CA0-7FDD-42D6-B1DE-25B9D163344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6" y="43341"/>
            <a:ext cx="3790950" cy="5349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23" y="43341"/>
            <a:ext cx="2718252" cy="866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341"/>
            <a:ext cx="3790950" cy="866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43340"/>
            <a:ext cx="3790950" cy="866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209800" y="838200"/>
            <a:ext cx="4495800" cy="5257800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1300" b="1">
                <a:solidFill>
                  <a:schemeClr val="hlink"/>
                </a:solidFill>
                <a:latin typeface=".VnArialH" pitchFamily="34" charset="0"/>
              </a:rPr>
              <a:t>6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3048000" y="5943600"/>
            <a:ext cx="3124200" cy="1588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5024438" y="2266950"/>
            <a:ext cx="533400" cy="533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A9E1-DCCC-4E28-B130-AFCC982F0E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4509 C -0.004 -0.0555 -0.0099 -0.06591 -0.01893 -0.07285 C -0.02796 -0.07978 -0.04132 -0.08418 -0.05174 -0.08672 C -0.06216 -0.08927 -0.07483 -0.08834 -0.0816 -0.0888 C -0.08837 -0.08927 -0.08403 -0.09112 -0.09202 -0.0888 C -0.1 -0.08649 -0.11841 -0.08279 -0.12934 -0.07493 C -0.14028 -0.06706 -0.15035 -0.05296 -0.15782 -0.04093 C -0.16528 -0.02891 -0.16893 -0.01711 -0.17414 -0.00324 C -0.17934 0.01064 -0.1849 0.02637 -0.18907 0.04256 C -0.19323 0.05874 -0.19723 0.07424 -0.19948 0.09413 C -0.20174 0.11402 -0.20226 0.14084 -0.20261 0.16166 C -0.20296 0.18247 -0.20209 0.19936 -0.20105 0.21948 C -0.2 0.2396 -0.2007 0.25856 -0.19653 0.28307 C -0.19237 0.30759 -0.18907 0.34413 -0.1757 0.36656 C -0.16233 0.38899 -0.13629 0.40911 -0.11598 0.41813 C -0.09566 0.42715 -0.07223 0.42623 -0.0533 0.42022 C -0.03438 0.4142 -0.01528 0.3994 -0.00261 0.38252 C 0.01007 0.36564 0.01788 0.33603 0.02291 0.31892 C 0.02795 0.30181 0.02673 0.29232 0.02725 0.27914 C 0.02777 0.26596 0.02882 0.25532 0.02586 0.23936 C 0.02291 0.22341 0.0151 0.1975 0.00937 0.18363 C 0.00364 0.16975 -0.00122 0.1642 -0.00851 0.15588 C -0.0158 0.14755 -0.02518 0.13969 -0.03386 0.13391 C -0.04254 0.12812 -0.05226 0.12281 -0.06077 0.12188 C -0.06927 0.12096 -0.07639 0.12512 -0.08455 0.12789 C -0.09271 0.13067 -0.10139 0.13344 -0.11007 0.13784 C -0.11875 0.14223 -0.12587 0.14223 -0.13681 0.1538 C -0.14775 0.16536 -0.16546 0.19149 -0.1757 0.20745 C -0.18594 0.22341 -0.19445 0.24168 -0.19809 0.24931 " pathEditMode="relative" ptsTypes="aaaaaaaaaaaaaaaaaaaaaaaaaaaaA">
                                      <p:cBhvr>
                                        <p:cTn id="11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4" grpId="1" animBg="1"/>
      <p:bldP spid="20484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001000" y="990600"/>
            <a:ext cx="11430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3000" b="1">
                <a:solidFill>
                  <a:srgbClr val="FF0000"/>
                </a:solidFill>
                <a:latin typeface=".VnArialH" pitchFamily="34" charset="0"/>
              </a:rPr>
              <a:t>6</a:t>
            </a: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8001000" y="3200400"/>
            <a:ext cx="11430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3000" b="1">
                <a:solidFill>
                  <a:srgbClr val="FF0000"/>
                </a:solidFill>
                <a:latin typeface=".VnArialH" pitchFamily="34" charset="0"/>
              </a:rPr>
              <a:t>6</a:t>
            </a:r>
          </a:p>
        </p:txBody>
      </p:sp>
      <p:sp>
        <p:nvSpPr>
          <p:cNvPr id="28743" name="WordArt 71"/>
          <p:cNvSpPr>
            <a:spLocks noChangeArrowheads="1" noChangeShapeType="1" noTextEdit="1"/>
          </p:cNvSpPr>
          <p:nvPr/>
        </p:nvSpPr>
        <p:spPr bwMode="auto">
          <a:xfrm>
            <a:off x="6705600" y="358140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5</a:t>
            </a:r>
          </a:p>
        </p:txBody>
      </p:sp>
      <p:sp>
        <p:nvSpPr>
          <p:cNvPr id="3" name="WordArt 71"/>
          <p:cNvSpPr>
            <a:spLocks noChangeArrowheads="1" noChangeShapeType="1" noTextEdit="1"/>
          </p:cNvSpPr>
          <p:nvPr/>
        </p:nvSpPr>
        <p:spPr bwMode="auto">
          <a:xfrm>
            <a:off x="4114800" y="34290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28743" grpId="0" animBg="1"/>
      <p:bldP spid="28743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-Point Star 9"/>
          <p:cNvSpPr/>
          <p:nvPr/>
        </p:nvSpPr>
        <p:spPr>
          <a:xfrm>
            <a:off x="1371600" y="914400"/>
            <a:ext cx="5867400" cy="4195465"/>
          </a:xfrm>
          <a:prstGeom prst="star12">
            <a:avLst/>
          </a:prstGeom>
          <a:solidFill>
            <a:srgbClr val="FFFF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907232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Trò chơi 1: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 Ai Thông Minh</a:t>
            </a:r>
          </a:p>
        </p:txBody>
      </p:sp>
      <p:pic>
        <p:nvPicPr>
          <p:cNvPr id="22532" name="Picture 4" descr="1841479pi8i8jd8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6400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1841479pi8i8jd8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6400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42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2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6858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0" y="381000"/>
            <a:ext cx="4953000" cy="2895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533400" y="3581400"/>
            <a:ext cx="4953000" cy="2895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4876800" y="914400"/>
            <a:ext cx="4267200" cy="3429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59" name="Picture 7" descr="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34290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images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909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images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909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images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909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11" descr="images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57800"/>
            <a:ext cx="909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images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81600"/>
            <a:ext cx="909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7" name="Picture 15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9" name="Picture 17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954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3622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43" name="WordArt 71"/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91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6</a:t>
            </a:r>
          </a:p>
        </p:txBody>
      </p:sp>
      <p:sp>
        <p:nvSpPr>
          <p:cNvPr id="2" name="WordArt 71"/>
          <p:cNvSpPr>
            <a:spLocks noChangeArrowheads="1" noChangeShapeType="1" noTextEdit="1"/>
          </p:cNvSpPr>
          <p:nvPr/>
        </p:nvSpPr>
        <p:spPr bwMode="auto">
          <a:xfrm>
            <a:off x="6553200" y="3124200"/>
            <a:ext cx="91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7" grpId="1" animBg="1"/>
      <p:bldP spid="23558" grpId="0" animBg="1"/>
      <p:bldP spid="2874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267200" y="0"/>
            <a:ext cx="4724400" cy="43434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3" name="WordArt 71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1447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6</a:t>
            </a:r>
          </a:p>
        </p:txBody>
      </p:sp>
      <p:pic>
        <p:nvPicPr>
          <p:cNvPr id="9231" name="Picture 15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7" name="Picture 21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5393 L 0.11667 -0.47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2223 L 0.48333 -0.476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825 -0.476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1111 L 0.45 -0.431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3.7037E-7 L 0.44167 -0.431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2222 L 0.44167 -0.431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3276600" y="0"/>
            <a:ext cx="5867400" cy="44196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3" name="WordArt 71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1447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6</a:t>
            </a:r>
          </a:p>
        </p:txBody>
      </p:sp>
      <p:pic>
        <p:nvPicPr>
          <p:cNvPr id="10255" name="Picture 15" descr="tải xuốn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16002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tải xuốn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16002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tải xuốn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6002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tải xuốn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29200"/>
            <a:ext cx="16002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tải xuốn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6002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tải xuốn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6002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tải xuốn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16002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71"/>
          <p:cNvSpPr>
            <a:spLocks noChangeArrowheads="1" noChangeShapeType="1" noTextEdit="1"/>
          </p:cNvSpPr>
          <p:nvPr/>
        </p:nvSpPr>
        <p:spPr bwMode="auto">
          <a:xfrm>
            <a:off x="0" y="236220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4</a:t>
            </a:r>
          </a:p>
        </p:txBody>
      </p:sp>
      <p:sp>
        <p:nvSpPr>
          <p:cNvPr id="3" name="WordArt 71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222 L 0.4 -0.482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1112 L 0.375 -0.493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1782 L 0.72917 -0.63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-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5995 L 0.2125 -0.39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3.7037E-7 L 0.2 -0.38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19167 -0.371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-Point Star 3"/>
          <p:cNvSpPr/>
          <p:nvPr/>
        </p:nvSpPr>
        <p:spPr>
          <a:xfrm>
            <a:off x="1524000" y="1746765"/>
            <a:ext cx="5867400" cy="4195465"/>
          </a:xfrm>
          <a:prstGeom prst="star12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02240" y="2967335"/>
            <a:ext cx="41395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 2 : </a:t>
            </a:r>
          </a:p>
          <a:p>
            <a:pPr algn="ctr"/>
            <a:r>
              <a:rPr lang="en-US" sz="54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Trí tuệ nhí</a:t>
            </a:r>
            <a:endParaRPr lang="en-US" sz="5400" b="1" cap="none" spc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9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381000" y="304800"/>
            <a:ext cx="7239000" cy="304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8201" name="Picture 9" descr="ao p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7413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ao p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"/>
            <a:ext cx="7413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ao p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7413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ao p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7413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ao p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7413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696200" y="2819400"/>
            <a:ext cx="1066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0066"/>
                </a:solidFill>
                <a:latin typeface="Arial" charset="0"/>
                <a:cs typeface="+mn-cs"/>
              </a:rPr>
              <a:t>6</a:t>
            </a:r>
          </a:p>
        </p:txBody>
      </p:sp>
      <p:pic>
        <p:nvPicPr>
          <p:cNvPr id="8231" name="Picture 39" descr="ao p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7413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6324600" y="30480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35" name="Oval 43"/>
          <p:cNvSpPr>
            <a:spLocks noChangeArrowheads="1"/>
          </p:cNvSpPr>
          <p:nvPr/>
        </p:nvSpPr>
        <p:spPr bwMode="auto">
          <a:xfrm>
            <a:off x="152400" y="3352800"/>
            <a:ext cx="5791200" cy="2895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8236" name="Picture 44" descr="bup 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6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7" name="Picture 45" descr="bup 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76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8" name="Picture 46" descr="bup 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76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9" name="Picture 47" descr="bup 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76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0" name="Picture 48" descr="bup 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76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6477000" y="3733800"/>
            <a:ext cx="129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  <a:latin typeface="Arial" charset="0"/>
                <a:cs typeface="+mn-cs"/>
              </a:rPr>
              <a:t>5</a:t>
            </a:r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 flipV="1">
            <a:off x="5867400" y="4724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1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5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9" dur="20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8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8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8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8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8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82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8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8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8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0" grpId="1" animBg="1"/>
      <p:bldP spid="8206" grpId="0"/>
      <p:bldP spid="8206" grpId="1"/>
      <p:bldP spid="8206" grpId="2"/>
      <p:bldP spid="8233" grpId="0" animBg="1"/>
      <p:bldP spid="8233" grpId="1" animBg="1"/>
      <p:bldP spid="8235" grpId="0" animBg="1"/>
      <p:bldP spid="8235" grpId="1" animBg="1"/>
      <p:bldP spid="8241" grpId="0"/>
      <p:bldP spid="8241" grpId="1"/>
      <p:bldP spid="8241" grpId="2"/>
      <p:bldP spid="8242" grpId="0" animBg="1"/>
      <p:bldP spid="824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381000" y="304800"/>
            <a:ext cx="4953000" cy="3581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9232" name="Picture 16" descr="bup be 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bup be 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bup be 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bup be 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410200" y="152400"/>
            <a:ext cx="2133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9238" name="Picture 22" descr="bup be 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3962400" y="2743200"/>
            <a:ext cx="4343400" cy="3733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9240" name="Picture 24" descr="cai n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cai n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cai n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Picture 27" descr="cai n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cai n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1295400" y="5029200"/>
            <a:ext cx="129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  <a:latin typeface="Arial" charset="0"/>
                <a:cs typeface="+mn-cs"/>
              </a:rPr>
              <a:t>6</a:t>
            </a: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V="1">
            <a:off x="5334000" y="1371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9247" name="Picture 31" descr="cai n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8" name="Line 32"/>
          <p:cNvSpPr>
            <a:spLocks noChangeShapeType="1"/>
          </p:cNvSpPr>
          <p:nvPr/>
        </p:nvSpPr>
        <p:spPr bwMode="auto">
          <a:xfrm flipH="1">
            <a:off x="2133600" y="51054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7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9" dur="2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92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" dur="2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9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9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9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9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9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9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92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9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animBg="1"/>
      <p:bldP spid="9231" grpId="1" animBg="1"/>
      <p:bldP spid="9236" grpId="0"/>
      <p:bldP spid="9236" grpId="1"/>
      <p:bldP spid="9236" grpId="2"/>
      <p:bldP spid="9239" grpId="0" animBg="1"/>
      <p:bldP spid="9239" grpId="1" animBg="1"/>
      <p:bldP spid="9245" grpId="0"/>
      <p:bldP spid="9245" grpId="1"/>
      <p:bldP spid="9245" grpId="2"/>
      <p:bldP spid="9246" grpId="0" animBg="1"/>
      <p:bldP spid="9246" grpId="1" animBg="1"/>
      <p:bldP spid="9248" grpId="0" animBg="1"/>
      <p:bldP spid="924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438400"/>
            <a:ext cx="63357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CHÀO TẠM BIỆT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94200"/>
            <a:ext cx="2686050" cy="2200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571999"/>
            <a:ext cx="2686050" cy="2200275"/>
          </a:xfrm>
          <a:prstGeom prst="rect">
            <a:avLst/>
          </a:prstGeom>
        </p:spPr>
      </p:pic>
      <p:pic>
        <p:nvPicPr>
          <p:cNvPr id="5" name="Picture 42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039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96" y="-7458"/>
            <a:ext cx="3790950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3790950" cy="86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46" y="-7459"/>
            <a:ext cx="3948954" cy="86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909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Hát :cháu yêu cô chú công nhân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65300"/>
            <a:ext cx="6096000" cy="4114800"/>
          </a:xfrm>
          <a:prstGeom prst="rect">
            <a:avLst/>
          </a:prstGeom>
        </p:spPr>
      </p:pic>
      <p:pic>
        <p:nvPicPr>
          <p:cNvPr id="8" name="Cháu Yêu Cô Chú Công Nhân ♫ Bài hát thiếu nhi vui nhộn cho trẻ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1765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31913" y="1131888"/>
            <a:ext cx="2808287" cy="19446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prstClr val="black"/>
                </a:solidFill>
                <a:latin typeface=".VnAvant" pitchFamily="34" charset="0"/>
                <a:hlinkClick r:id="rId2" action="ppaction://hlinksldjump"/>
              </a:rPr>
              <a:t>1</a:t>
            </a:r>
            <a:endParaRPr lang="vi-VN" sz="8800" b="1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31913" y="3427413"/>
            <a:ext cx="2808287" cy="1944687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prstClr val="black"/>
                </a:solidFill>
                <a:latin typeface=".VnAvant" pitchFamily="34" charset="0"/>
                <a:hlinkClick r:id="rId3" action="ppaction://hlinksldjump"/>
              </a:rPr>
              <a:t>3</a:t>
            </a:r>
            <a:endParaRPr lang="vi-VN" sz="8800" b="1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0" y="1131888"/>
            <a:ext cx="2808288" cy="1944687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prstClr val="black"/>
                </a:solidFill>
                <a:latin typeface=".VnAvant" pitchFamily="34" charset="0"/>
                <a:hlinkClick r:id="rId4" action="ppaction://hlinksldjump"/>
              </a:rPr>
              <a:t>2</a:t>
            </a:r>
            <a:endParaRPr lang="vi-VN" sz="8800" b="1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29150" y="3436938"/>
            <a:ext cx="2808288" cy="1944687"/>
          </a:xfrm>
          <a:prstGeom prst="roundRect">
            <a:avLst/>
          </a:prstGeom>
          <a:solidFill>
            <a:srgbClr val="17D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prstClr val="black"/>
                </a:solidFill>
                <a:latin typeface=".VnAvant" pitchFamily="34" charset="0"/>
                <a:hlinkClick r:id="rId5" action="ppaction://hlinksldjump"/>
              </a:rPr>
              <a:t>4</a:t>
            </a:r>
            <a:endParaRPr lang="vi-VN" sz="8800" b="1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83171-FA18-4031-96AE-3A66F70D21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835696" y="5805264"/>
            <a:ext cx="2088232" cy="551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5696" y="208558"/>
            <a:ext cx="6601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chơi: ô số bí ẩn</a:t>
            </a:r>
          </a:p>
        </p:txBody>
      </p:sp>
    </p:spTree>
    <p:extLst>
      <p:ext uri="{BB962C8B-B14F-4D97-AF65-F5344CB8AC3E}">
        <p14:creationId xmlns:p14="http://schemas.microsoft.com/office/powerpoint/2010/main" val="623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152400" y="914400"/>
            <a:ext cx="6096000" cy="441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5" name="Picture 7" descr="3bh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21336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3bh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1336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3bh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21336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3bh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21336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3bh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21336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934200" y="1752600"/>
            <a:ext cx="19812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700" b="1">
                <a:solidFill>
                  <a:srgbClr val="FF0000"/>
                </a:solidFill>
                <a:latin typeface=".VnArialH" pitchFamily="34" charset="0"/>
              </a:rPr>
              <a:t>5</a:t>
            </a:r>
            <a:endParaRPr lang="en-US" sz="1300" b="1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7772400" y="4098925"/>
            <a:ext cx="533400" cy="822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0" y="1219200"/>
            <a:ext cx="7086600" cy="426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5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62800" y="1752600"/>
            <a:ext cx="17526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700" b="1">
                <a:solidFill>
                  <a:srgbClr val="FF0000"/>
                </a:solidFill>
                <a:latin typeface=".VnArialH" pitchFamily="34" charset="0"/>
              </a:rPr>
              <a:t>5</a:t>
            </a:r>
            <a:endParaRPr lang="en-US" sz="1300" b="1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7772400" y="4098925"/>
            <a:ext cx="533400" cy="822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3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3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0" y="990600"/>
            <a:ext cx="6934200" cy="510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2" name="Picture 10" descr="large_10_2013_111_keo-cat-nguyen-dinh-10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362200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large_10_2013_111_keo-cat-nguyen-dinh-10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2362200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large_10_2013_111_keo-cat-nguyen-dinh-10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362200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large_10_2013_111_keo-cat-nguyen-dinh-10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362200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large_10_2013_111_keo-cat-nguyen-dinh-10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2362200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43" name="WordArt 71"/>
          <p:cNvSpPr>
            <a:spLocks noChangeArrowheads="1" noChangeShapeType="1" noTextEdit="1"/>
          </p:cNvSpPr>
          <p:nvPr/>
        </p:nvSpPr>
        <p:spPr bwMode="auto">
          <a:xfrm>
            <a:off x="7010400" y="76200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4</a:t>
            </a:r>
          </a:p>
        </p:txBody>
      </p:sp>
      <p:sp>
        <p:nvSpPr>
          <p:cNvPr id="2" name="WordArt 71"/>
          <p:cNvSpPr>
            <a:spLocks noChangeArrowheads="1" noChangeShapeType="1" noTextEdit="1"/>
          </p:cNvSpPr>
          <p:nvPr/>
        </p:nvSpPr>
        <p:spPr bwMode="auto">
          <a:xfrm>
            <a:off x="7162800" y="266700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7581900" y="4524374"/>
            <a:ext cx="533400" cy="822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28743" grpId="0" animBg="1"/>
      <p:bldP spid="28743" grpId="1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0" y="1219200"/>
            <a:ext cx="7086600" cy="426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6389" name="Picture 5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62800" y="1752600"/>
            <a:ext cx="17526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700" b="1">
                <a:solidFill>
                  <a:srgbClr val="FF0000"/>
                </a:solidFill>
                <a:latin typeface=".VnArialH" pitchFamily="34" charset="0"/>
              </a:rPr>
              <a:t>5</a:t>
            </a:r>
            <a:endParaRPr lang="en-US" sz="1300" b="1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7772400" y="4098925"/>
            <a:ext cx="533400" cy="822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3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3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58000" y="3200400"/>
            <a:ext cx="14478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3000" b="1">
                <a:solidFill>
                  <a:srgbClr val="FF0000"/>
                </a:solidFill>
                <a:latin typeface=".VnArialH" pitchFamily="34" charset="0"/>
              </a:rPr>
              <a:t>5</a:t>
            </a:r>
          </a:p>
        </p:txBody>
      </p:sp>
      <p:pic>
        <p:nvPicPr>
          <p:cNvPr id="3102" name="Picture 30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1295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8077200" y="3200400"/>
            <a:ext cx="9906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3000" b="1">
                <a:solidFill>
                  <a:srgbClr val="FF0000"/>
                </a:solidFill>
                <a:latin typeface=".VnArialH" pitchFamily="34" charset="0"/>
              </a:rPr>
              <a:t>6</a:t>
            </a: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924800" y="1066800"/>
            <a:ext cx="1143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3000" b="1">
                <a:solidFill>
                  <a:srgbClr val="FF0000"/>
                </a:solidFill>
                <a:latin typeface=".VnArialH" pitchFamily="34" charset="0"/>
              </a:rPr>
              <a:t>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0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3" name="WordArt 71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35814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6</a:t>
            </a:r>
          </a:p>
        </p:txBody>
      </p:sp>
      <p:pic>
        <p:nvPicPr>
          <p:cNvPr id="5125" name="Picture 42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2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110</Words>
  <Application>Microsoft Office PowerPoint</Application>
  <PresentationFormat>On-screen Show (4:3)</PresentationFormat>
  <Paragraphs>53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.VnArialH</vt:lpstr>
      <vt:lpstr>.VnAvant</vt:lpstr>
      <vt:lpstr>Arial</vt:lpstr>
      <vt:lpstr>Arial Black</vt:lpstr>
      <vt:lpstr>Calibri</vt:lpstr>
      <vt:lpstr>Times New Roman</vt:lpstr>
      <vt:lpstr>Default Design</vt:lpstr>
      <vt:lpstr>Office Theme</vt:lpstr>
      <vt:lpstr>1_Default Design</vt:lpstr>
      <vt:lpstr>2_Default Design</vt:lpstr>
      <vt:lpstr>PowerPoint Presentation</vt:lpstr>
      <vt:lpstr>Hát :cháu yêu cô chú công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</vt:lpstr>
      <vt:lpstr>PowerPoint Presentation</vt:lpstr>
      <vt:lpstr>Trò chơi 1:  Ai Thông Minh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Thị Thu Hương Đào</cp:lastModifiedBy>
  <cp:revision>44</cp:revision>
  <dcterms:created xsi:type="dcterms:W3CDTF">2015-10-26T10:59:15Z</dcterms:created>
  <dcterms:modified xsi:type="dcterms:W3CDTF">2025-01-02T07:08:15Z</dcterms:modified>
</cp:coreProperties>
</file>