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5" r:id="rId2"/>
    <p:sldId id="306" r:id="rId3"/>
    <p:sldId id="288" r:id="rId4"/>
    <p:sldId id="274" r:id="rId5"/>
    <p:sldId id="257" r:id="rId6"/>
    <p:sldId id="282" r:id="rId7"/>
    <p:sldId id="276" r:id="rId8"/>
    <p:sldId id="290" r:id="rId9"/>
    <p:sldId id="264" r:id="rId10"/>
    <p:sldId id="266" r:id="rId11"/>
    <p:sldId id="268" r:id="rId12"/>
    <p:sldId id="269" r:id="rId13"/>
    <p:sldId id="270" r:id="rId14"/>
    <p:sldId id="289" r:id="rId15"/>
    <p:sldId id="272" r:id="rId16"/>
    <p:sldId id="273" r:id="rId17"/>
    <p:sldId id="279" r:id="rId18"/>
    <p:sldId id="308"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00"/>
    <a:srgbClr val="9900FF"/>
    <a:srgbClr val="0099CC"/>
    <a:srgbClr val="FFCCFF"/>
    <a:srgbClr val="27B5E1"/>
    <a:srgbClr val="99FF33"/>
    <a:srgbClr val="BFF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484"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A5CB6-E222-BF80-BD8F-BD5E226D8DF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634149D-3F7B-2ECB-1658-557D9B65CFC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EF86929-AB53-E6F2-1E5E-2A76149DF44F}"/>
              </a:ext>
            </a:extLst>
          </p:cNvPr>
          <p:cNvSpPr>
            <a:spLocks noGrp="1"/>
          </p:cNvSpPr>
          <p:nvPr>
            <p:ph type="sldNum" sz="quarter" idx="12"/>
          </p:nvPr>
        </p:nvSpPr>
        <p:spPr/>
        <p:txBody>
          <a:bodyPr/>
          <a:lstStyle>
            <a:lvl1pPr>
              <a:defRPr/>
            </a:lvl1pPr>
          </a:lstStyle>
          <a:p>
            <a:fld id="{D8E20072-34AE-4179-8DC2-7457444C252B}" type="slidenum">
              <a:rPr lang="en-US" altLang="en-US"/>
              <a:pPr/>
              <a:t>‹#›</a:t>
            </a:fld>
            <a:endParaRPr lang="en-US" altLang="en-US"/>
          </a:p>
        </p:txBody>
      </p:sp>
    </p:spTree>
    <p:extLst>
      <p:ext uri="{BB962C8B-B14F-4D97-AF65-F5344CB8AC3E}">
        <p14:creationId xmlns:p14="http://schemas.microsoft.com/office/powerpoint/2010/main" val="91572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EF0A5-0CA8-F578-059A-F8BF6C10441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3589B7F-503D-DF2A-FEE9-507712C20FB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775C1C2-AD59-F06A-9586-5E6BE35A1DB0}"/>
              </a:ext>
            </a:extLst>
          </p:cNvPr>
          <p:cNvSpPr>
            <a:spLocks noGrp="1"/>
          </p:cNvSpPr>
          <p:nvPr>
            <p:ph type="sldNum" sz="quarter" idx="12"/>
          </p:nvPr>
        </p:nvSpPr>
        <p:spPr/>
        <p:txBody>
          <a:bodyPr/>
          <a:lstStyle>
            <a:lvl1pPr>
              <a:defRPr/>
            </a:lvl1pPr>
          </a:lstStyle>
          <a:p>
            <a:fld id="{0C10D861-CC24-40F0-9612-CEBE4DC92978}" type="slidenum">
              <a:rPr lang="en-US" altLang="en-US"/>
              <a:pPr/>
              <a:t>‹#›</a:t>
            </a:fld>
            <a:endParaRPr lang="en-US" altLang="en-US"/>
          </a:p>
        </p:txBody>
      </p:sp>
    </p:spTree>
    <p:extLst>
      <p:ext uri="{BB962C8B-B14F-4D97-AF65-F5344CB8AC3E}">
        <p14:creationId xmlns:p14="http://schemas.microsoft.com/office/powerpoint/2010/main" val="155275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47613-54D9-0F05-71F3-943248FC2C1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DFEFB09-0B55-55BF-100D-4AA565F1349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C74856C-E90B-D371-6663-A1558D6D9714}"/>
              </a:ext>
            </a:extLst>
          </p:cNvPr>
          <p:cNvSpPr>
            <a:spLocks noGrp="1"/>
          </p:cNvSpPr>
          <p:nvPr>
            <p:ph type="sldNum" sz="quarter" idx="12"/>
          </p:nvPr>
        </p:nvSpPr>
        <p:spPr/>
        <p:txBody>
          <a:bodyPr/>
          <a:lstStyle>
            <a:lvl1pPr>
              <a:defRPr/>
            </a:lvl1pPr>
          </a:lstStyle>
          <a:p>
            <a:fld id="{6AA9E661-22FE-47E8-94D7-7830094E6DA5}" type="slidenum">
              <a:rPr lang="en-US" altLang="en-US"/>
              <a:pPr/>
              <a:t>‹#›</a:t>
            </a:fld>
            <a:endParaRPr lang="en-US" altLang="en-US"/>
          </a:p>
        </p:txBody>
      </p:sp>
    </p:spTree>
    <p:extLst>
      <p:ext uri="{BB962C8B-B14F-4D97-AF65-F5344CB8AC3E}">
        <p14:creationId xmlns:p14="http://schemas.microsoft.com/office/powerpoint/2010/main" val="344403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2A1F168-C954-B1BF-F77B-7A68EACE06F1}"/>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6C359D1D-37F9-6EB7-0D7B-CA0AFF75139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40DFECD9-57CD-4E6A-ACCE-DB3087859091}"/>
              </a:ext>
            </a:extLst>
          </p:cNvPr>
          <p:cNvSpPr>
            <a:spLocks noGrp="1"/>
          </p:cNvSpPr>
          <p:nvPr>
            <p:ph type="sldNum" sz="quarter" idx="12"/>
          </p:nvPr>
        </p:nvSpPr>
        <p:spPr/>
        <p:txBody>
          <a:bodyPr/>
          <a:lstStyle>
            <a:lvl1pPr>
              <a:defRPr/>
            </a:lvl1pPr>
          </a:lstStyle>
          <a:p>
            <a:fld id="{A26B011F-4BFF-4454-97A9-D42CA971FB52}" type="slidenum">
              <a:rPr lang="en-US" altLang="en-US"/>
              <a:pPr/>
              <a:t>‹#›</a:t>
            </a:fld>
            <a:endParaRPr lang="en-US" altLang="en-US"/>
          </a:p>
        </p:txBody>
      </p:sp>
    </p:spTree>
    <p:extLst>
      <p:ext uri="{BB962C8B-B14F-4D97-AF65-F5344CB8AC3E}">
        <p14:creationId xmlns:p14="http://schemas.microsoft.com/office/powerpoint/2010/main" val="65495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7F898CE-5325-2DE3-7D71-2E589CDD404E}"/>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D5B1AB4F-524B-BBA0-2730-C3B47FEE9432}"/>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990CDB07-A76C-C136-3D0D-D3D6932C06FD}"/>
              </a:ext>
            </a:extLst>
          </p:cNvPr>
          <p:cNvSpPr>
            <a:spLocks noGrp="1"/>
          </p:cNvSpPr>
          <p:nvPr>
            <p:ph type="sldNum" sz="quarter" idx="12"/>
          </p:nvPr>
        </p:nvSpPr>
        <p:spPr/>
        <p:txBody>
          <a:bodyPr/>
          <a:lstStyle>
            <a:lvl1pPr>
              <a:defRPr/>
            </a:lvl1pPr>
          </a:lstStyle>
          <a:p>
            <a:fld id="{8BB5C8B6-2386-4E23-BF43-1F63085BBA5D}" type="slidenum">
              <a:rPr lang="en-US" altLang="en-US"/>
              <a:pPr/>
              <a:t>‹#›</a:t>
            </a:fld>
            <a:endParaRPr lang="en-US" altLang="en-US"/>
          </a:p>
        </p:txBody>
      </p:sp>
    </p:spTree>
    <p:extLst>
      <p:ext uri="{BB962C8B-B14F-4D97-AF65-F5344CB8AC3E}">
        <p14:creationId xmlns:p14="http://schemas.microsoft.com/office/powerpoint/2010/main" val="106773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7A92E-7447-6563-98A2-AA3CB886F70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3A6CB36-BECB-F624-A575-3106D180132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9D76F1-E2BA-35D6-DC87-D6F44C1D5DD5}"/>
              </a:ext>
            </a:extLst>
          </p:cNvPr>
          <p:cNvSpPr>
            <a:spLocks noGrp="1"/>
          </p:cNvSpPr>
          <p:nvPr>
            <p:ph type="sldNum" sz="quarter" idx="12"/>
          </p:nvPr>
        </p:nvSpPr>
        <p:spPr/>
        <p:txBody>
          <a:bodyPr/>
          <a:lstStyle>
            <a:lvl1pPr>
              <a:defRPr/>
            </a:lvl1pPr>
          </a:lstStyle>
          <a:p>
            <a:fld id="{E3D581DF-9E5D-45B5-8277-62E16153A76A}" type="slidenum">
              <a:rPr lang="en-US" altLang="en-US"/>
              <a:pPr/>
              <a:t>‹#›</a:t>
            </a:fld>
            <a:endParaRPr lang="en-US" altLang="en-US"/>
          </a:p>
        </p:txBody>
      </p:sp>
    </p:spTree>
    <p:extLst>
      <p:ext uri="{BB962C8B-B14F-4D97-AF65-F5344CB8AC3E}">
        <p14:creationId xmlns:p14="http://schemas.microsoft.com/office/powerpoint/2010/main" val="281583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8ED6CA-3EFC-835A-51DA-0011FBA8A45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D8EBFC9-F3DE-329F-7BDA-05E4303276D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9CCDEEA-E901-18C2-567C-EAB8CF2B896B}"/>
              </a:ext>
            </a:extLst>
          </p:cNvPr>
          <p:cNvSpPr>
            <a:spLocks noGrp="1"/>
          </p:cNvSpPr>
          <p:nvPr>
            <p:ph type="sldNum" sz="quarter" idx="12"/>
          </p:nvPr>
        </p:nvSpPr>
        <p:spPr/>
        <p:txBody>
          <a:bodyPr/>
          <a:lstStyle>
            <a:lvl1pPr>
              <a:defRPr/>
            </a:lvl1pPr>
          </a:lstStyle>
          <a:p>
            <a:fld id="{6210CE4E-F404-4EA5-83AB-4C6D8D9BF54C}" type="slidenum">
              <a:rPr lang="en-US" altLang="en-US"/>
              <a:pPr/>
              <a:t>‹#›</a:t>
            </a:fld>
            <a:endParaRPr lang="en-US" altLang="en-US"/>
          </a:p>
        </p:txBody>
      </p:sp>
    </p:spTree>
    <p:extLst>
      <p:ext uri="{BB962C8B-B14F-4D97-AF65-F5344CB8AC3E}">
        <p14:creationId xmlns:p14="http://schemas.microsoft.com/office/powerpoint/2010/main" val="190080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5BD1D9-875C-4B64-70BE-B0780368D32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16D2C0D-42EE-BA23-2A3D-D2D1188D070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F5ED322-9AA6-0360-EDEE-B1C21E0A238D}"/>
              </a:ext>
            </a:extLst>
          </p:cNvPr>
          <p:cNvSpPr>
            <a:spLocks noGrp="1"/>
          </p:cNvSpPr>
          <p:nvPr>
            <p:ph type="sldNum" sz="quarter" idx="12"/>
          </p:nvPr>
        </p:nvSpPr>
        <p:spPr/>
        <p:txBody>
          <a:bodyPr/>
          <a:lstStyle>
            <a:lvl1pPr>
              <a:defRPr/>
            </a:lvl1pPr>
          </a:lstStyle>
          <a:p>
            <a:fld id="{983247FE-6773-48E0-A329-3190EDC74C1D}" type="slidenum">
              <a:rPr lang="en-US" altLang="en-US"/>
              <a:pPr/>
              <a:t>‹#›</a:t>
            </a:fld>
            <a:endParaRPr lang="en-US" altLang="en-US"/>
          </a:p>
        </p:txBody>
      </p:sp>
    </p:spTree>
    <p:extLst>
      <p:ext uri="{BB962C8B-B14F-4D97-AF65-F5344CB8AC3E}">
        <p14:creationId xmlns:p14="http://schemas.microsoft.com/office/powerpoint/2010/main" val="35628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42C124-781B-C339-54D8-A9F5CF844BDC}"/>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2AD1752-B2FB-81DC-F7F9-C6197FB3CC0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9745744-2D20-2B10-47C0-944193C17A73}"/>
              </a:ext>
            </a:extLst>
          </p:cNvPr>
          <p:cNvSpPr>
            <a:spLocks noGrp="1"/>
          </p:cNvSpPr>
          <p:nvPr>
            <p:ph type="sldNum" sz="quarter" idx="12"/>
          </p:nvPr>
        </p:nvSpPr>
        <p:spPr/>
        <p:txBody>
          <a:bodyPr/>
          <a:lstStyle>
            <a:lvl1pPr>
              <a:defRPr/>
            </a:lvl1pPr>
          </a:lstStyle>
          <a:p>
            <a:fld id="{29F30056-D190-4FDC-AF01-9D2308A62B08}" type="slidenum">
              <a:rPr lang="en-US" altLang="en-US"/>
              <a:pPr/>
              <a:t>‹#›</a:t>
            </a:fld>
            <a:endParaRPr lang="en-US" altLang="en-US"/>
          </a:p>
        </p:txBody>
      </p:sp>
    </p:spTree>
    <p:extLst>
      <p:ext uri="{BB962C8B-B14F-4D97-AF65-F5344CB8AC3E}">
        <p14:creationId xmlns:p14="http://schemas.microsoft.com/office/powerpoint/2010/main" val="323184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ECE7A6-ED9B-2C7D-51F3-012E1707CE3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18ABE81-25F1-EFF8-3D55-56BBC9C8803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D390180-C06F-A72E-46E9-70FB5984ED6B}"/>
              </a:ext>
            </a:extLst>
          </p:cNvPr>
          <p:cNvSpPr>
            <a:spLocks noGrp="1"/>
          </p:cNvSpPr>
          <p:nvPr>
            <p:ph type="sldNum" sz="quarter" idx="12"/>
          </p:nvPr>
        </p:nvSpPr>
        <p:spPr/>
        <p:txBody>
          <a:bodyPr/>
          <a:lstStyle>
            <a:lvl1pPr>
              <a:defRPr/>
            </a:lvl1pPr>
          </a:lstStyle>
          <a:p>
            <a:fld id="{3946E4BA-4F49-4899-AAD6-2BF006B76E91}" type="slidenum">
              <a:rPr lang="en-US" altLang="en-US"/>
              <a:pPr/>
              <a:t>‹#›</a:t>
            </a:fld>
            <a:endParaRPr lang="en-US" altLang="en-US"/>
          </a:p>
        </p:txBody>
      </p:sp>
    </p:spTree>
    <p:extLst>
      <p:ext uri="{BB962C8B-B14F-4D97-AF65-F5344CB8AC3E}">
        <p14:creationId xmlns:p14="http://schemas.microsoft.com/office/powerpoint/2010/main" val="382312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A1512F-62F3-CC75-8CFB-97113E4EC6E7}"/>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BFDE4E4-E746-3B97-9133-F1368E5F879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969A9FC-8AE2-437B-18EF-0C1FD966ADF0}"/>
              </a:ext>
            </a:extLst>
          </p:cNvPr>
          <p:cNvSpPr>
            <a:spLocks noGrp="1"/>
          </p:cNvSpPr>
          <p:nvPr>
            <p:ph type="sldNum" sz="quarter" idx="12"/>
          </p:nvPr>
        </p:nvSpPr>
        <p:spPr/>
        <p:txBody>
          <a:bodyPr/>
          <a:lstStyle>
            <a:lvl1pPr>
              <a:defRPr/>
            </a:lvl1pPr>
          </a:lstStyle>
          <a:p>
            <a:fld id="{7990D8CA-5E93-4829-81B7-E2B8D06CFB40}" type="slidenum">
              <a:rPr lang="en-US" altLang="en-US"/>
              <a:pPr/>
              <a:t>‹#›</a:t>
            </a:fld>
            <a:endParaRPr lang="en-US" altLang="en-US"/>
          </a:p>
        </p:txBody>
      </p:sp>
    </p:spTree>
    <p:extLst>
      <p:ext uri="{BB962C8B-B14F-4D97-AF65-F5344CB8AC3E}">
        <p14:creationId xmlns:p14="http://schemas.microsoft.com/office/powerpoint/2010/main" val="125151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C850CA6-2D65-B2C9-F828-16D745AD286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7BB9A8A-B5DC-E246-919F-B252452B82E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A797F1F-5E1B-5CF6-184C-4DDB1E770A1C}"/>
              </a:ext>
            </a:extLst>
          </p:cNvPr>
          <p:cNvSpPr>
            <a:spLocks noGrp="1"/>
          </p:cNvSpPr>
          <p:nvPr>
            <p:ph type="sldNum" sz="quarter" idx="12"/>
          </p:nvPr>
        </p:nvSpPr>
        <p:spPr/>
        <p:txBody>
          <a:bodyPr/>
          <a:lstStyle>
            <a:lvl1pPr>
              <a:defRPr/>
            </a:lvl1pPr>
          </a:lstStyle>
          <a:p>
            <a:fld id="{6C2CBFBB-C221-4C1F-A6C0-D9D35C6AEC19}" type="slidenum">
              <a:rPr lang="en-US" altLang="en-US"/>
              <a:pPr/>
              <a:t>‹#›</a:t>
            </a:fld>
            <a:endParaRPr lang="en-US" altLang="en-US"/>
          </a:p>
        </p:txBody>
      </p:sp>
    </p:spTree>
    <p:extLst>
      <p:ext uri="{BB962C8B-B14F-4D97-AF65-F5344CB8AC3E}">
        <p14:creationId xmlns:p14="http://schemas.microsoft.com/office/powerpoint/2010/main" val="331147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C9329C2-083E-EDFF-0028-78049B05BAC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51D4C8B-B1C4-84FD-2EBA-57E7BAA6FB5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CF618FC-80AA-386F-5503-BCC1E0F20BAC}"/>
              </a:ext>
            </a:extLst>
          </p:cNvPr>
          <p:cNvSpPr>
            <a:spLocks noGrp="1"/>
          </p:cNvSpPr>
          <p:nvPr>
            <p:ph type="sldNum" sz="quarter" idx="12"/>
          </p:nvPr>
        </p:nvSpPr>
        <p:spPr/>
        <p:txBody>
          <a:bodyPr/>
          <a:lstStyle>
            <a:lvl1pPr>
              <a:defRPr/>
            </a:lvl1pPr>
          </a:lstStyle>
          <a:p>
            <a:fld id="{3AEADAAF-C22D-47E2-BC97-1AD0E2D60112}" type="slidenum">
              <a:rPr lang="en-US" altLang="en-US"/>
              <a:pPr/>
              <a:t>‹#›</a:t>
            </a:fld>
            <a:endParaRPr lang="en-US" altLang="en-US"/>
          </a:p>
        </p:txBody>
      </p:sp>
    </p:spTree>
    <p:extLst>
      <p:ext uri="{BB962C8B-B14F-4D97-AF65-F5344CB8AC3E}">
        <p14:creationId xmlns:p14="http://schemas.microsoft.com/office/powerpoint/2010/main" val="179874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B62F84E-469A-4CA0-3F16-EC46FB62D40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F5FB5D4-19A1-78DA-EB19-0FD9C22A67B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2CA71-4EEA-FDCF-2A63-F58757515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C33761E0-F017-01C9-4D6B-47F0375169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BDC58BDD-BEE1-2F7B-039D-1E067AA3200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73D2EA3-4064-4D27-BD90-C042F92F10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nền GA\nênf bìa.jpg">
            <a:extLst>
              <a:ext uri="{FF2B5EF4-FFF2-40B4-BE49-F238E27FC236}">
                <a16:creationId xmlns:a16="http://schemas.microsoft.com/office/drawing/2014/main" id="{4240BCD7-5ECD-5853-9AA8-1EBDABA1F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93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F26FF99B-6CAC-DA41-10AC-84CDBA5149E1}"/>
              </a:ext>
            </a:extLst>
          </p:cNvPr>
          <p:cNvSpPr txBox="1">
            <a:spLocks noChangeArrowheads="1"/>
          </p:cNvSpPr>
          <p:nvPr/>
        </p:nvSpPr>
        <p:spPr bwMode="auto">
          <a:xfrm>
            <a:off x="4610100" y="2960688"/>
            <a:ext cx="184150" cy="300037"/>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eaLnBrk="1" fontAlgn="auto" hangingPunct="1">
              <a:spcBef>
                <a:spcPts val="0"/>
              </a:spcBef>
              <a:spcAft>
                <a:spcPts val="0"/>
              </a:spcAft>
              <a:defRPr/>
            </a:pPr>
            <a:endParaRPr lang="en-US" sz="1350" kern="0">
              <a:solidFill>
                <a:prstClr val="black"/>
              </a:solidFill>
            </a:endParaRPr>
          </a:p>
        </p:txBody>
      </p:sp>
      <p:sp>
        <p:nvSpPr>
          <p:cNvPr id="6" name="Rectangle 5">
            <a:extLst>
              <a:ext uri="{FF2B5EF4-FFF2-40B4-BE49-F238E27FC236}">
                <a16:creationId xmlns:a16="http://schemas.microsoft.com/office/drawing/2014/main" id="{FF066D2F-AC93-C31E-38A6-E7911A7E06F3}"/>
              </a:ext>
            </a:extLst>
          </p:cNvPr>
          <p:cNvSpPr/>
          <p:nvPr/>
        </p:nvSpPr>
        <p:spPr>
          <a:xfrm>
            <a:off x="3187846" y="1651000"/>
            <a:ext cx="6641807" cy="461665"/>
          </a:xfrm>
          <a:prstGeom prst="rect">
            <a:avLst/>
          </a:prstGeom>
          <a:noFill/>
        </p:spPr>
        <p:txBody>
          <a:bodyPr>
            <a:spAutoFit/>
          </a:bodyPr>
          <a:lstStyle/>
          <a:p>
            <a:pPr algn="ctr" defTabSz="685800" eaLnBrk="1" fontAlgn="auto" hangingPunct="1">
              <a:spcBef>
                <a:spcPts val="0"/>
              </a:spcBef>
              <a:spcAft>
                <a:spcPts val="0"/>
              </a:spcAft>
              <a:defRPr/>
            </a:pPr>
            <a:r>
              <a:rPr lang="en-US" sz="2400" b="1" kern="0"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LĨNH VỰC: PHÁT TRIỂN NHẬN THỨC</a:t>
            </a:r>
          </a:p>
        </p:txBody>
      </p:sp>
      <p:sp>
        <p:nvSpPr>
          <p:cNvPr id="7" name="TextBox 6">
            <a:extLst>
              <a:ext uri="{FF2B5EF4-FFF2-40B4-BE49-F238E27FC236}">
                <a16:creationId xmlns:a16="http://schemas.microsoft.com/office/drawing/2014/main" id="{9E904471-ADDE-05EB-705B-EC258769C1CD}"/>
              </a:ext>
            </a:extLst>
          </p:cNvPr>
          <p:cNvSpPr txBox="1"/>
          <p:nvPr/>
        </p:nvSpPr>
        <p:spPr>
          <a:xfrm>
            <a:off x="2887662" y="2274739"/>
            <a:ext cx="7058025" cy="1877437"/>
          </a:xfrm>
          <a:prstGeom prst="rect">
            <a:avLst/>
          </a:prstGeom>
          <a:noFill/>
        </p:spPr>
        <p:txBody>
          <a:bodyPr>
            <a:spAutoFit/>
          </a:bodyPr>
          <a:lstStyle/>
          <a:p>
            <a:pPr algn="ctr" defTabSz="685800" eaLnBrk="1" fontAlgn="auto" hangingPunct="1">
              <a:spcBef>
                <a:spcPts val="0"/>
              </a:spcBef>
              <a:spcAft>
                <a:spcPts val="0"/>
              </a:spcAft>
              <a:defRPr/>
            </a:pPr>
            <a:r>
              <a:rPr lang="en-US" sz="4400" b="1" kern="0" dirty="0" err="1">
                <a:solidFill>
                  <a:prstClr val="black"/>
                </a:solidFill>
                <a:latin typeface="Times New Roman" panose="02020603050405020304" pitchFamily="18" charset="0"/>
                <a:cs typeface="Times New Roman" panose="02020603050405020304" pitchFamily="18" charset="0"/>
              </a:rPr>
              <a:t>Hoạt</a:t>
            </a:r>
            <a:r>
              <a:rPr lang="en-US" sz="4400" b="1" kern="0" dirty="0">
                <a:solidFill>
                  <a:prstClr val="black"/>
                </a:solidFill>
                <a:latin typeface="Times New Roman" panose="02020603050405020304" pitchFamily="18" charset="0"/>
                <a:cs typeface="Times New Roman" panose="02020603050405020304" pitchFamily="18" charset="0"/>
              </a:rPr>
              <a:t> </a:t>
            </a:r>
            <a:r>
              <a:rPr lang="en-US" sz="4400" b="1" kern="0" dirty="0" err="1">
                <a:solidFill>
                  <a:prstClr val="black"/>
                </a:solidFill>
                <a:latin typeface="Times New Roman" panose="02020603050405020304" pitchFamily="18" charset="0"/>
                <a:cs typeface="Times New Roman" panose="02020603050405020304" pitchFamily="18" charset="0"/>
              </a:rPr>
              <a:t>động</a:t>
            </a:r>
            <a:r>
              <a:rPr lang="en-US" sz="4400" b="1" kern="0" dirty="0">
                <a:solidFill>
                  <a:prstClr val="black"/>
                </a:solidFill>
                <a:latin typeface="Times New Roman" panose="02020603050405020304" pitchFamily="18" charset="0"/>
                <a:cs typeface="Times New Roman" panose="02020603050405020304" pitchFamily="18" charset="0"/>
              </a:rPr>
              <a:t> </a:t>
            </a:r>
            <a:r>
              <a:rPr lang="en-US" sz="4400" b="1" kern="0" dirty="0" err="1">
                <a:solidFill>
                  <a:prstClr val="black"/>
                </a:solidFill>
                <a:latin typeface="Times New Roman" panose="02020603050405020304" pitchFamily="18" charset="0"/>
                <a:cs typeface="Times New Roman" panose="02020603050405020304" pitchFamily="18" charset="0"/>
              </a:rPr>
              <a:t>khám</a:t>
            </a:r>
            <a:r>
              <a:rPr lang="en-US" sz="4400" b="1" kern="0" dirty="0">
                <a:solidFill>
                  <a:prstClr val="black"/>
                </a:solidFill>
                <a:latin typeface="Times New Roman" panose="02020603050405020304" pitchFamily="18" charset="0"/>
                <a:cs typeface="Times New Roman" panose="02020603050405020304" pitchFamily="18" charset="0"/>
              </a:rPr>
              <a:t> </a:t>
            </a:r>
            <a:r>
              <a:rPr lang="en-US" sz="4400" b="1" kern="0" dirty="0" err="1">
                <a:solidFill>
                  <a:prstClr val="black"/>
                </a:solidFill>
                <a:latin typeface="Times New Roman" panose="02020603050405020304" pitchFamily="18" charset="0"/>
                <a:cs typeface="Times New Roman" panose="02020603050405020304" pitchFamily="18" charset="0"/>
              </a:rPr>
              <a:t>phá</a:t>
            </a:r>
            <a:r>
              <a:rPr lang="en-US" sz="4400" b="1" kern="0" dirty="0">
                <a:solidFill>
                  <a:prstClr val="black"/>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endParaRPr lang="en-US" sz="2400" b="1" kern="0" dirty="0">
              <a:solidFill>
                <a:prstClr val="black"/>
              </a:solidFill>
              <a:latin typeface="+mj-lt"/>
            </a:endParaRPr>
          </a:p>
          <a:p>
            <a:pPr algn="ctr" defTabSz="685800" eaLnBrk="1" fontAlgn="auto" hangingPunct="1">
              <a:spcBef>
                <a:spcPts val="0"/>
              </a:spcBef>
              <a:spcAft>
                <a:spcPts val="0"/>
              </a:spcAft>
              <a:defRPr/>
            </a:pPr>
            <a:r>
              <a:rPr lang="en-US" sz="2400" b="1" kern="0" dirty="0" err="1">
                <a:solidFill>
                  <a:prstClr val="black"/>
                </a:solidFill>
                <a:latin typeface="+mj-lt"/>
              </a:rPr>
              <a:t>Đề</a:t>
            </a:r>
            <a:r>
              <a:rPr lang="en-US" sz="2400" b="1" kern="0" dirty="0">
                <a:solidFill>
                  <a:prstClr val="black"/>
                </a:solidFill>
                <a:latin typeface="+mj-lt"/>
              </a:rPr>
              <a:t> </a:t>
            </a:r>
            <a:r>
              <a:rPr lang="en-US" sz="2400" b="1" kern="0" dirty="0" err="1">
                <a:solidFill>
                  <a:prstClr val="black"/>
                </a:solidFill>
                <a:latin typeface="+mj-lt"/>
              </a:rPr>
              <a:t>tài</a:t>
            </a:r>
            <a:r>
              <a:rPr lang="en-US" sz="2400" b="1" kern="0" dirty="0">
                <a:solidFill>
                  <a:prstClr val="black"/>
                </a:solidFill>
                <a:latin typeface="+mj-lt"/>
              </a:rPr>
              <a:t>: </a:t>
            </a:r>
            <a:r>
              <a:rPr lang="en-US" sz="2400" b="1" kern="0" dirty="0" err="1">
                <a:solidFill>
                  <a:prstClr val="black"/>
                </a:solidFill>
                <a:latin typeface="+mj-lt"/>
              </a:rPr>
              <a:t>Cô</a:t>
            </a:r>
            <a:r>
              <a:rPr lang="en-US" sz="2400" b="1" kern="0" dirty="0">
                <a:solidFill>
                  <a:prstClr val="black"/>
                </a:solidFill>
                <a:latin typeface="+mj-lt"/>
              </a:rPr>
              <a:t> y </a:t>
            </a:r>
            <a:r>
              <a:rPr lang="en-US" sz="2400" b="1" kern="0" dirty="0" err="1">
                <a:solidFill>
                  <a:prstClr val="black"/>
                </a:solidFill>
                <a:latin typeface="+mj-lt"/>
              </a:rPr>
              <a:t>tá</a:t>
            </a:r>
            <a:endParaRPr lang="en-US" sz="2400" b="1" kern="0" dirty="0">
              <a:solidFill>
                <a:prstClr val="black"/>
              </a:solidFill>
              <a:latin typeface="+mj-lt"/>
            </a:endParaRPr>
          </a:p>
          <a:p>
            <a:pPr algn="ctr" defTabSz="685800" eaLnBrk="1" fontAlgn="auto" hangingPunct="1">
              <a:spcBef>
                <a:spcPts val="0"/>
              </a:spcBef>
              <a:spcAft>
                <a:spcPts val="0"/>
              </a:spcAft>
              <a:defRPr/>
            </a:pPr>
            <a:r>
              <a:rPr lang="vi-VN" sz="2400" kern="0" dirty="0">
                <a:solidFill>
                  <a:prstClr val="black"/>
                </a:solidFill>
                <a:latin typeface="+mj-lt"/>
              </a:rPr>
              <a:t>Lứa tuổi: </a:t>
            </a:r>
            <a:r>
              <a:rPr lang="en-US" sz="2400" kern="0">
                <a:solidFill>
                  <a:prstClr val="black"/>
                </a:solidFill>
                <a:latin typeface="+mj-lt"/>
              </a:rPr>
              <a:t>3-4 </a:t>
            </a:r>
            <a:r>
              <a:rPr lang="vi-VN" sz="2400" kern="0">
                <a:solidFill>
                  <a:prstClr val="black"/>
                </a:solidFill>
                <a:latin typeface="+mj-lt"/>
              </a:rPr>
              <a:t>tuổi</a:t>
            </a:r>
            <a:endParaRPr lang="vi-VN" sz="2400" kern="0" dirty="0">
              <a:solidFill>
                <a:prstClr val="black"/>
              </a:solidFill>
              <a:latin typeface="+mj-lt"/>
            </a:endParaRPr>
          </a:p>
        </p:txBody>
      </p:sp>
      <p:sp>
        <p:nvSpPr>
          <p:cNvPr id="8" name="TextBox 1">
            <a:extLst>
              <a:ext uri="{FF2B5EF4-FFF2-40B4-BE49-F238E27FC236}">
                <a16:creationId xmlns:a16="http://schemas.microsoft.com/office/drawing/2014/main" id="{B77EC2D4-9CCA-7C78-5FE2-5EFDADCF7B72}"/>
              </a:ext>
            </a:extLst>
          </p:cNvPr>
          <p:cNvSpPr txBox="1">
            <a:spLocks noChangeArrowheads="1"/>
          </p:cNvSpPr>
          <p:nvPr/>
        </p:nvSpPr>
        <p:spPr bwMode="auto">
          <a:xfrm>
            <a:off x="6324600" y="5486400"/>
            <a:ext cx="184150" cy="300038"/>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eaLnBrk="1" fontAlgn="auto" hangingPunct="1">
              <a:spcBef>
                <a:spcPts val="0"/>
              </a:spcBef>
              <a:spcAft>
                <a:spcPts val="0"/>
              </a:spcAft>
              <a:defRPr/>
            </a:pPr>
            <a:endParaRPr lang="en-US" sz="1350" ker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D38D668C-9639-975D-ECA0-3F1139EF16FF}"/>
              </a:ext>
            </a:extLst>
          </p:cNvPr>
          <p:cNvSpPr>
            <a:spLocks noGrp="1" noChangeArrowheads="1"/>
          </p:cNvSpPr>
          <p:nvPr>
            <p:ph type="title"/>
          </p:nvPr>
        </p:nvSpPr>
        <p:spPr>
          <a:xfrm>
            <a:off x="1981200" y="0"/>
            <a:ext cx="8229600" cy="990600"/>
          </a:xfrm>
        </p:spPr>
        <p:txBody>
          <a:bodyPr/>
          <a:lstStyle/>
          <a:p>
            <a:pPr eaLnBrk="1" hangingPunct="1"/>
            <a:r>
              <a:rPr lang="en-US" altLang="en-US"/>
              <a:t>Chăm sóc bệnh nhân</a:t>
            </a:r>
          </a:p>
        </p:txBody>
      </p:sp>
      <p:pic>
        <p:nvPicPr>
          <p:cNvPr id="11267" name="Picture 7">
            <a:extLst>
              <a:ext uri="{FF2B5EF4-FFF2-40B4-BE49-F238E27FC236}">
                <a16:creationId xmlns:a16="http://schemas.microsoft.com/office/drawing/2014/main" id="{0E43CFAF-8B49-29F7-60E9-9FB0974912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990600"/>
            <a:ext cx="8610600" cy="5638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5741719D-9A2C-DEB6-4EBE-B69D3414B5A6}"/>
              </a:ext>
            </a:extLst>
          </p:cNvPr>
          <p:cNvSpPr>
            <a:spLocks noGrp="1" noChangeArrowheads="1"/>
          </p:cNvSpPr>
          <p:nvPr>
            <p:ph type="title"/>
          </p:nvPr>
        </p:nvSpPr>
        <p:spPr>
          <a:xfrm>
            <a:off x="1981200" y="-152400"/>
            <a:ext cx="8229600" cy="1143000"/>
          </a:xfrm>
        </p:spPr>
        <p:txBody>
          <a:bodyPr/>
          <a:lstStyle/>
          <a:p>
            <a:pPr eaLnBrk="1" hangingPunct="1"/>
            <a:r>
              <a:rPr lang="en-US" altLang="en-US"/>
              <a:t>Tiêm</a:t>
            </a:r>
          </a:p>
        </p:txBody>
      </p:sp>
      <p:pic>
        <p:nvPicPr>
          <p:cNvPr id="12291" name="Picture 8">
            <a:extLst>
              <a:ext uri="{FF2B5EF4-FFF2-40B4-BE49-F238E27FC236}">
                <a16:creationId xmlns:a16="http://schemas.microsoft.com/office/drawing/2014/main" id="{9F3B43E2-8E42-FBAD-FD20-A49467E781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914400"/>
            <a:ext cx="8686800" cy="5715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7BD2FE8-7814-27DB-B7EE-B61F132BFA56}"/>
              </a:ext>
            </a:extLst>
          </p:cNvPr>
          <p:cNvSpPr>
            <a:spLocks noGrp="1" noChangeArrowheads="1"/>
          </p:cNvSpPr>
          <p:nvPr>
            <p:ph type="title"/>
          </p:nvPr>
        </p:nvSpPr>
        <p:spPr>
          <a:xfrm>
            <a:off x="1905000" y="228600"/>
            <a:ext cx="8229600" cy="838200"/>
          </a:xfrm>
        </p:spPr>
        <p:txBody>
          <a:bodyPr/>
          <a:lstStyle/>
          <a:p>
            <a:pPr eaLnBrk="1" hangingPunct="1"/>
            <a:r>
              <a:rPr lang="en-US" altLang="en-US" sz="4800"/>
              <a:t>Truyền dịch</a:t>
            </a:r>
          </a:p>
        </p:txBody>
      </p:sp>
      <p:pic>
        <p:nvPicPr>
          <p:cNvPr id="13315" name="Picture 6">
            <a:extLst>
              <a:ext uri="{FF2B5EF4-FFF2-40B4-BE49-F238E27FC236}">
                <a16:creationId xmlns:a16="http://schemas.microsoft.com/office/drawing/2014/main" id="{76CDCC79-0253-1902-6FFD-18A51507110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89000" y="2097088"/>
            <a:ext cx="5080000" cy="3810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9">
            <a:extLst>
              <a:ext uri="{FF2B5EF4-FFF2-40B4-BE49-F238E27FC236}">
                <a16:creationId xmlns:a16="http://schemas.microsoft.com/office/drawing/2014/main" id="{D5EFA667-28AE-A10E-41BB-8247FFF0281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1447800"/>
            <a:ext cx="4267200" cy="5029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E7BBDA7A-4F37-64BB-B434-F5B685CEBB47}"/>
              </a:ext>
            </a:extLst>
          </p:cNvPr>
          <p:cNvSpPr>
            <a:spLocks noGrp="1" noChangeArrowheads="1"/>
          </p:cNvSpPr>
          <p:nvPr>
            <p:ph type="title"/>
          </p:nvPr>
        </p:nvSpPr>
        <p:spPr>
          <a:xfrm>
            <a:off x="1808163" y="838200"/>
            <a:ext cx="8229600" cy="792163"/>
          </a:xfrm>
        </p:spPr>
        <p:txBody>
          <a:bodyPr/>
          <a:lstStyle/>
          <a:p>
            <a:pPr eaLnBrk="1" hangingPunct="1"/>
            <a:r>
              <a:rPr lang="en-US" altLang="en-US"/>
              <a:t>Hỗ trợ các bác sĩ khám bệnh</a:t>
            </a:r>
          </a:p>
        </p:txBody>
      </p:sp>
      <p:pic>
        <p:nvPicPr>
          <p:cNvPr id="14339" name="Picture 6">
            <a:extLst>
              <a:ext uri="{FF2B5EF4-FFF2-40B4-BE49-F238E27FC236}">
                <a16:creationId xmlns:a16="http://schemas.microsoft.com/office/drawing/2014/main" id="{0B45151C-09D8-8550-519E-ED12603241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2552700"/>
            <a:ext cx="3673475" cy="2438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1">
            <a:extLst>
              <a:ext uri="{FF2B5EF4-FFF2-40B4-BE49-F238E27FC236}">
                <a16:creationId xmlns:a16="http://schemas.microsoft.com/office/drawing/2014/main" id="{352EF33A-5BAB-6B39-550F-EBB35062D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98738"/>
            <a:ext cx="378936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0E68595-D065-DBBD-C652-815DD3F1F7CD}"/>
              </a:ext>
            </a:extLst>
          </p:cNvPr>
          <p:cNvSpPr>
            <a:spLocks noGrp="1" noChangeArrowheads="1"/>
          </p:cNvSpPr>
          <p:nvPr>
            <p:ph type="title"/>
          </p:nvPr>
        </p:nvSpPr>
        <p:spPr>
          <a:xfrm>
            <a:off x="1905000" y="2667000"/>
            <a:ext cx="8229600" cy="1143000"/>
          </a:xfrm>
        </p:spPr>
        <p:txBody>
          <a:bodyPr/>
          <a:lstStyle/>
          <a:p>
            <a:pPr eaLnBrk="1" hangingPunct="1"/>
            <a:r>
              <a:rPr lang="en-US" altLang="en-US">
                <a:latin typeface="Times New Roman" panose="02020603050405020304" pitchFamily="18" charset="0"/>
                <a:cs typeface="Times New Roman" panose="02020603050405020304" pitchFamily="18" charset="0"/>
              </a:rPr>
              <a:t>Dụng cụ của các cô y tá</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61F4CF0C-19AF-BD09-E6E1-8418A7227797}"/>
              </a:ext>
            </a:extLst>
          </p:cNvPr>
          <p:cNvSpPr>
            <a:spLocks noGrp="1" noChangeArrowheads="1"/>
          </p:cNvSpPr>
          <p:nvPr>
            <p:ph type="title"/>
          </p:nvPr>
        </p:nvSpPr>
        <p:spPr>
          <a:xfrm>
            <a:off x="1219200" y="508000"/>
            <a:ext cx="9601200" cy="1304925"/>
          </a:xfrm>
        </p:spPr>
        <p:txBody>
          <a:bodyPr/>
          <a:lstStyle/>
          <a:p>
            <a:pPr eaLnBrk="1" hangingPunct="1"/>
            <a:r>
              <a:rPr lang="en-US" altLang="en-US">
                <a:latin typeface="Times New Roman" panose="02020603050405020304" pitchFamily="18" charset="0"/>
                <a:cs typeface="Times New Roman" panose="02020603050405020304" pitchFamily="18" charset="0"/>
              </a:rPr>
              <a:t>Đồ dùng, dụng cụ của y tá</a:t>
            </a:r>
          </a:p>
        </p:txBody>
      </p:sp>
      <p:sp>
        <p:nvSpPr>
          <p:cNvPr id="36878" name="Rectangle 14">
            <a:extLst>
              <a:ext uri="{FF2B5EF4-FFF2-40B4-BE49-F238E27FC236}">
                <a16:creationId xmlns:a16="http://schemas.microsoft.com/office/drawing/2014/main" id="{6338AE34-620D-C5A3-6EE7-EC08F0976C2B}"/>
              </a:ext>
            </a:extLst>
          </p:cNvPr>
          <p:cNvSpPr>
            <a:spLocks noGrp="1" noChangeArrowheads="1"/>
          </p:cNvSpPr>
          <p:nvPr>
            <p:ph type="body" sz="half" idx="4294967295"/>
          </p:nvPr>
        </p:nvSpPr>
        <p:spPr>
          <a:xfrm>
            <a:off x="7086600" y="3429000"/>
            <a:ext cx="3733800" cy="685800"/>
          </a:xfrm>
        </p:spPr>
        <p:txBody>
          <a:bodyPr/>
          <a:lstStyle/>
          <a:p>
            <a:pPr eaLnBrk="1" hangingPunct="1"/>
            <a:r>
              <a:rPr lang="en-US" altLang="en-US" sz="3600" b="1"/>
              <a:t>Bơm kim tiêm</a:t>
            </a:r>
          </a:p>
        </p:txBody>
      </p:sp>
      <p:pic>
        <p:nvPicPr>
          <p:cNvPr id="36879" name="Picture 15">
            <a:extLst>
              <a:ext uri="{FF2B5EF4-FFF2-40B4-BE49-F238E27FC236}">
                <a16:creationId xmlns:a16="http://schemas.microsoft.com/office/drawing/2014/main" id="{337CED45-83FD-158A-6269-F1633ACF0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25650"/>
            <a:ext cx="388143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78">
                                            <p:txEl>
                                              <p:pRg st="0" end="0"/>
                                            </p:txEl>
                                          </p:spTgt>
                                        </p:tgtEl>
                                        <p:attrNameLst>
                                          <p:attrName>style.visibility</p:attrName>
                                        </p:attrNameLst>
                                      </p:cBhvr>
                                      <p:to>
                                        <p:strVal val="visible"/>
                                      </p:to>
                                    </p:set>
                                    <p:animEffect transition="in" filter="circle(in)">
                                      <p:cBhvr>
                                        <p:cTn id="7" dur="2000"/>
                                        <p:tgtEl>
                                          <p:spTgt spid="3687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6879"/>
                                        </p:tgtEl>
                                        <p:attrNameLst>
                                          <p:attrName>style.visibility</p:attrName>
                                        </p:attrNameLst>
                                      </p:cBhvr>
                                      <p:to>
                                        <p:strVal val="visible"/>
                                      </p:to>
                                    </p:set>
                                    <p:animEffect transition="in" filter="circle(in)">
                                      <p:cBhvr>
                                        <p:cTn id="10" dur="2000"/>
                                        <p:tgtEl>
                                          <p:spTgt spid="3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FEA8"/>
        </a:solidFill>
        <a:effectLst/>
      </p:bgPr>
    </p:bg>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8E08B46B-3D86-21B4-C89C-D0C4809CDD53}"/>
              </a:ext>
            </a:extLst>
          </p:cNvPr>
          <p:cNvSpPr>
            <a:spLocks noGrp="1" noChangeArrowheads="1"/>
          </p:cNvSpPr>
          <p:nvPr>
            <p:ph type="ctrTitle"/>
          </p:nvPr>
        </p:nvSpPr>
        <p:spPr>
          <a:xfrm>
            <a:off x="1273175" y="5208588"/>
            <a:ext cx="4876800" cy="1470025"/>
          </a:xfrm>
        </p:spPr>
        <p:txBody>
          <a:bodyPr anchor="ctr"/>
          <a:lstStyle/>
          <a:p>
            <a:pPr eaLnBrk="1" hangingPunct="1"/>
            <a:r>
              <a:rPr lang="en-US" altLang="en-US" sz="4800"/>
              <a:t>Máy đo huyết áp</a:t>
            </a:r>
          </a:p>
        </p:txBody>
      </p:sp>
      <p:sp>
        <p:nvSpPr>
          <p:cNvPr id="41995" name="Rectangle 11">
            <a:extLst>
              <a:ext uri="{FF2B5EF4-FFF2-40B4-BE49-F238E27FC236}">
                <a16:creationId xmlns:a16="http://schemas.microsoft.com/office/drawing/2014/main" id="{25A755B4-8665-3478-50AA-E22168CBEEEC}"/>
              </a:ext>
            </a:extLst>
          </p:cNvPr>
          <p:cNvSpPr>
            <a:spLocks noGrp="1" noChangeArrowheads="1"/>
          </p:cNvSpPr>
          <p:nvPr>
            <p:ph type="subTitle" idx="1"/>
          </p:nvPr>
        </p:nvSpPr>
        <p:spPr>
          <a:xfrm>
            <a:off x="6486525" y="5688013"/>
            <a:ext cx="3276600" cy="990600"/>
          </a:xfrm>
        </p:spPr>
        <p:txBody>
          <a:bodyPr/>
          <a:lstStyle/>
          <a:p>
            <a:pPr eaLnBrk="1" hangingPunct="1"/>
            <a:r>
              <a:rPr lang="en-US" altLang="en-US" sz="4800"/>
              <a:t>Nhiệt kế</a:t>
            </a:r>
          </a:p>
        </p:txBody>
      </p:sp>
      <p:pic>
        <p:nvPicPr>
          <p:cNvPr id="41991" name="Picture 7">
            <a:extLst>
              <a:ext uri="{FF2B5EF4-FFF2-40B4-BE49-F238E27FC236}">
                <a16:creationId xmlns:a16="http://schemas.microsoft.com/office/drawing/2014/main" id="{76607F29-2250-FDC3-8EDA-F6944B1095D2}"/>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676400" y="762000"/>
            <a:ext cx="3876675" cy="4195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4" name="Picture 10">
            <a:extLst>
              <a:ext uri="{FF2B5EF4-FFF2-40B4-BE49-F238E27FC236}">
                <a16:creationId xmlns:a16="http://schemas.microsoft.com/office/drawing/2014/main" id="{910875BA-28D7-03D8-0B4A-68474CE2B49E}"/>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149975" y="762000"/>
            <a:ext cx="3994150" cy="42211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par>
                                <p:cTn id="8" presetID="5" presetClass="entr" presetSubtype="10" fill="hold" nodeType="withEffect">
                                  <p:stCondLst>
                                    <p:cond delay="0"/>
                                  </p:stCondLst>
                                  <p:childTnLst>
                                    <p:set>
                                      <p:cBhvr>
                                        <p:cTn id="9" dur="1" fill="hold">
                                          <p:stCondLst>
                                            <p:cond delay="0"/>
                                          </p:stCondLst>
                                        </p:cTn>
                                        <p:tgtEl>
                                          <p:spTgt spid="41991"/>
                                        </p:tgtEl>
                                        <p:attrNameLst>
                                          <p:attrName>style.visibility</p:attrName>
                                        </p:attrNameLst>
                                      </p:cBhvr>
                                      <p:to>
                                        <p:strVal val="visible"/>
                                      </p:to>
                                    </p:set>
                                    <p:animEffect transition="in" filter="checkerboard(across)">
                                      <p:cBhvr>
                                        <p:cTn id="10" dur="500"/>
                                        <p:tgtEl>
                                          <p:spTgt spid="419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1995">
                                            <p:txEl>
                                              <p:pRg st="0" end="0"/>
                                            </p:txEl>
                                          </p:spTgt>
                                        </p:tgtEl>
                                        <p:attrNameLst>
                                          <p:attrName>style.visibility</p:attrName>
                                        </p:attrNameLst>
                                      </p:cBhvr>
                                      <p:to>
                                        <p:strVal val="visible"/>
                                      </p:to>
                                    </p:set>
                                    <p:animEffect transition="in" filter="diamond(in)">
                                      <p:cBhvr>
                                        <p:cTn id="15" dur="2000"/>
                                        <p:tgtEl>
                                          <p:spTgt spid="41995">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41994"/>
                                        </p:tgtEl>
                                        <p:attrNameLst>
                                          <p:attrName>style.visibility</p:attrName>
                                        </p:attrNameLst>
                                      </p:cBhvr>
                                      <p:to>
                                        <p:strVal val="visible"/>
                                      </p:to>
                                    </p:set>
                                    <p:animEffect transition="in" filter="diamond(in)">
                                      <p:cBhvr>
                                        <p:cTn id="18" dur="20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D590BE5F-A4ED-CC18-0615-F03E3574DD6E}"/>
              </a:ext>
            </a:extLst>
          </p:cNvPr>
          <p:cNvSpPr>
            <a:spLocks noGrp="1" noChangeArrowheads="1"/>
          </p:cNvSpPr>
          <p:nvPr>
            <p:ph type="title"/>
          </p:nvPr>
        </p:nvSpPr>
        <p:spPr>
          <a:xfrm>
            <a:off x="1981200" y="274638"/>
            <a:ext cx="8077200" cy="4983162"/>
          </a:xfrm>
        </p:spPr>
        <p:txBody>
          <a:bodyPr/>
          <a:lstStyle/>
          <a:p>
            <a:pPr eaLnBrk="1" hangingPunct="1"/>
            <a:r>
              <a:rPr lang="vi-VN" altLang="en-US" sz="3200">
                <a:solidFill>
                  <a:schemeClr val="bg1"/>
                </a:solidFill>
              </a:rPr>
              <a:t>Cô y tá phải làm rất nhiều các công việc và cô phải cần nhiều dụng cụ như cặp nhiệt độ, thuốc, kim tiêm để khám và chữa khỏi bệnh cho các con đấy. Nếu chẳng may các con bị ốm thì khi gặp cô y tá các con phải nghe lời thì mới mau khỏi bênh. Các con nhớ chưa nào?</a:t>
            </a:r>
            <a:endParaRPr lang="en-US" altLang="en-US" sz="32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CB8A8B6-4D6E-2AC7-4151-E04910AC2395}"/>
              </a:ext>
            </a:extLst>
          </p:cNvPr>
          <p:cNvSpPr>
            <a:spLocks noGrp="1" noChangeArrowheads="1"/>
          </p:cNvSpPr>
          <p:nvPr>
            <p:ph type="title"/>
          </p:nvPr>
        </p:nvSpPr>
        <p:spPr/>
        <p:txBody>
          <a:bodyPr/>
          <a:lstStyle/>
          <a:p>
            <a:pPr eaLnBrk="1" hangingPunct="1"/>
            <a:endParaRPr lang="en-US" altLang="en-US"/>
          </a:p>
        </p:txBody>
      </p:sp>
      <p:sp>
        <p:nvSpPr>
          <p:cNvPr id="19459" name="Rectangle 3">
            <a:extLst>
              <a:ext uri="{FF2B5EF4-FFF2-40B4-BE49-F238E27FC236}">
                <a16:creationId xmlns:a16="http://schemas.microsoft.com/office/drawing/2014/main" id="{16C0E9DC-D4CB-8BD9-7023-15B218E77C2C}"/>
              </a:ext>
            </a:extLst>
          </p:cNvPr>
          <p:cNvSpPr>
            <a:spLocks noGrp="1" noChangeArrowheads="1"/>
          </p:cNvSpPr>
          <p:nvPr>
            <p:ph idx="1"/>
          </p:nvPr>
        </p:nvSpPr>
        <p:spPr/>
        <p:txBody>
          <a:bodyPr/>
          <a:lstStyle/>
          <a:p>
            <a:pPr eaLnBrk="1" hangingPunct="1"/>
            <a:endParaRPr lang="en-US" altLang="en-US"/>
          </a:p>
        </p:txBody>
      </p:sp>
      <p:pic>
        <p:nvPicPr>
          <p:cNvPr id="25604" name="Picture 4">
            <a:extLst>
              <a:ext uri="{FF2B5EF4-FFF2-40B4-BE49-F238E27FC236}">
                <a16:creationId xmlns:a16="http://schemas.microsoft.com/office/drawing/2014/main" id="{8063D6EC-AB6B-6B6A-33D6-53A5BC648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46038"/>
            <a:ext cx="8988425"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WordArt 5">
            <a:extLst>
              <a:ext uri="{FF2B5EF4-FFF2-40B4-BE49-F238E27FC236}">
                <a16:creationId xmlns:a16="http://schemas.microsoft.com/office/drawing/2014/main" id="{7FA22969-C212-35D4-9AE4-A87270BFCF1E}"/>
              </a:ext>
            </a:extLst>
          </p:cNvPr>
          <p:cNvSpPr>
            <a:spLocks noChangeArrowheads="1" noChangeShapeType="1" noTextEdit="1"/>
          </p:cNvSpPr>
          <p:nvPr/>
        </p:nvSpPr>
        <p:spPr bwMode="auto">
          <a:xfrm>
            <a:off x="1981200" y="3200400"/>
            <a:ext cx="8077200" cy="27432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FF66"/>
                  </a:solidFill>
                  <a:round/>
                  <a:headEnd/>
                  <a:tailEnd/>
                </a:ln>
                <a:solidFill>
                  <a:srgbClr val="FF99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Bài học kết thuc chúc các bé học ngoan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par>
                                <p:cTn id="8" presetID="8" presetClass="entr" presetSubtype="16" fill="hold"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diamond(in)">
                                      <p:cBhvr>
                                        <p:cTn id="10"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E565145B-788B-E152-4936-FD8358BA4119}"/>
              </a:ext>
            </a:extLst>
          </p:cNvPr>
          <p:cNvSpPr>
            <a:spLocks noGrp="1" noChangeArrowheads="1"/>
          </p:cNvSpPr>
          <p:nvPr>
            <p:ph type="title"/>
          </p:nvPr>
        </p:nvSpPr>
        <p:spPr>
          <a:xfrm>
            <a:off x="3352800" y="487363"/>
            <a:ext cx="8229600" cy="1417637"/>
          </a:xfrm>
        </p:spPr>
        <p:txBody>
          <a:bodyPr/>
          <a:lstStyle/>
          <a:p>
            <a:pPr eaLnBrk="1" hangingPunct="1"/>
            <a:r>
              <a:rPr lang="en-US" altLang="en-US" b="1">
                <a:solidFill>
                  <a:srgbClr val="0000FF"/>
                </a:solidFill>
                <a:latin typeface="Times New Roman" panose="02020603050405020304" pitchFamily="18" charset="0"/>
                <a:cs typeface="Times New Roman" panose="02020603050405020304" pitchFamily="18" charset="0"/>
              </a:rPr>
              <a:t>I. </a:t>
            </a:r>
            <a:r>
              <a:rPr lang="en-US" altLang="en-US" sz="3600" b="1">
                <a:solidFill>
                  <a:srgbClr val="0000FF"/>
                </a:solidFill>
                <a:latin typeface="Times New Roman" panose="02020603050405020304" pitchFamily="18" charset="0"/>
                <a:cs typeface="Times New Roman" panose="02020603050405020304" pitchFamily="18" charset="0"/>
              </a:rPr>
              <a:t>MỤC ĐÍCH – YÊU CẦU</a:t>
            </a:r>
            <a:r>
              <a:rPr lang="en-US" altLang="en-US" sz="36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
        <p:nvSpPr>
          <p:cNvPr id="3075" name="TextBox 9">
            <a:extLst>
              <a:ext uri="{FF2B5EF4-FFF2-40B4-BE49-F238E27FC236}">
                <a16:creationId xmlns:a16="http://schemas.microsoft.com/office/drawing/2014/main" id="{E98D64B2-D917-4DFE-D7BC-642FF7B24B20}"/>
              </a:ext>
            </a:extLst>
          </p:cNvPr>
          <p:cNvSpPr txBox="1">
            <a:spLocks noChangeArrowheads="1"/>
          </p:cNvSpPr>
          <p:nvPr/>
        </p:nvSpPr>
        <p:spPr bwMode="auto">
          <a:xfrm>
            <a:off x="1676400" y="1905000"/>
            <a:ext cx="8229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000" b="1">
                <a:solidFill>
                  <a:srgbClr val="000000"/>
                </a:solidFill>
                <a:latin typeface="Times New Roman" panose="02020603050405020304" pitchFamily="18" charset="0"/>
                <a:cs typeface="Arial" panose="020B0604020202020204" pitchFamily="34" charset="0"/>
              </a:rPr>
              <a:t>1.Kiến thức:</a:t>
            </a:r>
            <a:endParaRPr lang="vi-VN" altLang="en-US" sz="2000">
              <a:solidFill>
                <a:srgbClr val="000000"/>
              </a:solidFill>
              <a:latin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vi-VN" altLang="en-US" sz="2000">
                <a:solidFill>
                  <a:srgbClr val="000000"/>
                </a:solidFill>
                <a:latin typeface="Times New Roman" panose="02020603050405020304" pitchFamily="18" charset="0"/>
                <a:cs typeface="Arial" panose="020B0604020202020204" pitchFamily="34" charset="0"/>
              </a:rPr>
              <a:t>- Trẻ biết trang phục của cô y tá (quần áo blu trắng), biết công việc và nơi làm việc của y tá ( tại bệnh viện, trường học).</a:t>
            </a:r>
          </a:p>
          <a:p>
            <a:pPr eaLnBrk="1" hangingPunct="1">
              <a:lnSpc>
                <a:spcPct val="100000"/>
              </a:lnSpc>
              <a:spcBef>
                <a:spcPct val="0"/>
              </a:spcBef>
              <a:buFontTx/>
              <a:buNone/>
            </a:pPr>
            <a:r>
              <a:rPr lang="vi-VN" altLang="en-US" sz="2000">
                <a:solidFill>
                  <a:srgbClr val="000000"/>
                </a:solidFill>
                <a:latin typeface="Times New Roman" panose="02020603050405020304" pitchFamily="18" charset="0"/>
                <a:cs typeface="Arial" panose="020B0604020202020204" pitchFamily="34" charset="0"/>
              </a:rPr>
              <a:t>-  Biết được tên gọi của một số dụng cụ mà cô y tá thường sử dụng khi khám, chữa bệnh ( ống nghe, kim tiêm, cặp nhiệt độ).</a:t>
            </a:r>
          </a:p>
          <a:p>
            <a:pPr eaLnBrk="1" hangingPunct="1">
              <a:lnSpc>
                <a:spcPct val="100000"/>
              </a:lnSpc>
              <a:spcBef>
                <a:spcPct val="0"/>
              </a:spcBef>
              <a:buFontTx/>
              <a:buNone/>
            </a:pPr>
            <a:r>
              <a:rPr lang="vi-VN" altLang="en-US" sz="2000" b="1">
                <a:solidFill>
                  <a:srgbClr val="000000"/>
                </a:solidFill>
                <a:latin typeface="Times New Roman" panose="02020603050405020304" pitchFamily="18" charset="0"/>
                <a:cs typeface="Arial" panose="020B0604020202020204" pitchFamily="34" charset="0"/>
              </a:rPr>
              <a:t>2.Kĩ năng:</a:t>
            </a:r>
            <a:endParaRPr lang="vi-VN" altLang="en-US" sz="2000">
              <a:solidFill>
                <a:srgbClr val="000000"/>
              </a:solidFill>
              <a:latin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vi-VN" altLang="en-US" sz="2000">
                <a:solidFill>
                  <a:srgbClr val="000000"/>
                </a:solidFill>
                <a:latin typeface="Times New Roman" panose="02020603050405020304" pitchFamily="18" charset="0"/>
                <a:cs typeface="Arial" panose="020B0604020202020204" pitchFamily="34" charset="0"/>
              </a:rPr>
              <a:t>- Trẻ có kĩ năng quan sát và trả lời được câu hỏi của cô.</a:t>
            </a:r>
          </a:p>
          <a:p>
            <a:pPr eaLnBrk="1" hangingPunct="1">
              <a:lnSpc>
                <a:spcPct val="100000"/>
              </a:lnSpc>
              <a:spcBef>
                <a:spcPct val="0"/>
              </a:spcBef>
              <a:buFontTx/>
              <a:buNone/>
            </a:pPr>
            <a:r>
              <a:rPr lang="vi-VN" altLang="en-US" sz="2000">
                <a:solidFill>
                  <a:srgbClr val="000000"/>
                </a:solidFill>
                <a:latin typeface="Times New Roman" panose="02020603050405020304" pitchFamily="18" charset="0"/>
                <a:cs typeface="Arial" panose="020B0604020202020204" pitchFamily="34" charset="0"/>
              </a:rPr>
              <a:t>- Nhanh nhẹn phối hợp  cùng bạn khi tham gia trò chơi.</a:t>
            </a:r>
          </a:p>
          <a:p>
            <a:pPr eaLnBrk="1" hangingPunct="1">
              <a:lnSpc>
                <a:spcPct val="100000"/>
              </a:lnSpc>
              <a:spcBef>
                <a:spcPct val="0"/>
              </a:spcBef>
              <a:buFontTx/>
              <a:buNone/>
            </a:pPr>
            <a:r>
              <a:rPr lang="vi-VN" altLang="en-US" sz="2000">
                <a:solidFill>
                  <a:srgbClr val="000000"/>
                </a:solidFill>
                <a:latin typeface="Times New Roman" panose="02020603050405020304" pitchFamily="18" charset="0"/>
                <a:cs typeface="Arial" panose="020B0604020202020204" pitchFamily="34" charset="0"/>
              </a:rPr>
              <a:t>- Rèn luyện và phát triển khả năng ghi nhớ cho trẻ.</a:t>
            </a:r>
          </a:p>
          <a:p>
            <a:pPr eaLnBrk="1" hangingPunct="1">
              <a:lnSpc>
                <a:spcPct val="100000"/>
              </a:lnSpc>
              <a:spcBef>
                <a:spcPct val="0"/>
              </a:spcBef>
              <a:buFontTx/>
              <a:buNone/>
            </a:pPr>
            <a:r>
              <a:rPr lang="vi-VN" altLang="en-US" sz="2000" b="1">
                <a:solidFill>
                  <a:srgbClr val="000000"/>
                </a:solidFill>
                <a:latin typeface="Times New Roman" panose="02020603050405020304" pitchFamily="18" charset="0"/>
                <a:cs typeface="Arial" panose="020B0604020202020204" pitchFamily="34" charset="0"/>
              </a:rPr>
              <a:t>3.Thái độ:</a:t>
            </a:r>
            <a:endParaRPr lang="vi-VN" altLang="en-US" sz="2000">
              <a:solidFill>
                <a:srgbClr val="000000"/>
              </a:solidFill>
              <a:latin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vi-VN" altLang="en-US" sz="2000">
                <a:solidFill>
                  <a:srgbClr val="000000"/>
                </a:solidFill>
                <a:latin typeface="Times New Roman" panose="02020603050405020304" pitchFamily="18" charset="0"/>
                <a:cs typeface="Arial" panose="020B0604020202020204" pitchFamily="34" charset="0"/>
              </a:rPr>
              <a:t>- Trẻ kính trọng và yêu quý cô y tá.</a:t>
            </a:r>
          </a:p>
          <a:p>
            <a:pPr eaLnBrk="1" hangingPunct="1">
              <a:lnSpc>
                <a:spcPct val="100000"/>
              </a:lnSpc>
              <a:spcBef>
                <a:spcPct val="0"/>
              </a:spcBef>
              <a:buFontTx/>
              <a:buNone/>
            </a:pPr>
            <a:r>
              <a:rPr lang="vi-VN" altLang="en-US" sz="2000">
                <a:solidFill>
                  <a:srgbClr val="000000"/>
                </a:solidFill>
                <a:latin typeface="Times New Roman" panose="02020603050405020304" pitchFamily="18" charset="0"/>
                <a:cs typeface="Arial" panose="020B0604020202020204" pitchFamily="34" charset="0"/>
              </a:rPr>
              <a:t>- Trẻ hứng thú tham gia hoạt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748832B-3602-4547-1DD7-24C6DA63668B}"/>
              </a:ext>
            </a:extLst>
          </p:cNvPr>
          <p:cNvSpPr>
            <a:spLocks noGrp="1" noChangeArrowheads="1"/>
          </p:cNvSpPr>
          <p:nvPr>
            <p:ph type="title"/>
          </p:nvPr>
        </p:nvSpPr>
        <p:spPr>
          <a:xfrm>
            <a:off x="1828800" y="762000"/>
            <a:ext cx="8229600" cy="1143000"/>
          </a:xfrm>
        </p:spPr>
        <p:txBody>
          <a:bodyPr/>
          <a:lstStyle/>
          <a:p>
            <a:pPr eaLnBrk="1" hangingPunct="1"/>
            <a:r>
              <a:rPr lang="en-US" altLang="en-US" sz="6000"/>
              <a:t>Câu đố</a:t>
            </a:r>
          </a:p>
        </p:txBody>
      </p:sp>
      <p:sp>
        <p:nvSpPr>
          <p:cNvPr id="4099" name="Rectangle 3">
            <a:extLst>
              <a:ext uri="{FF2B5EF4-FFF2-40B4-BE49-F238E27FC236}">
                <a16:creationId xmlns:a16="http://schemas.microsoft.com/office/drawing/2014/main" id="{FAF5EC4E-7A33-8AF3-BD10-E1AAD7B4D0E4}"/>
              </a:ext>
            </a:extLst>
          </p:cNvPr>
          <p:cNvSpPr>
            <a:spLocks noGrp="1" noChangeArrowheads="1"/>
          </p:cNvSpPr>
          <p:nvPr>
            <p:ph idx="1"/>
          </p:nvPr>
        </p:nvSpPr>
        <p:spPr>
          <a:xfrm>
            <a:off x="1981200" y="2057400"/>
            <a:ext cx="8229600" cy="4525963"/>
          </a:xfrm>
        </p:spPr>
        <p:txBody>
          <a:bodyPr/>
          <a:lstStyle/>
          <a:p>
            <a:pPr algn="ctr" eaLnBrk="1" hangingPunct="1">
              <a:buFontTx/>
              <a:buNone/>
            </a:pPr>
            <a:r>
              <a:rPr lang="en-US" altLang="en-US" sz="4000"/>
              <a:t>Ai mặc áo trắng</a:t>
            </a:r>
          </a:p>
          <a:p>
            <a:pPr algn="ctr" eaLnBrk="1" hangingPunct="1">
              <a:buFontTx/>
              <a:buNone/>
            </a:pPr>
            <a:r>
              <a:rPr lang="en-US" altLang="en-US" sz="4000"/>
              <a:t>Có chữ thập xinh</a:t>
            </a:r>
          </a:p>
          <a:p>
            <a:pPr algn="ctr" eaLnBrk="1" hangingPunct="1">
              <a:buFontTx/>
              <a:buNone/>
            </a:pPr>
            <a:r>
              <a:rPr lang="en-US" altLang="en-US" sz="4000"/>
              <a:t>Tiêm thuốc chúng mình</a:t>
            </a:r>
          </a:p>
          <a:p>
            <a:pPr algn="ctr" eaLnBrk="1" hangingPunct="1">
              <a:buFontTx/>
              <a:buNone/>
            </a:pPr>
            <a:r>
              <a:rPr lang="en-US" altLang="en-US" sz="4000"/>
              <a:t>Sẽ mau lành bệnh</a:t>
            </a:r>
          </a:p>
          <a:p>
            <a:pPr algn="ctr" eaLnBrk="1" hangingPunct="1">
              <a:buFontTx/>
              <a:buNone/>
            </a:pPr>
            <a:r>
              <a:rPr lang="en-US" altLang="en-US" sz="4000"/>
              <a:t>                                   Là ai? Là ai?</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6091" name="Picture 11">
            <a:extLst>
              <a:ext uri="{FF2B5EF4-FFF2-40B4-BE49-F238E27FC236}">
                <a16:creationId xmlns:a16="http://schemas.microsoft.com/office/drawing/2014/main" id="{5352B64C-A13F-274D-E422-9305C18CD077}"/>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00313" y="1600200"/>
            <a:ext cx="1603375" cy="2185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96" name="Rectangle 16">
            <a:extLst>
              <a:ext uri="{FF2B5EF4-FFF2-40B4-BE49-F238E27FC236}">
                <a16:creationId xmlns:a16="http://schemas.microsoft.com/office/drawing/2014/main" id="{AD538863-8F0F-6D1E-F86B-B598E2FA6A45}"/>
              </a:ext>
            </a:extLst>
          </p:cNvPr>
          <p:cNvSpPr>
            <a:spLocks noGrp="1" noChangeArrowheads="1"/>
          </p:cNvSpPr>
          <p:nvPr>
            <p:ph sz="quarter" idx="2"/>
          </p:nvPr>
        </p:nvSpPr>
        <p:spPr>
          <a:xfrm>
            <a:off x="5410200" y="5867400"/>
            <a:ext cx="2438400" cy="533400"/>
          </a:xfrm>
        </p:spPr>
        <p:txBody>
          <a:bodyPr/>
          <a:lstStyle/>
          <a:p>
            <a:pPr marL="0" indent="0" eaLnBrk="1" hangingPunct="1">
              <a:buFont typeface="Arial" panose="020B0604020202020204" pitchFamily="34" charset="0"/>
              <a:buNone/>
            </a:pPr>
            <a:r>
              <a:rPr lang="en-US" altLang="en-US"/>
              <a:t>Cô y tá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linds(horizontal)">
                                      <p:cBhvr>
                                        <p:cTn id="7" dur="500"/>
                                        <p:tgtEl>
                                          <p:spTgt spid="46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96">
                                            <p:txEl>
                                              <p:pRg st="0" end="0"/>
                                            </p:txEl>
                                          </p:spTgt>
                                        </p:tgtEl>
                                        <p:attrNameLst>
                                          <p:attrName>style.visibility</p:attrName>
                                        </p:attrNameLst>
                                      </p:cBhvr>
                                      <p:to>
                                        <p:strVal val="visible"/>
                                      </p:to>
                                    </p:set>
                                    <p:animEffect transition="in" filter="checkerboard(across)">
                                      <p:cBhvr>
                                        <p:cTn id="12" dur="500"/>
                                        <p:tgtEl>
                                          <p:spTgt spid="460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6146" name="Rectangle 11">
            <a:extLst>
              <a:ext uri="{FF2B5EF4-FFF2-40B4-BE49-F238E27FC236}">
                <a16:creationId xmlns:a16="http://schemas.microsoft.com/office/drawing/2014/main" id="{CDC0F45A-91F0-E6BF-D8FB-003BF9601A4A}"/>
              </a:ext>
            </a:extLst>
          </p:cNvPr>
          <p:cNvSpPr>
            <a:spLocks noGrp="1" noChangeArrowheads="1"/>
          </p:cNvSpPr>
          <p:nvPr>
            <p:ph type="title"/>
          </p:nvPr>
        </p:nvSpPr>
        <p:spPr>
          <a:xfrm>
            <a:off x="3276600" y="0"/>
            <a:ext cx="8229600" cy="868363"/>
          </a:xfrm>
        </p:spPr>
        <p:txBody>
          <a:bodyPr/>
          <a:lstStyle/>
          <a:p>
            <a:pPr eaLnBrk="1" hangingPunct="1"/>
            <a:r>
              <a:rPr lang="en-US" altLang="en-US">
                <a:solidFill>
                  <a:schemeClr val="bg1"/>
                </a:solidFill>
              </a:rPr>
              <a:t>Cô y tá làm việc ở đâu?</a:t>
            </a:r>
          </a:p>
        </p:txBody>
      </p:sp>
      <p:pic>
        <p:nvPicPr>
          <p:cNvPr id="3081" name="Picture 9">
            <a:extLst>
              <a:ext uri="{FF2B5EF4-FFF2-40B4-BE49-F238E27FC236}">
                <a16:creationId xmlns:a16="http://schemas.microsoft.com/office/drawing/2014/main" id="{5E5BDDD2-4A7B-9718-DA03-6B11F0123AEF}"/>
              </a:ext>
            </a:extLst>
          </p:cNvPr>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505200" y="1066800"/>
            <a:ext cx="8686800" cy="5638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E1E5703-AA0B-513C-70BE-952F74DEE0CF}"/>
              </a:ext>
            </a:extLst>
          </p:cNvPr>
          <p:cNvSpPr>
            <a:spLocks noGrp="1" noChangeArrowheads="1"/>
          </p:cNvSpPr>
          <p:nvPr>
            <p:ph type="title"/>
          </p:nvPr>
        </p:nvSpPr>
        <p:spPr>
          <a:xfrm>
            <a:off x="4953000" y="0"/>
            <a:ext cx="8229600" cy="914400"/>
          </a:xfrm>
        </p:spPr>
        <p:txBody>
          <a:bodyPr/>
          <a:lstStyle/>
          <a:p>
            <a:pPr eaLnBrk="1" hangingPunct="1"/>
            <a:r>
              <a:rPr lang="en-US" altLang="en-US"/>
              <a:t>Trạm y tế</a:t>
            </a:r>
          </a:p>
        </p:txBody>
      </p:sp>
      <p:pic>
        <p:nvPicPr>
          <p:cNvPr id="7171" name="Picture 5">
            <a:extLst>
              <a:ext uri="{FF2B5EF4-FFF2-40B4-BE49-F238E27FC236}">
                <a16:creationId xmlns:a16="http://schemas.microsoft.com/office/drawing/2014/main" id="{9CD1011B-0804-B66B-C2F3-5511136ED9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741363"/>
            <a:ext cx="8991600" cy="58880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A76F7EB-278D-BFEA-3145-6525CD78EC3D}"/>
              </a:ext>
            </a:extLst>
          </p:cNvPr>
          <p:cNvSpPr>
            <a:spLocks noGrp="1" noChangeArrowheads="1"/>
          </p:cNvSpPr>
          <p:nvPr>
            <p:ph type="title"/>
          </p:nvPr>
        </p:nvSpPr>
        <p:spPr>
          <a:xfrm>
            <a:off x="2057400" y="1295400"/>
            <a:ext cx="8077200" cy="2819400"/>
          </a:xfrm>
        </p:spPr>
        <p:txBody>
          <a:bodyPr/>
          <a:lstStyle/>
          <a:p>
            <a:pPr eaLnBrk="1" hangingPunct="1"/>
            <a:r>
              <a:rPr lang="en-US" altLang="en-US" sz="4800"/>
              <a:t>Trang phục của các cô y tá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a:extLst>
              <a:ext uri="{FF2B5EF4-FFF2-40B4-BE49-F238E27FC236}">
                <a16:creationId xmlns:a16="http://schemas.microsoft.com/office/drawing/2014/main" id="{AC2FBCF2-03FD-9501-49D6-AC7383A93E6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0" y="1163638"/>
            <a:ext cx="3429000" cy="47894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14">
            <a:extLst>
              <a:ext uri="{FF2B5EF4-FFF2-40B4-BE49-F238E27FC236}">
                <a16:creationId xmlns:a16="http://schemas.microsoft.com/office/drawing/2014/main" id="{898ACB52-A8F1-91B4-4083-B35BA35B9A9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24600" y="1230313"/>
            <a:ext cx="3429000" cy="47228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27B5E1"/>
            </a:gs>
          </a:gsLst>
          <a:path path="rect">
            <a:fillToRect r="100000" b="100000"/>
          </a:path>
        </a:gradFill>
        <a:effectLst/>
      </p:bgPr>
    </p:bg>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5051EA70-47D0-3007-8F2F-36C4776517B3}"/>
              </a:ext>
            </a:extLst>
          </p:cNvPr>
          <p:cNvSpPr>
            <a:spLocks noGrp="1" noChangeArrowheads="1"/>
          </p:cNvSpPr>
          <p:nvPr>
            <p:ph type="title"/>
          </p:nvPr>
        </p:nvSpPr>
        <p:spPr>
          <a:xfrm>
            <a:off x="1905000" y="2209800"/>
            <a:ext cx="8229600" cy="1676400"/>
          </a:xfrm>
        </p:spPr>
        <p:txBody>
          <a:bodyPr/>
          <a:lstStyle/>
          <a:p>
            <a:pPr eaLnBrk="1" hangingPunct="1"/>
            <a:r>
              <a:rPr lang="en-US" altLang="en-US" sz="5400"/>
              <a:t>Cô y tá làm công việc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TotalTime>
  <Words>340</Words>
  <Application>Microsoft Office PowerPoint</Application>
  <PresentationFormat>Widescreen</PresentationFormat>
  <Paragraphs>38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Calibri Light</vt:lpstr>
      <vt:lpstr>Times New Roman</vt:lpstr>
      <vt:lpstr>Office Theme</vt:lpstr>
      <vt:lpstr>PowerPoint Presentation</vt:lpstr>
      <vt:lpstr>I. MỤC ĐÍCH – YÊU CẦU </vt:lpstr>
      <vt:lpstr>Câu đố</vt:lpstr>
      <vt:lpstr>PowerPoint Presentation</vt:lpstr>
      <vt:lpstr>Cô y tá làm việc ở đâu?</vt:lpstr>
      <vt:lpstr>Trạm y tế</vt:lpstr>
      <vt:lpstr>Trang phục của các cô y tá</vt:lpstr>
      <vt:lpstr>PowerPoint Presentation</vt:lpstr>
      <vt:lpstr>Cô y tá làm công việc gì?</vt:lpstr>
      <vt:lpstr>Chăm sóc bệnh nhân</vt:lpstr>
      <vt:lpstr>Tiêm</vt:lpstr>
      <vt:lpstr>Truyền dịch</vt:lpstr>
      <vt:lpstr>Hỗ trợ các bác sĩ khám bệnh</vt:lpstr>
      <vt:lpstr>Dụng cụ của các cô y tá</vt:lpstr>
      <vt:lpstr>Đồ dùng, dụng cụ của y tá</vt:lpstr>
      <vt:lpstr>Máy đo huyết áp</vt:lpstr>
      <vt:lpstr>Cô y tá phải làm rất nhiều các công việc và cô phải cần nhiều dụng cụ như cặp nhiệt độ, thuốc, kim tiêm để khám và chữa khỏi bệnh cho các con đấy. Nếu chẳng may các con bị ốm thì khi gặp cô y tá các con phải nghe lời thì mới mau khỏi bênh. Các con nhớ chưa nào?</vt:lpstr>
      <vt:lpstr>PowerPoint Presentation</vt:lpstr>
    </vt:vector>
  </TitlesOfParts>
  <Company>NHATSONCOMPUTER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NHATSON</dc:creator>
  <cp:lastModifiedBy>Thị Thu Hương Đào</cp:lastModifiedBy>
  <cp:revision>24</cp:revision>
  <dcterms:created xsi:type="dcterms:W3CDTF">2010-12-06T09:30:51Z</dcterms:created>
  <dcterms:modified xsi:type="dcterms:W3CDTF">2025-01-02T07:05:41Z</dcterms:modified>
</cp:coreProperties>
</file>