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D3B1-40AB-D379-481A-87A7C7FFF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76912-F067-014C-DB07-CC574B99F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1E3A5-EC1F-89F7-B734-58497810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3F2D-05C6-8EA0-30AC-5A0D2F8A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DBE3-A3A8-9410-2114-61815B72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E9F8-94B4-698C-472E-B132CEAA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68548-A403-833B-5658-3F09BFF92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F86B5-047B-D1F8-0303-4167F80D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9419-4ECC-61E2-0943-2058DFFC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B27F-7C44-7E51-F468-074CC72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64818-5ACE-536E-2961-D598BE01B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54038-9589-C0C6-8FA7-B3BA05DB8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E65F-4B81-2FCA-7291-3334E9C1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0E384-A077-BEA7-18FC-7EB27F3D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3AF9D-4340-4BED-F963-D91F70BE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C1FD-AEEB-D978-7223-2952B3B3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B5BA-43F1-B220-81C7-C0284D4C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E2597-3900-ED40-1307-2043A817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9F3F-0A51-B108-AA3B-89501132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14C6B-3959-D0FD-3606-F06ABDA6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DDCD-430A-9B1A-EC66-2AFE31BF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0DC50-31C3-69D2-9B86-1D0DC9247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9990-DC15-2CD1-75C2-2CBCBFB8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EF3DD-2F76-92DF-DCDC-F8CFAB4C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C439-D5AC-8950-D2D5-0E9ECA1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413D-D40A-CA5B-7FD3-247BAD8E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836C-FBF8-1634-6C0A-642FB9AB8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016FF-14A0-ACAA-D168-84D5AA44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0B0BC-02AC-E8E6-098F-4D7E33BE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48905-A3C4-306B-21EE-EB9967F2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BBEC7-118F-DDED-4A17-936A53C2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BCCA-079B-15B3-4304-0EE26073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3E97-4DEF-0364-D489-73C803CE0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84464-BE77-9917-8A34-6B5B2DF67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6DFF9-37AB-C8D6-9799-4A7E3A83B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EEF4B-24DA-E483-C4C1-84E8C404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F3001-40BE-DF0F-DD07-55EAE070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DAC95-29BA-8C16-61D8-F303AA3E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93CE5-6533-16E9-BD24-8EE36E75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B414-EB16-F5BB-0A70-5313CCAE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B49F-C5F7-00AF-6730-A84C07F9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836C-C8FA-69B9-9E94-9C359BA6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D1FF5-47C0-7210-2B5E-97112D55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04958-C840-C02E-E1FE-6201B761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B030A-365D-CB78-EC5A-63602B09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E64FB-552D-F103-6EC3-E8D19E6D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F3C-0DC9-303F-F570-E6117A44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BC1E-1DC0-00D0-0A9B-94DAA5E1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F70D8-85F6-CCE3-C9AD-E541C4F07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99ECB-F091-FA9E-1BC9-990B70BA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CB364-E46F-6F13-2D6B-3E4C9770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776AF-A2FE-108C-E8AF-876C1E0C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C9EA-2B51-7BCE-8A79-4620277B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47854-54FC-B9E2-41A5-C6FF2804A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F3A0D-1F3E-6D49-22BC-EC1C9757A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E96C6-1240-E6D4-9DDA-4F38DBF0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630A6-C2DD-223B-0F38-54B165FF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79B32-980D-EC1C-FF5E-AF531A2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8C06B-0706-5F8A-EC2E-D91471EA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890-BE7E-F2D7-DF97-234A6817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C0E2A-2317-F9C0-A490-45CB0B589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9627-B21F-4978-80F9-6C9BD97BB16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086C-6DD1-82EB-A161-883AF4944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983BD-4994-B63C-46B7-3E98E46BF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29A0-01EE-4B64-9657-5889F0681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BCE6A0-CC60-5CF9-92E9-744FEC023E00}"/>
              </a:ext>
            </a:extLst>
          </p:cNvPr>
          <p:cNvSpPr/>
          <p:nvPr/>
        </p:nvSpPr>
        <p:spPr>
          <a:xfrm>
            <a:off x="3224530" y="253632"/>
            <a:ext cx="6391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mầm non Hoa Thủy Tiên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138C5-D867-7C74-FD5F-827E863DC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23" y="1225132"/>
            <a:ext cx="1487553" cy="14875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1FFC80-CD36-8D58-00E6-7FC5FEAD5121}"/>
              </a:ext>
            </a:extLst>
          </p:cNvPr>
          <p:cNvSpPr/>
          <p:nvPr/>
        </p:nvSpPr>
        <p:spPr>
          <a:xfrm>
            <a:off x="1942832" y="3429000"/>
            <a:ext cx="8955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Chuyên đề phát triển thẩm mỹ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226AE1-25D3-BD19-A8C7-729E553F82A0}"/>
              </a:ext>
            </a:extLst>
          </p:cNvPr>
          <p:cNvSpPr/>
          <p:nvPr/>
        </p:nvSpPr>
        <p:spPr>
          <a:xfrm>
            <a:off x="2796208" y="4244964"/>
            <a:ext cx="68202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VĐBH: Mùa hè đến ( T/g: Nguyễn Thị Nhung)</a:t>
            </a:r>
          </a:p>
          <a:p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NH: Cho tôi đi làm mưa với ( T/g: Hoàng Hà)</a:t>
            </a:r>
          </a:p>
          <a:p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Lứa tuổi: MGN 4 – 5 tuổi </a:t>
            </a:r>
          </a:p>
          <a:p>
            <a:r>
              <a:rPr lang="en-US" sz="28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GV: Nguyễn Thị Tuyết Hạnh</a:t>
            </a:r>
          </a:p>
        </p:txBody>
      </p:sp>
    </p:spTree>
    <p:extLst>
      <p:ext uri="{BB962C8B-B14F-4D97-AF65-F5344CB8AC3E}">
        <p14:creationId xmlns:p14="http://schemas.microsoft.com/office/powerpoint/2010/main" val="15516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AC18A1-EA99-7536-E460-09566FAC813E}"/>
              </a:ext>
            </a:extLst>
          </p:cNvPr>
          <p:cNvSpPr/>
          <p:nvPr/>
        </p:nvSpPr>
        <p:spPr>
          <a:xfrm>
            <a:off x="1869001" y="1480738"/>
            <a:ext cx="8453998" cy="1368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chơi: Fast and slow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( Nhanh và chậm )</a:t>
            </a:r>
          </a:p>
        </p:txBody>
      </p:sp>
    </p:spTree>
    <p:extLst>
      <p:ext uri="{BB962C8B-B14F-4D97-AF65-F5344CB8AC3E}">
        <p14:creationId xmlns:p14="http://schemas.microsoft.com/office/powerpoint/2010/main" val="18583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D7211-C3B0-96DA-91BD-C061B9ADC36B}"/>
              </a:ext>
            </a:extLst>
          </p:cNvPr>
          <p:cNvSpPr/>
          <p:nvPr/>
        </p:nvSpPr>
        <p:spPr>
          <a:xfrm>
            <a:off x="4020306" y="873064"/>
            <a:ext cx="7750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Hát : Mùa hè đến </a:t>
            </a:r>
          </a:p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Tác giả: Nguyễn Thị Nhung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6A2E-A75F-F40E-B267-A83709815AA3}"/>
              </a:ext>
            </a:extLst>
          </p:cNvPr>
          <p:cNvSpPr/>
          <p:nvPr/>
        </p:nvSpPr>
        <p:spPr>
          <a:xfrm>
            <a:off x="1740003" y="1389257"/>
            <a:ext cx="871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động: Sáng tác động tác.</a:t>
            </a:r>
          </a:p>
        </p:txBody>
      </p:sp>
    </p:spTree>
    <p:extLst>
      <p:ext uri="{BB962C8B-B14F-4D97-AF65-F5344CB8AC3E}">
        <p14:creationId xmlns:p14="http://schemas.microsoft.com/office/powerpoint/2010/main" val="33690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D7211-C3B0-96DA-91BD-C061B9ADC36B}"/>
              </a:ext>
            </a:extLst>
          </p:cNvPr>
          <p:cNvSpPr/>
          <p:nvPr/>
        </p:nvSpPr>
        <p:spPr>
          <a:xfrm>
            <a:off x="4020306" y="873064"/>
            <a:ext cx="7750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VĐBH : Mùa hè đến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 giả: Nguyễn Thị Nhung</a:t>
            </a:r>
          </a:p>
        </p:txBody>
      </p:sp>
    </p:spTree>
    <p:extLst>
      <p:ext uri="{BB962C8B-B14F-4D97-AF65-F5344CB8AC3E}">
        <p14:creationId xmlns:p14="http://schemas.microsoft.com/office/powerpoint/2010/main" val="38218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D7211-C3B0-96DA-91BD-C061B9ADC36B}"/>
              </a:ext>
            </a:extLst>
          </p:cNvPr>
          <p:cNvSpPr/>
          <p:nvPr/>
        </p:nvSpPr>
        <p:spPr>
          <a:xfrm>
            <a:off x="4020306" y="873064"/>
            <a:ext cx="8018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NH: Cho tôi</a:t>
            </a:r>
            <a:r>
              <a:rPr kumimoji="0" lang="en-US" sz="54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đi làm mưa với</a:t>
            </a:r>
            <a:endParaRPr kumimoji="0" lang="en-US" sz="54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Tác giả: Hoàng</a:t>
            </a:r>
            <a:r>
              <a:rPr kumimoji="0" lang="en-US" sz="54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Hà</a:t>
            </a:r>
            <a:endParaRPr kumimoji="0" lang="en-US" sz="54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2024-04-12T08:45:14Z</dcterms:created>
  <dcterms:modified xsi:type="dcterms:W3CDTF">2025-05-08T02:02:02Z</dcterms:modified>
</cp:coreProperties>
</file>