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0" r:id="rId7"/>
    <p:sldId id="261" r:id="rId8"/>
    <p:sldId id="262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2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0E72-BD14-4B79-BCDF-5A6217EA917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8687" y="0"/>
            <a:ext cx="4561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non Hoa Thủy Tiên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1272" y="1294716"/>
            <a:ext cx="898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KỸ NĂNG XÃ HỘI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4344" y="1764989"/>
            <a:ext cx="935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BỎ RÁC ĐÚNG NƠI QUY ĐỊNH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E474FD-A43E-E097-8CE1-75E6987F1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07" y="130235"/>
            <a:ext cx="1028863" cy="10288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6D634B-7DB1-0148-5260-AC58AF6D6369}"/>
              </a:ext>
            </a:extLst>
          </p:cNvPr>
          <p:cNvSpPr/>
          <p:nvPr/>
        </p:nvSpPr>
        <p:spPr>
          <a:xfrm>
            <a:off x="3702212" y="5527343"/>
            <a:ext cx="4787575" cy="13306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Lứa tuổi: 4-5 tuổi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Thời gian: 25 -30 phút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Giáo viên: Vũ Thị Thiên Trang</a:t>
            </a:r>
          </a:p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ú Cuộ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846" y="0"/>
            <a:ext cx="398585" cy="398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067" y="1958213"/>
            <a:ext cx="9343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Cô tạo tình huống 1 trẻ vứt rác ra lớp và trò chuyện cùng trẻ.</a:t>
            </a:r>
          </a:p>
        </p:txBody>
      </p:sp>
    </p:spTree>
    <p:extLst>
      <p:ext uri="{BB962C8B-B14F-4D97-AF65-F5344CB8AC3E}">
        <p14:creationId xmlns:p14="http://schemas.microsoft.com/office/powerpoint/2010/main" val="36677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4000" r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6F8673-AE51-D71C-2FB2-544A336D0CB6}"/>
              </a:ext>
            </a:extLst>
          </p:cNvPr>
          <p:cNvSpPr txBox="1"/>
          <p:nvPr/>
        </p:nvSpPr>
        <p:spPr>
          <a:xfrm>
            <a:off x="2036364" y="1965277"/>
            <a:ext cx="852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Video TH 1: Trẻ đi học về lấy bánh ăn để ngay trên bàn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F0392E-A773-1331-7513-1D593DDE5B6F}"/>
              </a:ext>
            </a:extLst>
          </p:cNvPr>
          <p:cNvSpPr txBox="1"/>
          <p:nvPr/>
        </p:nvSpPr>
        <p:spPr>
          <a:xfrm>
            <a:off x="2514036" y="2156346"/>
            <a:ext cx="7653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Video TH 2: Trẻ đi trên đường, sân trường thấy rác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69532C-8478-7CF1-81B1-CF9A7AC55F50}"/>
              </a:ext>
            </a:extLst>
          </p:cNvPr>
          <p:cNvSpPr txBox="1"/>
          <p:nvPr/>
        </p:nvSpPr>
        <p:spPr>
          <a:xfrm>
            <a:off x="2514036" y="2402005"/>
            <a:ext cx="7653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Video TH 3: Trẻ phụ mẹ dọn dẹp nhà cửa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1081" y="273004"/>
            <a:ext cx="588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bé yêu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993" y="1573335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Nhiệm vụ của 2 đội sẽ chọn mặt cười, mặt mếu gắn vào bức tranh hành động đúng hoặc sai.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Lần lượt các thành viên bật nhảy qua vòng lên để gắn, đội nào gắn đúng và nhanh nhất là đội chiến thắng”</a:t>
            </a:r>
          </a:p>
        </p:txBody>
      </p:sp>
      <p:pic>
        <p:nvPicPr>
          <p:cNvPr id="7" name="Không Xả R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512" y="2605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40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9759" y="112817"/>
            <a:ext cx="6851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 XEM AI NHANH”</a:t>
            </a:r>
          </a:p>
        </p:txBody>
      </p:sp>
      <p:pic>
        <p:nvPicPr>
          <p:cNvPr id="2" name="điều đó tùy thuộc hành động của bạ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891" y="106055"/>
            <a:ext cx="304800" cy="3048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9E9FE3-84E9-6F67-6039-FCA76EB8AA35}"/>
              </a:ext>
            </a:extLst>
          </p:cNvPr>
          <p:cNvSpPr/>
          <p:nvPr/>
        </p:nvSpPr>
        <p:spPr>
          <a:xfrm>
            <a:off x="1012610" y="1313146"/>
            <a:ext cx="9785857" cy="13891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</a:rPr>
              <a:t>- </a:t>
            </a:r>
            <a:r>
              <a:rPr lang="vi-VN">
                <a:solidFill>
                  <a:srgbClr val="FF0000"/>
                </a:solidFill>
              </a:rPr>
              <a:t>Cách chơi: Thời gian trong vòng 1 bản nhạc, nhiệm vụ của các con sẽ nhặt hết rác trên khu vực hành lang và bỏ vào thùng rác.</a:t>
            </a:r>
          </a:p>
          <a:p>
            <a:r>
              <a:rPr lang="en-US">
                <a:solidFill>
                  <a:srgbClr val="FF0000"/>
                </a:solidFill>
              </a:rPr>
              <a:t>- </a:t>
            </a:r>
            <a:r>
              <a:rPr lang="vi-VN">
                <a:solidFill>
                  <a:srgbClr val="FF0000"/>
                </a:solidFill>
              </a:rPr>
              <a:t>Luật chơi: Khi chơi các bạn phải trật tự và không tranh giành xô đẩy nhau.</a:t>
            </a:r>
          </a:p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0652" y="562708"/>
            <a:ext cx="5641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hông Xả R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2" y="2579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226</Words>
  <Application>Microsoft Office PowerPoint</Application>
  <PresentationFormat>Widescreen</PresentationFormat>
  <Paragraphs>22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25</cp:revision>
  <dcterms:created xsi:type="dcterms:W3CDTF">2019-10-29T09:23:00Z</dcterms:created>
  <dcterms:modified xsi:type="dcterms:W3CDTF">2025-05-08T02:43:46Z</dcterms:modified>
</cp:coreProperties>
</file>