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32" r:id="rId2"/>
    <p:sldId id="336" r:id="rId3"/>
    <p:sldId id="287" r:id="rId4"/>
    <p:sldId id="305" r:id="rId5"/>
    <p:sldId id="304" r:id="rId6"/>
    <p:sldId id="303" r:id="rId7"/>
    <p:sldId id="309" r:id="rId8"/>
  </p:sldIdLst>
  <p:sldSz cx="18288000" cy="10287000"/>
  <p:notesSz cx="6858000" cy="9144000"/>
  <p:embeddedFontLst>
    <p:embeddedFont>
      <p:font typeface=".VnArialH" panose="020B7200000000000000" pitchFamily="34" charset="0"/>
      <p:regular r:id="rId10"/>
      <p:bold r:id="rId11"/>
      <p:italic r:id="rId12"/>
      <p:boldItalic r:id="rId13"/>
    </p:embeddedFont>
    <p:embeddedFont>
      <p:font typeface=".VnAvant" panose="020B7200000000000000" pitchFamily="34" charset="0"/>
      <p:regular r:id="rId14"/>
      <p:bold r:id="rId15"/>
      <p:italic r:id="rId16"/>
      <p:boldItalic r:id="rId17"/>
    </p:embeddedFont>
    <p:embeddedFont>
      <p:font typeface="HP001 4 hàng" panose="020B0603050302020204" pitchFamily="34" charset="0"/>
      <p:regular r:id="rId18"/>
      <p:bold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8000"/>
    <a:srgbClr val="FF99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22" autoAdjust="0"/>
  </p:normalViewPr>
  <p:slideViewPr>
    <p:cSldViewPr>
      <p:cViewPr varScale="1">
        <p:scale>
          <a:sx n="47" d="100"/>
          <a:sy n="47" d="100"/>
        </p:scale>
        <p:origin x="6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1FEF0-F29F-4E4E-8ABC-A8B18FDE3B58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ABF39-A8C6-41EC-8954-35391927A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1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6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C:\Users\Admin\Desktop\ảnh giáo án toán\Blue sky_2.jpg">
            <a:extLst>
              <a:ext uri="{FF2B5EF4-FFF2-40B4-BE49-F238E27FC236}">
                <a16:creationId xmlns:a16="http://schemas.microsoft.com/office/drawing/2014/main" id="{878D4E2C-D6E5-4FD6-958C-A53D94B8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0" cy="1034415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A14575-49FB-4C62-92A3-98B2F2A754EB}"/>
              </a:ext>
            </a:extLst>
          </p:cNvPr>
          <p:cNvSpPr txBox="1"/>
          <p:nvPr/>
        </p:nvSpPr>
        <p:spPr>
          <a:xfrm>
            <a:off x="2151810" y="12290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UBND QUẬN LONG BIÊN</a:t>
            </a:r>
          </a:p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TRƯỜNG MN HOA THỦY TIÊN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D90C8-EA07-46FC-8964-066084C7768A}"/>
              </a:ext>
            </a:extLst>
          </p:cNvPr>
          <p:cNvSpPr txBox="1"/>
          <p:nvPr/>
        </p:nvSpPr>
        <p:spPr>
          <a:xfrm>
            <a:off x="1371600" y="3772444"/>
            <a:ext cx="137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LĨNH VỰC PHÁT TRIỂN NHẬN THỨC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345E13-3225-4425-A344-4C8345023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43" y="1029681"/>
            <a:ext cx="2554379" cy="2443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60751-4B1E-4783-8562-C5B08AD3D1F8}"/>
              </a:ext>
            </a:extLst>
          </p:cNvPr>
          <p:cNvSpPr txBox="1"/>
          <p:nvPr/>
        </p:nvSpPr>
        <p:spPr>
          <a:xfrm>
            <a:off x="1371600" y="4909011"/>
            <a:ext cx="1470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HP001 4 hàng" panose="020B0603050302020204" pitchFamily="34" charset="0"/>
              </a:rPr>
              <a:t>Dạy trẻ phân biệt số chẵn – số lẻ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905C15-D117-4C06-96CE-893AFBBB25FD}"/>
              </a:ext>
            </a:extLst>
          </p:cNvPr>
          <p:cNvSpPr txBox="1"/>
          <p:nvPr/>
        </p:nvSpPr>
        <p:spPr>
          <a:xfrm>
            <a:off x="6286500" y="5909079"/>
            <a:ext cx="529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Lứa tuổi: 5-6 tuổi</a:t>
            </a:r>
          </a:p>
          <a:p>
            <a:r>
              <a:rPr lang="en-US" sz="3600" b="1">
                <a:solidFill>
                  <a:srgbClr val="FF0000"/>
                </a:solidFill>
              </a:rPr>
              <a:t>Giáo viên: Phạm Thị Hồng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C1201-1F8F-499B-8851-40EBED64CA2D}"/>
              </a:ext>
            </a:extLst>
          </p:cNvPr>
          <p:cNvSpPr txBox="1"/>
          <p:nvPr/>
        </p:nvSpPr>
        <p:spPr>
          <a:xfrm>
            <a:off x="8224520" y="769491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accent2"/>
                </a:solidFill>
              </a:rPr>
              <a:t>Lớp MGL A1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DE3C1-CDD1-285D-7B95-8709DFD058C9}"/>
              </a:ext>
            </a:extLst>
          </p:cNvPr>
          <p:cNvSpPr txBox="1"/>
          <p:nvPr/>
        </p:nvSpPr>
        <p:spPr>
          <a:xfrm>
            <a:off x="10363200" y="9396750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Năm học 2024-2025</a:t>
            </a:r>
          </a:p>
        </p:txBody>
      </p:sp>
    </p:spTree>
    <p:extLst>
      <p:ext uri="{BB962C8B-B14F-4D97-AF65-F5344CB8AC3E}">
        <p14:creationId xmlns:p14="http://schemas.microsoft.com/office/powerpoint/2010/main" val="15390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7FF26-DAED-7C4E-296E-04DDC1E69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B09E32-2182-F65F-EB92-4BCEF3DAD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" y="0"/>
            <a:ext cx="18288000" cy="103143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91F2D9-3184-CCAE-6B9A-D3F32F8B1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7265">
            <a:off x="2246806" y="1533284"/>
            <a:ext cx="4308662" cy="5197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15E2E-3B71-91B2-1C1A-3164353AE812}"/>
              </a:ext>
            </a:extLst>
          </p:cNvPr>
          <p:cNvSpPr txBox="1"/>
          <p:nvPr/>
        </p:nvSpPr>
        <p:spPr>
          <a:xfrm>
            <a:off x="0" y="4381500"/>
            <a:ext cx="18288000" cy="234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4400" dirty="0"/>
              <a:t> </a:t>
            </a:r>
            <a:r>
              <a:rPr lang="vi-VN" sz="4400" b="1">
                <a:solidFill>
                  <a:srgbClr val="FF0000"/>
                </a:solidFill>
              </a:rPr>
              <a:t>PHẦN </a:t>
            </a:r>
            <a:r>
              <a:rPr lang="en-US" sz="4400" b="1">
                <a:solidFill>
                  <a:srgbClr val="FF0000"/>
                </a:solidFill>
              </a:rPr>
              <a:t>1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id-ID" sz="6000" b="1" noProof="1">
                <a:solidFill>
                  <a:srgbClr val="FF0000"/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Xem video về số nhà</a:t>
            </a:r>
            <a:endParaRPr lang="da-DK" altLang="id-ID" sz="6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5" name="lấy cất đồ">
            <a:hlinkClick r:id="" action="ppaction://media"/>
            <a:extLst>
              <a:ext uri="{FF2B5EF4-FFF2-40B4-BE49-F238E27FC236}">
                <a16:creationId xmlns:a16="http://schemas.microsoft.com/office/drawing/2014/main" id="{443A26E1-A2D3-767E-95DE-AC729BDDE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642" y="97047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0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" y="0"/>
            <a:ext cx="18288000" cy="103143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7265">
            <a:off x="2246806" y="1533284"/>
            <a:ext cx="4308662" cy="5197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81500"/>
            <a:ext cx="18288000" cy="234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4400" dirty="0"/>
              <a:t> </a:t>
            </a:r>
            <a:r>
              <a:rPr lang="vi-VN" sz="4400" b="1">
                <a:solidFill>
                  <a:srgbClr val="FF0000"/>
                </a:solidFill>
              </a:rPr>
              <a:t>PHẦN 2</a:t>
            </a:r>
            <a:endParaRPr lang="en-US" sz="4400" b="1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6000" b="1" noProof="1">
                <a:solidFill>
                  <a:srgbClr val="FF0000"/>
                </a:solidFill>
                <a:latin typeface="+mj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Dạy trẻ phân biệt số chẵn - số lẻ</a:t>
            </a:r>
            <a:endParaRPr lang="da-DK" altLang="id-ID" sz="6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5" name="lấy cất đồ">
            <a:hlinkClick r:id="" action="ppaction://media"/>
            <a:extLst>
              <a:ext uri="{FF2B5EF4-FFF2-40B4-BE49-F238E27FC236}">
                <a16:creationId xmlns:a16="http://schemas.microsoft.com/office/drawing/2014/main" id="{3802E135-23ED-1F34-43DC-0E19AE1AE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642" y="97047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27940"/>
            <a:ext cx="1524000" cy="153165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03383" y="8468366"/>
            <a:ext cx="1784617" cy="1818634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2498" y="1106315"/>
            <a:ext cx="12538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1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6E6AA-C742-276A-63A0-A01ED4FB6139}"/>
              </a:ext>
            </a:extLst>
          </p:cNvPr>
          <p:cNvSpPr/>
          <p:nvPr/>
        </p:nvSpPr>
        <p:spPr>
          <a:xfrm>
            <a:off x="2993438" y="1109330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2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12146C-7097-7AB4-DBC7-367882367CE6}"/>
              </a:ext>
            </a:extLst>
          </p:cNvPr>
          <p:cNvSpPr/>
          <p:nvPr/>
        </p:nvSpPr>
        <p:spPr>
          <a:xfrm>
            <a:off x="6630153" y="1176798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endParaRPr lang="en-GB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8CF34-302C-9D0C-DF3D-B88CB6DED848}"/>
              </a:ext>
            </a:extLst>
          </p:cNvPr>
          <p:cNvSpPr/>
          <p:nvPr/>
        </p:nvSpPr>
        <p:spPr>
          <a:xfrm>
            <a:off x="13181092" y="1104899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GB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AF7B68-BF5B-52F3-4D15-613FC1D65624}"/>
              </a:ext>
            </a:extLst>
          </p:cNvPr>
          <p:cNvSpPr/>
          <p:nvPr/>
        </p:nvSpPr>
        <p:spPr>
          <a:xfrm>
            <a:off x="8260940" y="1162621"/>
            <a:ext cx="233910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vant" panose="020B7200000000000000" pitchFamily="34" charset="0"/>
              </a:rPr>
              <a:t>10</a:t>
            </a:r>
            <a:endParaRPr lang="en-GB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A55868-809A-A60A-2DA8-9483B2789471}"/>
              </a:ext>
            </a:extLst>
          </p:cNvPr>
          <p:cNvSpPr/>
          <p:nvPr/>
        </p:nvSpPr>
        <p:spPr>
          <a:xfrm>
            <a:off x="1466181" y="1104900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9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C202E4-2BAC-29FB-2FB0-9BC7BD146F86}"/>
              </a:ext>
            </a:extLst>
          </p:cNvPr>
          <p:cNvSpPr/>
          <p:nvPr/>
        </p:nvSpPr>
        <p:spPr>
          <a:xfrm>
            <a:off x="4752487" y="1176798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GB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A83F3B-9AA1-2AFA-209B-5596FDFB334F}"/>
              </a:ext>
            </a:extLst>
          </p:cNvPr>
          <p:cNvSpPr/>
          <p:nvPr/>
        </p:nvSpPr>
        <p:spPr>
          <a:xfrm>
            <a:off x="11259625" y="1104900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GB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DA59DE-5AEC-2538-031E-690E5F1F7518}"/>
              </a:ext>
            </a:extLst>
          </p:cNvPr>
          <p:cNvSpPr/>
          <p:nvPr/>
        </p:nvSpPr>
        <p:spPr>
          <a:xfrm>
            <a:off x="15082314" y="1036694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  <a:endParaRPr lang="en-GB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E0EA3B-C552-E2B3-9170-BC97CF64500B}"/>
              </a:ext>
            </a:extLst>
          </p:cNvPr>
          <p:cNvSpPr/>
          <p:nvPr/>
        </p:nvSpPr>
        <p:spPr>
          <a:xfrm>
            <a:off x="16750404" y="834463"/>
            <a:ext cx="12538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3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BE946F-C4D3-D05C-0685-064B690FCD55}"/>
              </a:ext>
            </a:extLst>
          </p:cNvPr>
          <p:cNvSpPr/>
          <p:nvPr/>
        </p:nvSpPr>
        <p:spPr>
          <a:xfrm>
            <a:off x="95540" y="1108074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rialH" panose="020B7200000000000000" pitchFamily="34" charset="0"/>
              </a:rPr>
              <a:t>1</a:t>
            </a:r>
            <a:endParaRPr lang="en-GB" sz="15000" b="1" dirty="0">
              <a:solidFill>
                <a:schemeClr val="accent1"/>
              </a:solidFill>
              <a:latin typeface=".VnArialH" panose="020B7200000000000000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ED7B52-52C7-D101-19CB-0C6D9A781933}"/>
              </a:ext>
            </a:extLst>
          </p:cNvPr>
          <p:cNvSpPr/>
          <p:nvPr/>
        </p:nvSpPr>
        <p:spPr>
          <a:xfrm>
            <a:off x="1466181" y="1108074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rialH" panose="020B7200000000000000" pitchFamily="34" charset="0"/>
              </a:rPr>
              <a:t>9</a:t>
            </a:r>
            <a:endParaRPr lang="en-GB" sz="15000" b="1" dirty="0">
              <a:solidFill>
                <a:schemeClr val="accent1"/>
              </a:solidFill>
              <a:latin typeface=".VnArialH" panose="020B72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22EE1B-A9B5-3E30-B936-60A783AC9625}"/>
              </a:ext>
            </a:extLst>
          </p:cNvPr>
          <p:cNvSpPr/>
          <p:nvPr/>
        </p:nvSpPr>
        <p:spPr>
          <a:xfrm>
            <a:off x="6620617" y="1162621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vant" panose="020B7200000000000000" pitchFamily="34" charset="0"/>
              </a:rPr>
              <a:t>5</a:t>
            </a:r>
            <a:endParaRPr lang="en-GB" sz="150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02FAE7-5E48-3A4F-81F5-23974D779C22}"/>
              </a:ext>
            </a:extLst>
          </p:cNvPr>
          <p:cNvSpPr/>
          <p:nvPr/>
        </p:nvSpPr>
        <p:spPr>
          <a:xfrm>
            <a:off x="15082314" y="1033946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vant" panose="020B7200000000000000" pitchFamily="34" charset="0"/>
              </a:rPr>
              <a:t>7</a:t>
            </a:r>
            <a:endParaRPr lang="en-GB" sz="150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CC8F94-8A04-8C34-11D7-44C4CACBF1CF}"/>
              </a:ext>
            </a:extLst>
          </p:cNvPr>
          <p:cNvSpPr/>
          <p:nvPr/>
        </p:nvSpPr>
        <p:spPr>
          <a:xfrm>
            <a:off x="16742389" y="812196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rialH" panose="020B7200000000000000" pitchFamily="34" charset="0"/>
              </a:rPr>
              <a:t>3</a:t>
            </a:r>
            <a:endParaRPr lang="en-GB" sz="15000" b="1" dirty="0">
              <a:solidFill>
                <a:schemeClr val="accent1"/>
              </a:solidFill>
              <a:latin typeface=".VnArialH" panose="020B7200000000000000" pitchFamily="34" charset="0"/>
            </a:endParaRPr>
          </a:p>
        </p:txBody>
      </p:sp>
      <p:pic>
        <p:nvPicPr>
          <p:cNvPr id="100" name="Picture 99" descr="A screenshot of a game&#10;&#10;Description automatically generated">
            <a:extLst>
              <a:ext uri="{FF2B5EF4-FFF2-40B4-BE49-F238E27FC236}">
                <a16:creationId xmlns:a16="http://schemas.microsoft.com/office/drawing/2014/main" id="{0B1A54F8-7B97-373F-2B19-E9D88F0ED8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r="92779"/>
          <a:stretch/>
        </p:blipFill>
        <p:spPr>
          <a:xfrm>
            <a:off x="213318" y="3749779"/>
            <a:ext cx="942975" cy="6248400"/>
          </a:xfrm>
          <a:prstGeom prst="rect">
            <a:avLst/>
          </a:prstGeom>
        </p:spPr>
      </p:pic>
      <p:pic>
        <p:nvPicPr>
          <p:cNvPr id="101" name="Picture 100" descr="A screenshot of a game&#10;&#10;Description automatically generated">
            <a:extLst>
              <a:ext uri="{FF2B5EF4-FFF2-40B4-BE49-F238E27FC236}">
                <a16:creationId xmlns:a16="http://schemas.microsoft.com/office/drawing/2014/main" id="{8F723CAF-5A29-EB78-FDC9-A0693B5B7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4584" r="83382" b="25625"/>
          <a:stretch/>
        </p:blipFill>
        <p:spPr>
          <a:xfrm>
            <a:off x="1313358" y="3798211"/>
            <a:ext cx="1371600" cy="4373893"/>
          </a:xfrm>
          <a:prstGeom prst="rect">
            <a:avLst/>
          </a:prstGeom>
        </p:spPr>
      </p:pic>
      <p:pic>
        <p:nvPicPr>
          <p:cNvPr id="102" name="Picture 101" descr="A screenshot of a game&#10;&#10;Description automatically generated">
            <a:extLst>
              <a:ext uri="{FF2B5EF4-FFF2-40B4-BE49-F238E27FC236}">
                <a16:creationId xmlns:a16="http://schemas.microsoft.com/office/drawing/2014/main" id="{EA7676CE-02D1-5A91-267C-1DAB8F4F5F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7" t="12781" r="53514"/>
          <a:stretch/>
        </p:blipFill>
        <p:spPr>
          <a:xfrm>
            <a:off x="6315669" y="3530063"/>
            <a:ext cx="1822773" cy="6380187"/>
          </a:xfrm>
          <a:prstGeom prst="rect">
            <a:avLst/>
          </a:prstGeom>
        </p:spPr>
      </p:pic>
      <p:pic>
        <p:nvPicPr>
          <p:cNvPr id="103" name="Picture 102" descr="A screenshot of a game&#10;&#10;Description automatically generated">
            <a:extLst>
              <a:ext uri="{FF2B5EF4-FFF2-40B4-BE49-F238E27FC236}">
                <a16:creationId xmlns:a16="http://schemas.microsoft.com/office/drawing/2014/main" id="{C909E877-641C-69C5-9FA6-35FC503C7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7" t="11590" r="9005" b="37695"/>
          <a:stretch/>
        </p:blipFill>
        <p:spPr>
          <a:xfrm>
            <a:off x="14727532" y="3198553"/>
            <a:ext cx="1600201" cy="3709862"/>
          </a:xfrm>
          <a:prstGeom prst="rect">
            <a:avLst/>
          </a:prstGeom>
        </p:spPr>
      </p:pic>
      <p:pic>
        <p:nvPicPr>
          <p:cNvPr id="104" name="Picture 103" descr="A screenshot of a game&#10;&#10;Description automatically generated">
            <a:extLst>
              <a:ext uri="{FF2B5EF4-FFF2-40B4-BE49-F238E27FC236}">
                <a16:creationId xmlns:a16="http://schemas.microsoft.com/office/drawing/2014/main" id="{3A288B01-B665-F1F2-F71D-D563036E2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6" t="11074" r="651" b="52623"/>
          <a:stretch/>
        </p:blipFill>
        <p:spPr>
          <a:xfrm>
            <a:off x="16987861" y="3139788"/>
            <a:ext cx="1086821" cy="2655722"/>
          </a:xfrm>
          <a:prstGeom prst="rect">
            <a:avLst/>
          </a:prstGeom>
        </p:spPr>
      </p:pic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47ACA138-A840-D641-3FCC-F9030F1DC7C8}"/>
              </a:ext>
            </a:extLst>
          </p:cNvPr>
          <p:cNvSpPr/>
          <p:nvPr/>
        </p:nvSpPr>
        <p:spPr>
          <a:xfrm>
            <a:off x="382772" y="4953219"/>
            <a:ext cx="786809" cy="915953"/>
          </a:xfrm>
          <a:custGeom>
            <a:avLst/>
            <a:gdLst>
              <a:gd name="connsiteX0" fmla="*/ 446568 w 786809"/>
              <a:gd name="connsiteY0" fmla="*/ 65348 h 915953"/>
              <a:gd name="connsiteX1" fmla="*/ 318977 w 786809"/>
              <a:gd name="connsiteY1" fmla="*/ 22818 h 915953"/>
              <a:gd name="connsiteX2" fmla="*/ 63795 w 786809"/>
              <a:gd name="connsiteY2" fmla="*/ 150409 h 915953"/>
              <a:gd name="connsiteX3" fmla="*/ 0 w 786809"/>
              <a:gd name="connsiteY3" fmla="*/ 299265 h 915953"/>
              <a:gd name="connsiteX4" fmla="*/ 148856 w 786809"/>
              <a:gd name="connsiteY4" fmla="*/ 682037 h 915953"/>
              <a:gd name="connsiteX5" fmla="*/ 233916 w 786809"/>
              <a:gd name="connsiteY5" fmla="*/ 745832 h 915953"/>
              <a:gd name="connsiteX6" fmla="*/ 297712 w 786809"/>
              <a:gd name="connsiteY6" fmla="*/ 830893 h 915953"/>
              <a:gd name="connsiteX7" fmla="*/ 467833 w 786809"/>
              <a:gd name="connsiteY7" fmla="*/ 915953 h 915953"/>
              <a:gd name="connsiteX8" fmla="*/ 744279 w 786809"/>
              <a:gd name="connsiteY8" fmla="*/ 809628 h 915953"/>
              <a:gd name="connsiteX9" fmla="*/ 765544 w 786809"/>
              <a:gd name="connsiteY9" fmla="*/ 575711 h 915953"/>
              <a:gd name="connsiteX10" fmla="*/ 786809 w 786809"/>
              <a:gd name="connsiteY10" fmla="*/ 469386 h 915953"/>
              <a:gd name="connsiteX11" fmla="*/ 701749 w 786809"/>
              <a:gd name="connsiteY11" fmla="*/ 192939 h 915953"/>
              <a:gd name="connsiteX12" fmla="*/ 637954 w 786809"/>
              <a:gd name="connsiteY12" fmla="*/ 150409 h 915953"/>
              <a:gd name="connsiteX13" fmla="*/ 489098 w 786809"/>
              <a:gd name="connsiteY13" fmla="*/ 1553 h 915953"/>
              <a:gd name="connsiteX14" fmla="*/ 425302 w 786809"/>
              <a:gd name="connsiteY14" fmla="*/ 1553 h 91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6809" h="915953">
                <a:moveTo>
                  <a:pt x="446568" y="65348"/>
                </a:moveTo>
                <a:cubicBezTo>
                  <a:pt x="404038" y="51171"/>
                  <a:pt x="363653" y="26541"/>
                  <a:pt x="318977" y="22818"/>
                </a:cubicBezTo>
                <a:cubicBezTo>
                  <a:pt x="186468" y="11776"/>
                  <a:pt x="160707" y="69649"/>
                  <a:pt x="63795" y="150409"/>
                </a:cubicBezTo>
                <a:cubicBezTo>
                  <a:pt x="42530" y="200028"/>
                  <a:pt x="0" y="245282"/>
                  <a:pt x="0" y="299265"/>
                </a:cubicBezTo>
                <a:cubicBezTo>
                  <a:pt x="0" y="432321"/>
                  <a:pt x="59579" y="581600"/>
                  <a:pt x="148856" y="682037"/>
                </a:cubicBezTo>
                <a:cubicBezTo>
                  <a:pt x="172402" y="708526"/>
                  <a:pt x="208855" y="720771"/>
                  <a:pt x="233916" y="745832"/>
                </a:cubicBezTo>
                <a:cubicBezTo>
                  <a:pt x="258977" y="770893"/>
                  <a:pt x="269049" y="810047"/>
                  <a:pt x="297712" y="830893"/>
                </a:cubicBezTo>
                <a:cubicBezTo>
                  <a:pt x="348986" y="868183"/>
                  <a:pt x="467833" y="915953"/>
                  <a:pt x="467833" y="915953"/>
                </a:cubicBezTo>
                <a:cubicBezTo>
                  <a:pt x="559982" y="880511"/>
                  <a:pt x="679265" y="883930"/>
                  <a:pt x="744279" y="809628"/>
                </a:cubicBezTo>
                <a:cubicBezTo>
                  <a:pt x="795836" y="750706"/>
                  <a:pt x="755833" y="653400"/>
                  <a:pt x="765544" y="575711"/>
                </a:cubicBezTo>
                <a:cubicBezTo>
                  <a:pt x="770027" y="539847"/>
                  <a:pt x="779721" y="504828"/>
                  <a:pt x="786809" y="469386"/>
                </a:cubicBezTo>
                <a:cubicBezTo>
                  <a:pt x="769351" y="312259"/>
                  <a:pt x="799794" y="290984"/>
                  <a:pt x="701749" y="192939"/>
                </a:cubicBezTo>
                <a:cubicBezTo>
                  <a:pt x="683677" y="174867"/>
                  <a:pt x="659219" y="164586"/>
                  <a:pt x="637954" y="150409"/>
                </a:cubicBezTo>
                <a:cubicBezTo>
                  <a:pt x="572467" y="52178"/>
                  <a:pt x="587349" y="17928"/>
                  <a:pt x="489098" y="1553"/>
                </a:cubicBezTo>
                <a:cubicBezTo>
                  <a:pt x="468122" y="-1943"/>
                  <a:pt x="446567" y="1553"/>
                  <a:pt x="425302" y="155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B2EF8C64-38A9-CB89-CCE2-FC2506FD2659}"/>
              </a:ext>
            </a:extLst>
          </p:cNvPr>
          <p:cNvSpPr/>
          <p:nvPr/>
        </p:nvSpPr>
        <p:spPr>
          <a:xfrm>
            <a:off x="1382169" y="7284754"/>
            <a:ext cx="893198" cy="944846"/>
          </a:xfrm>
          <a:custGeom>
            <a:avLst/>
            <a:gdLst>
              <a:gd name="connsiteX0" fmla="*/ 531691 w 893198"/>
              <a:gd name="connsiteY0" fmla="*/ 115506 h 944846"/>
              <a:gd name="connsiteX1" fmla="*/ 319040 w 893198"/>
              <a:gd name="connsiteY1" fmla="*/ 9181 h 944846"/>
              <a:gd name="connsiteX2" fmla="*/ 106389 w 893198"/>
              <a:gd name="connsiteY2" fmla="*/ 115506 h 944846"/>
              <a:gd name="connsiteX3" fmla="*/ 21329 w 893198"/>
              <a:gd name="connsiteY3" fmla="*/ 243097 h 944846"/>
              <a:gd name="connsiteX4" fmla="*/ 64 w 893198"/>
              <a:gd name="connsiteY4" fmla="*/ 306893 h 944846"/>
              <a:gd name="connsiteX5" fmla="*/ 148919 w 893198"/>
              <a:gd name="connsiteY5" fmla="*/ 795990 h 944846"/>
              <a:gd name="connsiteX6" fmla="*/ 233980 w 893198"/>
              <a:gd name="connsiteY6" fmla="*/ 859786 h 944846"/>
              <a:gd name="connsiteX7" fmla="*/ 361571 w 893198"/>
              <a:gd name="connsiteY7" fmla="*/ 902316 h 944846"/>
              <a:gd name="connsiteX8" fmla="*/ 446631 w 893198"/>
              <a:gd name="connsiteY8" fmla="*/ 944846 h 944846"/>
              <a:gd name="connsiteX9" fmla="*/ 723078 w 893198"/>
              <a:gd name="connsiteY9" fmla="*/ 774725 h 944846"/>
              <a:gd name="connsiteX10" fmla="*/ 893198 w 893198"/>
              <a:gd name="connsiteY10" fmla="*/ 540809 h 944846"/>
              <a:gd name="connsiteX11" fmla="*/ 850668 w 893198"/>
              <a:gd name="connsiteY11" fmla="*/ 349423 h 944846"/>
              <a:gd name="connsiteX12" fmla="*/ 680547 w 893198"/>
              <a:gd name="connsiteY12" fmla="*/ 136772 h 944846"/>
              <a:gd name="connsiteX13" fmla="*/ 595487 w 893198"/>
              <a:gd name="connsiteY13" fmla="*/ 94241 h 944846"/>
              <a:gd name="connsiteX14" fmla="*/ 531691 w 893198"/>
              <a:gd name="connsiteY14" fmla="*/ 51711 h 9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3198" h="944846">
                <a:moveTo>
                  <a:pt x="531691" y="115506"/>
                </a:moveTo>
                <a:cubicBezTo>
                  <a:pt x="460807" y="80064"/>
                  <a:pt x="396184" y="27332"/>
                  <a:pt x="319040" y="9181"/>
                </a:cubicBezTo>
                <a:cubicBezTo>
                  <a:pt x="184502" y="-22475"/>
                  <a:pt x="165324" y="31313"/>
                  <a:pt x="106389" y="115506"/>
                </a:cubicBezTo>
                <a:cubicBezTo>
                  <a:pt x="77077" y="157381"/>
                  <a:pt x="49682" y="200567"/>
                  <a:pt x="21329" y="243097"/>
                </a:cubicBezTo>
                <a:cubicBezTo>
                  <a:pt x="14241" y="264362"/>
                  <a:pt x="-1114" y="284508"/>
                  <a:pt x="64" y="306893"/>
                </a:cubicBezTo>
                <a:cubicBezTo>
                  <a:pt x="14125" y="574053"/>
                  <a:pt x="-4616" y="625395"/>
                  <a:pt x="148919" y="795990"/>
                </a:cubicBezTo>
                <a:cubicBezTo>
                  <a:pt x="172628" y="822334"/>
                  <a:pt x="202280" y="843936"/>
                  <a:pt x="233980" y="859786"/>
                </a:cubicBezTo>
                <a:cubicBezTo>
                  <a:pt x="274078" y="879835"/>
                  <a:pt x="319947" y="885666"/>
                  <a:pt x="361571" y="902316"/>
                </a:cubicBezTo>
                <a:cubicBezTo>
                  <a:pt x="391004" y="914089"/>
                  <a:pt x="418278" y="930669"/>
                  <a:pt x="446631" y="944846"/>
                </a:cubicBezTo>
                <a:cubicBezTo>
                  <a:pt x="538780" y="888139"/>
                  <a:pt x="640315" y="844420"/>
                  <a:pt x="723078" y="774725"/>
                </a:cubicBezTo>
                <a:cubicBezTo>
                  <a:pt x="759284" y="744236"/>
                  <a:pt x="849827" y="605866"/>
                  <a:pt x="893198" y="540809"/>
                </a:cubicBezTo>
                <a:cubicBezTo>
                  <a:pt x="879021" y="477014"/>
                  <a:pt x="872648" y="410967"/>
                  <a:pt x="850668" y="349423"/>
                </a:cubicBezTo>
                <a:cubicBezTo>
                  <a:pt x="823574" y="273558"/>
                  <a:pt x="740322" y="183263"/>
                  <a:pt x="680547" y="136772"/>
                </a:cubicBezTo>
                <a:cubicBezTo>
                  <a:pt x="655524" y="117310"/>
                  <a:pt x="623010" y="109969"/>
                  <a:pt x="595487" y="94241"/>
                </a:cubicBezTo>
                <a:cubicBezTo>
                  <a:pt x="573297" y="81561"/>
                  <a:pt x="531691" y="51711"/>
                  <a:pt x="531691" y="5171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27584A52-DC07-2D06-6BE0-30BDE65165F4}"/>
              </a:ext>
            </a:extLst>
          </p:cNvPr>
          <p:cNvSpPr/>
          <p:nvPr/>
        </p:nvSpPr>
        <p:spPr>
          <a:xfrm>
            <a:off x="6655981" y="5890437"/>
            <a:ext cx="786810" cy="786810"/>
          </a:xfrm>
          <a:custGeom>
            <a:avLst/>
            <a:gdLst>
              <a:gd name="connsiteX0" fmla="*/ 574159 w 786810"/>
              <a:gd name="connsiteY0" fmla="*/ 148856 h 786810"/>
              <a:gd name="connsiteX1" fmla="*/ 425303 w 786810"/>
              <a:gd name="connsiteY1" fmla="*/ 106326 h 786810"/>
              <a:gd name="connsiteX2" fmla="*/ 297712 w 786810"/>
              <a:gd name="connsiteY2" fmla="*/ 21265 h 786810"/>
              <a:gd name="connsiteX3" fmla="*/ 233917 w 786810"/>
              <a:gd name="connsiteY3" fmla="*/ 0 h 786810"/>
              <a:gd name="connsiteX4" fmla="*/ 170121 w 786810"/>
              <a:gd name="connsiteY4" fmla="*/ 21265 h 786810"/>
              <a:gd name="connsiteX5" fmla="*/ 127591 w 786810"/>
              <a:gd name="connsiteY5" fmla="*/ 85061 h 786810"/>
              <a:gd name="connsiteX6" fmla="*/ 85061 w 786810"/>
              <a:gd name="connsiteY6" fmla="*/ 170121 h 786810"/>
              <a:gd name="connsiteX7" fmla="*/ 21266 w 786810"/>
              <a:gd name="connsiteY7" fmla="*/ 404037 h 786810"/>
              <a:gd name="connsiteX8" fmla="*/ 0 w 786810"/>
              <a:gd name="connsiteY8" fmla="*/ 467833 h 786810"/>
              <a:gd name="connsiteX9" fmla="*/ 85061 w 786810"/>
              <a:gd name="connsiteY9" fmla="*/ 637954 h 786810"/>
              <a:gd name="connsiteX10" fmla="*/ 148856 w 786810"/>
              <a:gd name="connsiteY10" fmla="*/ 659219 h 786810"/>
              <a:gd name="connsiteX11" fmla="*/ 233917 w 786810"/>
              <a:gd name="connsiteY11" fmla="*/ 701749 h 786810"/>
              <a:gd name="connsiteX12" fmla="*/ 446568 w 786810"/>
              <a:gd name="connsiteY12" fmla="*/ 786810 h 786810"/>
              <a:gd name="connsiteX13" fmla="*/ 765545 w 786810"/>
              <a:gd name="connsiteY13" fmla="*/ 680484 h 786810"/>
              <a:gd name="connsiteX14" fmla="*/ 786810 w 786810"/>
              <a:gd name="connsiteY14" fmla="*/ 595423 h 786810"/>
              <a:gd name="connsiteX15" fmla="*/ 744279 w 786810"/>
              <a:gd name="connsiteY15" fmla="*/ 212651 h 786810"/>
              <a:gd name="connsiteX16" fmla="*/ 659219 w 786810"/>
              <a:gd name="connsiteY16" fmla="*/ 170121 h 786810"/>
              <a:gd name="connsiteX17" fmla="*/ 552893 w 786810"/>
              <a:gd name="connsiteY17" fmla="*/ 127591 h 786810"/>
              <a:gd name="connsiteX18" fmla="*/ 467833 w 786810"/>
              <a:gd name="connsiteY18" fmla="*/ 106326 h 78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6810" h="786810">
                <a:moveTo>
                  <a:pt x="574159" y="148856"/>
                </a:moveTo>
                <a:cubicBezTo>
                  <a:pt x="524540" y="134679"/>
                  <a:pt x="472157" y="127951"/>
                  <a:pt x="425303" y="106326"/>
                </a:cubicBezTo>
                <a:cubicBezTo>
                  <a:pt x="378893" y="84906"/>
                  <a:pt x="346204" y="37429"/>
                  <a:pt x="297712" y="21265"/>
                </a:cubicBezTo>
                <a:lnTo>
                  <a:pt x="233917" y="0"/>
                </a:lnTo>
                <a:cubicBezTo>
                  <a:pt x="212652" y="7088"/>
                  <a:pt x="187625" y="7262"/>
                  <a:pt x="170121" y="21265"/>
                </a:cubicBezTo>
                <a:cubicBezTo>
                  <a:pt x="150164" y="37231"/>
                  <a:pt x="140271" y="62871"/>
                  <a:pt x="127591" y="85061"/>
                </a:cubicBezTo>
                <a:cubicBezTo>
                  <a:pt x="111863" y="112584"/>
                  <a:pt x="97548" y="140984"/>
                  <a:pt x="85061" y="170121"/>
                </a:cubicBezTo>
                <a:cubicBezTo>
                  <a:pt x="57468" y="234504"/>
                  <a:pt x="37532" y="355240"/>
                  <a:pt x="21266" y="404037"/>
                </a:cubicBezTo>
                <a:lnTo>
                  <a:pt x="0" y="467833"/>
                </a:lnTo>
                <a:cubicBezTo>
                  <a:pt x="19272" y="544918"/>
                  <a:pt x="16573" y="580880"/>
                  <a:pt x="85061" y="637954"/>
                </a:cubicBezTo>
                <a:cubicBezTo>
                  <a:pt x="102281" y="652304"/>
                  <a:pt x="128253" y="650389"/>
                  <a:pt x="148856" y="659219"/>
                </a:cubicBezTo>
                <a:cubicBezTo>
                  <a:pt x="177993" y="671706"/>
                  <a:pt x="204484" y="689976"/>
                  <a:pt x="233917" y="701749"/>
                </a:cubicBezTo>
                <a:cubicBezTo>
                  <a:pt x="496679" y="806853"/>
                  <a:pt x="247093" y="687071"/>
                  <a:pt x="446568" y="786810"/>
                </a:cubicBezTo>
                <a:cubicBezTo>
                  <a:pt x="561937" y="767581"/>
                  <a:pt x="699876" y="795404"/>
                  <a:pt x="765545" y="680484"/>
                </a:cubicBezTo>
                <a:cubicBezTo>
                  <a:pt x="780045" y="655109"/>
                  <a:pt x="779722" y="623777"/>
                  <a:pt x="786810" y="595423"/>
                </a:cubicBezTo>
                <a:cubicBezTo>
                  <a:pt x="772633" y="467832"/>
                  <a:pt x="781168" y="335613"/>
                  <a:pt x="744279" y="212651"/>
                </a:cubicBezTo>
                <a:cubicBezTo>
                  <a:pt x="735170" y="182288"/>
                  <a:pt x="688187" y="182996"/>
                  <a:pt x="659219" y="170121"/>
                </a:cubicBezTo>
                <a:cubicBezTo>
                  <a:pt x="624337" y="154618"/>
                  <a:pt x="588635" y="140994"/>
                  <a:pt x="552893" y="127591"/>
                </a:cubicBezTo>
                <a:cubicBezTo>
                  <a:pt x="490209" y="104084"/>
                  <a:pt x="509036" y="106326"/>
                  <a:pt x="467833" y="10632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E167D7A1-184E-7B73-37DF-4242C6C7EE12}"/>
              </a:ext>
            </a:extLst>
          </p:cNvPr>
          <p:cNvSpPr/>
          <p:nvPr/>
        </p:nvSpPr>
        <p:spPr>
          <a:xfrm>
            <a:off x="15034437" y="6166884"/>
            <a:ext cx="744279" cy="744279"/>
          </a:xfrm>
          <a:custGeom>
            <a:avLst/>
            <a:gdLst>
              <a:gd name="connsiteX0" fmla="*/ 552893 w 744279"/>
              <a:gd name="connsiteY0" fmla="*/ 0 h 744279"/>
              <a:gd name="connsiteX1" fmla="*/ 127591 w 744279"/>
              <a:gd name="connsiteY1" fmla="*/ 21265 h 744279"/>
              <a:gd name="connsiteX2" fmla="*/ 21265 w 744279"/>
              <a:gd name="connsiteY2" fmla="*/ 233916 h 744279"/>
              <a:gd name="connsiteX3" fmla="*/ 0 w 744279"/>
              <a:gd name="connsiteY3" fmla="*/ 297711 h 744279"/>
              <a:gd name="connsiteX4" fmla="*/ 42530 w 744279"/>
              <a:gd name="connsiteY4" fmla="*/ 510363 h 744279"/>
              <a:gd name="connsiteX5" fmla="*/ 127591 w 744279"/>
              <a:gd name="connsiteY5" fmla="*/ 552893 h 744279"/>
              <a:gd name="connsiteX6" fmla="*/ 255182 w 744279"/>
              <a:gd name="connsiteY6" fmla="*/ 637953 h 744279"/>
              <a:gd name="connsiteX7" fmla="*/ 318977 w 744279"/>
              <a:gd name="connsiteY7" fmla="*/ 680483 h 744279"/>
              <a:gd name="connsiteX8" fmla="*/ 361507 w 744279"/>
              <a:gd name="connsiteY8" fmla="*/ 723014 h 744279"/>
              <a:gd name="connsiteX9" fmla="*/ 467833 w 744279"/>
              <a:gd name="connsiteY9" fmla="*/ 744279 h 744279"/>
              <a:gd name="connsiteX10" fmla="*/ 637954 w 744279"/>
              <a:gd name="connsiteY10" fmla="*/ 723014 h 744279"/>
              <a:gd name="connsiteX11" fmla="*/ 701749 w 744279"/>
              <a:gd name="connsiteY11" fmla="*/ 616688 h 744279"/>
              <a:gd name="connsiteX12" fmla="*/ 744279 w 744279"/>
              <a:gd name="connsiteY12" fmla="*/ 531628 h 744279"/>
              <a:gd name="connsiteX13" fmla="*/ 723014 w 744279"/>
              <a:gd name="connsiteY13" fmla="*/ 340242 h 744279"/>
              <a:gd name="connsiteX14" fmla="*/ 701749 w 744279"/>
              <a:gd name="connsiteY14" fmla="*/ 233916 h 744279"/>
              <a:gd name="connsiteX15" fmla="*/ 616689 w 744279"/>
              <a:gd name="connsiteY15" fmla="*/ 170121 h 744279"/>
              <a:gd name="connsiteX16" fmla="*/ 574158 w 744279"/>
              <a:gd name="connsiteY16" fmla="*/ 106325 h 744279"/>
              <a:gd name="connsiteX17" fmla="*/ 489098 w 744279"/>
              <a:gd name="connsiteY17" fmla="*/ 42530 h 74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4279" h="744279">
                <a:moveTo>
                  <a:pt x="552893" y="0"/>
                </a:moveTo>
                <a:cubicBezTo>
                  <a:pt x="411126" y="7088"/>
                  <a:pt x="266296" y="-8888"/>
                  <a:pt x="127591" y="21265"/>
                </a:cubicBezTo>
                <a:cubicBezTo>
                  <a:pt x="73270" y="33074"/>
                  <a:pt x="28995" y="210725"/>
                  <a:pt x="21265" y="233916"/>
                </a:cubicBezTo>
                <a:lnTo>
                  <a:pt x="0" y="297711"/>
                </a:lnTo>
                <a:cubicBezTo>
                  <a:pt x="14177" y="368595"/>
                  <a:pt x="10202" y="445707"/>
                  <a:pt x="42530" y="510363"/>
                </a:cubicBezTo>
                <a:cubicBezTo>
                  <a:pt x="56707" y="538717"/>
                  <a:pt x="101795" y="534468"/>
                  <a:pt x="127591" y="552893"/>
                </a:cubicBezTo>
                <a:cubicBezTo>
                  <a:pt x="266971" y="652450"/>
                  <a:pt x="118332" y="592337"/>
                  <a:pt x="255182" y="637953"/>
                </a:cubicBezTo>
                <a:cubicBezTo>
                  <a:pt x="276447" y="652130"/>
                  <a:pt x="299020" y="664517"/>
                  <a:pt x="318977" y="680483"/>
                </a:cubicBezTo>
                <a:cubicBezTo>
                  <a:pt x="334633" y="693008"/>
                  <a:pt x="343079" y="715116"/>
                  <a:pt x="361507" y="723014"/>
                </a:cubicBezTo>
                <a:cubicBezTo>
                  <a:pt x="394728" y="737252"/>
                  <a:pt x="432391" y="737191"/>
                  <a:pt x="467833" y="744279"/>
                </a:cubicBezTo>
                <a:cubicBezTo>
                  <a:pt x="524540" y="737191"/>
                  <a:pt x="583216" y="739436"/>
                  <a:pt x="637954" y="723014"/>
                </a:cubicBezTo>
                <a:cubicBezTo>
                  <a:pt x="684331" y="709101"/>
                  <a:pt x="687564" y="649787"/>
                  <a:pt x="701749" y="616688"/>
                </a:cubicBezTo>
                <a:cubicBezTo>
                  <a:pt x="714236" y="587551"/>
                  <a:pt x="730102" y="559981"/>
                  <a:pt x="744279" y="531628"/>
                </a:cubicBezTo>
                <a:cubicBezTo>
                  <a:pt x="737191" y="467833"/>
                  <a:pt x="732091" y="403785"/>
                  <a:pt x="723014" y="340242"/>
                </a:cubicBezTo>
                <a:cubicBezTo>
                  <a:pt x="717903" y="304461"/>
                  <a:pt x="720905" y="264566"/>
                  <a:pt x="701749" y="233916"/>
                </a:cubicBezTo>
                <a:cubicBezTo>
                  <a:pt x="682965" y="203861"/>
                  <a:pt x="641750" y="195182"/>
                  <a:pt x="616689" y="170121"/>
                </a:cubicBezTo>
                <a:cubicBezTo>
                  <a:pt x="598617" y="152049"/>
                  <a:pt x="594115" y="122291"/>
                  <a:pt x="574158" y="106325"/>
                </a:cubicBezTo>
                <a:cubicBezTo>
                  <a:pt x="464669" y="18734"/>
                  <a:pt x="542065" y="148464"/>
                  <a:pt x="489098" y="4253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7734114B-1F6C-E391-BFC7-E13CA087743E}"/>
              </a:ext>
            </a:extLst>
          </p:cNvPr>
          <p:cNvSpPr/>
          <p:nvPr/>
        </p:nvSpPr>
        <p:spPr>
          <a:xfrm>
            <a:off x="17008093" y="5061098"/>
            <a:ext cx="897135" cy="734412"/>
          </a:xfrm>
          <a:custGeom>
            <a:avLst/>
            <a:gdLst>
              <a:gd name="connsiteX0" fmla="*/ 450567 w 897135"/>
              <a:gd name="connsiteY0" fmla="*/ 42530 h 734412"/>
              <a:gd name="connsiteX1" fmla="*/ 174121 w 897135"/>
              <a:gd name="connsiteY1" fmla="*/ 233916 h 734412"/>
              <a:gd name="connsiteX2" fmla="*/ 131591 w 897135"/>
              <a:gd name="connsiteY2" fmla="*/ 297711 h 734412"/>
              <a:gd name="connsiteX3" fmla="*/ 25265 w 897135"/>
              <a:gd name="connsiteY3" fmla="*/ 404037 h 734412"/>
              <a:gd name="connsiteX4" fmla="*/ 4000 w 897135"/>
              <a:gd name="connsiteY4" fmla="*/ 552893 h 734412"/>
              <a:gd name="connsiteX5" fmla="*/ 195386 w 897135"/>
              <a:gd name="connsiteY5" fmla="*/ 637953 h 734412"/>
              <a:gd name="connsiteX6" fmla="*/ 790809 w 897135"/>
              <a:gd name="connsiteY6" fmla="*/ 659218 h 734412"/>
              <a:gd name="connsiteX7" fmla="*/ 897135 w 897135"/>
              <a:gd name="connsiteY7" fmla="*/ 531628 h 734412"/>
              <a:gd name="connsiteX8" fmla="*/ 727014 w 897135"/>
              <a:gd name="connsiteY8" fmla="*/ 170121 h 734412"/>
              <a:gd name="connsiteX9" fmla="*/ 620688 w 897135"/>
              <a:gd name="connsiteY9" fmla="*/ 127590 h 734412"/>
              <a:gd name="connsiteX10" fmla="*/ 514363 w 897135"/>
              <a:gd name="connsiteY10" fmla="*/ 0 h 73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7135" h="734412">
                <a:moveTo>
                  <a:pt x="450567" y="42530"/>
                </a:moveTo>
                <a:cubicBezTo>
                  <a:pt x="358418" y="106325"/>
                  <a:pt x="261638" y="163902"/>
                  <a:pt x="174121" y="233916"/>
                </a:cubicBezTo>
                <a:cubicBezTo>
                  <a:pt x="154164" y="249882"/>
                  <a:pt x="148421" y="278477"/>
                  <a:pt x="131591" y="297711"/>
                </a:cubicBezTo>
                <a:cubicBezTo>
                  <a:pt x="98585" y="335432"/>
                  <a:pt x="25265" y="404037"/>
                  <a:pt x="25265" y="404037"/>
                </a:cubicBezTo>
                <a:cubicBezTo>
                  <a:pt x="18177" y="453656"/>
                  <a:pt x="-10403" y="504884"/>
                  <a:pt x="4000" y="552893"/>
                </a:cubicBezTo>
                <a:cubicBezTo>
                  <a:pt x="24006" y="619581"/>
                  <a:pt x="150137" y="628903"/>
                  <a:pt x="195386" y="637953"/>
                </a:cubicBezTo>
                <a:cubicBezTo>
                  <a:pt x="422681" y="751602"/>
                  <a:pt x="408501" y="772494"/>
                  <a:pt x="790809" y="659218"/>
                </a:cubicBezTo>
                <a:cubicBezTo>
                  <a:pt x="843890" y="643490"/>
                  <a:pt x="861693" y="574158"/>
                  <a:pt x="897135" y="531628"/>
                </a:cubicBezTo>
                <a:cubicBezTo>
                  <a:pt x="770320" y="125823"/>
                  <a:pt x="906138" y="237293"/>
                  <a:pt x="727014" y="170121"/>
                </a:cubicBezTo>
                <a:cubicBezTo>
                  <a:pt x="691272" y="156718"/>
                  <a:pt x="656130" y="141767"/>
                  <a:pt x="620688" y="127590"/>
                </a:cubicBezTo>
                <a:lnTo>
                  <a:pt x="514363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E4200F6-9A78-D912-6787-5F236211574E}"/>
              </a:ext>
            </a:extLst>
          </p:cNvPr>
          <p:cNvCxnSpPr/>
          <p:nvPr/>
        </p:nvCxnSpPr>
        <p:spPr>
          <a:xfrm>
            <a:off x="0" y="8468366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0C41056D-0D1B-4F69-321E-0D5628DD00B2}"/>
              </a:ext>
            </a:extLst>
          </p:cNvPr>
          <p:cNvSpPr txBox="1"/>
          <p:nvPr/>
        </p:nvSpPr>
        <p:spPr>
          <a:xfrm>
            <a:off x="7205514" y="862174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  <a:latin typeface=".VnArialH" panose="020B7200000000000000" pitchFamily="34" charset="0"/>
              </a:rPr>
              <a:t>Sè lÎ</a:t>
            </a:r>
          </a:p>
        </p:txBody>
      </p:sp>
    </p:spTree>
    <p:extLst>
      <p:ext uri="{BB962C8B-B14F-4D97-AF65-F5344CB8AC3E}">
        <p14:creationId xmlns:p14="http://schemas.microsoft.com/office/powerpoint/2010/main" val="428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7 -2.71605E-6 L 0.18411 0.2567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12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444E-6 9.87654E-7 L -0.5947 0.2858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40" y="1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222E-7 3.7037E-7 L 0.12787 0.25046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125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17448 0.2640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7 -2.71605E-6 L 0.74809 0.23488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05" y="11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9" grpId="0"/>
      <p:bldP spid="11" grpId="0"/>
      <p:bldP spid="15" grpId="0"/>
      <p:bldP spid="17" grpId="0"/>
      <p:bldP spid="24" grpId="0"/>
      <p:bldP spid="25" grpId="0"/>
      <p:bldP spid="26" grpId="0"/>
      <p:bldP spid="27" grpId="0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41" grpId="0"/>
      <p:bldP spid="41" grpId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6" grpId="0" animBg="1"/>
      <p:bldP spid="116" grpId="1" animBg="1"/>
      <p:bldP spid="119" grpId="0"/>
      <p:bldP spid="1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430" y="-15063"/>
            <a:ext cx="1388139" cy="139511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6F66B4E-B824-9754-863E-B57740EDA0F3}"/>
              </a:ext>
            </a:extLst>
          </p:cNvPr>
          <p:cNvSpPr/>
          <p:nvPr/>
        </p:nvSpPr>
        <p:spPr>
          <a:xfrm>
            <a:off x="1776159" y="1118018"/>
            <a:ext cx="12538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9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1BF5C8-2640-90C7-5BBF-A9C2741AE16A}"/>
              </a:ext>
            </a:extLst>
          </p:cNvPr>
          <p:cNvSpPr/>
          <p:nvPr/>
        </p:nvSpPr>
        <p:spPr>
          <a:xfrm>
            <a:off x="183548" y="1109327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EDC549-D56B-AAC4-2541-DE6A5A0A99D0}"/>
              </a:ext>
            </a:extLst>
          </p:cNvPr>
          <p:cNvSpPr/>
          <p:nvPr/>
        </p:nvSpPr>
        <p:spPr>
          <a:xfrm>
            <a:off x="3474666" y="1118018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2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D58362-6CBF-BD89-846D-328D53719EF9}"/>
              </a:ext>
            </a:extLst>
          </p:cNvPr>
          <p:cNvSpPr/>
          <p:nvPr/>
        </p:nvSpPr>
        <p:spPr>
          <a:xfrm>
            <a:off x="5222852" y="1118018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6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1EDAEF-4C40-1866-A909-8EF87E4E0730}"/>
              </a:ext>
            </a:extLst>
          </p:cNvPr>
          <p:cNvSpPr/>
          <p:nvPr/>
        </p:nvSpPr>
        <p:spPr>
          <a:xfrm>
            <a:off x="6861574" y="1097634"/>
            <a:ext cx="12538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5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B3774E-1B9D-EE17-6F03-4C402E386943}"/>
              </a:ext>
            </a:extLst>
          </p:cNvPr>
          <p:cNvSpPr/>
          <p:nvPr/>
        </p:nvSpPr>
        <p:spPr>
          <a:xfrm>
            <a:off x="8620299" y="1052983"/>
            <a:ext cx="232307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CFAF27-6C39-9A69-B0DC-070EA47F48C1}"/>
              </a:ext>
            </a:extLst>
          </p:cNvPr>
          <p:cNvSpPr/>
          <p:nvPr/>
        </p:nvSpPr>
        <p:spPr>
          <a:xfrm>
            <a:off x="11603854" y="1052982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8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F4A6E9-C17D-7F53-3DCF-D7C6821A6091}"/>
              </a:ext>
            </a:extLst>
          </p:cNvPr>
          <p:cNvSpPr/>
          <p:nvPr/>
        </p:nvSpPr>
        <p:spPr>
          <a:xfrm>
            <a:off x="13423239" y="1023477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4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6A5E9-0DA5-8538-C115-B33128305AF3}"/>
              </a:ext>
            </a:extLst>
          </p:cNvPr>
          <p:cNvSpPr/>
          <p:nvPr/>
        </p:nvSpPr>
        <p:spPr>
          <a:xfrm>
            <a:off x="15142162" y="898303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7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8D78F9-C3C0-A6F2-C6D4-CD91CD1363EA}"/>
              </a:ext>
            </a:extLst>
          </p:cNvPr>
          <p:cNvSpPr/>
          <p:nvPr/>
        </p:nvSpPr>
        <p:spPr>
          <a:xfrm>
            <a:off x="16756876" y="823401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rgbClr val="FF0000"/>
                </a:solidFill>
                <a:latin typeface=".VnArialH" panose="020B7200000000000000" pitchFamily="34" charset="0"/>
              </a:rPr>
              <a:t>3</a:t>
            </a:r>
            <a:endParaRPr lang="en-GB" sz="15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1A6338-7379-963A-B144-53E8EEF77C8B}"/>
              </a:ext>
            </a:extLst>
          </p:cNvPr>
          <p:cNvSpPr/>
          <p:nvPr/>
        </p:nvSpPr>
        <p:spPr>
          <a:xfrm>
            <a:off x="3479476" y="1118018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rialH" panose="020B7200000000000000" pitchFamily="34" charset="0"/>
              </a:rPr>
              <a:t>2</a:t>
            </a:r>
            <a:endParaRPr lang="en-GB" sz="15000" b="1" dirty="0">
              <a:solidFill>
                <a:schemeClr val="accent1"/>
              </a:solidFill>
              <a:latin typeface=".VnArialH" panose="020B72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1D00F2-BED2-F756-FC45-41D846E699E8}"/>
              </a:ext>
            </a:extLst>
          </p:cNvPr>
          <p:cNvSpPr/>
          <p:nvPr/>
        </p:nvSpPr>
        <p:spPr>
          <a:xfrm>
            <a:off x="5222852" y="1112950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rialH" panose="020B7200000000000000" pitchFamily="34" charset="0"/>
              </a:rPr>
              <a:t>6</a:t>
            </a:r>
            <a:endParaRPr lang="en-GB" sz="15000" b="1" dirty="0">
              <a:solidFill>
                <a:schemeClr val="accent1"/>
              </a:solidFill>
              <a:latin typeface=".VnArialH" panose="020B7200000000000000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584570-94E5-D82F-8FB1-1901A6056C52}"/>
              </a:ext>
            </a:extLst>
          </p:cNvPr>
          <p:cNvSpPr/>
          <p:nvPr/>
        </p:nvSpPr>
        <p:spPr>
          <a:xfrm>
            <a:off x="13431672" y="1023477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rialH" panose="020B7200000000000000" pitchFamily="34" charset="0"/>
              </a:rPr>
              <a:t>4</a:t>
            </a:r>
            <a:endParaRPr lang="en-GB" sz="15000" b="1" dirty="0">
              <a:solidFill>
                <a:schemeClr val="accent1"/>
              </a:solidFill>
              <a:latin typeface=".VnArialH" panose="020B72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7D8AAA-C865-EAD6-B696-C5D3BAFFC75A}"/>
              </a:ext>
            </a:extLst>
          </p:cNvPr>
          <p:cNvSpPr/>
          <p:nvPr/>
        </p:nvSpPr>
        <p:spPr>
          <a:xfrm>
            <a:off x="11603854" y="1052982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rialH" panose="020B7200000000000000" pitchFamily="34" charset="0"/>
              </a:rPr>
              <a:t>8</a:t>
            </a:r>
            <a:endParaRPr lang="en-GB" sz="15000" b="1" dirty="0">
              <a:solidFill>
                <a:schemeClr val="accent1"/>
              </a:solidFill>
              <a:latin typeface=".VnArialH" panose="020B7200000000000000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583834-7CB2-81B1-8762-CDC7634EAA1B}"/>
              </a:ext>
            </a:extLst>
          </p:cNvPr>
          <p:cNvSpPr/>
          <p:nvPr/>
        </p:nvSpPr>
        <p:spPr>
          <a:xfrm>
            <a:off x="8628732" y="1067067"/>
            <a:ext cx="232307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5000" b="1">
                <a:solidFill>
                  <a:schemeClr val="accent1"/>
                </a:solidFill>
                <a:latin typeface=".VnArialH" panose="020B7200000000000000" pitchFamily="34" charset="0"/>
              </a:rPr>
              <a:t>10</a:t>
            </a:r>
            <a:endParaRPr lang="en-GB" sz="15000" b="1" dirty="0">
              <a:solidFill>
                <a:schemeClr val="accent1"/>
              </a:solidFill>
              <a:latin typeface=".VnArialH" panose="020B7200000000000000" pitchFamily="34" charset="0"/>
            </a:endParaRPr>
          </a:p>
        </p:txBody>
      </p:sp>
      <p:pic>
        <p:nvPicPr>
          <p:cNvPr id="3" name="Picture 2" descr="A group of buttons with numbers&#10;&#10;Description automatically generated">
            <a:extLst>
              <a:ext uri="{FF2B5EF4-FFF2-40B4-BE49-F238E27FC236}">
                <a16:creationId xmlns:a16="http://schemas.microsoft.com/office/drawing/2014/main" id="{DE28BC5F-47AD-4EE4-A37B-892DE7165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t="22917" r="85914" b="46875"/>
          <a:stretch/>
        </p:blipFill>
        <p:spPr>
          <a:xfrm>
            <a:off x="3040409" y="3480744"/>
            <a:ext cx="1857375" cy="2209800"/>
          </a:xfrm>
          <a:prstGeom prst="rect">
            <a:avLst/>
          </a:prstGeom>
        </p:spPr>
      </p:pic>
      <p:pic>
        <p:nvPicPr>
          <p:cNvPr id="4" name="Picture 3" descr="A group of buttons with numbers&#10;&#10;Description automatically generated">
            <a:extLst>
              <a:ext uri="{FF2B5EF4-FFF2-40B4-BE49-F238E27FC236}">
                <a16:creationId xmlns:a16="http://schemas.microsoft.com/office/drawing/2014/main" id="{D06296A2-AF44-9A02-8C72-BA0831648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22917" r="66984" b="23958"/>
          <a:stretch/>
        </p:blipFill>
        <p:spPr>
          <a:xfrm>
            <a:off x="5056977" y="3298960"/>
            <a:ext cx="1778016" cy="3720156"/>
          </a:xfrm>
          <a:prstGeom prst="rect">
            <a:avLst/>
          </a:prstGeom>
        </p:spPr>
      </p:pic>
      <p:pic>
        <p:nvPicPr>
          <p:cNvPr id="5" name="Picture 4" descr="A group of buttons with numbers&#10;&#10;Description automatically generated">
            <a:extLst>
              <a:ext uri="{FF2B5EF4-FFF2-40B4-BE49-F238E27FC236}">
                <a16:creationId xmlns:a16="http://schemas.microsoft.com/office/drawing/2014/main" id="{9F14BE63-8F2E-878B-B6F4-EFD24A1FE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9" t="22917" r="34187" b="15625"/>
          <a:stretch/>
        </p:blipFill>
        <p:spPr>
          <a:xfrm>
            <a:off x="11708022" y="3183384"/>
            <a:ext cx="1486698" cy="3920232"/>
          </a:xfrm>
          <a:prstGeom prst="rect">
            <a:avLst/>
          </a:prstGeom>
        </p:spPr>
      </p:pic>
      <p:pic>
        <p:nvPicPr>
          <p:cNvPr id="6" name="Picture 5" descr="A group of buttons with numbers&#10;&#10;Description automatically generated">
            <a:extLst>
              <a:ext uri="{FF2B5EF4-FFF2-40B4-BE49-F238E27FC236}">
                <a16:creationId xmlns:a16="http://schemas.microsoft.com/office/drawing/2014/main" id="{A55E72B8-42AE-ACDC-355C-F60174D9B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3" t="22917" r="19912" b="35417"/>
          <a:stretch/>
        </p:blipFill>
        <p:spPr>
          <a:xfrm>
            <a:off x="13343503" y="3193046"/>
            <a:ext cx="1634004" cy="2681442"/>
          </a:xfrm>
          <a:prstGeom prst="rect">
            <a:avLst/>
          </a:prstGeom>
        </p:spPr>
      </p:pic>
      <p:pic>
        <p:nvPicPr>
          <p:cNvPr id="7" name="Picture 6" descr="A group of buttons with numbers&#10;&#10;Description automatically generated">
            <a:extLst>
              <a:ext uri="{FF2B5EF4-FFF2-40B4-BE49-F238E27FC236}">
                <a16:creationId xmlns:a16="http://schemas.microsoft.com/office/drawing/2014/main" id="{C3790AC8-A478-2ED9-E9D7-48CC2D8D6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5" t="22917" r="50000" b="6250"/>
          <a:stretch/>
        </p:blipFill>
        <p:spPr>
          <a:xfrm>
            <a:off x="9224827" y="3183384"/>
            <a:ext cx="1704975" cy="47564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C34C80-029D-BFC0-8D08-464AC6454DCE}"/>
              </a:ext>
            </a:extLst>
          </p:cNvPr>
          <p:cNvCxnSpPr/>
          <p:nvPr/>
        </p:nvCxnSpPr>
        <p:spPr>
          <a:xfrm>
            <a:off x="0" y="83439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97FB43-31F1-9A7B-D880-9881B175040E}"/>
              </a:ext>
            </a:extLst>
          </p:cNvPr>
          <p:cNvSpPr txBox="1"/>
          <p:nvPr/>
        </p:nvSpPr>
        <p:spPr>
          <a:xfrm>
            <a:off x="6357802" y="85278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  <a:latin typeface=".VnArialH" panose="020B7200000000000000" pitchFamily="34" charset="0"/>
              </a:rPr>
              <a:t>Sè ch½n</a:t>
            </a:r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75BF9D3A-35C9-7259-28C8-CB4D1C622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503383" y="8468366"/>
            <a:ext cx="1784617" cy="18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35802E-6 L 0.0092 0.3279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40529 0.3370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9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01 L 0.17361 0.3228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02951 0.3342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7 -3.7037E-7 L 0.25686 0.330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2"/>
      <p:bldP spid="32" grpId="0"/>
      <p:bldP spid="32" grpId="1"/>
      <p:bldP spid="33" grpId="0"/>
      <p:bldP spid="33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E4E45D-E528-82CF-3882-3FCBCE5D7DAC}"/>
              </a:ext>
            </a:extLst>
          </p:cNvPr>
          <p:cNvSpPr/>
          <p:nvPr/>
        </p:nvSpPr>
        <p:spPr>
          <a:xfrm>
            <a:off x="-182646" y="3390900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A528CE0-1581-67D1-7AC0-B91A0E494075}"/>
              </a:ext>
            </a:extLst>
          </p:cNvPr>
          <p:cNvSpPr/>
          <p:nvPr/>
        </p:nvSpPr>
        <p:spPr>
          <a:xfrm>
            <a:off x="13999630" y="3316468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9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1A12952-1C24-E071-131A-453D7D067486}"/>
              </a:ext>
            </a:extLst>
          </p:cNvPr>
          <p:cNvSpPr/>
          <p:nvPr/>
        </p:nvSpPr>
        <p:spPr>
          <a:xfrm>
            <a:off x="1382787" y="3390894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2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914C4AD-951C-B138-5674-3544CC8801D5}"/>
              </a:ext>
            </a:extLst>
          </p:cNvPr>
          <p:cNvSpPr/>
          <p:nvPr/>
        </p:nvSpPr>
        <p:spPr>
          <a:xfrm>
            <a:off x="3195234" y="3411278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3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DE61FDD-C5FD-F801-58D9-BFFC92E9F73B}"/>
              </a:ext>
            </a:extLst>
          </p:cNvPr>
          <p:cNvSpPr/>
          <p:nvPr/>
        </p:nvSpPr>
        <p:spPr>
          <a:xfrm>
            <a:off x="5003389" y="3411278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4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83AF5D-0B20-E875-69D1-B0FB20F5CD29}"/>
              </a:ext>
            </a:extLst>
          </p:cNvPr>
          <p:cNvSpPr/>
          <p:nvPr/>
        </p:nvSpPr>
        <p:spPr>
          <a:xfrm>
            <a:off x="6810876" y="3411278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5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AF51100-A081-7132-A139-64E084E2DDBA}"/>
              </a:ext>
            </a:extLst>
          </p:cNvPr>
          <p:cNvSpPr/>
          <p:nvPr/>
        </p:nvSpPr>
        <p:spPr>
          <a:xfrm>
            <a:off x="8660537" y="3398873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6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350F3DE-0493-D9B1-3EB1-EA08B6E7358C}"/>
              </a:ext>
            </a:extLst>
          </p:cNvPr>
          <p:cNvSpPr/>
          <p:nvPr/>
        </p:nvSpPr>
        <p:spPr>
          <a:xfrm>
            <a:off x="10431079" y="3390894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7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DF9971B-80C9-CDC3-F8C0-9C64ACE50490}"/>
              </a:ext>
            </a:extLst>
          </p:cNvPr>
          <p:cNvSpPr/>
          <p:nvPr/>
        </p:nvSpPr>
        <p:spPr>
          <a:xfrm>
            <a:off x="12243526" y="3316468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FF0000"/>
                </a:solidFill>
                <a:latin typeface=".VnArialH" panose="020B7200000000000000" pitchFamily="34" charset="0"/>
              </a:rPr>
              <a:t>8</a:t>
            </a:r>
            <a:endParaRPr lang="en-GB" sz="20000" b="1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pic>
        <p:nvPicPr>
          <p:cNvPr id="58" name="Picture 57" descr="A screenshot of a computer&#10;&#10;Description automatically generated">
            <a:extLst>
              <a:ext uri="{FF2B5EF4-FFF2-40B4-BE49-F238E27FC236}">
                <a16:creationId xmlns:a16="http://schemas.microsoft.com/office/drawing/2014/main" id="{D855FC82-7E0A-D5F2-5437-3E47F2BC3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5" t="29894" r="24817" b="59375"/>
          <a:stretch/>
        </p:blipFill>
        <p:spPr>
          <a:xfrm>
            <a:off x="15628866" y="3695700"/>
            <a:ext cx="2646046" cy="23622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5A7C139F-6602-63C9-AA87-DEA8DB852802}"/>
              </a:ext>
            </a:extLst>
          </p:cNvPr>
          <p:cNvSpPr/>
          <p:nvPr/>
        </p:nvSpPr>
        <p:spPr>
          <a:xfrm>
            <a:off x="-170232" y="3390888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0000FF"/>
                </a:solidFill>
                <a:latin typeface=".VnArialH" panose="020B7200000000000000" pitchFamily="34" charset="0"/>
              </a:rPr>
              <a:t>1</a:t>
            </a:r>
            <a:endParaRPr lang="en-GB" sz="20000" b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7EEE289-5927-D067-8C9D-B507C384CAA3}"/>
              </a:ext>
            </a:extLst>
          </p:cNvPr>
          <p:cNvSpPr/>
          <p:nvPr/>
        </p:nvSpPr>
        <p:spPr>
          <a:xfrm>
            <a:off x="3204182" y="3411278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0000FF"/>
                </a:solidFill>
                <a:latin typeface=".VnArialH" panose="020B7200000000000000" pitchFamily="34" charset="0"/>
              </a:rPr>
              <a:t>3</a:t>
            </a:r>
            <a:endParaRPr lang="en-GB" sz="20000" b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B89B0AC-E226-532F-FB6C-45987C5129B0}"/>
              </a:ext>
            </a:extLst>
          </p:cNvPr>
          <p:cNvSpPr/>
          <p:nvPr/>
        </p:nvSpPr>
        <p:spPr>
          <a:xfrm>
            <a:off x="6808910" y="3421025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0000FF"/>
                </a:solidFill>
                <a:latin typeface=".VnArialH" panose="020B7200000000000000" pitchFamily="34" charset="0"/>
              </a:rPr>
              <a:t>5</a:t>
            </a:r>
            <a:endParaRPr lang="en-GB" sz="20000" b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47A5A1A-E15D-705E-4530-D617CAA34B08}"/>
              </a:ext>
            </a:extLst>
          </p:cNvPr>
          <p:cNvSpPr/>
          <p:nvPr/>
        </p:nvSpPr>
        <p:spPr>
          <a:xfrm>
            <a:off x="10430572" y="3398873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0000FF"/>
                </a:solidFill>
                <a:latin typeface=".VnArialH" panose="020B7200000000000000" pitchFamily="34" charset="0"/>
              </a:rPr>
              <a:t>7</a:t>
            </a:r>
            <a:endParaRPr lang="en-GB" sz="20000" b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9DF392F-6AD5-952A-C743-42D26683EB6D}"/>
              </a:ext>
            </a:extLst>
          </p:cNvPr>
          <p:cNvSpPr/>
          <p:nvPr/>
        </p:nvSpPr>
        <p:spPr>
          <a:xfrm>
            <a:off x="13998650" y="3316467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0" b="1">
                <a:solidFill>
                  <a:srgbClr val="0000FF"/>
                </a:solidFill>
                <a:latin typeface=".VnArialH" panose="020B7200000000000000" pitchFamily="34" charset="0"/>
              </a:rPr>
              <a:t>9</a:t>
            </a:r>
            <a:endParaRPr lang="en-GB" sz="20000" b="1" dirty="0">
              <a:solidFill>
                <a:srgbClr val="0000FF"/>
              </a:solidFill>
              <a:latin typeface=".VnArial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97531E-6 L -0.00139 -0.30818 " pathEditMode="relative" rAng="0" ptsTypes="AA">
                                      <p:cBhvr>
                                        <p:cTn id="24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54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778E-6 1.85185E-6 L 0.00165 -0.3081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541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00035 -0.30817 " pathEditMode="relative" rAng="0" ptsTypes="AA">
                                      <p:cBhvr>
                                        <p:cTn id="34" dur="1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541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58025E-6 L 0.00235 -0.30818 " pathEditMode="relative" rAng="0" ptsTypes="AA">
                                      <p:cBhvr>
                                        <p:cTn id="39" dur="9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1541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556E-6 1.11111E-6 L -0.00113 -0.30818 " pathEditMode="relative" rAng="0" ptsTypes="AA">
                                      <p:cBhvr>
                                        <p:cTn id="44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6" grpId="0"/>
      <p:bldP spid="48" grpId="0"/>
      <p:bldP spid="50" grpId="0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4"/>
            <a:ext cx="18288000" cy="10266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9862" y="3162300"/>
            <a:ext cx="11088485" cy="332398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9600" b="1" err="1">
                <a:solidFill>
                  <a:schemeClr val="bg1"/>
                </a:solidFill>
              </a:rPr>
              <a:t>Trò</a:t>
            </a:r>
            <a:r>
              <a:rPr lang="en-GB" sz="9600" b="1">
                <a:solidFill>
                  <a:schemeClr val="bg1"/>
                </a:solidFill>
              </a:rPr>
              <a:t> chơi 1 </a:t>
            </a:r>
            <a:endParaRPr lang="en-GB" sz="9600" b="1" dirty="0">
              <a:solidFill>
                <a:schemeClr val="bg1"/>
              </a:solidFill>
            </a:endParaRPr>
          </a:p>
          <a:p>
            <a:pPr algn="ctr"/>
            <a:r>
              <a:rPr lang="en-US" sz="9600" b="1">
                <a:solidFill>
                  <a:schemeClr val="bg1"/>
                </a:solidFill>
              </a:rPr>
              <a:t>Chạy nhanh tìm đúng</a:t>
            </a:r>
            <a:endParaRPr lang="en-GB" sz="9600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7629">
            <a:off x="3588486" y="1147762"/>
            <a:ext cx="3340344" cy="4029075"/>
          </a:xfrm>
          <a:prstGeom prst="rect">
            <a:avLst/>
          </a:prstGeom>
        </p:spPr>
      </p:pic>
      <p:pic>
        <p:nvPicPr>
          <p:cNvPr id="6" name="TC 1">
            <a:hlinkClick r:id="" action="ppaction://media"/>
            <a:extLst>
              <a:ext uri="{FF2B5EF4-FFF2-40B4-BE49-F238E27FC236}">
                <a16:creationId xmlns:a16="http://schemas.microsoft.com/office/drawing/2014/main" id="{62602586-F799-D835-5630-319940964D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9" y="9624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5969129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118</Words>
  <Application>Microsoft Office PowerPoint</Application>
  <PresentationFormat>Custom</PresentationFormat>
  <Paragraphs>60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HP001 4 hàng</vt:lpstr>
      <vt:lpstr>Arial</vt:lpstr>
      <vt:lpstr>.VnAvant</vt:lpstr>
      <vt:lpstr>Calibri</vt:lpstr>
      <vt:lpstr>.VnArialH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 : Ôn số lượng trọng phạm vi 6</dc:title>
  <dc:creator>Alolaptop</dc:creator>
  <cp:lastModifiedBy>Administrator</cp:lastModifiedBy>
  <cp:revision>129</cp:revision>
  <dcterms:created xsi:type="dcterms:W3CDTF">2006-08-16T00:00:00Z</dcterms:created>
  <dcterms:modified xsi:type="dcterms:W3CDTF">2025-05-05T15:09:35Z</dcterms:modified>
  <dc:identifier>DAEqzDZOn3I</dc:identifier>
</cp:coreProperties>
</file>