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  <p:sldId id="32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.VnTime" pitchFamily="34" charset="0"/>
              </a:rPr>
              <a:t>            </a:t>
            </a:r>
          </a:p>
        </p:txBody>
      </p:sp>
      <p:pic>
        <p:nvPicPr>
          <p:cNvPr id="34825" name="Picture 9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597">
            <a:off x="7493000" y="3097213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Picture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961313" y="390525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anh hoa bu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350"/>
            <a:ext cx="91376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2254250" y="388938"/>
            <a:ext cx="5608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HOA THỦY TIÊN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2549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1143000" y="2389188"/>
            <a:ext cx="57292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VĂN HỌC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vàng 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5-6 tuổi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Thị Thắm</a:t>
            </a:r>
          </a:p>
        </p:txBody>
      </p:sp>
    </p:spTree>
    <p:extLst>
      <p:ext uri="{BB962C8B-B14F-4D97-AF65-F5344CB8AC3E}">
        <p14:creationId xmlns:p14="http://schemas.microsoft.com/office/powerpoint/2010/main" val="122274563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/>
                <a:gridCol w="32004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20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9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9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581732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60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2_iykim2000_0031.g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84431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 7450\Downloads\stars_9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2" y="-106740"/>
            <a:ext cx="35396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ll 7450\Downloads\stars_9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3214"/>
            <a:ext cx="4800600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00B050"/>
                </a:solidFill>
              </a:rPr>
              <a:t>???</a:t>
            </a:r>
            <a:endParaRPr lang="en-US" sz="1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 flipV="1">
            <a:off x="457200" y="6126163"/>
            <a:ext cx="7772400" cy="74612"/>
          </a:xfrm>
        </p:spPr>
        <p:txBody>
          <a:bodyPr>
            <a:normAutofit fontScale="25000" lnSpcReduction="20000"/>
          </a:bodyPr>
          <a:lstStyle/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800" smtClean="0"/>
          </a:p>
        </p:txBody>
      </p:sp>
      <p:pic>
        <p:nvPicPr>
          <p:cNvPr id="20484" name="Picture 4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4509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506788"/>
            <a:ext cx="533401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4700" y="53435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34290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4478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2075" y="53435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2325" y="53435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4675" y="-6762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0825" y="-7334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1413" y="-7366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5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4602163"/>
            <a:ext cx="20351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5" name="Group 3"/>
          <p:cNvGrpSpPr>
            <a:grpSpLocks/>
          </p:cNvGrpSpPr>
          <p:nvPr/>
        </p:nvGrpSpPr>
        <p:grpSpPr bwMode="auto">
          <a:xfrm>
            <a:off x="838200" y="1752600"/>
            <a:ext cx="7067550" cy="2184400"/>
            <a:chOff x="912" y="960"/>
            <a:chExt cx="4375" cy="1392"/>
          </a:xfrm>
        </p:grpSpPr>
        <p:sp>
          <p:nvSpPr>
            <p:cNvPr id="2049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12" y="960"/>
              <a:ext cx="4375" cy="44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12311"/>
                </a:avLst>
              </a:prstTxWarp>
            </a:bodyPr>
            <a:lstStyle/>
            <a:p>
              <a:pPr algn="ctr"/>
              <a:r>
                <a:rPr lang="vi-VN" sz="28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Chúc các con ngoan, học giỏi.</a:t>
              </a:r>
            </a:p>
          </p:txBody>
        </p:sp>
        <p:sp>
          <p:nvSpPr>
            <p:cNvPr id="2049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56" y="1776"/>
              <a:ext cx="398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12700">
                    <a:solidFill>
                      <a:srgbClr val="6600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Xin chào và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127093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Nắng </a:t>
            </a:r>
            <a:r>
              <a:rPr lang="en-US" sz="36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lại về chăng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943</Words>
  <Application>Microsoft Office PowerPoint</Application>
  <PresentationFormat>On-screen Show (4:3)</PresentationFormat>
  <Paragraphs>284</Paragraphs>
  <Slides>69</Slides>
  <Notes>0</Notes>
  <HiddenSlides>19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A</cp:lastModifiedBy>
  <cp:revision>42</cp:revision>
  <dcterms:created xsi:type="dcterms:W3CDTF">2021-10-19T11:59:03Z</dcterms:created>
  <dcterms:modified xsi:type="dcterms:W3CDTF">2025-04-17T09:12:58Z</dcterms:modified>
</cp:coreProperties>
</file>