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7" r:id="rId4"/>
    <p:sldId id="258" r:id="rId5"/>
    <p:sldId id="259" r:id="rId6"/>
    <p:sldId id="288" r:id="rId7"/>
    <p:sldId id="297" r:id="rId8"/>
    <p:sldId id="291" r:id="rId9"/>
    <p:sldId id="298" r:id="rId10"/>
    <p:sldId id="304" r:id="rId11"/>
    <p:sldId id="299" r:id="rId12"/>
    <p:sldId id="309" r:id="rId13"/>
    <p:sldId id="300" r:id="rId14"/>
    <p:sldId id="306" r:id="rId15"/>
    <p:sldId id="301" r:id="rId16"/>
    <p:sldId id="308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4" autoAdjust="0"/>
    <p:restoredTop sz="94660"/>
  </p:normalViewPr>
  <p:slideViewPr>
    <p:cSldViewPr>
      <p:cViewPr>
        <p:scale>
          <a:sx n="70" d="100"/>
          <a:sy n="70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914E-DE05-49E5-9D5F-4C1386879DE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&#7899;p%20m&#7851;u%20gi&#225;o%20b&#233;%20C1\N&#258;M%20H&#7884;C%202018%20-%202019\B&#7843;ng%20t&#432;&#417;ng%20t&#225;c\GV%20&#272;&#7895;%20Th&#7883;%20Mai%20Li&#234;n\LQVH%20th&#417;%20&#7843;nh%20b&#225;c%200519\nh&#7841;c\Dem-Qua-Em-Mo-Gap-Bac-Ho-Ruby-Bao-An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6781800" cy="762001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HOA THỦY TIÊN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438400"/>
            <a:ext cx="6400800" cy="374409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LÀM QUEN VĂN HỌC</a:t>
            </a:r>
          </a:p>
          <a:p>
            <a:pPr algn="l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15-20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15-20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6200" y="1221124"/>
            <a:ext cx="1143001" cy="1093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09800"/>
            <a:ext cx="3124200" cy="417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813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09800"/>
            <a:ext cx="3124200" cy="4170968"/>
          </a:xfrm>
          <a:prstGeom prst="rect">
            <a:avLst/>
          </a:prstGeom>
          <a:noFill/>
        </p:spPr>
      </p:pic>
      <p:pic>
        <p:nvPicPr>
          <p:cNvPr id="31746" name="Picture 2" descr="Káº¿t quáº£ hÃ¬nh áº£nh cho lÃ¡ cá» viá»t n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04800"/>
            <a:ext cx="2629557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81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81210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47800"/>
            <a:ext cx="9067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tàu</a:t>
            </a:r>
            <a:r>
              <a:rPr lang="en-US" dirty="0" smtClean="0"/>
              <a:t> bay </a:t>
            </a:r>
            <a:r>
              <a:rPr lang="en-US" dirty="0" err="1" smtClean="0"/>
              <a:t>mỹ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hầm</a:t>
            </a:r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múa hát chào đón ngày tết theo nhạc bài “Xuân đã về”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LienKhucXuanDaVe-BeTrieuVy-23389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480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7772400" cy="1981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Trẻ biết tên bài thơ, tên tác giả Trần Đăng Khoa.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Trẻ hiểu nội dung bài thơ.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382000" cy="1676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Trẻ trả lời câu hỏi của cô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419600"/>
            <a:ext cx="792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5486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AutoNum type="arabicPeriod"/>
            </a:pP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Đàn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endParaRPr lang="en-US" sz="3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Chỗ ngồi cho trẻ.</a:t>
            </a: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Trang phục, đầu tóc gọn gàng, sạch sẽ.</a:t>
            </a:r>
          </a:p>
          <a:p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10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em-Qua-Em-Mo-Gap-Bac-Ho-Ruby-Bao-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6172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vi-VN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215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153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 em treo ảnh Bác Hồ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 trên là một lá cờ đỏ tươi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ngày Bác mỉm miệng cười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 nhìn chúng cháu vui chơi trong nhà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 sân có mấy con gà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 vườn có mấy quả na chín rồi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nghe như Bác dạy lời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 ơi đừng có chơi bời đâu xa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 rau, quét bếp, đuổi gà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 tàu bay Mỹ nhớ ra hầm ngồi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 lo bao việc trên đời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ngày Bác vẫn mỉm cười với em...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867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31242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4953000" cy="1752600"/>
          </a:xfrm>
        </p:spPr>
        <p:txBody>
          <a:bodyPr>
            <a:normAutofit/>
          </a:bodyPr>
          <a:lstStyle/>
          <a:p>
            <a:r>
              <a:rPr lang="en-US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9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77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261</Words>
  <Application>Microsoft Office PowerPoint</Application>
  <PresentationFormat>On-screen Show (4:3)</PresentationFormat>
  <Paragraphs>44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ỦY BAN NHÂN DÂN QUẬN LONG BIÊN TRƯỜNG MẦM NON HOA THỦY TIÊN  </vt:lpstr>
      <vt:lpstr>I. Mục đích – Yêu cầu  1. Kiến thức:  - Trẻ biết tên bài thơ, tên tác giả Trần Đăng Khoa. - Trẻ hiểu nội dung bài thơ. </vt:lpstr>
      <vt:lpstr>PowerPoint Presentation</vt:lpstr>
      <vt:lpstr>Ổn định tổ chức</vt:lpstr>
      <vt:lpstr>Phương pháp, hình thức tổ chức</vt:lpstr>
      <vt:lpstr>Ảnh Bác </vt:lpstr>
      <vt:lpstr>PowerPoint Presentation</vt:lpstr>
      <vt:lpstr>*Cô đọc lần 2:  Kết hợp tranh thơ</vt:lpstr>
      <vt:lpstr>Câu hỏi 1: Nhà bạn nhỏ trong bài thơ treo ảnh gì?</vt:lpstr>
      <vt:lpstr>PowerPoint Presentation</vt:lpstr>
      <vt:lpstr>Câu hỏi 2: Phía trên bức ảnh được treo cái gi?</vt:lpstr>
      <vt:lpstr>PowerPoint Presentation</vt:lpstr>
      <vt:lpstr>Câu hỏi 3: Trong bài thơ Bác thể hiện tình cảm với các cháu như thế nào?</vt:lpstr>
      <vt:lpstr>PowerPoint Presentation</vt:lpstr>
      <vt:lpstr>Câu hỏi 4: Cảnh vật bên ngoài nhà bạn nhỏ như thế nào?</vt:lpstr>
      <vt:lpstr>Giải nghĩa từ khó tàu bay mỹ hầm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THƯỢNG</dc:title>
  <dc:creator>Welcome</dc:creator>
  <cp:lastModifiedBy>A</cp:lastModifiedBy>
  <cp:revision>55</cp:revision>
  <dcterms:created xsi:type="dcterms:W3CDTF">2018-10-11T05:44:24Z</dcterms:created>
  <dcterms:modified xsi:type="dcterms:W3CDTF">2025-05-15T09:55:22Z</dcterms:modified>
</cp:coreProperties>
</file>