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349" r:id="rId3"/>
    <p:sldId id="262" r:id="rId4"/>
    <p:sldId id="350" r:id="rId5"/>
    <p:sldId id="337" r:id="rId6"/>
    <p:sldId id="336" r:id="rId7"/>
    <p:sldId id="338" r:id="rId8"/>
    <p:sldId id="339" r:id="rId9"/>
    <p:sldId id="340" r:id="rId10"/>
    <p:sldId id="342" r:id="rId11"/>
    <p:sldId id="343" r:id="rId12"/>
    <p:sldId id="344" r:id="rId13"/>
    <p:sldId id="345" r:id="rId14"/>
    <p:sldId id="346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>
      <p:cViewPr varScale="1">
        <p:scale>
          <a:sx n="87" d="100"/>
          <a:sy n="87" d="100"/>
        </p:scale>
        <p:origin x="91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  <a:t>27/4/2025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5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793C-D63F-9678-0D28-D7062523A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D6FAF-421D-6E08-EE98-EEA57CF6D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05235-ECA7-2649-1B85-9BCE3385E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A91-8008-8370-E780-C2DEF0C6F5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5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85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385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9690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2287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86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862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4540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3759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9345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5839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450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7871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14.pn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4a"/><Relationship Id="rId7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5.jp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2" Type="http://schemas.microsoft.com/office/2007/relationships/media" Target="../media/media4.m4a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00201" y="2381859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2957-B443-4770-B0FB-62D859856596}"/>
              </a:ext>
            </a:extLst>
          </p:cNvPr>
          <p:cNvSpPr/>
          <p:nvPr/>
        </p:nvSpPr>
        <p:spPr>
          <a:xfrm>
            <a:off x="1969225" y="3088740"/>
            <a:ext cx="46664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315287" y="3746424"/>
            <a:ext cx="215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516082" y="1006098"/>
            <a:ext cx="8077200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</a:t>
            </a:r>
          </a:p>
          <a:p>
            <a:pPr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tuổi:MGL </a:t>
            </a:r>
          </a:p>
          <a:p>
            <a:pPr algn="ctr">
              <a:buNone/>
            </a:pPr>
            <a:r>
              <a:rPr lang="en-US" sz="20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viên:Phạm Thị Hồng</a:t>
            </a:r>
          </a:p>
          <a:p>
            <a:pPr algn="ctr">
              <a:buNone/>
            </a:pPr>
            <a:endParaRPr lang="en-US" altLang="en-US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altLang="en-US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2024-2025</a:t>
            </a:r>
            <a:endParaRPr lang="vi-VN" altLang="en-US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419"/>
            <a:ext cx="8382000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en-US" sz="1600" b="1">
                <a:solidFill>
                  <a:srgbClr val="C00000"/>
                </a:solidFill>
                <a:latin typeface="Muli Black" charset="0"/>
                <a:cs typeface="Muli Black" charset="0"/>
                <a:sym typeface="Muli Black" charset="0"/>
              </a:rPr>
              <a:t>UBND QUẬN LONG BIÊN</a:t>
            </a:r>
          </a:p>
          <a:p>
            <a:pPr algn="ctr">
              <a:lnSpc>
                <a:spcPts val="2800"/>
              </a:lnSpc>
            </a:pPr>
            <a:r>
              <a:rPr lang="en-US" altLang="en-US" sz="1600" b="1">
                <a:solidFill>
                  <a:srgbClr val="C00000"/>
                </a:solidFill>
                <a:latin typeface="Muli Black" charset="0"/>
                <a:cs typeface="Muli Black" charset="0"/>
                <a:sym typeface="Muli Black" charset="0"/>
              </a:rPr>
              <a:t>TRƯỜNG MẦM NON HOA THỦY TIÊN</a:t>
            </a: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1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1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776">
        <p:cut/>
      </p:transition>
    </mc:Choice>
    <mc:Fallback xmlns=""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8364"/>
      </p:ext>
    </p:extLst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63">
        <p:cut/>
      </p:transition>
    </mc:Choice>
    <mc:Fallback xmlns=""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392">
        <p:cut/>
      </p:transition>
    </mc:Choice>
    <mc:Fallback xmlns=""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 bwMode="auto">
          <a:xfrm>
            <a:off x="2005445" y="664947"/>
            <a:ext cx="5105400" cy="1222248"/>
          </a:xfrm>
          <a:prstGeom prst="cloud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kumimoji="0" lang="en-US" sz="2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3047555">
            <a:off x="2238304" y="1418172"/>
            <a:ext cx="334584" cy="20025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68482" y="3034873"/>
            <a:ext cx="22860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mục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đích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-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yêu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cầu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564082" y="3046996"/>
            <a:ext cx="21336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Chuẩn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bị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307776" y="3058114"/>
            <a:ext cx="2247405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Cách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tiến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hành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8742510">
            <a:off x="6509929" y="1345097"/>
            <a:ext cx="334584" cy="20356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4480908" y="1887195"/>
            <a:ext cx="334584" cy="11476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0" b="97164" l="1628" r="99535">
                        <a14:foregroundMark x1="76628" y1="57015" x2="76628" y2="57015"/>
                        <a14:foregroundMark x1="71977" y1="54701" x2="71977" y2="54701"/>
                        <a14:foregroundMark x1="60814" y1="51716" x2="60814" y2="51716"/>
                        <a14:foregroundMark x1="42791" y1="56343" x2="42791" y2="56343"/>
                        <a14:foregroundMark x1="38488" y1="61866" x2="38488" y2="61866"/>
                        <a14:foregroundMark x1="60116" y1="68806" x2="60116" y2="68806"/>
                        <a14:foregroundMark x1="62209" y1="57687" x2="62209" y2="57687"/>
                        <a14:foregroundMark x1="43140" y1="57463" x2="43140" y2="57463"/>
                        <a14:foregroundMark x1="56163" y1="53806" x2="56163" y2="53806"/>
                        <a14:foregroundMark x1="68721" y1="54701" x2="68721" y2="54701"/>
                        <a14:foregroundMark x1="74419" y1="54701" x2="74419" y2="54701"/>
                        <a14:foregroundMark x1="74070" y1="58209" x2="74070" y2="58209"/>
                        <a14:foregroundMark x1="56163" y1="67910" x2="56163" y2="67910"/>
                        <a14:foregroundMark x1="69419" y1="90970" x2="69419" y2="90970"/>
                        <a14:foregroundMark x1="60814" y1="89328" x2="60814" y2="89328"/>
                        <a14:foregroundMark x1="39535" y1="82910" x2="39535" y2="82910"/>
                        <a14:foregroundMark x1="34884" y1="82910" x2="34884" y2="82910"/>
                        <a14:foregroundMark x1="70814" y1="93060" x2="70814" y2="93060"/>
                        <a14:foregroundMark x1="62209" y1="93284" x2="62209" y2="93284"/>
                        <a14:foregroundMark x1="71977" y1="96045" x2="71977" y2="96045"/>
                        <a14:foregroundMark x1="37442" y1="86567" x2="37442" y2="86567"/>
                        <a14:foregroundMark x1="32326" y1="82687" x2="32326" y2="82687"/>
                        <a14:foregroundMark x1="33140" y1="87537" x2="33140" y2="87537"/>
                        <a14:foregroundMark x1="41744" y1="52388" x2="41744" y2="52388"/>
                        <a14:foregroundMark x1="42093" y1="59552" x2="42093" y2="59552"/>
                        <a14:foregroundMark x1="38837" y1="57239" x2="38837" y2="57239"/>
                        <a14:foregroundMark x1="65116" y1="90299" x2="65116" y2="90299"/>
                        <a14:foregroundMark x1="67674" y1="89776" x2="67674" y2="89776"/>
                        <a14:foregroundMark x1="40233" y1="81045" x2="40233" y2="81045"/>
                        <a14:backgroundMark x1="42093" y1="78731" x2="42093" y2="7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0" y="0"/>
            <a:ext cx="1711655" cy="2666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7667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21" y="77293"/>
            <a:ext cx="2952081" cy="29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4287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111gaa1gaa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828800"/>
            <a:ext cx="352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GIỚI THIỆU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589060"/>
      </p:ext>
    </p:extLst>
  </p:cSld>
  <p:clrMapOvr>
    <a:masterClrMapping/>
  </p:clrMapOvr>
  <p:transition spd="slow" advTm="28152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D27D9-2037-DAB4-F523-B48763E7A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D8C21-6B16-5D8F-9E1D-6C244B1CFA95}"/>
              </a:ext>
            </a:extLst>
          </p:cNvPr>
          <p:cNvSpPr txBox="1"/>
          <p:nvPr/>
        </p:nvSpPr>
        <p:spPr>
          <a:xfrm>
            <a:off x="1676400" y="14287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111gaa1gaa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D7CAF-9A64-4B2A-DAE7-60D15842346E}"/>
              </a:ext>
            </a:extLst>
          </p:cNvPr>
          <p:cNvSpPr txBox="1"/>
          <p:nvPr/>
        </p:nvSpPr>
        <p:spPr>
          <a:xfrm>
            <a:off x="2514600" y="1828800"/>
            <a:ext cx="2334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Tập đếm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262779"/>
      </p:ext>
    </p:extLst>
  </p:cSld>
  <p:clrMapOvr>
    <a:masterClrMapping/>
  </p:clrMapOvr>
  <p:transition spd="slow" advTm="28152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45" y="2482698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370" y="936794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8290" y="787756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4993382" y="989427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2157" y="1522389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21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07">
        <p15:prstTrans prst="drape"/>
      </p:transition>
    </mc:Choice>
    <mc:Fallback xmlns="">
      <p:transition spd="slow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>
            <a:off x="6846663" y="1428122"/>
            <a:ext cx="1500753" cy="2251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>
            <a:off x="803360" y="1428750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>
            <a:off x="2272688" y="1428750"/>
            <a:ext cx="1500753" cy="225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956409" y="1455888"/>
            <a:ext cx="1286360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>
            <a:off x="5345910" y="1428121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4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5">
        <p:fade/>
      </p:transition>
    </mc:Choice>
    <mc:Fallback xmlns=""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 rot="18739362">
            <a:off x="1908955" y="1704247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 rot="20115213">
            <a:off x="2652286" y="656790"/>
            <a:ext cx="1556950" cy="2335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657600" y="55963"/>
            <a:ext cx="1349958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 rot="1077465">
            <a:off x="4449955" y="260444"/>
            <a:ext cx="1500753" cy="22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 rot="1842034">
            <a:off x="5000580" y="926142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635">
        <p:blinds dir="vert"/>
      </p:transition>
    </mc:Choice>
    <mc:Fallback xmlns="">
      <p:transition spd="slow" advTm="456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35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41800"/>
      </p:ext>
    </p:ext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501">
        <p14:honeycomb/>
      </p:transition>
    </mc:Choice>
    <mc:Fallback xmlns=""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"/>
  <p:tag name="ISPRING_PRESENTER_ID" val="{9FBFDD98-682B-491C-89F5-9AB52BCA8EA9}"/>
  <p:tag name="GENSWF_ADVANCE_TIME" val="231.837"/>
  <p:tag name="ISPRING_SLIDE_ID_2" val="{2212F8B4-37C3-4700-8403-08A3C0822CBC}"/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04EEF9-249A-4941-A464-D316AEB271ED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04EEF9-249A-4941-A464-D316AEB271ED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2.7|2.4|2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9|4.3|3.8|3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4607</TotalTime>
  <Words>185</Words>
  <Application>Microsoft Office PowerPoint</Application>
  <PresentationFormat>On-screen Show (16:9)</PresentationFormat>
  <Paragraphs>42</Paragraphs>
  <Slides>14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Muli Black</vt:lpstr>
      <vt:lpstr>Tahoma</vt:lpstr>
      <vt:lpstr>Times New Roman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Administrator</cp:lastModifiedBy>
  <cp:revision>298</cp:revision>
  <dcterms:created xsi:type="dcterms:W3CDTF">2021-09-27T00:31:00Z</dcterms:created>
  <dcterms:modified xsi:type="dcterms:W3CDTF">2025-04-27T15:01:54Z</dcterms:modified>
</cp:coreProperties>
</file>