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sldIdLst>
    <p:sldId id="278" r:id="rId4"/>
    <p:sldId id="281" r:id="rId5"/>
    <p:sldId id="270" r:id="rId6"/>
    <p:sldId id="264" r:id="rId7"/>
    <p:sldId id="273" r:id="rId8"/>
    <p:sldId id="269" r:id="rId9"/>
    <p:sldId id="265" r:id="rId10"/>
    <p:sldId id="283" r:id="rId11"/>
    <p:sldId id="282" r:id="rId12"/>
    <p:sldId id="284" r:id="rId13"/>
    <p:sldId id="285" r:id="rId14"/>
    <p:sldId id="286" r:id="rId15"/>
    <p:sldId id="287" r:id="rId16"/>
    <p:sldId id="292" r:id="rId17"/>
    <p:sldId id="288" r:id="rId18"/>
    <p:sldId id="293" r:id="rId19"/>
    <p:sldId id="289" r:id="rId20"/>
    <p:sldId id="294" r:id="rId21"/>
    <p:sldId id="300" r:id="rId22"/>
    <p:sldId id="305" r:id="rId23"/>
    <p:sldId id="302" r:id="rId24"/>
    <p:sldId id="306" r:id="rId25"/>
    <p:sldId id="303" r:id="rId26"/>
    <p:sldId id="307" r:id="rId27"/>
    <p:sldId id="304" r:id="rId28"/>
    <p:sldId id="317" r:id="rId29"/>
    <p:sldId id="309" r:id="rId30"/>
    <p:sldId id="313" r:id="rId31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0">
          <p15:clr>
            <a:srgbClr val="A4A3A4"/>
          </p15:clr>
        </p15:guide>
        <p15:guide id="2" pos="29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FF00"/>
    <a:srgbClr val="FF3300"/>
    <a:srgbClr val="201502"/>
    <a:srgbClr val="100B17"/>
    <a:srgbClr val="66FFFF"/>
    <a:srgbClr val="33CC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1536" y="12"/>
      </p:cViewPr>
      <p:guideLst>
        <p:guide orient="horz" pos="1940"/>
        <p:guide pos="29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8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8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48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48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29.jpeg"/><Relationship Id="rId18" Type="http://schemas.openxmlformats.org/officeDocument/2006/relationships/image" Target="../media/image31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3.GIF"/><Relationship Id="rId7" Type="http://schemas.openxmlformats.org/officeDocument/2006/relationships/image" Target="../media/image25.jpeg"/><Relationship Id="rId12" Type="http://schemas.openxmlformats.org/officeDocument/2006/relationships/image" Target="../media/image22.jpeg"/><Relationship Id="rId17" Type="http://schemas.openxmlformats.org/officeDocument/2006/relationships/image" Target="../media/image30.png"/><Relationship Id="rId2" Type="http://schemas.openxmlformats.org/officeDocument/2006/relationships/audio" Target="../media/media13.mp3"/><Relationship Id="rId16" Type="http://schemas.openxmlformats.org/officeDocument/2006/relationships/image" Target="../media/image18.GIF"/><Relationship Id="rId20" Type="http://schemas.openxmlformats.org/officeDocument/2006/relationships/image" Target="../media/image17.jpeg"/><Relationship Id="rId1" Type="http://schemas.microsoft.com/office/2007/relationships/media" Target="../media/media13.mp3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4.jpeg"/><Relationship Id="rId15" Type="http://schemas.openxmlformats.org/officeDocument/2006/relationships/hyperlink" Target="http://truongton.net/forum/vcheckvirus.php?url=http://truongton.net/forum/vcheckvirus.php?url%3Dhttp://anhso.net" TargetMode="External"/><Relationship Id="rId10" Type="http://schemas.openxmlformats.org/officeDocument/2006/relationships/image" Target="../media/image27.jpeg"/><Relationship Id="rId19" Type="http://schemas.openxmlformats.org/officeDocument/2006/relationships/image" Target="../media/image32.jpeg"/><Relationship Id="rId4" Type="http://schemas.openxmlformats.org/officeDocument/2006/relationships/image" Target="../media/image1.png"/><Relationship Id="rId9" Type="http://schemas.openxmlformats.org/officeDocument/2006/relationships/image" Target="../media/image21.jpeg"/><Relationship Id="rId1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48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29.jpeg"/><Relationship Id="rId18" Type="http://schemas.openxmlformats.org/officeDocument/2006/relationships/image" Target="../media/image31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3.GIF"/><Relationship Id="rId7" Type="http://schemas.openxmlformats.org/officeDocument/2006/relationships/image" Target="../media/image25.jpeg"/><Relationship Id="rId12" Type="http://schemas.openxmlformats.org/officeDocument/2006/relationships/image" Target="../media/image22.jpeg"/><Relationship Id="rId17" Type="http://schemas.openxmlformats.org/officeDocument/2006/relationships/image" Target="../media/image30.png"/><Relationship Id="rId2" Type="http://schemas.openxmlformats.org/officeDocument/2006/relationships/audio" Target="../media/media15.mp3"/><Relationship Id="rId16" Type="http://schemas.openxmlformats.org/officeDocument/2006/relationships/image" Target="../media/image18.GIF"/><Relationship Id="rId20" Type="http://schemas.openxmlformats.org/officeDocument/2006/relationships/image" Target="../media/image17.jpeg"/><Relationship Id="rId1" Type="http://schemas.microsoft.com/office/2007/relationships/media" Target="../media/media15.mp3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4.jpeg"/><Relationship Id="rId15" Type="http://schemas.openxmlformats.org/officeDocument/2006/relationships/hyperlink" Target="http://truongton.net/forum/vcheckvirus.php?url=http://truongton.net/forum/vcheckvirus.php?url%3Dhttp://anhso.net" TargetMode="External"/><Relationship Id="rId10" Type="http://schemas.openxmlformats.org/officeDocument/2006/relationships/image" Target="../media/image27.jpeg"/><Relationship Id="rId19" Type="http://schemas.openxmlformats.org/officeDocument/2006/relationships/image" Target="../media/image32.jpeg"/><Relationship Id="rId4" Type="http://schemas.openxmlformats.org/officeDocument/2006/relationships/image" Target="../media/image1.png"/><Relationship Id="rId9" Type="http://schemas.openxmlformats.org/officeDocument/2006/relationships/image" Target="../media/image21.jpeg"/><Relationship Id="rId1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48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3.GIF"/><Relationship Id="rId12" Type="http://schemas.openxmlformats.org/officeDocument/2006/relationships/image" Target="../media/image37.jpeg"/><Relationship Id="rId17" Type="http://schemas.openxmlformats.org/officeDocument/2006/relationships/image" Target="../media/image17.jpeg"/><Relationship Id="rId2" Type="http://schemas.openxmlformats.org/officeDocument/2006/relationships/audio" Target="../media/media17.mp3"/><Relationship Id="rId16" Type="http://schemas.openxmlformats.org/officeDocument/2006/relationships/image" Target="../media/image22.jpeg"/><Relationship Id="rId1" Type="http://schemas.microsoft.com/office/2007/relationships/media" Target="../media/media17.mp3"/><Relationship Id="rId6" Type="http://schemas.openxmlformats.org/officeDocument/2006/relationships/image" Target="../media/image35.GIF"/><Relationship Id="rId11" Type="http://schemas.openxmlformats.org/officeDocument/2006/relationships/image" Target="../media/image36.jpeg"/><Relationship Id="rId5" Type="http://schemas.openxmlformats.org/officeDocument/2006/relationships/image" Target="../media/image34.jpeg"/><Relationship Id="rId15" Type="http://schemas.openxmlformats.org/officeDocument/2006/relationships/image" Target="../media/image21.jpe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Relationship Id="rId1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48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17.jpeg"/><Relationship Id="rId18" Type="http://schemas.openxmlformats.org/officeDocument/2006/relationships/image" Target="../media/image42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0.png"/><Relationship Id="rId7" Type="http://schemas.openxmlformats.org/officeDocument/2006/relationships/image" Target="../media/image31.jpeg"/><Relationship Id="rId12" Type="http://schemas.openxmlformats.org/officeDocument/2006/relationships/image" Target="../media/image22.jpeg"/><Relationship Id="rId17" Type="http://schemas.openxmlformats.org/officeDocument/2006/relationships/image" Target="../media/image23.jpeg"/><Relationship Id="rId2" Type="http://schemas.openxmlformats.org/officeDocument/2006/relationships/audio" Target="../media/media19.mp3"/><Relationship Id="rId16" Type="http://schemas.openxmlformats.org/officeDocument/2006/relationships/image" Target="../media/image49.jpeg"/><Relationship Id="rId20" Type="http://schemas.openxmlformats.org/officeDocument/2006/relationships/image" Target="../media/image18.GIF"/><Relationship Id="rId1" Type="http://schemas.microsoft.com/office/2007/relationships/media" Target="../media/media19.mp3"/><Relationship Id="rId6" Type="http://schemas.openxmlformats.org/officeDocument/2006/relationships/image" Target="../media/image25.jpeg"/><Relationship Id="rId11" Type="http://schemas.openxmlformats.org/officeDocument/2006/relationships/image" Target="../media/image28.jpeg"/><Relationship Id="rId5" Type="http://schemas.openxmlformats.org/officeDocument/2006/relationships/image" Target="../media/image24.jpeg"/><Relationship Id="rId15" Type="http://schemas.openxmlformats.org/officeDocument/2006/relationships/image" Target="../media/image20.jpeg"/><Relationship Id="rId23" Type="http://schemas.openxmlformats.org/officeDocument/2006/relationships/image" Target="../media/image14.png"/><Relationship Id="rId10" Type="http://schemas.openxmlformats.org/officeDocument/2006/relationships/image" Target="../media/image27.jpeg"/><Relationship Id="rId19" Type="http://schemas.openxmlformats.org/officeDocument/2006/relationships/hyperlink" Target="http://truongton.net/forum/vcheckvirus.php?url=http://truongton.net/forum/vcheckvirus.php?url%3Dhttp://anhso.net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1.jpeg"/><Relationship Id="rId14" Type="http://schemas.openxmlformats.org/officeDocument/2006/relationships/image" Target="../media/image29.jpeg"/><Relationship Id="rId22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48.jpe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9.jpeg"/><Relationship Id="rId18" Type="http://schemas.openxmlformats.org/officeDocument/2006/relationships/image" Target="../media/image42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8.GIF"/><Relationship Id="rId7" Type="http://schemas.openxmlformats.org/officeDocument/2006/relationships/image" Target="../media/image28.jpeg"/><Relationship Id="rId12" Type="http://schemas.openxmlformats.org/officeDocument/2006/relationships/image" Target="../media/image38.jpeg"/><Relationship Id="rId17" Type="http://schemas.openxmlformats.org/officeDocument/2006/relationships/image" Target="../media/image41.jpeg"/><Relationship Id="rId2" Type="http://schemas.openxmlformats.org/officeDocument/2006/relationships/audio" Target="../media/media21.mp3"/><Relationship Id="rId16" Type="http://schemas.openxmlformats.org/officeDocument/2006/relationships/image" Target="../media/image40.jpeg"/><Relationship Id="rId20" Type="http://schemas.openxmlformats.org/officeDocument/2006/relationships/hyperlink" Target="http://truongton.net/forum/vcheckvirus.php?url=http://truongton.net/forum/vcheckvirus.php?url%3Dhttp://anhso.net" TargetMode="External"/><Relationship Id="rId1" Type="http://schemas.microsoft.com/office/2007/relationships/media" Target="../media/media21.mp3"/><Relationship Id="rId6" Type="http://schemas.openxmlformats.org/officeDocument/2006/relationships/image" Target="../media/image27.jpeg"/><Relationship Id="rId11" Type="http://schemas.openxmlformats.org/officeDocument/2006/relationships/image" Target="../media/image20.jpeg"/><Relationship Id="rId5" Type="http://schemas.openxmlformats.org/officeDocument/2006/relationships/image" Target="../media/image24.jpeg"/><Relationship Id="rId15" Type="http://schemas.openxmlformats.org/officeDocument/2006/relationships/image" Target="../media/image37.jpeg"/><Relationship Id="rId23" Type="http://schemas.openxmlformats.org/officeDocument/2006/relationships/image" Target="../media/image32.jpeg"/><Relationship Id="rId10" Type="http://schemas.openxmlformats.org/officeDocument/2006/relationships/image" Target="../media/image29.jpeg"/><Relationship Id="rId19" Type="http://schemas.openxmlformats.org/officeDocument/2006/relationships/image" Target="../media/image23.jpeg"/><Relationship Id="rId4" Type="http://schemas.openxmlformats.org/officeDocument/2006/relationships/image" Target="../media/image1.png"/><Relationship Id="rId9" Type="http://schemas.openxmlformats.org/officeDocument/2006/relationships/image" Target="../media/image17.jpeg"/><Relationship Id="rId14" Type="http://schemas.openxmlformats.org/officeDocument/2006/relationships/image" Target="../media/image36.jpeg"/><Relationship Id="rId2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48.jpe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9.jpeg"/><Relationship Id="rId18" Type="http://schemas.openxmlformats.org/officeDocument/2006/relationships/image" Target="../media/image42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8.GIF"/><Relationship Id="rId7" Type="http://schemas.openxmlformats.org/officeDocument/2006/relationships/image" Target="../media/image28.jpeg"/><Relationship Id="rId12" Type="http://schemas.openxmlformats.org/officeDocument/2006/relationships/image" Target="../media/image38.jpeg"/><Relationship Id="rId17" Type="http://schemas.openxmlformats.org/officeDocument/2006/relationships/image" Target="../media/image41.jpeg"/><Relationship Id="rId2" Type="http://schemas.openxmlformats.org/officeDocument/2006/relationships/audio" Target="../media/media23.mp3"/><Relationship Id="rId16" Type="http://schemas.openxmlformats.org/officeDocument/2006/relationships/image" Target="../media/image40.jpeg"/><Relationship Id="rId20" Type="http://schemas.openxmlformats.org/officeDocument/2006/relationships/hyperlink" Target="http://truongton.net/forum/vcheckvirus.php?url=http://truongton.net/forum/vcheckvirus.php?url%3Dhttp://anhso.net" TargetMode="External"/><Relationship Id="rId1" Type="http://schemas.microsoft.com/office/2007/relationships/media" Target="../media/media23.mp3"/><Relationship Id="rId6" Type="http://schemas.openxmlformats.org/officeDocument/2006/relationships/image" Target="../media/image27.jpeg"/><Relationship Id="rId11" Type="http://schemas.openxmlformats.org/officeDocument/2006/relationships/image" Target="../media/image20.jpeg"/><Relationship Id="rId5" Type="http://schemas.openxmlformats.org/officeDocument/2006/relationships/image" Target="../media/image24.jpeg"/><Relationship Id="rId15" Type="http://schemas.openxmlformats.org/officeDocument/2006/relationships/image" Target="../media/image37.jpeg"/><Relationship Id="rId23" Type="http://schemas.openxmlformats.org/officeDocument/2006/relationships/image" Target="../media/image32.jpeg"/><Relationship Id="rId10" Type="http://schemas.openxmlformats.org/officeDocument/2006/relationships/image" Target="../media/image29.jpeg"/><Relationship Id="rId19" Type="http://schemas.openxmlformats.org/officeDocument/2006/relationships/image" Target="../media/image23.jpeg"/><Relationship Id="rId4" Type="http://schemas.openxmlformats.org/officeDocument/2006/relationships/image" Target="../media/image1.png"/><Relationship Id="rId9" Type="http://schemas.openxmlformats.org/officeDocument/2006/relationships/image" Target="../media/image17.jpeg"/><Relationship Id="rId14" Type="http://schemas.openxmlformats.org/officeDocument/2006/relationships/image" Target="../media/image36.jpeg"/><Relationship Id="rId2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48.jpe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20.jpeg"/><Relationship Id="rId18" Type="http://schemas.openxmlformats.org/officeDocument/2006/relationships/image" Target="../media/image40.jpeg"/><Relationship Id="rId3" Type="http://schemas.microsoft.com/office/2007/relationships/media" Target="../media/media6.mp3"/><Relationship Id="rId21" Type="http://schemas.openxmlformats.org/officeDocument/2006/relationships/image" Target="../media/image23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17" Type="http://schemas.openxmlformats.org/officeDocument/2006/relationships/image" Target="../media/image37.jpeg"/><Relationship Id="rId25" Type="http://schemas.openxmlformats.org/officeDocument/2006/relationships/image" Target="../media/image32.jpeg"/><Relationship Id="rId2" Type="http://schemas.openxmlformats.org/officeDocument/2006/relationships/audio" Target="../media/media25.mp3"/><Relationship Id="rId16" Type="http://schemas.openxmlformats.org/officeDocument/2006/relationships/image" Target="../media/image36.jpeg"/><Relationship Id="rId20" Type="http://schemas.openxmlformats.org/officeDocument/2006/relationships/image" Target="../media/image42.GIF"/><Relationship Id="rId1" Type="http://schemas.microsoft.com/office/2007/relationships/media" Target="../media/media25.mp3"/><Relationship Id="rId6" Type="http://schemas.openxmlformats.org/officeDocument/2006/relationships/image" Target="../media/image1.png"/><Relationship Id="rId11" Type="http://schemas.openxmlformats.org/officeDocument/2006/relationships/image" Target="../media/image17.jpeg"/><Relationship Id="rId24" Type="http://schemas.openxmlformats.org/officeDocument/2006/relationships/image" Target="../media/image30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9.jpeg"/><Relationship Id="rId23" Type="http://schemas.openxmlformats.org/officeDocument/2006/relationships/image" Target="../media/image18.GIF"/><Relationship Id="rId10" Type="http://schemas.openxmlformats.org/officeDocument/2006/relationships/image" Target="../media/image22.jpeg"/><Relationship Id="rId19" Type="http://schemas.openxmlformats.org/officeDocument/2006/relationships/image" Target="../media/image41.jpeg"/><Relationship Id="rId4" Type="http://schemas.openxmlformats.org/officeDocument/2006/relationships/audio" Target="../media/media6.mp3"/><Relationship Id="rId9" Type="http://schemas.openxmlformats.org/officeDocument/2006/relationships/image" Target="../media/image28.jpeg"/><Relationship Id="rId14" Type="http://schemas.openxmlformats.org/officeDocument/2006/relationships/image" Target="../media/image38.jpeg"/><Relationship Id="rId22" Type="http://schemas.openxmlformats.org/officeDocument/2006/relationships/hyperlink" Target="http://truongton.net/forum/vcheckvirus.php?url=http://truongton.net/forum/vcheckvirus.php?url%3Dhttp://anhso.net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27.mp3"/><Relationship Id="rId7" Type="http://schemas.openxmlformats.org/officeDocument/2006/relationships/image" Target="../media/image48.jpe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7.mp3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37.jpeg"/><Relationship Id="rId18" Type="http://schemas.openxmlformats.org/officeDocument/2006/relationships/hyperlink" Target="http://truongton.net/forum/vcheckvirus.php?url=http://truongton.net/forum/vcheckvirus.php?url%3Dhttp://anhso.net" TargetMode="External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1.jpeg"/><Relationship Id="rId7" Type="http://schemas.openxmlformats.org/officeDocument/2006/relationships/image" Target="../media/image26.jpeg"/><Relationship Id="rId12" Type="http://schemas.openxmlformats.org/officeDocument/2006/relationships/image" Target="../media/image44.jpeg"/><Relationship Id="rId17" Type="http://schemas.openxmlformats.org/officeDocument/2006/relationships/image" Target="../media/image20.jpeg"/><Relationship Id="rId2" Type="http://schemas.openxmlformats.org/officeDocument/2006/relationships/audio" Target="../media/media27.mp3"/><Relationship Id="rId16" Type="http://schemas.openxmlformats.org/officeDocument/2006/relationships/image" Target="../media/image29.jpeg"/><Relationship Id="rId20" Type="http://schemas.openxmlformats.org/officeDocument/2006/relationships/image" Target="../media/image30.png"/><Relationship Id="rId1" Type="http://schemas.microsoft.com/office/2007/relationships/media" Target="../media/media27.mp3"/><Relationship Id="rId6" Type="http://schemas.openxmlformats.org/officeDocument/2006/relationships/image" Target="../media/image25.jpeg"/><Relationship Id="rId11" Type="http://schemas.openxmlformats.org/officeDocument/2006/relationships/image" Target="../media/image22.jpeg"/><Relationship Id="rId24" Type="http://schemas.openxmlformats.org/officeDocument/2006/relationships/image" Target="../media/image50.GIF"/><Relationship Id="rId5" Type="http://schemas.openxmlformats.org/officeDocument/2006/relationships/image" Target="../media/image24.jpeg"/><Relationship Id="rId15" Type="http://schemas.openxmlformats.org/officeDocument/2006/relationships/image" Target="../media/image23.jpeg"/><Relationship Id="rId23" Type="http://schemas.openxmlformats.org/officeDocument/2006/relationships/image" Target="../media/image46.png"/><Relationship Id="rId10" Type="http://schemas.openxmlformats.org/officeDocument/2006/relationships/image" Target="../media/image28.jpeg"/><Relationship Id="rId19" Type="http://schemas.openxmlformats.org/officeDocument/2006/relationships/image" Target="../media/image18.GIF"/><Relationship Id="rId4" Type="http://schemas.openxmlformats.org/officeDocument/2006/relationships/image" Target="../media/image1.png"/><Relationship Id="rId9" Type="http://schemas.openxmlformats.org/officeDocument/2006/relationships/image" Target="../media/image43.jpeg"/><Relationship Id="rId14" Type="http://schemas.openxmlformats.org/officeDocument/2006/relationships/image" Target="../media/image45.jpeg"/><Relationship Id="rId22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hyperlink" Target="http://truongton.net/forum/vcheckvirus.php?url=http://truongton.net/forum/vcheckvirus.php?url%3Dhttp://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0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" Type="http://schemas.openxmlformats.org/officeDocument/2006/relationships/audio" Target="../media/media3.mp3"/><Relationship Id="rId16" Type="http://schemas.openxmlformats.org/officeDocument/2006/relationships/image" Target="../media/image16.png"/><Relationship Id="rId20" Type="http://schemas.openxmlformats.org/officeDocument/2006/relationships/image" Target="../media/image19.jpeg"/><Relationship Id="rId1" Type="http://schemas.microsoft.com/office/2007/relationships/media" Target="../media/media3.mp3"/><Relationship Id="rId6" Type="http://schemas.openxmlformats.org/officeDocument/2006/relationships/image" Target="../media/image6.jpeg"/><Relationship Id="rId11" Type="http://schemas.openxmlformats.org/officeDocument/2006/relationships/image" Target="../media/image11.GIF"/><Relationship Id="rId24" Type="http://schemas.openxmlformats.org/officeDocument/2006/relationships/image" Target="../media/image23.jpeg"/><Relationship Id="rId5" Type="http://schemas.openxmlformats.org/officeDocument/2006/relationships/image" Target="../media/image5.GIF"/><Relationship Id="rId15" Type="http://schemas.openxmlformats.org/officeDocument/2006/relationships/image" Target="../media/image15.jpeg"/><Relationship Id="rId23" Type="http://schemas.openxmlformats.org/officeDocument/2006/relationships/image" Target="../media/image22.jpeg"/><Relationship Id="rId10" Type="http://schemas.openxmlformats.org/officeDocument/2006/relationships/image" Target="../media/image10.png"/><Relationship Id="rId19" Type="http://schemas.openxmlformats.org/officeDocument/2006/relationships/image" Target="../media/image18.GIF"/><Relationship Id="rId4" Type="http://schemas.openxmlformats.org/officeDocument/2006/relationships/image" Target="../media/image1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29.jpeg"/><Relationship Id="rId18" Type="http://schemas.openxmlformats.org/officeDocument/2006/relationships/image" Target="../media/image31.jpe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3.GIF"/><Relationship Id="rId7" Type="http://schemas.openxmlformats.org/officeDocument/2006/relationships/image" Target="../media/image25.jpeg"/><Relationship Id="rId12" Type="http://schemas.openxmlformats.org/officeDocument/2006/relationships/image" Target="../media/image22.jpeg"/><Relationship Id="rId17" Type="http://schemas.openxmlformats.org/officeDocument/2006/relationships/image" Target="../media/image30.png"/><Relationship Id="rId2" Type="http://schemas.openxmlformats.org/officeDocument/2006/relationships/audio" Target="../media/media4.mp3"/><Relationship Id="rId16" Type="http://schemas.openxmlformats.org/officeDocument/2006/relationships/image" Target="../media/image18.GIF"/><Relationship Id="rId20" Type="http://schemas.openxmlformats.org/officeDocument/2006/relationships/image" Target="../media/image17.jpeg"/><Relationship Id="rId1" Type="http://schemas.microsoft.com/office/2007/relationships/media" Target="../media/media4.mp3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4.jpeg"/><Relationship Id="rId15" Type="http://schemas.openxmlformats.org/officeDocument/2006/relationships/hyperlink" Target="http://truongton.net/forum/vcheckvirus.php?url=http://truongton.net/forum/vcheckvirus.php?url%3Dhttp://anhso.net" TargetMode="External"/><Relationship Id="rId10" Type="http://schemas.openxmlformats.org/officeDocument/2006/relationships/image" Target="../media/image27.jpeg"/><Relationship Id="rId19" Type="http://schemas.openxmlformats.org/officeDocument/2006/relationships/image" Target="../media/image32.jpeg"/><Relationship Id="rId4" Type="http://schemas.openxmlformats.org/officeDocument/2006/relationships/image" Target="../media/image1.png"/><Relationship Id="rId9" Type="http://schemas.openxmlformats.org/officeDocument/2006/relationships/image" Target="../media/image21.jpeg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GIF"/><Relationship Id="rId12" Type="http://schemas.openxmlformats.org/officeDocument/2006/relationships/image" Target="../media/image37.jpeg"/><Relationship Id="rId17" Type="http://schemas.openxmlformats.org/officeDocument/2006/relationships/image" Target="../media/image17.jpeg"/><Relationship Id="rId2" Type="http://schemas.openxmlformats.org/officeDocument/2006/relationships/audio" Target="../media/media5.mp3"/><Relationship Id="rId16" Type="http://schemas.openxmlformats.org/officeDocument/2006/relationships/image" Target="../media/image22.jpeg"/><Relationship Id="rId1" Type="http://schemas.microsoft.com/office/2007/relationships/media" Target="../media/media5.mp3"/><Relationship Id="rId6" Type="http://schemas.openxmlformats.org/officeDocument/2006/relationships/image" Target="../media/image35.GIF"/><Relationship Id="rId11" Type="http://schemas.openxmlformats.org/officeDocument/2006/relationships/image" Target="../media/image36.jpeg"/><Relationship Id="rId5" Type="http://schemas.openxmlformats.org/officeDocument/2006/relationships/image" Target="../media/image34.jpeg"/><Relationship Id="rId15" Type="http://schemas.openxmlformats.org/officeDocument/2006/relationships/image" Target="../media/image21.jpe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Relationship Id="rId1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9.jpeg"/><Relationship Id="rId18" Type="http://schemas.openxmlformats.org/officeDocument/2006/relationships/image" Target="../media/image42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GIF"/><Relationship Id="rId7" Type="http://schemas.openxmlformats.org/officeDocument/2006/relationships/image" Target="../media/image28.jpeg"/><Relationship Id="rId12" Type="http://schemas.openxmlformats.org/officeDocument/2006/relationships/image" Target="../media/image38.jpeg"/><Relationship Id="rId17" Type="http://schemas.openxmlformats.org/officeDocument/2006/relationships/image" Target="../media/image41.jpeg"/><Relationship Id="rId2" Type="http://schemas.openxmlformats.org/officeDocument/2006/relationships/audio" Target="../media/media6.mp3"/><Relationship Id="rId16" Type="http://schemas.openxmlformats.org/officeDocument/2006/relationships/image" Target="../media/image40.jpeg"/><Relationship Id="rId20" Type="http://schemas.openxmlformats.org/officeDocument/2006/relationships/hyperlink" Target="http://truongton.net/forum/vcheckvirus.php?url=http://truongton.net/forum/vcheckvirus.php?url%3Dhttp://anhso.net" TargetMode="External"/><Relationship Id="rId1" Type="http://schemas.microsoft.com/office/2007/relationships/media" Target="../media/media6.mp3"/><Relationship Id="rId6" Type="http://schemas.openxmlformats.org/officeDocument/2006/relationships/image" Target="../media/image27.jpeg"/><Relationship Id="rId11" Type="http://schemas.openxmlformats.org/officeDocument/2006/relationships/image" Target="../media/image20.jpeg"/><Relationship Id="rId5" Type="http://schemas.openxmlformats.org/officeDocument/2006/relationships/image" Target="../media/image24.jpeg"/><Relationship Id="rId15" Type="http://schemas.openxmlformats.org/officeDocument/2006/relationships/image" Target="../media/image37.jpeg"/><Relationship Id="rId23" Type="http://schemas.openxmlformats.org/officeDocument/2006/relationships/image" Target="../media/image32.jpeg"/><Relationship Id="rId10" Type="http://schemas.openxmlformats.org/officeDocument/2006/relationships/image" Target="../media/image29.jpeg"/><Relationship Id="rId19" Type="http://schemas.openxmlformats.org/officeDocument/2006/relationships/image" Target="../media/image23.jpeg"/><Relationship Id="rId4" Type="http://schemas.openxmlformats.org/officeDocument/2006/relationships/image" Target="../media/image1.png"/><Relationship Id="rId9" Type="http://schemas.openxmlformats.org/officeDocument/2006/relationships/image" Target="../media/image17.jpeg"/><Relationship Id="rId14" Type="http://schemas.openxmlformats.org/officeDocument/2006/relationships/image" Target="../media/image36.jpeg"/><Relationship Id="rId22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37.jpeg"/><Relationship Id="rId18" Type="http://schemas.openxmlformats.org/officeDocument/2006/relationships/hyperlink" Target="http://truongton.net/forum/vcheckvirus.php?url=http://truongton.net/forum/vcheckvirus.php?url%3Dhttp://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1.jpeg"/><Relationship Id="rId7" Type="http://schemas.openxmlformats.org/officeDocument/2006/relationships/image" Target="../media/image26.jpeg"/><Relationship Id="rId12" Type="http://schemas.openxmlformats.org/officeDocument/2006/relationships/image" Target="../media/image44.jpeg"/><Relationship Id="rId17" Type="http://schemas.openxmlformats.org/officeDocument/2006/relationships/image" Target="../media/image20.jpeg"/><Relationship Id="rId2" Type="http://schemas.openxmlformats.org/officeDocument/2006/relationships/audio" Target="../media/media7.mp3"/><Relationship Id="rId16" Type="http://schemas.openxmlformats.org/officeDocument/2006/relationships/image" Target="../media/image29.jpeg"/><Relationship Id="rId20" Type="http://schemas.openxmlformats.org/officeDocument/2006/relationships/image" Target="../media/image30.png"/><Relationship Id="rId1" Type="http://schemas.microsoft.com/office/2007/relationships/media" Target="../media/media7.mp3"/><Relationship Id="rId6" Type="http://schemas.openxmlformats.org/officeDocument/2006/relationships/image" Target="../media/image25.jpeg"/><Relationship Id="rId11" Type="http://schemas.openxmlformats.org/officeDocument/2006/relationships/image" Target="../media/image22.jpeg"/><Relationship Id="rId5" Type="http://schemas.openxmlformats.org/officeDocument/2006/relationships/image" Target="../media/image24.jpeg"/><Relationship Id="rId15" Type="http://schemas.openxmlformats.org/officeDocument/2006/relationships/image" Target="../media/image23.jpeg"/><Relationship Id="rId23" Type="http://schemas.openxmlformats.org/officeDocument/2006/relationships/image" Target="../media/image46.png"/><Relationship Id="rId10" Type="http://schemas.openxmlformats.org/officeDocument/2006/relationships/image" Target="../media/image28.jpeg"/><Relationship Id="rId19" Type="http://schemas.openxmlformats.org/officeDocument/2006/relationships/image" Target="../media/image18.GIF"/><Relationship Id="rId4" Type="http://schemas.openxmlformats.org/officeDocument/2006/relationships/image" Target="../media/image1.png"/><Relationship Id="rId9" Type="http://schemas.openxmlformats.org/officeDocument/2006/relationships/image" Target="../media/image43.jpeg"/><Relationship Id="rId14" Type="http://schemas.openxmlformats.org/officeDocument/2006/relationships/image" Target="../media/image45.jpeg"/><Relationship Id="rId22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8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3_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3074" name="Picture 2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207500" cy="692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6"/>
          <p:cNvSpPr txBox="1"/>
          <p:nvPr/>
        </p:nvSpPr>
        <p:spPr>
          <a:xfrm>
            <a:off x="1987757" y="609283"/>
            <a:ext cx="4612225" cy="12967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algn="ctr">
              <a:lnSpc>
                <a:spcPts val="2800"/>
              </a:lnSpc>
            </a:pPr>
            <a:r>
              <a:rPr lang="en-US" altLang="en-US" sz="1800" b="1">
                <a:solidFill>
                  <a:schemeClr val="tx1">
                    <a:lumMod val="95000"/>
                    <a:lumOff val="5000"/>
                  </a:schemeClr>
                </a:solidFill>
                <a:latin typeface="Muli Black" charset="0"/>
                <a:cs typeface="Muli Black" charset="0"/>
                <a:sym typeface="Muli Black" charset="0"/>
              </a:rPr>
              <a:t>UBND QUẬN LONG BIÊN</a:t>
            </a:r>
          </a:p>
          <a:p>
            <a:pPr algn="ctr">
              <a:lnSpc>
                <a:spcPts val="2800"/>
              </a:lnSpc>
            </a:pPr>
            <a:r>
              <a:rPr lang="en-US" altLang="en-US" sz="1800" b="1">
                <a:solidFill>
                  <a:schemeClr val="tx1">
                    <a:lumMod val="95000"/>
                    <a:lumOff val="5000"/>
                  </a:schemeClr>
                </a:solidFill>
                <a:latin typeface="Muli Black" charset="0"/>
                <a:cs typeface="Muli Black" charset="0"/>
                <a:sym typeface="Muli Black" charset="0"/>
              </a:rPr>
              <a:t>TRƯỜNG MẦM NON HOA THỦY TIÊN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vi-VN" sz="28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15" name="Rectangle 3"/>
          <p:cNvSpPr/>
          <p:nvPr/>
        </p:nvSpPr>
        <p:spPr>
          <a:xfrm>
            <a:off x="1025174" y="1997382"/>
            <a:ext cx="685796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000" b="1" i="0" u="none" strike="noStrike" kern="1200" cap="none" spc="0" normalizeH="0" baseline="0" noProof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Lĩnh </a:t>
            </a: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Phát</a:t>
            </a: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triển</a:t>
            </a: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ngôn ngữ</a:t>
            </a:r>
          </a:p>
        </p:txBody>
      </p:sp>
      <p:sp>
        <p:nvSpPr>
          <p:cNvPr id="16" name="TextBox 7"/>
          <p:cNvSpPr txBox="1"/>
          <p:nvPr/>
        </p:nvSpPr>
        <p:spPr>
          <a:xfrm>
            <a:off x="2590800" y="3261360"/>
            <a:ext cx="4813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endParaRPr lang="en-GB" altLang="x-none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None/>
            </a:pPr>
            <a:r>
              <a:rPr lang="en-GB" altLang="x-none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Đề </a:t>
            </a: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i: </a:t>
            </a:r>
            <a:r>
              <a:rPr lang="en-US" dirty="0">
                <a:solidFill>
                  <a:srgbClr val="002060"/>
                </a:solidFill>
                <a:latin typeface="Times New Roman" panose="02020603050405020304" charset="0"/>
              </a:rPr>
              <a:t>Truyện Kiến con đi ô tô</a:t>
            </a:r>
          </a:p>
          <a:p>
            <a:pPr>
              <a:buNone/>
            </a:pP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Lứa tuổi</a:t>
            </a:r>
            <a:r>
              <a:rPr lang="en-GB" altLang="x-none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 5-6 tuổi</a:t>
            </a:r>
          </a:p>
          <a:p>
            <a:pPr>
              <a:buNone/>
            </a:pPr>
            <a:r>
              <a:rPr lang="en-GB" altLang="x-none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Người dạy :Phạm Thị Hồng</a:t>
            </a:r>
            <a:endParaRPr lang="en-GB" altLang="x-none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auto">
          <a:xfrm>
            <a:off x="3935412" y="1608609"/>
            <a:ext cx="1062038" cy="1020762"/>
          </a:xfrm>
          <a:custGeom>
            <a:avLst/>
            <a:gdLst>
              <a:gd name="T0" fmla="*/ 0 w 2724119"/>
              <a:gd name="T1" fmla="*/ 0 h 2605982"/>
              <a:gd name="T2" fmla="*/ 4150 w 2724119"/>
              <a:gd name="T3" fmla="*/ 0 h 2605982"/>
              <a:gd name="T4" fmla="*/ 4150 w 2724119"/>
              <a:gd name="T5" fmla="*/ 3992 h 2605982"/>
              <a:gd name="T6" fmla="*/ 0 w 2724119"/>
              <a:gd name="T7" fmla="*/ 3992 h 2605982"/>
              <a:gd name="T8" fmla="*/ 0 w 2724119"/>
              <a:gd name="T9" fmla="*/ 0 h 26059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24119" h="2605982">
                <a:moveTo>
                  <a:pt x="0" y="0"/>
                </a:moveTo>
                <a:lnTo>
                  <a:pt x="2724119" y="0"/>
                </a:lnTo>
                <a:lnTo>
                  <a:pt x="2724119" y="2605982"/>
                </a:lnTo>
                <a:lnTo>
                  <a:pt x="0" y="260598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165996" y="6324524"/>
            <a:ext cx="2255746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: 2024-2025</a:t>
            </a:r>
            <a:endParaRPr lang="vi-VN" alt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000">
                <p:cTn id="1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1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 Box 3"/>
          <p:cNvSpPr txBox="1"/>
          <p:nvPr/>
        </p:nvSpPr>
        <p:spPr>
          <a:xfrm>
            <a:off x="1735138" y="1905000"/>
            <a:ext cx="6319837" cy="11985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Trong câu truyện gồm có những</a:t>
            </a:r>
          </a:p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 nhân vật nào?</a:t>
            </a:r>
          </a:p>
        </p:txBody>
      </p:sp>
      <p:sp>
        <p:nvSpPr>
          <p:cNvPr id="15364" name="Text Box 4"/>
          <p:cNvSpPr txBox="1"/>
          <p:nvPr/>
        </p:nvSpPr>
        <p:spPr>
          <a:xfrm>
            <a:off x="1371600" y="3810000"/>
            <a:ext cx="7181850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Trong câu truyện gồm có bạn Kiến con, Dê con, Chó con, Khỉ con, Lợn con và bác Gấu.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00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4" grpId="0"/>
      <p:bldP spid="1536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3"/>
          <p:cNvSpPr txBox="1"/>
          <p:nvPr/>
        </p:nvSpPr>
        <p:spPr>
          <a:xfrm>
            <a:off x="2590800" y="1905000"/>
            <a:ext cx="42973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đâu?</a:t>
            </a:r>
          </a:p>
        </p:txBody>
      </p:sp>
      <p:sp>
        <p:nvSpPr>
          <p:cNvPr id="16388" name="Text Box 4"/>
          <p:cNvSpPr txBox="1"/>
          <p:nvPr/>
        </p:nvSpPr>
        <p:spPr>
          <a:xfrm>
            <a:off x="1905000" y="3803650"/>
            <a:ext cx="5656263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muốn đi vào</a:t>
            </a:r>
          </a:p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                rừng xanh thăm bà.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388" grpId="0"/>
      <p:bldP spid="1638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3"/>
          <p:cNvSpPr txBox="1"/>
          <p:nvPr/>
        </p:nvSpPr>
        <p:spPr>
          <a:xfrm>
            <a:off x="2438400" y="1447800"/>
            <a:ext cx="4348163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bằng phương tiện gì</a:t>
            </a:r>
          </a:p>
        </p:txBody>
      </p:sp>
      <p:sp>
        <p:nvSpPr>
          <p:cNvPr id="17412" name="Text Box 4"/>
          <p:cNvSpPr txBox="1"/>
          <p:nvPr/>
        </p:nvSpPr>
        <p:spPr>
          <a:xfrm>
            <a:off x="1905000" y="3810000"/>
            <a:ext cx="5792788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đi bằng xe Bus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412" grpId="0"/>
      <p:bldP spid="174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 Box 3"/>
          <p:cNvSpPr txBox="1"/>
          <p:nvPr/>
        </p:nvSpPr>
        <p:spPr>
          <a:xfrm>
            <a:off x="2209800" y="2743200"/>
            <a:ext cx="5100638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xe Bus có những ai?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68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19469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1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9473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4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75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79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9480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81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Text Box 3"/>
          <p:cNvSpPr txBox="1"/>
          <p:nvPr/>
        </p:nvSpPr>
        <p:spPr>
          <a:xfrm>
            <a:off x="3048000" y="2971800"/>
            <a:ext cx="32686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đi đâu?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2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4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16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21517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8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9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2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1521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2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23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27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1528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9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2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Ai đã lên xe ở bến đón xe Bus tiếp theo?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5238750"/>
            <a:ext cx="495300" cy="495300"/>
          </a:xfrm>
          <a:prstGeom prst="rect">
            <a:avLst/>
          </a:prstGeom>
        </p:spPr>
      </p:pic>
      <p:grpSp>
        <p:nvGrpSpPr>
          <p:cNvPr id="2355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2355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2358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23586" name="Straight Connector 25636"/>
          <p:cNvSpPr/>
          <p:nvPr/>
        </p:nvSpPr>
        <p:spPr>
          <a:xfrm>
            <a:off x="0" y="3505200"/>
            <a:ext cx="9144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8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358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59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2359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9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9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59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60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2360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2360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0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2360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2361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2361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61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609600" y="3733800"/>
            <a:ext cx="5486400" cy="2593975"/>
            <a:chOff x="480" y="2064"/>
            <a:chExt cx="3456" cy="1634"/>
          </a:xfrm>
        </p:grpSpPr>
        <p:grpSp>
          <p:nvGrpSpPr>
            <p:cNvPr id="2361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2361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2362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62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2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2362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C 0.01458 0.00325 0.02778 0.00765 0.04167 0.0139 C 0.04965 0.01737 0.05833 0.0139 0.06667 0.0139 " pathEditMode="relative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8333 0.06667 " pathEditMode="relative" ptsTypes="AA">
                                      <p:cBhvr>
                                        <p:cTn id="10" dur="2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Khi bác Gấu lên xe thì có chuyện gì xảy ra?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3_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5122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9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1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25612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3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6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7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25618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9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0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1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622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23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25624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5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6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7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8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9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0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1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2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3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4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5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6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7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8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9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0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1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2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3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4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5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6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7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8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9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1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2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3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25654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5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6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7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58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62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0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12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Text Box 1"/>
          <p:cNvSpPr txBox="1"/>
          <p:nvPr/>
        </p:nvSpPr>
        <p:spPr>
          <a:xfrm>
            <a:off x="1735138" y="22098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nhỏ đã làm gì khi thấy bác Gấu không có chỗ ngồi?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5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7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9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1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3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665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7666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8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9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7670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71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72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73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74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75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76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77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78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 Box 1"/>
          <p:cNvSpPr txBox="1"/>
          <p:nvPr/>
        </p:nvSpPr>
        <p:spPr>
          <a:xfrm>
            <a:off x="1735138" y="23622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Bác Gấu có ngồi vào chỗ của các bạn nhỏ không?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5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7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9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1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9713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9714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6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9718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19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0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1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2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3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4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5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6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Text Box 1"/>
          <p:cNvSpPr txBox="1"/>
          <p:nvPr/>
        </p:nvSpPr>
        <p:spPr>
          <a:xfrm>
            <a:off x="1735138" y="20574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đã đưa ra ý tưởng gì để tất cả mọi người đều có chỗ ngồi?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9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7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2"/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3429000"/>
            <a:ext cx="495300" cy="495300"/>
          </a:xfrm>
          <a:prstGeom prst="rect">
            <a:avLst/>
          </a:prstGeom>
        </p:spPr>
      </p:pic>
      <p:pic>
        <p:nvPicPr>
          <p:cNvPr id="2" name="FILE_20210223_034742_31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30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0" name="Picture 2" descr="a4d3116d3e1115ef4299a471bcd9f2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Text Box 1"/>
          <p:cNvSpPr txBox="1"/>
          <p:nvPr/>
        </p:nvSpPr>
        <p:spPr>
          <a:xfrm>
            <a:off x="1752600" y="22098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đường đi bạn Kiến con làm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00730"/>
            <a:ext cx="495300" cy="495300"/>
          </a:xfrm>
          <a:prstGeom prst="rect">
            <a:avLst/>
          </a:prstGeom>
        </p:spPr>
      </p:pic>
      <p:pic>
        <p:nvPicPr>
          <p:cNvPr id="3" name="FILE_20210223_034742_31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4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3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5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807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33808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0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0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1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3812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3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4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5" name="Picture 2055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2709863" y="2319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6" name="Picture 1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3548063" y="1938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9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2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21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24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8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3_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" name="Picture 3089" descr="Butterfly-03-ju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26523">
            <a:off x="-228600" y="64008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4" descr="duong o to di cop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8" name="Rectangles 3134"/>
          <p:cNvSpPr/>
          <p:nvPr/>
        </p:nvSpPr>
        <p:spPr>
          <a:xfrm>
            <a:off x="7086600" y="5181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49" name="Rectangles 3135"/>
          <p:cNvSpPr/>
          <p:nvPr/>
        </p:nvSpPr>
        <p:spPr>
          <a:xfrm>
            <a:off x="7086600" y="61722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0" name="Rectangles 3136"/>
          <p:cNvSpPr/>
          <p:nvPr/>
        </p:nvSpPr>
        <p:spPr>
          <a:xfrm>
            <a:off x="7239000" y="3276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1" name="Rectangles 3137"/>
          <p:cNvSpPr/>
          <p:nvPr/>
        </p:nvSpPr>
        <p:spPr>
          <a:xfrm>
            <a:off x="7162800" y="37338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2" name="Rectangles 3138"/>
          <p:cNvSpPr/>
          <p:nvPr/>
        </p:nvSpPr>
        <p:spPr>
          <a:xfrm>
            <a:off x="7162800" y="41910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3" name="Rectangles 3139"/>
          <p:cNvSpPr/>
          <p:nvPr/>
        </p:nvSpPr>
        <p:spPr>
          <a:xfrm>
            <a:off x="7086600" y="47244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4" name="Rectangles 3140"/>
          <p:cNvSpPr/>
          <p:nvPr/>
        </p:nvSpPr>
        <p:spPr>
          <a:xfrm>
            <a:off x="7162800" y="5648325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5" name="Right Arrow 3145"/>
          <p:cNvSpPr/>
          <p:nvPr/>
        </p:nvSpPr>
        <p:spPr>
          <a:xfrm>
            <a:off x="914400" y="3962400"/>
            <a:ext cx="4800600" cy="533400"/>
          </a:xfrm>
          <a:prstGeom prst="rightArrow">
            <a:avLst>
              <a:gd name="adj1" fmla="val 50000"/>
              <a:gd name="adj2" fmla="val 22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6" name="Right Arrow 3146"/>
          <p:cNvSpPr/>
          <p:nvPr/>
        </p:nvSpPr>
        <p:spPr>
          <a:xfrm>
            <a:off x="10972800" y="3429000"/>
            <a:ext cx="2133600" cy="6096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57" name="Picture 3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00" y="-2362200"/>
            <a:ext cx="11430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8" name="Picture 3152" descr="ong cu"/>
          <p:cNvPicPr>
            <a:picLocks noChangeAspect="1"/>
          </p:cNvPicPr>
          <p:nvPr/>
        </p:nvPicPr>
        <p:blipFill>
          <a:blip r:embed="rId8">
            <a:lum bright="7999"/>
          </a:blip>
          <a:stretch>
            <a:fillRect/>
          </a:stretch>
        </p:blipFill>
        <p:spPr>
          <a:xfrm>
            <a:off x="7718425" y="838200"/>
            <a:ext cx="1425575" cy="21304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59" name="Group 3175"/>
          <p:cNvGrpSpPr/>
          <p:nvPr/>
        </p:nvGrpSpPr>
        <p:grpSpPr>
          <a:xfrm>
            <a:off x="3429000" y="1600200"/>
            <a:ext cx="1931988" cy="1119188"/>
            <a:chOff x="1855" y="1062"/>
            <a:chExt cx="1217" cy="705"/>
          </a:xfrm>
        </p:grpSpPr>
        <p:pic>
          <p:nvPicPr>
            <p:cNvPr id="6160" name="Picture 3154" descr="dau tho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465512">
              <a:off x="2292" y="1062"/>
              <a:ext cx="554" cy="3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1" name="Picture 3155" descr="than tho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190813">
              <a:off x="1855" y="1354"/>
              <a:ext cx="1217" cy="41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2" name="Group 64"/>
          <p:cNvGrpSpPr/>
          <p:nvPr/>
        </p:nvGrpSpPr>
        <p:grpSpPr>
          <a:xfrm>
            <a:off x="838200" y="1676400"/>
            <a:ext cx="990600" cy="1066800"/>
            <a:chOff x="4272" y="3072"/>
            <a:chExt cx="1584" cy="1248"/>
          </a:xfrm>
        </p:grpSpPr>
        <p:pic>
          <p:nvPicPr>
            <p:cNvPr id="6163" name="Picture 65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08" y="3072"/>
              <a:ext cx="1248" cy="12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4" name="Picture 66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72" y="3312"/>
              <a:ext cx="1008" cy="100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5" name="Group 11"/>
          <p:cNvGrpSpPr>
            <a:grpSpLocks noGrp="1"/>
          </p:cNvGrpSpPr>
          <p:nvPr/>
        </p:nvGrpSpPr>
        <p:grpSpPr>
          <a:xfrm>
            <a:off x="-304800" y="-533400"/>
            <a:ext cx="1828800" cy="3352800"/>
            <a:chOff x="2920" y="85"/>
            <a:chExt cx="3176" cy="4235"/>
          </a:xfrm>
        </p:grpSpPr>
        <p:pic>
          <p:nvPicPr>
            <p:cNvPr id="6166" name="Picture 12" descr="tan cay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7" name="Picture 13" descr="cay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6168" name="Picture 142" descr="co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16961">
            <a:off x="2895600" y="1981200"/>
            <a:ext cx="914400" cy="735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9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-914400"/>
            <a:ext cx="2743200" cy="441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70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-685800"/>
            <a:ext cx="3886200" cy="403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71" name="Rectangles 3187"/>
          <p:cNvSpPr/>
          <p:nvPr/>
        </p:nvSpPr>
        <p:spPr>
          <a:xfrm rot="214580">
            <a:off x="0" y="2819400"/>
            <a:ext cx="9144000" cy="152400"/>
          </a:xfrm>
          <a:prstGeom prst="rect">
            <a:avLst/>
          </a:prstGeom>
          <a:solidFill>
            <a:srgbClr val="0033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72" name="Picture 34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85800"/>
            <a:ext cx="908050" cy="1028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73" name="Group 3218"/>
          <p:cNvGrpSpPr/>
          <p:nvPr/>
        </p:nvGrpSpPr>
        <p:grpSpPr>
          <a:xfrm>
            <a:off x="5715000" y="0"/>
            <a:ext cx="762000" cy="3048000"/>
            <a:chOff x="3600" y="0"/>
            <a:chExt cx="480" cy="1920"/>
          </a:xfrm>
        </p:grpSpPr>
        <p:sp>
          <p:nvSpPr>
            <p:cNvPr id="6174" name="Rectangles 3194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rgbClr val="FFFF66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75" name="Rectangles 3195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3197" name="Group 3196"/>
          <p:cNvGrpSpPr/>
          <p:nvPr/>
        </p:nvGrpSpPr>
        <p:grpSpPr>
          <a:xfrm>
            <a:off x="6628765" y="685800"/>
            <a:ext cx="1981200" cy="1698625"/>
            <a:chOff x="-1248" y="2160"/>
            <a:chExt cx="1248" cy="1070"/>
          </a:xfrm>
        </p:grpSpPr>
        <p:pic>
          <p:nvPicPr>
            <p:cNvPr id="6177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57" y="2160"/>
              <a:ext cx="1057" cy="10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78" name="Picture 3198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-1248" y="2496"/>
              <a:ext cx="409" cy="48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79" name="Group 3200"/>
          <p:cNvGrpSpPr/>
          <p:nvPr/>
        </p:nvGrpSpPr>
        <p:grpSpPr>
          <a:xfrm>
            <a:off x="8534400" y="4267200"/>
            <a:ext cx="609600" cy="2209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83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218" name="Group 3217"/>
          <p:cNvGrpSpPr/>
          <p:nvPr/>
        </p:nvGrpSpPr>
        <p:grpSpPr>
          <a:xfrm>
            <a:off x="-5257800" y="2667000"/>
            <a:ext cx="5486400" cy="2593975"/>
            <a:chOff x="-720" y="1872"/>
            <a:chExt cx="3456" cy="1634"/>
          </a:xfrm>
        </p:grpSpPr>
        <p:grpSp>
          <p:nvGrpSpPr>
            <p:cNvPr id="6185" name="Group 3215"/>
            <p:cNvGrpSpPr/>
            <p:nvPr/>
          </p:nvGrpSpPr>
          <p:grpSpPr>
            <a:xfrm>
              <a:off x="-720" y="1872"/>
              <a:ext cx="3456" cy="1634"/>
              <a:chOff x="-960" y="1872"/>
              <a:chExt cx="3456" cy="1634"/>
            </a:xfrm>
          </p:grpSpPr>
          <p:grpSp>
            <p:nvGrpSpPr>
              <p:cNvPr id="6186" name="Group 3206"/>
              <p:cNvGrpSpPr/>
              <p:nvPr/>
            </p:nvGrpSpPr>
            <p:grpSpPr>
              <a:xfrm>
                <a:off x="-960" y="1872"/>
                <a:ext cx="3456" cy="1634"/>
                <a:chOff x="0" y="2686"/>
                <a:chExt cx="3456" cy="1634"/>
              </a:xfrm>
            </p:grpSpPr>
            <p:pic>
              <p:nvPicPr>
                <p:cNvPr id="6187" name="Picture 16" descr="xe o to"/>
                <p:cNvPicPr>
                  <a:picLocks noChangeAspect="1"/>
                </p:cNvPicPr>
                <p:nvPr/>
              </p:nvPicPr>
              <p:blipFill>
                <a:blip r:embed="rId2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0" y="2686"/>
                  <a:ext cx="3456" cy="16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8" name="Picture 20" descr="dau cho moi"/>
                <p:cNvPicPr>
                  <a:picLocks noChangeAspect="1"/>
                </p:cNvPicPr>
                <p:nvPr/>
              </p:nvPicPr>
              <p:blipFill>
                <a:blip r:embed="rId2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968" y="3120"/>
                  <a:ext cx="432" cy="4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9" name="Picture 9" descr="dau lon"/>
                <p:cNvPicPr>
                  <a:picLocks noChangeAspect="1"/>
                </p:cNvPicPr>
                <p:nvPr/>
              </p:nvPicPr>
              <p:blipFill>
                <a:blip r:embed="rId2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152" y="3024"/>
                  <a:ext cx="528" cy="48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90" name="Picture 12" descr="dau khi"/>
                <p:cNvPicPr>
                  <a:picLocks noChangeAspect="1"/>
                </p:cNvPicPr>
                <p:nvPr/>
              </p:nvPicPr>
              <p:blipFill>
                <a:blip r:embed="rId2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32" y="3120"/>
                  <a:ext cx="386" cy="4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6191" name="Rectangles 3212"/>
              <p:cNvSpPr/>
              <p:nvPr/>
            </p:nvSpPr>
            <p:spPr>
              <a:xfrm>
                <a:off x="240" y="2688"/>
                <a:ext cx="912" cy="576"/>
              </a:xfrm>
              <a:prstGeom prst="rect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2" name="Rectangles 3213"/>
              <p:cNvSpPr/>
              <p:nvPr/>
            </p:nvSpPr>
            <p:spPr>
              <a:xfrm>
                <a:off x="240" y="2688"/>
                <a:ext cx="1200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3" name="Rectangles 3214"/>
              <p:cNvSpPr/>
              <p:nvPr/>
            </p:nvSpPr>
            <p:spPr>
              <a:xfrm>
                <a:off x="-864" y="2688"/>
                <a:ext cx="768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6194" name="Picture 5" descr="dau tho"/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68" y="2112"/>
              <a:ext cx="640" cy="47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9.25926E-6 L -0.02499 0.14445 " pathEditMode="relative" ptsTypes="AA">
                                      <p:cBhvr>
                                        <p:cTn id="8" dur="2000" fill="hold"/>
                                        <p:tgtEl>
                                          <p:spTgt spid="3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 0 L 1.00007 0.0332407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6809 0.0335163 L 1.33348 0.0335163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6" showWhenStopped="0">
                <p:cTn id="18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0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7181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3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4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5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6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7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91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7192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93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-0.00556 -0.00092 -0.01181 0.00116 -0.01667 -0.00277 C -0.01875 -0.00439 -0.01285 -0.00879 -0.01042 -0.00833 C -0.00642 -0.00764 -0.00347 -0.00277 -3.33333E-6 -3.7037E-6 Z " pathEditMode="relative" ptsTypes="ffff">
                                      <p:cBhvr>
                                        <p:cTn id="8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5.92593E-6 C -0.0007 -0.00277 -0.00052 -0.00624 -0.00209 -0.00832 C -0.00365 -0.01041 -0.00903 -0.01388 -0.00834 -0.0111 C -0.00712 -0.00624 -0.00278 -0.00369 1.38889E-6 5.92593E-6 Z " pathEditMode="relative" ptsTypes="ffff">
                                      <p:cBhvr>
                                        <p:cTn id="1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C 0.00208 -0.00093 0.00625 -0.00278 0.00625 -0.00278 C 0.00625 -0.00278 0.00208 -0.00093 3.33333E-6 1.48148E-6 Z " pathEditMode="relative" ptsTypes="fff">
                                      <p:cBhvr>
                                        <p:cTn id="14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C 0.00209 -0.00092 0.00625 -0.00278 0.00625 -0.00278 C 0.00625 -0.00278 0.00209 -0.00092 -4.44444E-6 1.48148E-6 Z " pathEditMode="relative" ptsTypes="fff">
                                      <p:cBhvr>
                                        <p:cTn id="1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400" y="7309485"/>
            <a:ext cx="495300" cy="495300"/>
          </a:xfrm>
          <a:prstGeom prst="rect">
            <a:avLst/>
          </a:prstGeom>
        </p:spPr>
      </p:pic>
      <p:grpSp>
        <p:nvGrpSpPr>
          <p:cNvPr id="819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819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22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822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822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23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823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3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23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3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4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824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824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4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824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825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825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5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266700" y="3733800"/>
            <a:ext cx="5486400" cy="2593975"/>
            <a:chOff x="480" y="2064"/>
            <a:chExt cx="3456" cy="1634"/>
          </a:xfrm>
        </p:grpSpPr>
        <p:grpSp>
          <p:nvGrpSpPr>
            <p:cNvPr id="825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825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826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6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6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826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5 -0.0221634 C -0.16658 -0.0205545 -0.0985997 -0.0183717 -0.0270666 -0.0152711 C 0.0140303 -0.0135496 0.0587323 -0.0152711 0.101683 -0.0152711 " pathEditMode="relative" rAng="0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0" y="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0.00833333 0.238889 " pathEditMode="relative" rAng="0" ptsTypes="">
                                      <p:cBhvr>
                                        <p:cTn id="11" dur="1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" y="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90570"/>
            <a:ext cx="495300" cy="495300"/>
          </a:xfrm>
          <a:prstGeom prst="rect">
            <a:avLst/>
          </a:prstGeom>
        </p:spPr>
      </p:pic>
      <p:pic>
        <p:nvPicPr>
          <p:cNvPr id="2" name="FILE_20210223_034742_1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9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1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303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12304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5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6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2308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9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0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0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4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6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000">
                <p:cTn id="2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anh-nen-powerpoint-de-thuong_1147032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Text Box 2"/>
          <p:cNvSpPr txBox="1"/>
          <p:nvPr/>
        </p:nvSpPr>
        <p:spPr>
          <a:xfrm>
            <a:off x="2873375" y="2305050"/>
            <a:ext cx="3467100" cy="9223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5400" b="1">
                <a:solidFill>
                  <a:srgbClr val="3C8C93"/>
                </a:solidFill>
                <a:latin typeface="Times New Roman" panose="02020603050405020304" charset="0"/>
              </a:rPr>
              <a:t>Đàm Thoại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1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Text Box 3"/>
          <p:cNvSpPr txBox="1"/>
          <p:nvPr/>
        </p:nvSpPr>
        <p:spPr>
          <a:xfrm>
            <a:off x="1752600" y="1905000"/>
            <a:ext cx="642620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con vừa nghe câu truyện gì?</a:t>
            </a:r>
          </a:p>
        </p:txBody>
      </p:sp>
      <p:sp>
        <p:nvSpPr>
          <p:cNvPr id="14340" name="Text Box 4"/>
          <p:cNvSpPr txBox="1"/>
          <p:nvPr/>
        </p:nvSpPr>
        <p:spPr>
          <a:xfrm>
            <a:off x="1590675" y="3810000"/>
            <a:ext cx="6477000" cy="52228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Câu truyện: “Kiến con đi xe ô tô”.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40" grpId="0"/>
      <p:bldP spid="14340" grpId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249</Words>
  <Application>Microsoft Office PowerPoint</Application>
  <PresentationFormat>On-screen Show (4:3)</PresentationFormat>
  <Paragraphs>36</Paragraphs>
  <Slides>28</Slides>
  <Notes>0</Notes>
  <HiddenSlides>0</HiddenSlides>
  <MMClips>32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  <vt:variant>
        <vt:lpstr>Custom Shows</vt:lpstr>
      </vt:variant>
      <vt:variant>
        <vt:i4>1</vt:i4>
      </vt:variant>
    </vt:vector>
  </HeadingPairs>
  <TitlesOfParts>
    <vt:vector size="35" baseType="lpstr">
      <vt:lpstr>Arial</vt:lpstr>
      <vt:lpstr>Muli Black</vt:lpstr>
      <vt:lpstr>Times New Roman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Administrator</cp:lastModifiedBy>
  <cp:revision>51</cp:revision>
  <dcterms:created xsi:type="dcterms:W3CDTF">2004-12-31T20:22:00Z</dcterms:created>
  <dcterms:modified xsi:type="dcterms:W3CDTF">2025-04-27T14:54:11Z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5AD475997A714AA6B6FC02EC3F13526E</vt:lpwstr>
  </property>
</Properties>
</file>