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10259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</a:t>
            </a:r>
            <a:r>
              <a:rPr lang="en-US" altLang="en-US" sz="1400" b="1">
                <a:latin typeface="Muli Black" charset="0"/>
                <a:cs typeface="Muli Black" charset="0"/>
                <a:sym typeface="Muli Black" charset="0"/>
              </a:rPr>
              <a:t>UBND QUẬN LONG BIÊN</a:t>
            </a:r>
          </a:p>
          <a:p>
            <a:pPr algn="ctr">
              <a:lnSpc>
                <a:spcPts val="2800"/>
              </a:lnSpc>
            </a:pPr>
            <a:r>
              <a:rPr lang="en-US" altLang="en-US" sz="1400" b="1">
                <a:latin typeface="Muli Black" charset="0"/>
                <a:cs typeface="Muli Black" charset="0"/>
                <a:sym typeface="Muli Black" charset="0"/>
              </a:rPr>
              <a:t>TRƯỜNG MẦM NON HOA THỦY TIÊN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905506"/>
            <a:ext cx="6781800" cy="4984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5-6</a:t>
            </a: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30-35phút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Người dạy:Phạm Thị Hồng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2024-2025</a:t>
            </a:r>
            <a:endParaRPr lang="vi-VN" altLang="en-US" sz="2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auto">
          <a:xfrm>
            <a:off x="-102826" y="8351"/>
            <a:ext cx="1062038" cy="1020762"/>
          </a:xfrm>
          <a:custGeom>
            <a:avLst/>
            <a:gdLst>
              <a:gd name="T0" fmla="*/ 0 w 2724119"/>
              <a:gd name="T1" fmla="*/ 0 h 2605982"/>
              <a:gd name="T2" fmla="*/ 4150 w 2724119"/>
              <a:gd name="T3" fmla="*/ 0 h 2605982"/>
              <a:gd name="T4" fmla="*/ 4150 w 2724119"/>
              <a:gd name="T5" fmla="*/ 3992 h 2605982"/>
              <a:gd name="T6" fmla="*/ 0 w 2724119"/>
              <a:gd name="T7" fmla="*/ 3992 h 2605982"/>
              <a:gd name="T8" fmla="*/ 0 w 2724119"/>
              <a:gd name="T9" fmla="*/ 0 h 260598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724119" h="2605982">
                <a:moveTo>
                  <a:pt x="0" y="0"/>
                </a:moveTo>
                <a:lnTo>
                  <a:pt x="2724119" y="0"/>
                </a:lnTo>
                <a:lnTo>
                  <a:pt x="2724119" y="2605982"/>
                </a:lnTo>
                <a:lnTo>
                  <a:pt x="0" y="2605982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r>
              <a:rPr lang="en-US" dirty="0"/>
              <a:t/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</TotalTime>
  <Words>415</Words>
  <Application>Microsoft Office PowerPoint</Application>
  <PresentationFormat>On-screen Show (4:3)</PresentationFormat>
  <Paragraphs>30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Muli Black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Administrator</cp:lastModifiedBy>
  <cp:revision>69</cp:revision>
  <dcterms:created xsi:type="dcterms:W3CDTF">2016-04-10T13:01:26Z</dcterms:created>
  <dcterms:modified xsi:type="dcterms:W3CDTF">2025-04-18T03:51:16Z</dcterms:modified>
</cp:coreProperties>
</file>