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9" r:id="rId4"/>
    <p:sldId id="260" r:id="rId5"/>
    <p:sldId id="261" r:id="rId6"/>
    <p:sldId id="263" r:id="rId7"/>
    <p:sldId id="267" r:id="rId8"/>
    <p:sldId id="265" r:id="rId9"/>
    <p:sldId id="264" r:id="rId10"/>
    <p:sldId id="268" r:id="rId11"/>
    <p:sldId id="269" r:id="rId12"/>
    <p:sldId id="271" r:id="rId13"/>
    <p:sldId id="272" r:id="rId14"/>
    <p:sldId id="274" r:id="rId15"/>
    <p:sldId id="276" r:id="rId16"/>
    <p:sldId id="278"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60"/>
  </p:normalViewPr>
  <p:slideViewPr>
    <p:cSldViewPr snapToGrid="0" showGuides="1">
      <p:cViewPr varScale="1">
        <p:scale>
          <a:sx n="65" d="100"/>
          <a:sy n="65" d="100"/>
        </p:scale>
        <p:origin x="93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C3A4-7BA7-CDF6-B671-D78A4BDD7C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683878-4216-8583-4291-2CB404E86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EA16FB-D18D-91A9-426D-12C0244F8113}"/>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5" name="Footer Placeholder 4">
            <a:extLst>
              <a:ext uri="{FF2B5EF4-FFF2-40B4-BE49-F238E27FC236}">
                <a16:creationId xmlns:a16="http://schemas.microsoft.com/office/drawing/2014/main" id="{A8E173BA-0EEC-4DA1-9A1B-2EDDC19F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68E0B-0628-F02D-89AA-A09FA0AFD8E6}"/>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290324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C811-3B99-2641-9B11-59368C8B30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63B72-D111-FE4C-3B0F-803189652E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12C25-1844-88A0-5A3B-0EB57DF64286}"/>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5" name="Footer Placeholder 4">
            <a:extLst>
              <a:ext uri="{FF2B5EF4-FFF2-40B4-BE49-F238E27FC236}">
                <a16:creationId xmlns:a16="http://schemas.microsoft.com/office/drawing/2014/main" id="{3F5843DA-C9E3-4770-CB77-282976A23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06408-2C34-4F15-DE22-F0331F84D8BE}"/>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418704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A7212-73D3-4954-FAC3-26145EA447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297CF-16B7-8111-5CAB-3A38B42133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A27E7-8C88-EA9D-FDAB-FCDA5A11523D}"/>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5" name="Footer Placeholder 4">
            <a:extLst>
              <a:ext uri="{FF2B5EF4-FFF2-40B4-BE49-F238E27FC236}">
                <a16:creationId xmlns:a16="http://schemas.microsoft.com/office/drawing/2014/main" id="{2961C0F7-2573-2888-1E34-A2A94B9D6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D77CA-427C-6539-8000-3DA6DFE4D03A}"/>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194145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BA5-2CB4-6667-F950-F3CB63C38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63223-0628-97BE-25D1-EC9914595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03AE7-9E06-AA2E-4142-72B3C8EB8213}"/>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5" name="Footer Placeholder 4">
            <a:extLst>
              <a:ext uri="{FF2B5EF4-FFF2-40B4-BE49-F238E27FC236}">
                <a16:creationId xmlns:a16="http://schemas.microsoft.com/office/drawing/2014/main" id="{73754EA1-A5D0-73BF-3A5A-E9CF49C26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DB0E5-76B8-141C-E2A1-3E167BE291EB}"/>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289597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0FD5-4147-E059-EEEA-43D31ED33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2D70E-8AF9-36FA-EDE0-E348D54D1B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E8FC4-F533-7885-ADFF-7228E630F02C}"/>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5" name="Footer Placeholder 4">
            <a:extLst>
              <a:ext uri="{FF2B5EF4-FFF2-40B4-BE49-F238E27FC236}">
                <a16:creationId xmlns:a16="http://schemas.microsoft.com/office/drawing/2014/main" id="{43AFEBE1-A9F6-40C3-2242-B40D1007F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A27B3-4B48-C7D7-50C9-4E867EF7A949}"/>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228807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91B9-39D1-4E0F-6DF5-1DFCAAB84F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0134E-C459-2A63-0377-A09BA699DA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0A393-8855-59A9-317C-316FF41E0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2968AE-97B1-5718-DB18-39DC0C43F561}"/>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6" name="Footer Placeholder 5">
            <a:extLst>
              <a:ext uri="{FF2B5EF4-FFF2-40B4-BE49-F238E27FC236}">
                <a16:creationId xmlns:a16="http://schemas.microsoft.com/office/drawing/2014/main" id="{AACCBF3D-A031-C49C-664A-DA4459F50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5D6E4-EADB-98BE-DCBF-4F59755DC601}"/>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21080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ABBF-4F6D-580B-61B7-1C9ABE8D37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C8641F-56CA-FA7B-61DB-E17CC014C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B9D8DD-B993-2347-65A0-4554D41A1A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A02B08-2748-4422-BBAD-98FE52550E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086696-8D8F-9398-A477-4292D686A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49FC4B-829B-8811-D84E-F205C854136A}"/>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8" name="Footer Placeholder 7">
            <a:extLst>
              <a:ext uri="{FF2B5EF4-FFF2-40B4-BE49-F238E27FC236}">
                <a16:creationId xmlns:a16="http://schemas.microsoft.com/office/drawing/2014/main" id="{C8A0FBB3-6ABF-EA29-CE0A-3A0138F050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37A71F-75A1-E2C9-67FD-956F23964F4A}"/>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66547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8092-069F-9A34-9D3F-99331A1B1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89E8F-A305-6218-E2B6-D52142FEF503}"/>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4" name="Footer Placeholder 3">
            <a:extLst>
              <a:ext uri="{FF2B5EF4-FFF2-40B4-BE49-F238E27FC236}">
                <a16:creationId xmlns:a16="http://schemas.microsoft.com/office/drawing/2014/main" id="{DC94DC70-83AB-3506-52DD-CA33E36737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13D9C3-14B5-976F-C469-2B895B0491E0}"/>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33478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5F59BE-A794-4AE5-0DFC-67B7D02BD1FA}"/>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3" name="Footer Placeholder 2">
            <a:extLst>
              <a:ext uri="{FF2B5EF4-FFF2-40B4-BE49-F238E27FC236}">
                <a16:creationId xmlns:a16="http://schemas.microsoft.com/office/drawing/2014/main" id="{A815354F-CB64-6224-8CA6-D7F8F2A353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5DF228-E40C-B283-42DF-9706136DDB9B}"/>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260983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B90-6A88-C163-39DC-72ABA0ED8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664B28-07C4-770A-CE05-87369B720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2554B7-015B-5145-7448-703BD63AD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DADAA-4FED-4C7E-A79A-6E953A644A12}"/>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6" name="Footer Placeholder 5">
            <a:extLst>
              <a:ext uri="{FF2B5EF4-FFF2-40B4-BE49-F238E27FC236}">
                <a16:creationId xmlns:a16="http://schemas.microsoft.com/office/drawing/2014/main" id="{E5FFD9B1-3C83-3563-2177-EE7168C2E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75CF7-6E10-3F70-F768-A6FEF2A1686F}"/>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332035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0C2B-E471-2DBB-F7F5-8B022D0E1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0749CF-7200-4BCA-5173-330B4CD8C4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5233E5-1CD5-9EFB-E6FD-F73AFE5B8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F8867-2B63-BD42-3BBD-7A9A98EBD699}"/>
              </a:ext>
            </a:extLst>
          </p:cNvPr>
          <p:cNvSpPr>
            <a:spLocks noGrp="1"/>
          </p:cNvSpPr>
          <p:nvPr>
            <p:ph type="dt" sz="half" idx="10"/>
          </p:nvPr>
        </p:nvSpPr>
        <p:spPr/>
        <p:txBody>
          <a:bodyPr/>
          <a:lstStyle/>
          <a:p>
            <a:fld id="{6E38D868-E38C-4B9E-B902-86284CAA663B}" type="datetimeFigureOut">
              <a:rPr lang="en-US" smtClean="0"/>
              <a:t>20/4/2025</a:t>
            </a:fld>
            <a:endParaRPr lang="en-US"/>
          </a:p>
        </p:txBody>
      </p:sp>
      <p:sp>
        <p:nvSpPr>
          <p:cNvPr id="6" name="Footer Placeholder 5">
            <a:extLst>
              <a:ext uri="{FF2B5EF4-FFF2-40B4-BE49-F238E27FC236}">
                <a16:creationId xmlns:a16="http://schemas.microsoft.com/office/drawing/2014/main" id="{71383983-4150-B1B7-0839-6BB975A1D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EB9A0-3F28-ECFF-11A5-709CB020CEB0}"/>
              </a:ext>
            </a:extLst>
          </p:cNvPr>
          <p:cNvSpPr>
            <a:spLocks noGrp="1"/>
          </p:cNvSpPr>
          <p:nvPr>
            <p:ph type="sldNum" sz="quarter" idx="12"/>
          </p:nvPr>
        </p:nvSpPr>
        <p:spPr/>
        <p:txBody>
          <a:bodyPr/>
          <a:lstStyle/>
          <a:p>
            <a:fld id="{38EC0A7D-EF34-43BE-ABF8-3CE23EA38BE2}" type="slidenum">
              <a:rPr lang="en-US" smtClean="0"/>
              <a:t>‹#›</a:t>
            </a:fld>
            <a:endParaRPr lang="en-US"/>
          </a:p>
        </p:txBody>
      </p:sp>
    </p:spTree>
    <p:extLst>
      <p:ext uri="{BB962C8B-B14F-4D97-AF65-F5344CB8AC3E}">
        <p14:creationId xmlns:p14="http://schemas.microsoft.com/office/powerpoint/2010/main" val="153742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595AD1-CF41-0D42-ADC0-0A2D2E103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BED3C-960A-139C-9700-6998408DB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7CBCF-2758-12B6-87B5-33AB1B2E8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8D868-E38C-4B9E-B902-86284CAA663B}" type="datetimeFigureOut">
              <a:rPr lang="en-US" smtClean="0"/>
              <a:t>20/4/2025</a:t>
            </a:fld>
            <a:endParaRPr lang="en-US"/>
          </a:p>
        </p:txBody>
      </p:sp>
      <p:sp>
        <p:nvSpPr>
          <p:cNvPr id="5" name="Footer Placeholder 4">
            <a:extLst>
              <a:ext uri="{FF2B5EF4-FFF2-40B4-BE49-F238E27FC236}">
                <a16:creationId xmlns:a16="http://schemas.microsoft.com/office/drawing/2014/main" id="{7D58D3B4-FDA7-4302-0D77-9F9EFF4DE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88FCF5-3073-7602-3EA3-779138E180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C0A7D-EF34-43BE-ABF8-3CE23EA38BE2}" type="slidenum">
              <a:rPr lang="en-US" smtClean="0"/>
              <a:t>‹#›</a:t>
            </a:fld>
            <a:endParaRPr lang="en-US"/>
          </a:p>
        </p:txBody>
      </p:sp>
    </p:spTree>
    <p:extLst>
      <p:ext uri="{BB962C8B-B14F-4D97-AF65-F5344CB8AC3E}">
        <p14:creationId xmlns:p14="http://schemas.microsoft.com/office/powerpoint/2010/main" val="20386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3FDF95-8A10-7213-8702-98D44C47107E}"/>
              </a:ext>
            </a:extLst>
          </p:cNvPr>
          <p:cNvPicPr>
            <a:picLocks noChangeAspect="1"/>
          </p:cNvPicPr>
          <p:nvPr/>
        </p:nvPicPr>
        <p:blipFill>
          <a:blip r:embed="rId2">
            <a:extLst>
              <a:ext uri="{28A0092B-C50C-407E-A947-70E740481C1C}">
                <a14:useLocalDpi xmlns:a14="http://schemas.microsoft.com/office/drawing/2010/main" val="0"/>
              </a:ext>
            </a:extLst>
          </a:blip>
          <a:srcRect r="12791"/>
          <a:stretch/>
        </p:blipFill>
        <p:spPr>
          <a:xfrm>
            <a:off x="-1" y="0"/>
            <a:ext cx="12191999" cy="7113180"/>
          </a:xfrm>
          <a:prstGeom prst="rect">
            <a:avLst/>
          </a:prstGeom>
        </p:spPr>
      </p:pic>
      <p:sp>
        <p:nvSpPr>
          <p:cNvPr id="11" name="Rectangle 10">
            <a:extLst>
              <a:ext uri="{FF2B5EF4-FFF2-40B4-BE49-F238E27FC236}">
                <a16:creationId xmlns:a16="http://schemas.microsoft.com/office/drawing/2014/main" id="{A6B7A9DB-B4DA-4AAE-9F44-9618ECD10C15}"/>
              </a:ext>
            </a:extLst>
          </p:cNvPr>
          <p:cNvSpPr/>
          <p:nvPr/>
        </p:nvSpPr>
        <p:spPr>
          <a:xfrm>
            <a:off x="4550591" y="2818870"/>
            <a:ext cx="3377849" cy="923330"/>
          </a:xfrm>
          <a:prstGeom prst="rect">
            <a:avLst/>
          </a:prstGeom>
          <a:noFill/>
        </p:spPr>
        <p:txBody>
          <a:bodyPr wrap="none" lIns="91440" tIns="45720" rIns="91440" bIns="45720">
            <a:prstTxWarp prst="textArchUp">
              <a:avLst/>
            </a:prstTxWarp>
            <a:spAutoFit/>
          </a:bodyPr>
          <a:lstStyle/>
          <a:p>
            <a:pPr algn="ctr"/>
            <a:r>
              <a:rPr lang="vi-VN" sz="6000" b="1" cap="none" spc="0" dirty="0">
                <a:ln w="13462">
                  <a:solidFill>
                    <a:srgbClr val="FFC000"/>
                  </a:solidFill>
                  <a:prstDash val="solid"/>
                </a:ln>
                <a:solidFill>
                  <a:schemeClr val="tx1">
                    <a:lumMod val="85000"/>
                    <a:lumOff val="15000"/>
                  </a:schemeClr>
                </a:solidFill>
                <a:effectLst>
                  <a:outerShdw dist="38100" dir="2700000" algn="bl" rotWithShape="0">
                    <a:schemeClr val="accent5"/>
                  </a:outerShdw>
                </a:effectLst>
              </a:rPr>
              <a:t>VĂN HỌC</a:t>
            </a:r>
            <a:endParaRPr lang="en-US" sz="6000" b="1" cap="none" spc="0" dirty="0">
              <a:ln w="13462">
                <a:solidFill>
                  <a:srgbClr val="FFC000"/>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TextBox 11">
            <a:extLst>
              <a:ext uri="{FF2B5EF4-FFF2-40B4-BE49-F238E27FC236}">
                <a16:creationId xmlns:a16="http://schemas.microsoft.com/office/drawing/2014/main" id="{A80ACF2B-AB56-4831-8658-48290254DBB2}"/>
              </a:ext>
            </a:extLst>
          </p:cNvPr>
          <p:cNvSpPr txBox="1"/>
          <p:nvPr/>
        </p:nvSpPr>
        <p:spPr>
          <a:xfrm>
            <a:off x="2435433" y="3609508"/>
            <a:ext cx="7608163" cy="1200329"/>
          </a:xfrm>
          <a:prstGeom prst="rect">
            <a:avLst/>
          </a:prstGeom>
          <a:noFill/>
        </p:spPr>
        <p:txBody>
          <a:bodyPr wrap="square" rtlCol="0">
            <a:spAutoFit/>
          </a:bodyPr>
          <a:lstStyle/>
          <a:p>
            <a:pPr algn="ctr"/>
            <a:r>
              <a:rPr lang="vi-VN" sz="2400" b="1" dirty="0">
                <a:solidFill>
                  <a:schemeClr val="accent2">
                    <a:lumMod val="75000"/>
                  </a:schemeClr>
                </a:solidFill>
                <a:latin typeface="+mj-lt"/>
              </a:rPr>
              <a:t>TRUYỆN: NHỮNG TẤM BIỂN BIẾT NÓI</a:t>
            </a:r>
          </a:p>
          <a:p>
            <a:pPr algn="ctr"/>
            <a:r>
              <a:rPr lang="vi-VN" sz="2400" b="1" dirty="0">
                <a:solidFill>
                  <a:schemeClr val="accent2">
                    <a:lumMod val="75000"/>
                  </a:schemeClr>
                </a:solidFill>
                <a:latin typeface="+mj-lt"/>
              </a:rPr>
              <a:t>Giáo viên: Trương Thị Huệ</a:t>
            </a:r>
          </a:p>
          <a:p>
            <a:pPr algn="ctr"/>
            <a:r>
              <a:rPr lang="vi-VN" sz="2400" b="1" dirty="0">
                <a:solidFill>
                  <a:schemeClr val="accent2">
                    <a:lumMod val="75000"/>
                  </a:schemeClr>
                </a:solidFill>
                <a:latin typeface="+mj-lt"/>
              </a:rPr>
              <a:t>Lớp: MGL A2</a:t>
            </a:r>
            <a:endParaRPr lang="en-US" sz="2400" b="1" dirty="0">
              <a:solidFill>
                <a:schemeClr val="accent2">
                  <a:lumMod val="75000"/>
                </a:schemeClr>
              </a:solidFill>
              <a:latin typeface="+mj-lt"/>
            </a:endParaRPr>
          </a:p>
        </p:txBody>
      </p:sp>
      <p:sp>
        <p:nvSpPr>
          <p:cNvPr id="13" name="TextBox 12">
            <a:extLst>
              <a:ext uri="{FF2B5EF4-FFF2-40B4-BE49-F238E27FC236}">
                <a16:creationId xmlns:a16="http://schemas.microsoft.com/office/drawing/2014/main" id="{B6A9493B-572C-4782-AEFE-8D472787FDB0}"/>
              </a:ext>
            </a:extLst>
          </p:cNvPr>
          <p:cNvSpPr txBox="1"/>
          <p:nvPr/>
        </p:nvSpPr>
        <p:spPr>
          <a:xfrm>
            <a:off x="4790982" y="6316013"/>
            <a:ext cx="3268497" cy="461665"/>
          </a:xfrm>
          <a:prstGeom prst="rect">
            <a:avLst/>
          </a:prstGeom>
          <a:noFill/>
        </p:spPr>
        <p:txBody>
          <a:bodyPr wrap="square" rtlCol="0">
            <a:spAutoFit/>
          </a:bodyPr>
          <a:lstStyle/>
          <a:p>
            <a:r>
              <a:rPr lang="vi-VN" sz="2400" b="1" dirty="0">
                <a:solidFill>
                  <a:srgbClr val="FFFF00"/>
                </a:solidFill>
                <a:latin typeface="+mj-lt"/>
              </a:rPr>
              <a:t>Năm học: 2024- 2025</a:t>
            </a:r>
            <a:endParaRPr lang="en-US" sz="2400" b="1" dirty="0">
              <a:solidFill>
                <a:srgbClr val="FFFF00"/>
              </a:solidFill>
              <a:latin typeface="+mj-lt"/>
            </a:endParaRPr>
          </a:p>
        </p:txBody>
      </p:sp>
      <p:sp>
        <p:nvSpPr>
          <p:cNvPr id="8" name="TextBox 7">
            <a:extLst>
              <a:ext uri="{FF2B5EF4-FFF2-40B4-BE49-F238E27FC236}">
                <a16:creationId xmlns:a16="http://schemas.microsoft.com/office/drawing/2014/main" id="{7F684AFC-DB2F-4EBF-9D72-6E534C85A6A0}"/>
              </a:ext>
            </a:extLst>
          </p:cNvPr>
          <p:cNvSpPr txBox="1"/>
          <p:nvPr/>
        </p:nvSpPr>
        <p:spPr>
          <a:xfrm>
            <a:off x="3049479" y="126909"/>
            <a:ext cx="6093041" cy="738664"/>
          </a:xfrm>
          <a:prstGeom prst="rect">
            <a:avLst/>
          </a:prstGeom>
          <a:noFill/>
        </p:spPr>
        <p:txBody>
          <a:bodyPr wrap="square" rtlCol="0">
            <a:spAutoFit/>
          </a:bodyPr>
          <a:lstStyle/>
          <a:p>
            <a:pPr algn="ctr"/>
            <a:r>
              <a:rPr lang="vi-VN" sz="2400" b="1" dirty="0">
                <a:solidFill>
                  <a:srgbClr val="002060"/>
                </a:solidFill>
              </a:rPr>
              <a:t>ỦY BAN NHÂN DÂN QUẬN LONG BIÊN</a:t>
            </a:r>
          </a:p>
          <a:p>
            <a:pPr algn="ctr"/>
            <a:r>
              <a:rPr lang="vi-VN" b="1" dirty="0">
                <a:solidFill>
                  <a:srgbClr val="FF0000"/>
                </a:solidFill>
              </a:rPr>
              <a:t>TRƯỜNG MẦM NON HOA THỦY TIÊN</a:t>
            </a:r>
            <a:endParaRPr lang="en-US" b="1" dirty="0">
              <a:solidFill>
                <a:srgbClr val="FF0000"/>
              </a:solidFill>
            </a:endParaRPr>
          </a:p>
        </p:txBody>
      </p:sp>
      <p:pic>
        <p:nvPicPr>
          <p:cNvPr id="3" name="Picture 2">
            <a:extLst>
              <a:ext uri="{FF2B5EF4-FFF2-40B4-BE49-F238E27FC236}">
                <a16:creationId xmlns:a16="http://schemas.microsoft.com/office/drawing/2014/main" id="{E67D74DA-257A-A1A5-2A1D-D527D0EC4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998" y="515527"/>
            <a:ext cx="2172003" cy="2078492"/>
          </a:xfrm>
          <a:prstGeom prst="rect">
            <a:avLst/>
          </a:prstGeom>
        </p:spPr>
      </p:pic>
    </p:spTree>
    <p:extLst>
      <p:ext uri="{BB962C8B-B14F-4D97-AF65-F5344CB8AC3E}">
        <p14:creationId xmlns:p14="http://schemas.microsoft.com/office/powerpoint/2010/main" val="1884940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plus(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edge">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edge">
                                      <p:cBhvr>
                                        <p:cTn id="27" dur="20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wedge">
                                      <p:cBhvr>
                                        <p:cTn id="32" dur="20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9A0ABA-70D4-5FA3-6AD5-21288A2704F8}"/>
              </a:ext>
            </a:extLst>
          </p:cNvPr>
          <p:cNvSpPr txBox="1"/>
          <p:nvPr/>
        </p:nvSpPr>
        <p:spPr>
          <a:xfrm>
            <a:off x="278297" y="516835"/>
            <a:ext cx="11827564" cy="830997"/>
          </a:xfrm>
          <a:prstGeom prst="rect">
            <a:avLst/>
          </a:prstGeom>
          <a:noFill/>
        </p:spPr>
        <p:txBody>
          <a:bodyPr wrap="square" rtlCol="0">
            <a:spAutoFit/>
          </a:bodyPr>
          <a:lstStyle/>
          <a:p>
            <a:r>
              <a:rPr lang="vi-VN" sz="2400" b="1" dirty="0">
                <a:solidFill>
                  <a:srgbClr val="002060"/>
                </a:solidFill>
                <a:latin typeface="+mj-lt"/>
              </a:rPr>
              <a:t>Khi ô tô nhiều hơn, người ta đã làm cách nào để biết được những đoạn đường cần lưu ý khi tham gia giao thông?</a:t>
            </a:r>
            <a:endParaRPr lang="en-US" sz="2400" b="1" dirty="0">
              <a:solidFill>
                <a:srgbClr val="002060"/>
              </a:solidFill>
              <a:latin typeface="+mj-lt"/>
            </a:endParaRPr>
          </a:p>
        </p:txBody>
      </p:sp>
      <p:pic>
        <p:nvPicPr>
          <p:cNvPr id="6" name="Picture 5">
            <a:extLst>
              <a:ext uri="{FF2B5EF4-FFF2-40B4-BE49-F238E27FC236}">
                <a16:creationId xmlns:a16="http://schemas.microsoft.com/office/drawing/2014/main" id="{A58C6803-82FB-6ED1-C619-B05D4B5721CE}"/>
              </a:ext>
            </a:extLst>
          </p:cNvPr>
          <p:cNvPicPr>
            <a:picLocks noChangeAspect="1"/>
          </p:cNvPicPr>
          <p:nvPr/>
        </p:nvPicPr>
        <p:blipFill rotWithShape="1">
          <a:blip r:embed="rId2">
            <a:extLst>
              <a:ext uri="{28A0092B-C50C-407E-A947-70E740481C1C}">
                <a14:useLocalDpi xmlns:a14="http://schemas.microsoft.com/office/drawing/2010/main" val="0"/>
              </a:ext>
            </a:extLst>
          </a:blip>
          <a:srcRect l="12962" t="7536" r="13994" b="10145"/>
          <a:stretch/>
        </p:blipFill>
        <p:spPr>
          <a:xfrm>
            <a:off x="247872" y="2305879"/>
            <a:ext cx="5848128" cy="3707296"/>
          </a:xfrm>
          <a:prstGeom prst="rect">
            <a:avLst/>
          </a:prstGeom>
        </p:spPr>
      </p:pic>
      <p:pic>
        <p:nvPicPr>
          <p:cNvPr id="8" name="Picture 7">
            <a:extLst>
              <a:ext uri="{FF2B5EF4-FFF2-40B4-BE49-F238E27FC236}">
                <a16:creationId xmlns:a16="http://schemas.microsoft.com/office/drawing/2014/main" id="{553422C1-2594-689B-B8CF-5A7743566301}"/>
              </a:ext>
            </a:extLst>
          </p:cNvPr>
          <p:cNvPicPr>
            <a:picLocks noChangeAspect="1"/>
          </p:cNvPicPr>
          <p:nvPr/>
        </p:nvPicPr>
        <p:blipFill rotWithShape="1">
          <a:blip r:embed="rId3">
            <a:extLst>
              <a:ext uri="{28A0092B-C50C-407E-A947-70E740481C1C}">
                <a14:useLocalDpi xmlns:a14="http://schemas.microsoft.com/office/drawing/2010/main" val="0"/>
              </a:ext>
            </a:extLst>
          </a:blip>
          <a:srcRect l="12472" r="13750" b="17681"/>
          <a:stretch/>
        </p:blipFill>
        <p:spPr>
          <a:xfrm>
            <a:off x="6192079" y="2305879"/>
            <a:ext cx="5848128" cy="3707296"/>
          </a:xfrm>
          <a:prstGeom prst="rect">
            <a:avLst/>
          </a:prstGeom>
        </p:spPr>
      </p:pic>
    </p:spTree>
    <p:extLst>
      <p:ext uri="{BB962C8B-B14F-4D97-AF65-F5344CB8AC3E}">
        <p14:creationId xmlns:p14="http://schemas.microsoft.com/office/powerpoint/2010/main" val="402806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AC711E-AC53-FB62-4084-447F3FDC1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077856E-D21F-CE00-6420-45D6EC4D2E9A}"/>
              </a:ext>
            </a:extLst>
          </p:cNvPr>
          <p:cNvSpPr txBox="1"/>
          <p:nvPr/>
        </p:nvSpPr>
        <p:spPr>
          <a:xfrm>
            <a:off x="822463" y="412330"/>
            <a:ext cx="11074676" cy="830997"/>
          </a:xfrm>
          <a:prstGeom prst="rect">
            <a:avLst/>
          </a:prstGeom>
          <a:noFill/>
        </p:spPr>
        <p:txBody>
          <a:bodyPr wrap="square">
            <a:spAutoFit/>
          </a:bodyPr>
          <a:lstStyle/>
          <a:p>
            <a:r>
              <a:rPr lang="vi-VN" sz="2400" b="1" dirty="0">
                <a:solidFill>
                  <a:srgbClr val="002060"/>
                </a:solidFill>
                <a:latin typeface="+mj-lt"/>
              </a:rPr>
              <a:t>Khi có sự lưu thông đi lại giữa các nước điều gì đã xảy ra? Các nhà thông thái đã làm gì? Có mấy biển hiệu xuất hiện đầu tiên? Đó là những biển hiện gì?</a:t>
            </a:r>
            <a:endParaRPr lang="en-US" sz="2400" b="1" dirty="0">
              <a:solidFill>
                <a:srgbClr val="002060"/>
              </a:solidFill>
              <a:latin typeface="+mj-lt"/>
            </a:endParaRPr>
          </a:p>
        </p:txBody>
      </p:sp>
      <p:pic>
        <p:nvPicPr>
          <p:cNvPr id="7" name="Picture 6">
            <a:extLst>
              <a:ext uri="{FF2B5EF4-FFF2-40B4-BE49-F238E27FC236}">
                <a16:creationId xmlns:a16="http://schemas.microsoft.com/office/drawing/2014/main" id="{378547D7-11DF-9AEA-83E7-137F2979FF86}"/>
              </a:ext>
            </a:extLst>
          </p:cNvPr>
          <p:cNvPicPr>
            <a:picLocks noChangeAspect="1"/>
          </p:cNvPicPr>
          <p:nvPr/>
        </p:nvPicPr>
        <p:blipFill rotWithShape="1">
          <a:blip r:embed="rId3">
            <a:extLst>
              <a:ext uri="{28A0092B-C50C-407E-A947-70E740481C1C}">
                <a14:useLocalDpi xmlns:a14="http://schemas.microsoft.com/office/drawing/2010/main" val="0"/>
              </a:ext>
            </a:extLst>
          </a:blip>
          <a:srcRect l="12553" r="13424"/>
          <a:stretch/>
        </p:blipFill>
        <p:spPr>
          <a:xfrm>
            <a:off x="321365" y="1699590"/>
            <a:ext cx="5294243" cy="3906080"/>
          </a:xfrm>
          <a:prstGeom prst="rect">
            <a:avLst/>
          </a:prstGeom>
        </p:spPr>
      </p:pic>
      <p:pic>
        <p:nvPicPr>
          <p:cNvPr id="9" name="Picture 8">
            <a:extLst>
              <a:ext uri="{FF2B5EF4-FFF2-40B4-BE49-F238E27FC236}">
                <a16:creationId xmlns:a16="http://schemas.microsoft.com/office/drawing/2014/main" id="{6A4F4AB2-D6CA-1CE8-C425-A35E651DC561}"/>
              </a:ext>
            </a:extLst>
          </p:cNvPr>
          <p:cNvPicPr>
            <a:picLocks noChangeAspect="1"/>
          </p:cNvPicPr>
          <p:nvPr/>
        </p:nvPicPr>
        <p:blipFill rotWithShape="1">
          <a:blip r:embed="rId4">
            <a:extLst>
              <a:ext uri="{28A0092B-C50C-407E-A947-70E740481C1C}">
                <a14:useLocalDpi xmlns:a14="http://schemas.microsoft.com/office/drawing/2010/main" val="0"/>
              </a:ext>
            </a:extLst>
          </a:blip>
          <a:srcRect l="12636" t="3623" r="12609"/>
          <a:stretch/>
        </p:blipFill>
        <p:spPr>
          <a:xfrm>
            <a:off x="6009058" y="1699591"/>
            <a:ext cx="5632977" cy="3906080"/>
          </a:xfrm>
          <a:prstGeom prst="rect">
            <a:avLst/>
          </a:prstGeom>
        </p:spPr>
      </p:pic>
    </p:spTree>
    <p:extLst>
      <p:ext uri="{BB962C8B-B14F-4D97-AF65-F5344CB8AC3E}">
        <p14:creationId xmlns:p14="http://schemas.microsoft.com/office/powerpoint/2010/main" val="34759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ADCB1E-55DD-E691-08F9-A5386F5FC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70"/>
            <a:ext cx="12192000" cy="6738730"/>
          </a:xfrm>
          <a:prstGeom prst="rect">
            <a:avLst/>
          </a:prstGeom>
        </p:spPr>
      </p:pic>
      <p:sp>
        <p:nvSpPr>
          <p:cNvPr id="5" name="TextBox 4">
            <a:extLst>
              <a:ext uri="{FF2B5EF4-FFF2-40B4-BE49-F238E27FC236}">
                <a16:creationId xmlns:a16="http://schemas.microsoft.com/office/drawing/2014/main" id="{321F1DF4-0876-F199-BAF8-6C561715FD43}"/>
              </a:ext>
            </a:extLst>
          </p:cNvPr>
          <p:cNvSpPr txBox="1"/>
          <p:nvPr/>
        </p:nvSpPr>
        <p:spPr>
          <a:xfrm>
            <a:off x="646043" y="2331231"/>
            <a:ext cx="10644809" cy="461665"/>
          </a:xfrm>
          <a:prstGeom prst="rect">
            <a:avLst/>
          </a:prstGeom>
          <a:noFill/>
        </p:spPr>
        <p:txBody>
          <a:bodyPr wrap="square">
            <a:spAutoFit/>
          </a:bodyPr>
          <a:lstStyle/>
          <a:p>
            <a:pPr algn="ctr"/>
            <a:r>
              <a:rPr lang="vi-VN" sz="2400" b="1" dirty="0">
                <a:solidFill>
                  <a:srgbClr val="002060"/>
                </a:solidFill>
                <a:latin typeface="+mj-lt"/>
              </a:rPr>
              <a:t>Các chú lái xe phải làm gì khi tham gia giao thông?</a:t>
            </a:r>
          </a:p>
        </p:txBody>
      </p:sp>
    </p:spTree>
    <p:extLst>
      <p:ext uri="{BB962C8B-B14F-4D97-AF65-F5344CB8AC3E}">
        <p14:creationId xmlns:p14="http://schemas.microsoft.com/office/powerpoint/2010/main" val="4316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34B861-2657-7827-64B8-D73090F71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321F1DF4-0876-F199-BAF8-6C561715FD43}"/>
              </a:ext>
            </a:extLst>
          </p:cNvPr>
          <p:cNvSpPr txBox="1"/>
          <p:nvPr/>
        </p:nvSpPr>
        <p:spPr>
          <a:xfrm>
            <a:off x="566530" y="412978"/>
            <a:ext cx="10644809" cy="461665"/>
          </a:xfrm>
          <a:prstGeom prst="rect">
            <a:avLst/>
          </a:prstGeom>
          <a:noFill/>
        </p:spPr>
        <p:txBody>
          <a:bodyPr wrap="square">
            <a:spAutoFit/>
          </a:bodyPr>
          <a:lstStyle/>
          <a:p>
            <a:pPr algn="ctr"/>
            <a:r>
              <a:rPr lang="vi-VN" sz="2400" b="1" dirty="0">
                <a:solidFill>
                  <a:srgbClr val="002060"/>
                </a:solidFill>
                <a:latin typeface="+mj-lt"/>
              </a:rPr>
              <a:t>Người ta đã phát minh ra điều gì?</a:t>
            </a:r>
            <a:endParaRPr lang="en-US" sz="2400" b="1" dirty="0">
              <a:solidFill>
                <a:srgbClr val="002060"/>
              </a:solidFill>
              <a:latin typeface="+mj-lt"/>
            </a:endParaRPr>
          </a:p>
        </p:txBody>
      </p:sp>
      <p:pic>
        <p:nvPicPr>
          <p:cNvPr id="3" name="Picture 2">
            <a:extLst>
              <a:ext uri="{FF2B5EF4-FFF2-40B4-BE49-F238E27FC236}">
                <a16:creationId xmlns:a16="http://schemas.microsoft.com/office/drawing/2014/main" id="{A5B42FB1-C72A-66FF-C772-0BBE88EEC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69" y="1331844"/>
            <a:ext cx="8905461" cy="5237922"/>
          </a:xfrm>
          <a:prstGeom prst="rect">
            <a:avLst/>
          </a:prstGeom>
        </p:spPr>
      </p:pic>
    </p:spTree>
    <p:extLst>
      <p:ext uri="{BB962C8B-B14F-4D97-AF65-F5344CB8AC3E}">
        <p14:creationId xmlns:p14="http://schemas.microsoft.com/office/powerpoint/2010/main" val="22479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883D-3597-F752-3211-BA2B849C929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C62D87B-D8A5-2562-11BB-3BFD39095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7C5DF300-A85D-9305-360A-EEB0A9464BCF}"/>
              </a:ext>
            </a:extLst>
          </p:cNvPr>
          <p:cNvSpPr txBox="1"/>
          <p:nvPr/>
        </p:nvSpPr>
        <p:spPr>
          <a:xfrm>
            <a:off x="566530" y="412978"/>
            <a:ext cx="10644809" cy="461665"/>
          </a:xfrm>
          <a:prstGeom prst="rect">
            <a:avLst/>
          </a:prstGeom>
          <a:noFill/>
        </p:spPr>
        <p:txBody>
          <a:bodyPr wrap="square">
            <a:spAutoFit/>
          </a:bodyPr>
          <a:lstStyle/>
          <a:p>
            <a:pPr algn="ctr"/>
            <a:r>
              <a:rPr lang="vi-VN" sz="2400" b="1" dirty="0">
                <a:solidFill>
                  <a:srgbClr val="002060"/>
                </a:solidFill>
                <a:latin typeface="+mj-lt"/>
              </a:rPr>
              <a:t>Đèn giao thông thường xuất hiện ở đâu?</a:t>
            </a:r>
            <a:endParaRPr lang="en-US" sz="2400" b="1" dirty="0">
              <a:solidFill>
                <a:srgbClr val="002060"/>
              </a:solidFill>
              <a:latin typeface="+mj-lt"/>
            </a:endParaRPr>
          </a:p>
        </p:txBody>
      </p:sp>
      <p:pic>
        <p:nvPicPr>
          <p:cNvPr id="3" name="Picture 2">
            <a:extLst>
              <a:ext uri="{FF2B5EF4-FFF2-40B4-BE49-F238E27FC236}">
                <a16:creationId xmlns:a16="http://schemas.microsoft.com/office/drawing/2014/main" id="{54FFFA01-3B45-230D-4B90-C5A387AAD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69" y="1331844"/>
            <a:ext cx="8905461" cy="5237922"/>
          </a:xfrm>
          <a:prstGeom prst="rect">
            <a:avLst/>
          </a:prstGeom>
        </p:spPr>
      </p:pic>
    </p:spTree>
    <p:extLst>
      <p:ext uri="{BB962C8B-B14F-4D97-AF65-F5344CB8AC3E}">
        <p14:creationId xmlns:p14="http://schemas.microsoft.com/office/powerpoint/2010/main" val="28869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9C7E2-1CD8-9B31-9367-BC3AAC21F67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9413468-A1A0-D6DF-2738-E0C13D74C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4" name="Picture 3">
            <a:extLst>
              <a:ext uri="{FF2B5EF4-FFF2-40B4-BE49-F238E27FC236}">
                <a16:creationId xmlns:a16="http://schemas.microsoft.com/office/drawing/2014/main" id="{0EAAE390-6EF2-F055-F860-CBC0CDE0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348" y="686340"/>
            <a:ext cx="7878726" cy="4549606"/>
          </a:xfrm>
          <a:prstGeom prst="rect">
            <a:avLst/>
          </a:prstGeom>
        </p:spPr>
      </p:pic>
      <p:sp>
        <p:nvSpPr>
          <p:cNvPr id="7" name="TextBox 6">
            <a:extLst>
              <a:ext uri="{FF2B5EF4-FFF2-40B4-BE49-F238E27FC236}">
                <a16:creationId xmlns:a16="http://schemas.microsoft.com/office/drawing/2014/main" id="{A4198A30-8ACB-E18C-ED92-555ACE66F65C}"/>
              </a:ext>
            </a:extLst>
          </p:cNvPr>
          <p:cNvSpPr txBox="1"/>
          <p:nvPr/>
        </p:nvSpPr>
        <p:spPr>
          <a:xfrm>
            <a:off x="2764464" y="5539563"/>
            <a:ext cx="6804837" cy="400110"/>
          </a:xfrm>
          <a:prstGeom prst="rect">
            <a:avLst/>
          </a:prstGeom>
          <a:noFill/>
        </p:spPr>
        <p:txBody>
          <a:bodyPr wrap="square" rtlCol="0">
            <a:spAutoFit/>
          </a:bodyPr>
          <a:lstStyle/>
          <a:p>
            <a:pPr algn="ctr"/>
            <a:r>
              <a:rPr lang="vi-VN" sz="2000" b="1" dirty="0">
                <a:solidFill>
                  <a:srgbClr val="002060"/>
                </a:solidFill>
                <a:latin typeface="+mj-lt"/>
              </a:rPr>
              <a:t>Đèn giao thông thường xuất hiện ở ngã tư đường phố.</a:t>
            </a:r>
            <a:endParaRPr lang="en-US" sz="2000" b="1" dirty="0">
              <a:solidFill>
                <a:srgbClr val="002060"/>
              </a:solidFill>
              <a:latin typeface="+mj-lt"/>
            </a:endParaRPr>
          </a:p>
        </p:txBody>
      </p:sp>
    </p:spTree>
    <p:extLst>
      <p:ext uri="{BB962C8B-B14F-4D97-AF65-F5344CB8AC3E}">
        <p14:creationId xmlns:p14="http://schemas.microsoft.com/office/powerpoint/2010/main" val="424972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11A00-9401-FA91-CD4F-E4AE77A268F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ABD2252-B26D-B591-4F87-11643732F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5538672-3A13-D9CA-7520-3135420EB475}"/>
              </a:ext>
            </a:extLst>
          </p:cNvPr>
          <p:cNvSpPr txBox="1"/>
          <p:nvPr/>
        </p:nvSpPr>
        <p:spPr>
          <a:xfrm>
            <a:off x="1135141" y="2756534"/>
            <a:ext cx="10644809" cy="461665"/>
          </a:xfrm>
          <a:prstGeom prst="rect">
            <a:avLst/>
          </a:prstGeom>
          <a:noFill/>
        </p:spPr>
        <p:txBody>
          <a:bodyPr wrap="square">
            <a:spAutoFit/>
          </a:bodyPr>
          <a:lstStyle/>
          <a:p>
            <a:pPr algn="ctr"/>
            <a:r>
              <a:rPr lang="vi-VN" sz="2400" b="1" dirty="0">
                <a:solidFill>
                  <a:srgbClr val="002060"/>
                </a:solidFill>
                <a:latin typeface="+mj-lt"/>
              </a:rPr>
              <a:t>Qua câu chuyện này các con biết được điều gì?</a:t>
            </a:r>
          </a:p>
        </p:txBody>
      </p:sp>
    </p:spTree>
    <p:extLst>
      <p:ext uri="{BB962C8B-B14F-4D97-AF65-F5344CB8AC3E}">
        <p14:creationId xmlns:p14="http://schemas.microsoft.com/office/powerpoint/2010/main" val="34825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5CC1E-032C-AC9E-3F33-24230785F55B}"/>
              </a:ext>
            </a:extLst>
          </p:cNvPr>
          <p:cNvSpPr>
            <a:spLocks noGrp="1"/>
          </p:cNvSpPr>
          <p:nvPr>
            <p:ph idx="1"/>
          </p:nvPr>
        </p:nvSpPr>
        <p:spPr/>
        <p:txBody>
          <a:bodyPr/>
          <a:lstStyle/>
          <a:p>
            <a:r>
              <a:rPr lang="en-US"/>
              <a:t>Cô kể lại bằng video</a:t>
            </a:r>
          </a:p>
        </p:txBody>
      </p:sp>
    </p:spTree>
    <p:extLst>
      <p:ext uri="{BB962C8B-B14F-4D97-AF65-F5344CB8AC3E}">
        <p14:creationId xmlns:p14="http://schemas.microsoft.com/office/powerpoint/2010/main" val="10702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D0BF92-D50C-0571-F1C6-7A47F2171450}"/>
              </a:ext>
            </a:extLst>
          </p:cNvPr>
          <p:cNvSpPr txBox="1"/>
          <p:nvPr/>
        </p:nvSpPr>
        <p:spPr>
          <a:xfrm>
            <a:off x="3569110" y="1002890"/>
            <a:ext cx="3392129" cy="369332"/>
          </a:xfrm>
          <a:prstGeom prst="rect">
            <a:avLst/>
          </a:prstGeom>
          <a:noFill/>
        </p:spPr>
        <p:txBody>
          <a:bodyPr wrap="square" rtlCol="0">
            <a:spAutoFit/>
          </a:bodyPr>
          <a:lstStyle/>
          <a:p>
            <a:r>
              <a:rPr lang="en-US"/>
              <a:t>Cô kể 1 lần bằng video</a:t>
            </a:r>
          </a:p>
        </p:txBody>
      </p:sp>
    </p:spTree>
    <p:extLst>
      <p:ext uri="{BB962C8B-B14F-4D97-AF65-F5344CB8AC3E}">
        <p14:creationId xmlns:p14="http://schemas.microsoft.com/office/powerpoint/2010/main" val="354943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4A24-662E-6B95-2622-5C9371B6B06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FB5EDB2-A4AE-EF23-E8C0-668E087AB9AC}"/>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D66CD0BA-1DD7-B81C-3912-A9104E9D504F}"/>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12500"/>
          <a:stretch/>
        </p:blipFill>
        <p:spPr>
          <a:xfrm>
            <a:off x="99392" y="0"/>
            <a:ext cx="12092608" cy="6858000"/>
          </a:xfrm>
          <a:prstGeom prst="rect">
            <a:avLst/>
          </a:prstGeom>
        </p:spPr>
      </p:pic>
      <p:sp>
        <p:nvSpPr>
          <p:cNvPr id="8" name="TextBox 7">
            <a:extLst>
              <a:ext uri="{FF2B5EF4-FFF2-40B4-BE49-F238E27FC236}">
                <a16:creationId xmlns:a16="http://schemas.microsoft.com/office/drawing/2014/main" id="{B855E8EF-A0BA-0C4D-1223-2A1E2C73C017}"/>
              </a:ext>
            </a:extLst>
          </p:cNvPr>
          <p:cNvSpPr txBox="1"/>
          <p:nvPr/>
        </p:nvSpPr>
        <p:spPr>
          <a:xfrm>
            <a:off x="1994451" y="4057471"/>
            <a:ext cx="8544339" cy="646331"/>
          </a:xfrm>
          <a:prstGeom prst="rect">
            <a:avLst/>
          </a:prstGeom>
          <a:noFill/>
        </p:spPr>
        <p:txBody>
          <a:bodyPr wrap="square" rtlCol="0">
            <a:spAutoFit/>
          </a:bodyPr>
          <a:lstStyle/>
          <a:p>
            <a:pPr algn="ctr"/>
            <a:r>
              <a:rPr lang="vi-VN" sz="3600" b="1" dirty="0">
                <a:solidFill>
                  <a:srgbClr val="002060"/>
                </a:solidFill>
                <a:latin typeface="+mj-lt"/>
              </a:rPr>
              <a:t>ĐÀM THOẠI</a:t>
            </a:r>
          </a:p>
        </p:txBody>
      </p:sp>
    </p:spTree>
    <p:extLst>
      <p:ext uri="{BB962C8B-B14F-4D97-AF65-F5344CB8AC3E}">
        <p14:creationId xmlns:p14="http://schemas.microsoft.com/office/powerpoint/2010/main" val="37261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ABA430-6C12-410B-12AF-4834DE2FD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6" y="0"/>
            <a:ext cx="12072734" cy="6858000"/>
          </a:xfrm>
          <a:prstGeom prst="rect">
            <a:avLst/>
          </a:prstGeom>
        </p:spPr>
      </p:pic>
      <p:pic>
        <p:nvPicPr>
          <p:cNvPr id="5" name="Picture 4">
            <a:extLst>
              <a:ext uri="{FF2B5EF4-FFF2-40B4-BE49-F238E27FC236}">
                <a16:creationId xmlns:a16="http://schemas.microsoft.com/office/drawing/2014/main" id="{01C0403C-67D2-D8BF-0795-9F57F74DF668}"/>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r="12500"/>
          <a:stretch/>
        </p:blipFill>
        <p:spPr>
          <a:xfrm>
            <a:off x="119268" y="1719469"/>
            <a:ext cx="3877271" cy="2514314"/>
          </a:xfrm>
          <a:prstGeom prst="rect">
            <a:avLst/>
          </a:prstGeom>
        </p:spPr>
      </p:pic>
      <p:sp>
        <p:nvSpPr>
          <p:cNvPr id="4" name="TextBox 3">
            <a:extLst>
              <a:ext uri="{FF2B5EF4-FFF2-40B4-BE49-F238E27FC236}">
                <a16:creationId xmlns:a16="http://schemas.microsoft.com/office/drawing/2014/main" id="{3C499A0A-D717-00BB-0199-6B75CB10C3DF}"/>
              </a:ext>
            </a:extLst>
          </p:cNvPr>
          <p:cNvSpPr txBox="1"/>
          <p:nvPr/>
        </p:nvSpPr>
        <p:spPr>
          <a:xfrm>
            <a:off x="1361661" y="546652"/>
            <a:ext cx="8845826" cy="461665"/>
          </a:xfrm>
          <a:prstGeom prst="rect">
            <a:avLst/>
          </a:prstGeom>
          <a:noFill/>
        </p:spPr>
        <p:txBody>
          <a:bodyPr wrap="square" rtlCol="0">
            <a:spAutoFit/>
          </a:bodyPr>
          <a:lstStyle/>
          <a:p>
            <a:pPr algn="ctr"/>
            <a:r>
              <a:rPr lang="vi-VN" sz="2400" b="1" dirty="0">
                <a:solidFill>
                  <a:srgbClr val="002060"/>
                </a:solidFill>
                <a:latin typeface="+mj-lt"/>
              </a:rPr>
              <a:t>Cô vừa kể cho các con nghe câu truyện gì?</a:t>
            </a:r>
            <a:endParaRPr lang="en-US" sz="2400" b="1" dirty="0">
              <a:solidFill>
                <a:srgbClr val="002060"/>
              </a:solidFill>
              <a:latin typeface="+mj-lt"/>
            </a:endParaRPr>
          </a:p>
        </p:txBody>
      </p:sp>
      <p:pic>
        <p:nvPicPr>
          <p:cNvPr id="7" name="Picture 6">
            <a:extLst>
              <a:ext uri="{FF2B5EF4-FFF2-40B4-BE49-F238E27FC236}">
                <a16:creationId xmlns:a16="http://schemas.microsoft.com/office/drawing/2014/main" id="{8B1E75EF-2FBB-8E4B-C183-33BE90D2C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365" y="2667865"/>
            <a:ext cx="3877271" cy="2514314"/>
          </a:xfrm>
          <a:prstGeom prst="rect">
            <a:avLst/>
          </a:prstGeom>
        </p:spPr>
      </p:pic>
      <p:pic>
        <p:nvPicPr>
          <p:cNvPr id="9" name="Picture 8">
            <a:extLst>
              <a:ext uri="{FF2B5EF4-FFF2-40B4-BE49-F238E27FC236}">
                <a16:creationId xmlns:a16="http://schemas.microsoft.com/office/drawing/2014/main" id="{4365B69C-B40D-8051-4381-CFF726B754FA}"/>
              </a:ext>
            </a:extLst>
          </p:cNvPr>
          <p:cNvPicPr>
            <a:picLocks noChangeAspect="1"/>
          </p:cNvPicPr>
          <p:nvPr/>
        </p:nvPicPr>
        <p:blipFill rotWithShape="1">
          <a:blip r:embed="rId5">
            <a:extLst>
              <a:ext uri="{28A0092B-C50C-407E-A947-70E740481C1C}">
                <a14:useLocalDpi xmlns:a14="http://schemas.microsoft.com/office/drawing/2010/main" val="0"/>
              </a:ext>
            </a:extLst>
          </a:blip>
          <a:srcRect t="4332" b="3958"/>
          <a:stretch/>
        </p:blipFill>
        <p:spPr>
          <a:xfrm>
            <a:off x="8195463" y="3300078"/>
            <a:ext cx="3877271" cy="2623643"/>
          </a:xfrm>
          <a:prstGeom prst="rect">
            <a:avLst/>
          </a:prstGeom>
        </p:spPr>
      </p:pic>
      <p:sp>
        <p:nvSpPr>
          <p:cNvPr id="13" name="TextBox 12">
            <a:extLst>
              <a:ext uri="{FF2B5EF4-FFF2-40B4-BE49-F238E27FC236}">
                <a16:creationId xmlns:a16="http://schemas.microsoft.com/office/drawing/2014/main" id="{E1C959A9-0C26-A5C6-92E0-B9C4F7A96CE0}"/>
              </a:ext>
            </a:extLst>
          </p:cNvPr>
          <p:cNvSpPr txBox="1"/>
          <p:nvPr/>
        </p:nvSpPr>
        <p:spPr>
          <a:xfrm>
            <a:off x="765313" y="4416579"/>
            <a:ext cx="2663687" cy="646331"/>
          </a:xfrm>
          <a:prstGeom prst="rect">
            <a:avLst/>
          </a:prstGeom>
          <a:noFill/>
        </p:spPr>
        <p:txBody>
          <a:bodyPr wrap="square">
            <a:spAutoFit/>
          </a:bodyPr>
          <a:lstStyle/>
          <a:p>
            <a:pPr algn="ctr"/>
            <a:r>
              <a:rPr lang="vi-VN" sz="1800" b="1" dirty="0">
                <a:solidFill>
                  <a:srgbClr val="FF0000"/>
                </a:solidFill>
                <a:latin typeface="+mj-lt"/>
              </a:rPr>
              <a:t>TRUYỆN NHỮNG TẤM BIỂN BIẾT NÓI</a:t>
            </a:r>
            <a:endParaRPr lang="en-US" sz="1800" b="1" dirty="0">
              <a:solidFill>
                <a:srgbClr val="FF0000"/>
              </a:solidFill>
              <a:latin typeface="+mj-lt"/>
            </a:endParaRPr>
          </a:p>
        </p:txBody>
      </p:sp>
      <p:sp>
        <p:nvSpPr>
          <p:cNvPr id="15" name="TextBox 14">
            <a:extLst>
              <a:ext uri="{FF2B5EF4-FFF2-40B4-BE49-F238E27FC236}">
                <a16:creationId xmlns:a16="http://schemas.microsoft.com/office/drawing/2014/main" id="{8D0D5936-55E1-A648-3658-D8A55CAD8433}"/>
              </a:ext>
            </a:extLst>
          </p:cNvPr>
          <p:cNvSpPr txBox="1"/>
          <p:nvPr/>
        </p:nvSpPr>
        <p:spPr>
          <a:xfrm>
            <a:off x="3076340" y="5345383"/>
            <a:ext cx="6137412" cy="369332"/>
          </a:xfrm>
          <a:prstGeom prst="rect">
            <a:avLst/>
          </a:prstGeom>
          <a:noFill/>
        </p:spPr>
        <p:txBody>
          <a:bodyPr wrap="square">
            <a:spAutoFit/>
          </a:bodyPr>
          <a:lstStyle/>
          <a:p>
            <a:pPr algn="ctr"/>
            <a:r>
              <a:rPr lang="vi-VN" sz="1800" b="1" dirty="0">
                <a:solidFill>
                  <a:srgbClr val="FF0000"/>
                </a:solidFill>
                <a:latin typeface="+mj-lt"/>
              </a:rPr>
              <a:t>TRUYỆN </a:t>
            </a:r>
            <a:r>
              <a:rPr lang="vi-VN" b="1" dirty="0">
                <a:solidFill>
                  <a:srgbClr val="FF0000"/>
                </a:solidFill>
                <a:latin typeface="+mj-lt"/>
              </a:rPr>
              <a:t>ĐÈN GIAO THÔNG</a:t>
            </a:r>
            <a:endParaRPr lang="en-US" sz="1800" b="1" dirty="0">
              <a:solidFill>
                <a:srgbClr val="FF0000"/>
              </a:solidFill>
              <a:latin typeface="+mj-lt"/>
            </a:endParaRPr>
          </a:p>
        </p:txBody>
      </p:sp>
      <p:pic>
        <p:nvPicPr>
          <p:cNvPr id="16" name="Picture 15">
            <a:extLst>
              <a:ext uri="{FF2B5EF4-FFF2-40B4-BE49-F238E27FC236}">
                <a16:creationId xmlns:a16="http://schemas.microsoft.com/office/drawing/2014/main" id="{98840613-454D-E2A2-3516-EEEDE13164CE}"/>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r="12500"/>
          <a:stretch/>
        </p:blipFill>
        <p:spPr>
          <a:xfrm>
            <a:off x="119266" y="1709530"/>
            <a:ext cx="3877271" cy="2514314"/>
          </a:xfrm>
          <a:prstGeom prst="rect">
            <a:avLst/>
          </a:prstGeom>
        </p:spPr>
      </p:pic>
      <p:sp>
        <p:nvSpPr>
          <p:cNvPr id="17" name="TextBox 16">
            <a:extLst>
              <a:ext uri="{FF2B5EF4-FFF2-40B4-BE49-F238E27FC236}">
                <a16:creationId xmlns:a16="http://schemas.microsoft.com/office/drawing/2014/main" id="{3ED1D648-FEE4-F709-0C34-047AF8495FC6}"/>
              </a:ext>
            </a:extLst>
          </p:cNvPr>
          <p:cNvSpPr txBox="1"/>
          <p:nvPr/>
        </p:nvSpPr>
        <p:spPr>
          <a:xfrm>
            <a:off x="765311" y="4406640"/>
            <a:ext cx="2663687" cy="646331"/>
          </a:xfrm>
          <a:prstGeom prst="rect">
            <a:avLst/>
          </a:prstGeom>
          <a:noFill/>
        </p:spPr>
        <p:txBody>
          <a:bodyPr wrap="square">
            <a:spAutoFit/>
          </a:bodyPr>
          <a:lstStyle/>
          <a:p>
            <a:pPr algn="ctr"/>
            <a:r>
              <a:rPr lang="vi-VN" sz="1800" b="1" dirty="0">
                <a:solidFill>
                  <a:srgbClr val="FF0000"/>
                </a:solidFill>
                <a:latin typeface="+mj-lt"/>
              </a:rPr>
              <a:t>TRUYỆN NHỮNG TẤM BIỂN BIẾT NÓI</a:t>
            </a:r>
            <a:endParaRPr lang="en-US" sz="1800" b="1" dirty="0">
              <a:solidFill>
                <a:srgbClr val="FF0000"/>
              </a:solidFill>
              <a:latin typeface="+mj-lt"/>
            </a:endParaRPr>
          </a:p>
        </p:txBody>
      </p:sp>
    </p:spTree>
    <p:extLst>
      <p:ext uri="{BB962C8B-B14F-4D97-AF65-F5344CB8AC3E}">
        <p14:creationId xmlns:p14="http://schemas.microsoft.com/office/powerpoint/2010/main" val="328224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par>
                                <p:cTn id="21" presetID="21"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1)">
                                      <p:cBhvr>
                                        <p:cTn id="33" dur="2000"/>
                                        <p:tgtEl>
                                          <p:spTgt spid="16"/>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1)">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32" fill="hold" nodeType="clickEffect">
                                  <p:stCondLst>
                                    <p:cond delay="0"/>
                                  </p:stCondLst>
                                  <p:childTnLst>
                                    <p:animEffect transition="out" filter="diamond(out)">
                                      <p:cBhvr>
                                        <p:cTn id="40" dur="2000"/>
                                        <p:tgtEl>
                                          <p:spTgt spid="16"/>
                                        </p:tgtEl>
                                      </p:cBhvr>
                                    </p:animEffect>
                                    <p:set>
                                      <p:cBhvr>
                                        <p:cTn id="41" dur="1" fill="hold">
                                          <p:stCondLst>
                                            <p:cond delay="1999"/>
                                          </p:stCondLst>
                                        </p:cTn>
                                        <p:tgtEl>
                                          <p:spTgt spid="16"/>
                                        </p:tgtEl>
                                        <p:attrNameLst>
                                          <p:attrName>style.visibility</p:attrName>
                                        </p:attrNameLst>
                                      </p:cBhvr>
                                      <p:to>
                                        <p:strVal val="hidden"/>
                                      </p:to>
                                    </p:set>
                                  </p:childTnLst>
                                </p:cTn>
                              </p:par>
                              <p:par>
                                <p:cTn id="42" presetID="8" presetClass="exit" presetSubtype="32" fill="hold" grpId="1" nodeType="withEffect">
                                  <p:stCondLst>
                                    <p:cond delay="0"/>
                                  </p:stCondLst>
                                  <p:childTnLst>
                                    <p:animEffect transition="out" filter="diamond(out)">
                                      <p:cBhvr>
                                        <p:cTn id="43" dur="2000"/>
                                        <p:tgtEl>
                                          <p:spTgt spid="17"/>
                                        </p:tgtEl>
                                      </p:cBhvr>
                                    </p:animEffect>
                                    <p:set>
                                      <p:cBhvr>
                                        <p:cTn id="44"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9D071F-5A8A-C30F-5B83-8508722A3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4826" cy="7136296"/>
          </a:xfrm>
          <a:prstGeom prst="rect">
            <a:avLst/>
          </a:prstGeom>
        </p:spPr>
      </p:pic>
      <p:pic>
        <p:nvPicPr>
          <p:cNvPr id="5" name="Picture 4">
            <a:extLst>
              <a:ext uri="{FF2B5EF4-FFF2-40B4-BE49-F238E27FC236}">
                <a16:creationId xmlns:a16="http://schemas.microsoft.com/office/drawing/2014/main" id="{CEDCF1D4-0679-A4B3-8D52-930B3034A582}"/>
              </a:ext>
            </a:extLst>
          </p:cNvPr>
          <p:cNvPicPr>
            <a:picLocks noChangeAspect="1"/>
          </p:cNvPicPr>
          <p:nvPr/>
        </p:nvPicPr>
        <p:blipFill rotWithShape="1">
          <a:blip r:embed="rId3">
            <a:extLst>
              <a:ext uri="{28A0092B-C50C-407E-A947-70E740481C1C}">
                <a14:useLocalDpi xmlns:a14="http://schemas.microsoft.com/office/drawing/2010/main" val="0"/>
              </a:ext>
            </a:extLst>
          </a:blip>
          <a:srcRect l="12636" t="7101" r="13424" b="7392"/>
          <a:stretch/>
        </p:blipFill>
        <p:spPr>
          <a:xfrm>
            <a:off x="319709" y="2837765"/>
            <a:ext cx="5456582" cy="3637722"/>
          </a:xfrm>
          <a:prstGeom prst="rect">
            <a:avLst/>
          </a:prstGeom>
        </p:spPr>
      </p:pic>
      <p:pic>
        <p:nvPicPr>
          <p:cNvPr id="7" name="Picture 6">
            <a:extLst>
              <a:ext uri="{FF2B5EF4-FFF2-40B4-BE49-F238E27FC236}">
                <a16:creationId xmlns:a16="http://schemas.microsoft.com/office/drawing/2014/main" id="{379220C3-2343-F847-F957-AA2442381A3B}"/>
              </a:ext>
            </a:extLst>
          </p:cNvPr>
          <p:cNvPicPr>
            <a:picLocks noChangeAspect="1"/>
          </p:cNvPicPr>
          <p:nvPr/>
        </p:nvPicPr>
        <p:blipFill rotWithShape="1">
          <a:blip r:embed="rId4">
            <a:extLst>
              <a:ext uri="{28A0092B-C50C-407E-A947-70E740481C1C}">
                <a14:useLocalDpi xmlns:a14="http://schemas.microsoft.com/office/drawing/2010/main" val="0"/>
              </a:ext>
            </a:extLst>
          </a:blip>
          <a:srcRect l="12555" t="8696" r="13342" b="7392"/>
          <a:stretch/>
        </p:blipFill>
        <p:spPr>
          <a:xfrm>
            <a:off x="6096000" y="2837765"/>
            <a:ext cx="5711036" cy="3637722"/>
          </a:xfrm>
          <a:prstGeom prst="rect">
            <a:avLst/>
          </a:prstGeom>
        </p:spPr>
      </p:pic>
      <p:sp>
        <p:nvSpPr>
          <p:cNvPr id="9" name="TextBox 8">
            <a:extLst>
              <a:ext uri="{FF2B5EF4-FFF2-40B4-BE49-F238E27FC236}">
                <a16:creationId xmlns:a16="http://schemas.microsoft.com/office/drawing/2014/main" id="{ABFDE887-F68A-F2CF-8C97-A0D9C8DCC9EF}"/>
              </a:ext>
            </a:extLst>
          </p:cNvPr>
          <p:cNvSpPr txBox="1"/>
          <p:nvPr/>
        </p:nvSpPr>
        <p:spPr>
          <a:xfrm>
            <a:off x="842341" y="382513"/>
            <a:ext cx="9842224" cy="461665"/>
          </a:xfrm>
          <a:prstGeom prst="rect">
            <a:avLst/>
          </a:prstGeom>
          <a:noFill/>
        </p:spPr>
        <p:txBody>
          <a:bodyPr wrap="square">
            <a:spAutoFit/>
          </a:bodyPr>
          <a:lstStyle/>
          <a:p>
            <a:r>
              <a:rPr lang="en-US" sz="2400" b="0" i="0" dirty="0" err="1">
                <a:solidFill>
                  <a:srgbClr val="002060"/>
                </a:solidFill>
                <a:effectLst/>
                <a:latin typeface="Times New Roman" panose="02020603050405020304" pitchFamily="18" charset="0"/>
              </a:rPr>
              <a:t>Phép</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màu</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nào</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đã</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khiến</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những</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chiếc</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xe</a:t>
            </a:r>
            <a:r>
              <a:rPr lang="en-US" sz="2400" b="0" i="0" dirty="0">
                <a:solidFill>
                  <a:srgbClr val="002060"/>
                </a:solidFill>
                <a:effectLst/>
                <a:latin typeface="Times New Roman" panose="02020603050405020304" pitchFamily="18" charset="0"/>
              </a:rPr>
              <a:t> hung </a:t>
            </a:r>
            <a:r>
              <a:rPr lang="en-US" sz="2400" b="0" i="0" dirty="0" err="1">
                <a:solidFill>
                  <a:srgbClr val="002060"/>
                </a:solidFill>
                <a:effectLst/>
                <a:latin typeface="Times New Roman" panose="02020603050405020304" pitchFamily="18" charset="0"/>
              </a:rPr>
              <a:t>hăng</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thay</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đổi</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tốc</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độ</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bất</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ngờ</a:t>
            </a:r>
            <a:r>
              <a:rPr lang="vi-VN" sz="2400" b="0" i="0" dirty="0">
                <a:solidFill>
                  <a:srgbClr val="002060"/>
                </a:solidFill>
                <a:effectLst/>
                <a:latin typeface="Times New Roman" panose="02020603050405020304" pitchFamily="18" charset="0"/>
              </a:rPr>
              <a:t>?</a:t>
            </a:r>
            <a:endParaRPr lang="en-US" sz="2400" dirty="0">
              <a:solidFill>
                <a:srgbClr val="002060"/>
              </a:solidFill>
            </a:endParaRPr>
          </a:p>
        </p:txBody>
      </p:sp>
      <p:pic>
        <p:nvPicPr>
          <p:cNvPr id="13" name="Picture 12">
            <a:extLst>
              <a:ext uri="{FF2B5EF4-FFF2-40B4-BE49-F238E27FC236}">
                <a16:creationId xmlns:a16="http://schemas.microsoft.com/office/drawing/2014/main" id="{F2058D3D-5565-068F-672F-64E5AFA35A6F}"/>
              </a:ext>
            </a:extLst>
          </p:cNvPr>
          <p:cNvPicPr>
            <a:picLocks noChangeAspect="1"/>
          </p:cNvPicPr>
          <p:nvPr/>
        </p:nvPicPr>
        <p:blipFill rotWithShape="1">
          <a:blip r:embed="rId5">
            <a:extLst>
              <a:ext uri="{28A0092B-C50C-407E-A947-70E740481C1C}">
                <a14:useLocalDpi xmlns:a14="http://schemas.microsoft.com/office/drawing/2010/main" val="0"/>
              </a:ext>
            </a:extLst>
          </a:blip>
          <a:srcRect l="16794" t="9565" r="16440" b="7536"/>
          <a:stretch/>
        </p:blipFill>
        <p:spPr>
          <a:xfrm>
            <a:off x="4825448" y="1028763"/>
            <a:ext cx="2623930" cy="1624417"/>
          </a:xfrm>
          <a:prstGeom prst="rect">
            <a:avLst/>
          </a:prstGeom>
        </p:spPr>
      </p:pic>
    </p:spTree>
    <p:extLst>
      <p:ext uri="{BB962C8B-B14F-4D97-AF65-F5344CB8AC3E}">
        <p14:creationId xmlns:p14="http://schemas.microsoft.com/office/powerpoint/2010/main" val="115304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9D071F-5A8A-C30F-5B83-8508722A3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4826" cy="7136296"/>
          </a:xfrm>
          <a:prstGeom prst="rect">
            <a:avLst/>
          </a:prstGeom>
        </p:spPr>
      </p:pic>
      <p:sp>
        <p:nvSpPr>
          <p:cNvPr id="9" name="TextBox 8">
            <a:extLst>
              <a:ext uri="{FF2B5EF4-FFF2-40B4-BE49-F238E27FC236}">
                <a16:creationId xmlns:a16="http://schemas.microsoft.com/office/drawing/2014/main" id="{ABFDE887-F68A-F2CF-8C97-A0D9C8DCC9EF}"/>
              </a:ext>
            </a:extLst>
          </p:cNvPr>
          <p:cNvSpPr txBox="1"/>
          <p:nvPr/>
        </p:nvSpPr>
        <p:spPr>
          <a:xfrm>
            <a:off x="1331439" y="382513"/>
            <a:ext cx="9842224" cy="461665"/>
          </a:xfrm>
          <a:prstGeom prst="rect">
            <a:avLst/>
          </a:prstGeom>
          <a:noFill/>
        </p:spPr>
        <p:txBody>
          <a:bodyPr wrap="square">
            <a:spAutoFit/>
          </a:bodyPr>
          <a:lstStyle/>
          <a:p>
            <a:r>
              <a:rPr lang="en-US" sz="2400" b="0" i="0" dirty="0" err="1">
                <a:solidFill>
                  <a:srgbClr val="002060"/>
                </a:solidFill>
                <a:effectLst/>
                <a:latin typeface="Times New Roman" panose="02020603050405020304" pitchFamily="18" charset="0"/>
              </a:rPr>
              <a:t>Phép</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màu</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nào</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đã</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khiến</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những</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chiếc</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xe</a:t>
            </a:r>
            <a:r>
              <a:rPr lang="en-US" sz="2400" b="0" i="0" dirty="0">
                <a:solidFill>
                  <a:srgbClr val="002060"/>
                </a:solidFill>
                <a:effectLst/>
                <a:latin typeface="Times New Roman" panose="02020603050405020304" pitchFamily="18" charset="0"/>
              </a:rPr>
              <a:t> hung </a:t>
            </a:r>
            <a:r>
              <a:rPr lang="en-US" sz="2400" b="0" i="0" dirty="0" err="1">
                <a:solidFill>
                  <a:srgbClr val="002060"/>
                </a:solidFill>
                <a:effectLst/>
                <a:latin typeface="Times New Roman" panose="02020603050405020304" pitchFamily="18" charset="0"/>
              </a:rPr>
              <a:t>hăng</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thay</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đổi</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tốc</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độ</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bất</a:t>
            </a:r>
            <a:r>
              <a:rPr lang="en-US" sz="2400" b="0" i="0" dirty="0">
                <a:solidFill>
                  <a:srgbClr val="002060"/>
                </a:solidFill>
                <a:effectLst/>
                <a:latin typeface="Times New Roman" panose="02020603050405020304" pitchFamily="18" charset="0"/>
              </a:rPr>
              <a:t> </a:t>
            </a:r>
            <a:r>
              <a:rPr lang="en-US" sz="2400" b="0" i="0" dirty="0" err="1">
                <a:solidFill>
                  <a:srgbClr val="002060"/>
                </a:solidFill>
                <a:effectLst/>
                <a:latin typeface="Times New Roman" panose="02020603050405020304" pitchFamily="18" charset="0"/>
              </a:rPr>
              <a:t>ngờ</a:t>
            </a:r>
            <a:r>
              <a:rPr lang="vi-VN" sz="2400" b="0" i="0" dirty="0">
                <a:solidFill>
                  <a:srgbClr val="002060"/>
                </a:solidFill>
                <a:effectLst/>
                <a:latin typeface="Times New Roman" panose="02020603050405020304" pitchFamily="18" charset="0"/>
              </a:rPr>
              <a:t>?</a:t>
            </a:r>
            <a:endParaRPr lang="en-US" sz="2400" dirty="0">
              <a:solidFill>
                <a:srgbClr val="002060"/>
              </a:solidFill>
            </a:endParaRPr>
          </a:p>
        </p:txBody>
      </p:sp>
      <p:pic>
        <p:nvPicPr>
          <p:cNvPr id="6" name="Picture 5">
            <a:extLst>
              <a:ext uri="{FF2B5EF4-FFF2-40B4-BE49-F238E27FC236}">
                <a16:creationId xmlns:a16="http://schemas.microsoft.com/office/drawing/2014/main" id="{F7D3448E-DD8A-6382-7F17-0484968B7FAE}"/>
              </a:ext>
            </a:extLst>
          </p:cNvPr>
          <p:cNvPicPr>
            <a:picLocks noChangeAspect="1"/>
          </p:cNvPicPr>
          <p:nvPr/>
        </p:nvPicPr>
        <p:blipFill rotWithShape="1">
          <a:blip r:embed="rId3">
            <a:extLst>
              <a:ext uri="{28A0092B-C50C-407E-A947-70E740481C1C}">
                <a14:useLocalDpi xmlns:a14="http://schemas.microsoft.com/office/drawing/2010/main" val="0"/>
              </a:ext>
            </a:extLst>
          </a:blip>
          <a:srcRect l="12364" t="8406" r="12364" b="7246"/>
          <a:stretch/>
        </p:blipFill>
        <p:spPr>
          <a:xfrm>
            <a:off x="1568726" y="1226691"/>
            <a:ext cx="8887239" cy="4985209"/>
          </a:xfrm>
          <a:prstGeom prst="rect">
            <a:avLst/>
          </a:prstGeom>
        </p:spPr>
      </p:pic>
    </p:spTree>
    <p:extLst>
      <p:ext uri="{BB962C8B-B14F-4D97-AF65-F5344CB8AC3E}">
        <p14:creationId xmlns:p14="http://schemas.microsoft.com/office/powerpoint/2010/main" val="12496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7E1DB-E245-E1C6-0B9C-EF974FFB4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26357"/>
          </a:xfrm>
          <a:prstGeom prst="rect">
            <a:avLst/>
          </a:prstGeom>
        </p:spPr>
      </p:pic>
      <p:sp>
        <p:nvSpPr>
          <p:cNvPr id="5" name="TextBox 4">
            <a:extLst>
              <a:ext uri="{FF2B5EF4-FFF2-40B4-BE49-F238E27FC236}">
                <a16:creationId xmlns:a16="http://schemas.microsoft.com/office/drawing/2014/main" id="{6F63F6FF-3E51-05FB-5A55-9C4A4EBB8A19}"/>
              </a:ext>
            </a:extLst>
          </p:cNvPr>
          <p:cNvSpPr txBox="1"/>
          <p:nvPr/>
        </p:nvSpPr>
        <p:spPr>
          <a:xfrm>
            <a:off x="646043" y="412330"/>
            <a:ext cx="11002618" cy="954107"/>
          </a:xfrm>
          <a:prstGeom prst="rect">
            <a:avLst/>
          </a:prstGeom>
          <a:noFill/>
        </p:spPr>
        <p:txBody>
          <a:bodyPr wrap="square">
            <a:spAutoFit/>
          </a:bodyPr>
          <a:lstStyle/>
          <a:p>
            <a:r>
              <a:rPr lang="vi-VN" sz="2800" b="0" i="0" dirty="0">
                <a:solidFill>
                  <a:srgbClr val="002060"/>
                </a:solidFill>
                <a:effectLst/>
                <a:latin typeface="Times New Roman" panose="02020603050405020304" pitchFamily="18" charset="0"/>
              </a:rPr>
              <a:t>Tuy chúng chẳng biết nói nhưng khi nhìn thấy chúng thôi là các bác lái xe phải răm rắp nghe lời. </a:t>
            </a:r>
            <a:r>
              <a:rPr lang="vi-VN" sz="2800" dirty="0">
                <a:solidFill>
                  <a:srgbClr val="002060"/>
                </a:solidFill>
                <a:latin typeface="Times New Roman" panose="02020603050405020304" pitchFamily="18" charset="0"/>
              </a:rPr>
              <a:t>Và người lớn gọi đó là gì</a:t>
            </a:r>
            <a:r>
              <a:rPr lang="vi-VN" sz="2800" b="0" i="0" dirty="0">
                <a:solidFill>
                  <a:srgbClr val="002060"/>
                </a:solidFill>
                <a:effectLst/>
                <a:latin typeface="Times New Roman" panose="02020603050405020304" pitchFamily="18" charset="0"/>
              </a:rPr>
              <a:t>?</a:t>
            </a:r>
            <a:endParaRPr lang="en-US" sz="2800" dirty="0">
              <a:solidFill>
                <a:srgbClr val="002060"/>
              </a:solidFill>
            </a:endParaRPr>
          </a:p>
        </p:txBody>
      </p:sp>
      <p:sp>
        <p:nvSpPr>
          <p:cNvPr id="6" name="TextBox 5">
            <a:extLst>
              <a:ext uri="{FF2B5EF4-FFF2-40B4-BE49-F238E27FC236}">
                <a16:creationId xmlns:a16="http://schemas.microsoft.com/office/drawing/2014/main" id="{24EB2CBB-B48E-AD00-1EB7-3FF19F312A25}"/>
              </a:ext>
            </a:extLst>
          </p:cNvPr>
          <p:cNvSpPr txBox="1"/>
          <p:nvPr/>
        </p:nvSpPr>
        <p:spPr>
          <a:xfrm>
            <a:off x="3364395" y="3508513"/>
            <a:ext cx="5565914" cy="830997"/>
          </a:xfrm>
          <a:prstGeom prst="rect">
            <a:avLst/>
          </a:prstGeom>
          <a:noFill/>
        </p:spPr>
        <p:txBody>
          <a:bodyPr wrap="square" rtlCol="0">
            <a:spAutoFit/>
          </a:bodyPr>
          <a:lstStyle/>
          <a:p>
            <a:r>
              <a:rPr lang="vi-VN" sz="4800" b="1" dirty="0">
                <a:solidFill>
                  <a:srgbClr val="FF0000"/>
                </a:solidFill>
                <a:latin typeface="+mj-lt"/>
              </a:rPr>
              <a:t>Luật giao thông</a:t>
            </a:r>
            <a:endParaRPr lang="en-US" sz="4800" b="1" dirty="0">
              <a:solidFill>
                <a:srgbClr val="FF0000"/>
              </a:solidFill>
              <a:latin typeface="+mj-lt"/>
            </a:endParaRPr>
          </a:p>
        </p:txBody>
      </p:sp>
    </p:spTree>
    <p:extLst>
      <p:ext uri="{BB962C8B-B14F-4D97-AF65-F5344CB8AC3E}">
        <p14:creationId xmlns:p14="http://schemas.microsoft.com/office/powerpoint/2010/main" val="174854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0B082B-6653-A0A4-5145-8D048F727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062"/>
            <a:ext cx="12192000" cy="7482433"/>
          </a:xfrm>
          <a:prstGeom prst="rect">
            <a:avLst/>
          </a:prstGeom>
        </p:spPr>
      </p:pic>
      <p:sp>
        <p:nvSpPr>
          <p:cNvPr id="5" name="TextBox 4">
            <a:extLst>
              <a:ext uri="{FF2B5EF4-FFF2-40B4-BE49-F238E27FC236}">
                <a16:creationId xmlns:a16="http://schemas.microsoft.com/office/drawing/2014/main" id="{6F63F6FF-3E51-05FB-5A55-9C4A4EBB8A19}"/>
              </a:ext>
            </a:extLst>
          </p:cNvPr>
          <p:cNvSpPr txBox="1"/>
          <p:nvPr/>
        </p:nvSpPr>
        <p:spPr>
          <a:xfrm>
            <a:off x="2846982" y="298803"/>
            <a:ext cx="11002618" cy="523220"/>
          </a:xfrm>
          <a:prstGeom prst="rect">
            <a:avLst/>
          </a:prstGeom>
          <a:noFill/>
        </p:spPr>
        <p:txBody>
          <a:bodyPr wrap="square">
            <a:spAutoFit/>
          </a:bodyPr>
          <a:lstStyle/>
          <a:p>
            <a:r>
              <a:rPr lang="vi-VN" sz="2800" b="0" i="0" dirty="0">
                <a:solidFill>
                  <a:srgbClr val="002060"/>
                </a:solidFill>
                <a:effectLst/>
                <a:latin typeface="Times New Roman" panose="02020603050405020304" pitchFamily="18" charset="0"/>
              </a:rPr>
              <a:t>Luật giao thông ra đời đầu tiên ở nước nào?</a:t>
            </a:r>
            <a:endParaRPr lang="en-US" sz="2800" dirty="0">
              <a:solidFill>
                <a:srgbClr val="002060"/>
              </a:solidFill>
            </a:endParaRPr>
          </a:p>
        </p:txBody>
      </p:sp>
      <p:sp>
        <p:nvSpPr>
          <p:cNvPr id="6" name="TextBox 5">
            <a:extLst>
              <a:ext uri="{FF2B5EF4-FFF2-40B4-BE49-F238E27FC236}">
                <a16:creationId xmlns:a16="http://schemas.microsoft.com/office/drawing/2014/main" id="{24EB2CBB-B48E-AD00-1EB7-3FF19F312A25}"/>
              </a:ext>
            </a:extLst>
          </p:cNvPr>
          <p:cNvSpPr txBox="1"/>
          <p:nvPr/>
        </p:nvSpPr>
        <p:spPr>
          <a:xfrm>
            <a:off x="556589" y="1128403"/>
            <a:ext cx="5565914" cy="830997"/>
          </a:xfrm>
          <a:prstGeom prst="rect">
            <a:avLst/>
          </a:prstGeom>
          <a:noFill/>
        </p:spPr>
        <p:txBody>
          <a:bodyPr wrap="square" rtlCol="0">
            <a:spAutoFit/>
          </a:bodyPr>
          <a:lstStyle/>
          <a:p>
            <a:r>
              <a:rPr lang="vi-VN" sz="4800" b="1" dirty="0">
                <a:solidFill>
                  <a:srgbClr val="FF0000"/>
                </a:solidFill>
                <a:latin typeface="+mj-lt"/>
              </a:rPr>
              <a:t>A. Nước Anh</a:t>
            </a:r>
            <a:endParaRPr lang="en-US" sz="4800" b="1" dirty="0">
              <a:solidFill>
                <a:srgbClr val="FF0000"/>
              </a:solidFill>
              <a:latin typeface="+mj-lt"/>
            </a:endParaRPr>
          </a:p>
        </p:txBody>
      </p:sp>
      <p:sp>
        <p:nvSpPr>
          <p:cNvPr id="2" name="TextBox 1">
            <a:extLst>
              <a:ext uri="{FF2B5EF4-FFF2-40B4-BE49-F238E27FC236}">
                <a16:creationId xmlns:a16="http://schemas.microsoft.com/office/drawing/2014/main" id="{B3630F22-C20B-FB2C-53B9-8D4CFF9707E4}"/>
              </a:ext>
            </a:extLst>
          </p:cNvPr>
          <p:cNvSpPr txBox="1"/>
          <p:nvPr/>
        </p:nvSpPr>
        <p:spPr>
          <a:xfrm>
            <a:off x="646043" y="3157930"/>
            <a:ext cx="5565914" cy="830997"/>
          </a:xfrm>
          <a:prstGeom prst="rect">
            <a:avLst/>
          </a:prstGeom>
          <a:noFill/>
        </p:spPr>
        <p:txBody>
          <a:bodyPr wrap="square" rtlCol="0">
            <a:spAutoFit/>
          </a:bodyPr>
          <a:lstStyle/>
          <a:p>
            <a:r>
              <a:rPr lang="vi-VN" sz="4800" b="1" dirty="0">
                <a:solidFill>
                  <a:srgbClr val="FF0000"/>
                </a:solidFill>
                <a:latin typeface="+mj-lt"/>
              </a:rPr>
              <a:t>A. Nước Mỹ</a:t>
            </a:r>
            <a:endParaRPr lang="en-US" sz="4800" b="1" dirty="0">
              <a:solidFill>
                <a:srgbClr val="FF0000"/>
              </a:solidFill>
              <a:latin typeface="+mj-lt"/>
            </a:endParaRPr>
          </a:p>
        </p:txBody>
      </p:sp>
      <p:sp>
        <p:nvSpPr>
          <p:cNvPr id="3" name="TextBox 2">
            <a:extLst>
              <a:ext uri="{FF2B5EF4-FFF2-40B4-BE49-F238E27FC236}">
                <a16:creationId xmlns:a16="http://schemas.microsoft.com/office/drawing/2014/main" id="{DC830975-0535-E741-9041-EC1C2AEB9F49}"/>
              </a:ext>
            </a:extLst>
          </p:cNvPr>
          <p:cNvSpPr txBox="1"/>
          <p:nvPr/>
        </p:nvSpPr>
        <p:spPr>
          <a:xfrm>
            <a:off x="646043" y="5187457"/>
            <a:ext cx="5565914" cy="830997"/>
          </a:xfrm>
          <a:prstGeom prst="rect">
            <a:avLst/>
          </a:prstGeom>
          <a:noFill/>
        </p:spPr>
        <p:txBody>
          <a:bodyPr wrap="square" rtlCol="0">
            <a:spAutoFit/>
          </a:bodyPr>
          <a:lstStyle/>
          <a:p>
            <a:r>
              <a:rPr lang="vi-VN" sz="4800" b="1" dirty="0">
                <a:solidFill>
                  <a:srgbClr val="FF0000"/>
                </a:solidFill>
                <a:latin typeface="+mj-lt"/>
              </a:rPr>
              <a:t>A. Nước Việt Nam</a:t>
            </a:r>
            <a:endParaRPr lang="en-US" sz="4800" b="1" dirty="0">
              <a:solidFill>
                <a:srgbClr val="FF0000"/>
              </a:solidFill>
              <a:latin typeface="+mj-lt"/>
            </a:endParaRPr>
          </a:p>
        </p:txBody>
      </p:sp>
      <p:pic>
        <p:nvPicPr>
          <p:cNvPr id="7" name="Picture 6">
            <a:extLst>
              <a:ext uri="{FF2B5EF4-FFF2-40B4-BE49-F238E27FC236}">
                <a16:creationId xmlns:a16="http://schemas.microsoft.com/office/drawing/2014/main" id="{C8FE0350-6F5C-5FBF-842C-7072B2104C84}"/>
              </a:ext>
            </a:extLst>
          </p:cNvPr>
          <p:cNvPicPr>
            <a:picLocks noChangeAspect="1"/>
          </p:cNvPicPr>
          <p:nvPr/>
        </p:nvPicPr>
        <p:blipFill rotWithShape="1">
          <a:blip r:embed="rId3">
            <a:extLst>
              <a:ext uri="{28A0092B-C50C-407E-A947-70E740481C1C}">
                <a14:useLocalDpi xmlns:a14="http://schemas.microsoft.com/office/drawing/2010/main" val="0"/>
              </a:ext>
            </a:extLst>
          </a:blip>
          <a:srcRect l="15245" t="7047" r="16276" b="14474"/>
          <a:stretch/>
        </p:blipFill>
        <p:spPr>
          <a:xfrm>
            <a:off x="4999383" y="1002478"/>
            <a:ext cx="2842591" cy="1832505"/>
          </a:xfrm>
          <a:prstGeom prst="rect">
            <a:avLst/>
          </a:prstGeom>
        </p:spPr>
      </p:pic>
      <p:pic>
        <p:nvPicPr>
          <p:cNvPr id="9" name="Picture 8">
            <a:extLst>
              <a:ext uri="{FF2B5EF4-FFF2-40B4-BE49-F238E27FC236}">
                <a16:creationId xmlns:a16="http://schemas.microsoft.com/office/drawing/2014/main" id="{AF521859-C646-2775-C7FE-26F08C484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2991679"/>
            <a:ext cx="2705100" cy="1685925"/>
          </a:xfrm>
          <a:prstGeom prst="rect">
            <a:avLst/>
          </a:prstGeom>
        </p:spPr>
      </p:pic>
      <p:pic>
        <p:nvPicPr>
          <p:cNvPr id="11" name="Picture 10">
            <a:extLst>
              <a:ext uri="{FF2B5EF4-FFF2-40B4-BE49-F238E27FC236}">
                <a16:creationId xmlns:a16="http://schemas.microsoft.com/office/drawing/2014/main" id="{E3B2BFED-4DFF-C105-C522-F55DA4BCF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9556" y="4983984"/>
            <a:ext cx="2619375" cy="1743075"/>
          </a:xfrm>
          <a:prstGeom prst="rect">
            <a:avLst/>
          </a:prstGeom>
        </p:spPr>
      </p:pic>
    </p:spTree>
    <p:extLst>
      <p:ext uri="{BB962C8B-B14F-4D97-AF65-F5344CB8AC3E}">
        <p14:creationId xmlns:p14="http://schemas.microsoft.com/office/powerpoint/2010/main" val="14762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par>
                                <p:cTn id="21" presetID="21"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par>
                                <p:cTn id="29" presetID="21" presetClass="entr" presetSubtype="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872763-0990-C7CC-455D-3FB77804C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AE5B7793-1E25-6A8A-552D-A56BAC1E31FA}"/>
              </a:ext>
            </a:extLst>
          </p:cNvPr>
          <p:cNvSpPr txBox="1"/>
          <p:nvPr/>
        </p:nvSpPr>
        <p:spPr>
          <a:xfrm>
            <a:off x="972648" y="382226"/>
            <a:ext cx="10426147" cy="461665"/>
          </a:xfrm>
          <a:prstGeom prst="rect">
            <a:avLst/>
          </a:prstGeom>
          <a:noFill/>
        </p:spPr>
        <p:txBody>
          <a:bodyPr wrap="square">
            <a:spAutoFit/>
          </a:bodyPr>
          <a:lstStyle/>
          <a:p>
            <a:r>
              <a:rPr lang="vi-VN" sz="2400" b="1" i="0" dirty="0">
                <a:solidFill>
                  <a:srgbClr val="002060"/>
                </a:solidFill>
                <a:effectLst/>
                <a:latin typeface="Times New Roman" panose="02020603050405020304" pitchFamily="18" charset="0"/>
              </a:rPr>
              <a:t>Trước khi có biển báo thì người ta dùng cách nào để cảnh báo các loại xe ô tô?</a:t>
            </a:r>
            <a:endParaRPr lang="en-US" sz="2400" b="1" dirty="0">
              <a:solidFill>
                <a:srgbClr val="002060"/>
              </a:solidFill>
            </a:endParaRPr>
          </a:p>
        </p:txBody>
      </p:sp>
      <p:pic>
        <p:nvPicPr>
          <p:cNvPr id="7" name="Picture 6">
            <a:extLst>
              <a:ext uri="{FF2B5EF4-FFF2-40B4-BE49-F238E27FC236}">
                <a16:creationId xmlns:a16="http://schemas.microsoft.com/office/drawing/2014/main" id="{8257367A-666E-0DF5-9C05-DC125D8DF4FF}"/>
              </a:ext>
            </a:extLst>
          </p:cNvPr>
          <p:cNvPicPr>
            <a:picLocks noChangeAspect="1"/>
          </p:cNvPicPr>
          <p:nvPr/>
        </p:nvPicPr>
        <p:blipFill rotWithShape="1">
          <a:blip r:embed="rId3">
            <a:extLst>
              <a:ext uri="{28A0092B-C50C-407E-A947-70E740481C1C}">
                <a14:useLocalDpi xmlns:a14="http://schemas.microsoft.com/office/drawing/2010/main" val="0"/>
              </a:ext>
            </a:extLst>
          </a:blip>
          <a:srcRect l="12717" r="13423" b="6013"/>
          <a:stretch/>
        </p:blipFill>
        <p:spPr>
          <a:xfrm>
            <a:off x="1689652" y="1230796"/>
            <a:ext cx="8766313" cy="5214874"/>
          </a:xfrm>
          <a:prstGeom prst="rect">
            <a:avLst/>
          </a:prstGeom>
        </p:spPr>
      </p:pic>
    </p:spTree>
    <p:extLst>
      <p:ext uri="{BB962C8B-B14F-4D97-AF65-F5344CB8AC3E}">
        <p14:creationId xmlns:p14="http://schemas.microsoft.com/office/powerpoint/2010/main" val="3752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309</Words>
  <Application>Microsoft Office PowerPoint</Application>
  <PresentationFormat>Widescreen</PresentationFormat>
  <Paragraphs>30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hue truong</dc:creator>
  <cp:lastModifiedBy>Administrator</cp:lastModifiedBy>
  <cp:revision>14</cp:revision>
  <dcterms:created xsi:type="dcterms:W3CDTF">2024-03-16T09:24:54Z</dcterms:created>
  <dcterms:modified xsi:type="dcterms:W3CDTF">2025-04-20T15:30:59Z</dcterms:modified>
</cp:coreProperties>
</file>