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83" r:id="rId19"/>
    <p:sldId id="275" r:id="rId20"/>
    <p:sldId id="276" r:id="rId21"/>
    <p:sldId id="284" r:id="rId22"/>
    <p:sldId id="274" r:id="rId23"/>
    <p:sldId id="285" r:id="rId24"/>
    <p:sldId id="277" r:id="rId25"/>
    <p:sldId id="286" r:id="rId26"/>
    <p:sldId id="282" r:id="rId27"/>
    <p:sldId id="278" r:id="rId28"/>
    <p:sldId id="287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367C-FDAD-4C3F-8A3F-88679D690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73BB9-C1A0-429C-A025-957ABC956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2C77-B1FA-486B-98F6-3DB1AAA9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1EF3-9AFA-4FBD-8FF9-C4C83BBB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208E-ABE2-450E-82E7-C82207E2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EA76-6C68-4CAF-A1A2-0AF28F9D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AA018-6E21-43D2-A8A7-FE33B0BD5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0E1CE-B570-4466-95CD-9024FEC1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1360F-359A-4D50-BF44-84042A3F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57B0-20BB-48B6-9809-B6C51329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4C32D-74B2-472E-BEB5-7A7B22FB2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2E1D9-AFBC-4941-821D-C04EBCEAC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1F18-2ADE-44E5-9E32-72DFDA9B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AD46-C8DF-4097-913F-F07F7C9D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D7D6-5C70-4A71-B67C-40E45E02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C183-EE04-4EC7-A1A6-0CEB2485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86A8-8EAF-44A2-A1C7-345ED719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2E1A6-A7B2-4A23-A3D7-0508C7BE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04C9F-4032-4A3B-85C8-59135CBC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8D368-F1FA-4218-845E-FCC5D4E3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6915-937D-4714-8E7E-2AEE5050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28F63-1E2C-408D-9497-56FACA94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D4753-6AD5-40FE-9448-3D019DCD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DAB83-567B-4F9B-8835-5F6E6C35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71703-A5AD-4FF9-A902-8CD5D82D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2F58-ADE4-43C0-9CA1-6B594039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216C-F96B-4DC2-96DA-65EEF8E5E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AEB6-2B9E-4F2D-9C8E-7EE1352B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5564C-6933-402D-8635-90926CBE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F4410-A54E-4D8A-9858-84D9BC4F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AEEE-32FD-4329-B304-4D7978CD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2C23-59F8-4233-9F71-F27B2876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A35ED-536C-42CA-9843-1F90904B9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F68B5-3D3E-427A-ACE4-B04B289A8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54C9A-75F6-49B9-A9BA-3FACEC882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65557-20B9-4966-B880-65A54A74A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67630-337A-40FB-AC14-CBBE0EA2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FB7F7-492F-42A3-B980-01606C02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80A6C-D9F4-4633-990C-B47B9017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D63F-317D-4B0A-BB07-AE20E1C0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F7E10-FB65-45F7-BF4F-63E3427B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C4140-A79B-4D7A-B8D7-62A7AA6D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6520E-9008-43D8-AAF2-6B657B4B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921C6-2415-4F8A-8E0B-E059D92C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DE1C-07FC-419A-9136-57C1C8EC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F0E3-141B-420B-B337-FD36700E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40F9-52DB-46B2-B657-375AC305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66B9-EBAA-4BA5-B17A-B6CA05F7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DF01-CFC3-4D2A-9F20-8330FB36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173B9-ADE7-4F1D-80D7-778A9B60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3BE3A-D494-49AE-8601-E2F9BC6D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9FB65-3BFF-4471-9795-D26784AA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4AD8-E4EE-449B-9501-A24B3F41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B2552-097F-44F5-A788-3C3EFDAB3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A3C7A-543D-4E6B-BCC4-25C5B6A4D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EFDEB-E2F8-4747-AADA-2ECB2192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710E7-6043-4A13-9545-E00494D6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88E1-7492-430B-8A0A-191475C7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07CEA-B1F3-4133-ABC6-C1A4163C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078CA-37B6-495C-96EF-9EC82DB5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10B1-4E02-4BD8-9402-CC53550AF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2CED-7587-4767-9537-75F75EC8AABE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AEF87-7C36-4E92-92E9-F711DFA26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7CF5-C042-492E-BE48-0454DCF94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6995-2140-41F3-BCF8-0F42E603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3B482-8BC3-A5A2-2D30-55B33A47E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B7A9DB-B4DA-4AAE-9F44-9618ECD10C15}"/>
              </a:ext>
            </a:extLst>
          </p:cNvPr>
          <p:cNvSpPr/>
          <p:nvPr/>
        </p:nvSpPr>
        <p:spPr>
          <a:xfrm>
            <a:off x="4550592" y="3428999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HỌC</a:t>
            </a:r>
            <a:endParaRPr lang="en-US" sz="5400" b="1" cap="none" spc="0" dirty="0">
              <a:ln w="13462">
                <a:solidFill>
                  <a:srgbClr val="FFC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ACF2B-AB56-4831-8658-48290254DBB2}"/>
              </a:ext>
            </a:extLst>
          </p:cNvPr>
          <p:cNvSpPr txBox="1"/>
          <p:nvPr/>
        </p:nvSpPr>
        <p:spPr>
          <a:xfrm>
            <a:off x="2435434" y="4151658"/>
            <a:ext cx="7608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70C0"/>
                </a:solidFill>
              </a:rPr>
              <a:t>TRUYỆN: MÓN QUÀ CỦA CÔ GIÁO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</a:rPr>
              <a:t>Giáo viên: Trương Thị Huệ</a:t>
            </a:r>
          </a:p>
          <a:p>
            <a:pPr algn="ctr"/>
            <a:r>
              <a:rPr lang="vi-VN" sz="2000" b="1">
                <a:solidFill>
                  <a:srgbClr val="0070C0"/>
                </a:solidFill>
              </a:rPr>
              <a:t>Lớp: Mẫu giáo lớn A2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9493B-572C-4782-AEFE-8D472787FDB0}"/>
              </a:ext>
            </a:extLst>
          </p:cNvPr>
          <p:cNvSpPr txBox="1"/>
          <p:nvPr/>
        </p:nvSpPr>
        <p:spPr>
          <a:xfrm>
            <a:off x="4790982" y="5689679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Năm học: 2024- 2025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84AFC-DB2F-4EBF-9D72-6E534C85A6A0}"/>
              </a:ext>
            </a:extLst>
          </p:cNvPr>
          <p:cNvSpPr txBox="1"/>
          <p:nvPr/>
        </p:nvSpPr>
        <p:spPr>
          <a:xfrm>
            <a:off x="3193001" y="798989"/>
            <a:ext cx="6093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</a:rPr>
              <a:t>TRƯỜNG MẦM NON HOA THỦY TIÊN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E2143-0B3A-D9D3-52B2-EB1DB588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82" y="1208222"/>
            <a:ext cx="2155634" cy="20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51F44-5513-4F57-8C36-EA0C1E7B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93" y="471162"/>
            <a:ext cx="8939814" cy="535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A583F-0456-45FB-A7BA-87F0DFBDB3E4}"/>
              </a:ext>
            </a:extLst>
          </p:cNvPr>
          <p:cNvSpPr txBox="1"/>
          <p:nvPr/>
        </p:nvSpPr>
        <p:spPr>
          <a:xfrm>
            <a:off x="1626093" y="5823751"/>
            <a:ext cx="893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ượ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ặ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ộ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đẹ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ư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ặ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đư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 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B6398-322D-4DE6-8FE9-CB4413C8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8" y="390618"/>
            <a:ext cx="9179511" cy="5273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80D2D-9BF6-433A-AFDB-B8805C452C41}"/>
              </a:ext>
            </a:extLst>
          </p:cNvPr>
          <p:cNvSpPr txBox="1"/>
          <p:nvPr/>
        </p:nvSpPr>
        <p:spPr>
          <a:xfrm>
            <a:off x="1722268" y="5821051"/>
            <a:ext cx="90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ị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ỏ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?</a:t>
            </a:r>
            <a:endParaRPr lang="vi-VN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CED8B-6E9E-4F0B-949F-2C8907024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2" y="275208"/>
            <a:ext cx="8859915" cy="5375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5E589-D4CE-4E15-83AD-C83D32CEA806}"/>
              </a:ext>
            </a:extLst>
          </p:cNvPr>
          <p:cNvSpPr txBox="1"/>
          <p:nvPr/>
        </p:nvSpPr>
        <p:spPr>
          <a:xfrm>
            <a:off x="1775535" y="5650637"/>
            <a:ext cx="8859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ư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!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ó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ư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Khoang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ị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.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vi-VN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vi-VN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vi-VN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C57F87-BF06-4899-9183-C3F7E8CBA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68" y="407077"/>
            <a:ext cx="8520063" cy="5168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9E8CC-5002-4E15-B390-78EAE679D19D}"/>
              </a:ext>
            </a:extLst>
          </p:cNvPr>
          <p:cNvSpPr txBox="1"/>
          <p:nvPr/>
        </p:nvSpPr>
        <p:spPr>
          <a:xfrm>
            <a:off x="1704513" y="5717219"/>
            <a:ext cx="889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Cô Hươu Sao nhìn Gấu Xù trìu mến nói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con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đi nhanh hơn nên lỡ xô vào bạn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ý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?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4B2F9-E5DB-4097-85F0-359CC32C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46" y="239697"/>
            <a:ext cx="9179510" cy="5557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B0D08-8423-426F-9B87-6CE4107CAB42}"/>
              </a:ext>
            </a:extLst>
          </p:cNvPr>
          <p:cNvSpPr txBox="1"/>
          <p:nvPr/>
        </p:nvSpPr>
        <p:spPr>
          <a:xfrm>
            <a:off x="1506244" y="5797118"/>
            <a:ext cx="933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Cúm Đốm ngồi bên cạnh Gấu xù rụt rẻ giơ tay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</a:t>
            </a:r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 Đốm, con muốn nói gì nào?</a:t>
            </a: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Thưa cô, lỗi tại con 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 con bá vai bạn Gấu Xù 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17689-5B34-472A-8A4B-35369466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03" y="204187"/>
            <a:ext cx="8495930" cy="5335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23BA4-C323-4DA2-922A-4C0B27916EAA}"/>
              </a:ext>
            </a:extLst>
          </p:cNvPr>
          <p:cNvSpPr txBox="1"/>
          <p:nvPr/>
        </p:nvSpPr>
        <p:spPr>
          <a:xfrm>
            <a:off x="1802168" y="5539666"/>
            <a:ext cx="8575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Hươu </a:t>
            </a:r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gật đầu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hiểu rồi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 sau, khi xếp hàng, các con đừng đùa nghịch, xô đẩy nhau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ò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 Xù và Cún Đốm vẫn được nhận quà và phiếu bé ngoan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các con đã thật thà, dũng cảm khi nhận khuyết điểm của mình.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4DDD3-6940-466A-AC76-2B697E99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67" y="314361"/>
            <a:ext cx="8877670" cy="5575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569BC-7FB4-42B2-9B09-897FACDF9195}"/>
              </a:ext>
            </a:extLst>
          </p:cNvPr>
          <p:cNvSpPr txBox="1"/>
          <p:nvPr/>
        </p:nvSpPr>
        <p:spPr>
          <a:xfrm>
            <a:off x="1500327" y="5965794"/>
            <a:ext cx="9090734" cy="14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rồi, cô giáo tặng cho mỗi bạn một chiếc ô tô đồ chơi rất đẹp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 hẳn đó là hai thứ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quý nhất trong năm học mẫu giáo này.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349320-7F4A-4EE1-A8E7-A3F2A49F9D7E}"/>
              </a:ext>
            </a:extLst>
          </p:cNvPr>
          <p:cNvSpPr txBox="1"/>
          <p:nvPr/>
        </p:nvSpPr>
        <p:spPr>
          <a:xfrm>
            <a:off x="3857346" y="1309776"/>
            <a:ext cx="4296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ĐÀM THOẠI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E6659-8008-4DFE-9975-1E23091A8F8C}"/>
              </a:ext>
            </a:extLst>
          </p:cNvPr>
          <p:cNvSpPr txBox="1"/>
          <p:nvPr/>
        </p:nvSpPr>
        <p:spPr>
          <a:xfrm>
            <a:off x="2521257" y="2441360"/>
            <a:ext cx="6968971" cy="85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1: Cô vừa kể cho các con nghe câu chuyện gì? Do ai sáng tác?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D8D574-CAC8-4808-824F-DC9B9258FB99}"/>
              </a:ext>
            </a:extLst>
          </p:cNvPr>
          <p:cNvSpPr txBox="1"/>
          <p:nvPr/>
        </p:nvSpPr>
        <p:spPr>
          <a:xfrm>
            <a:off x="3154680" y="116407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Câu 2: Trong truyện có những nhân vật nào?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88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E32AA-6615-4AF1-B99D-4B9F3450CF97}"/>
              </a:ext>
            </a:extLst>
          </p:cNvPr>
          <p:cNvSpPr txBox="1"/>
          <p:nvPr/>
        </p:nvSpPr>
        <p:spPr>
          <a:xfrm>
            <a:off x="3028025" y="993784"/>
            <a:ext cx="6135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2: Trong truyện có những nhân vật nào?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995CE-499D-4997-B819-5BC158B0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118189"/>
            <a:ext cx="3770160" cy="310553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D6AFDE64-E382-4E9B-BC3E-43F885DF0172}"/>
              </a:ext>
            </a:extLst>
          </p:cNvPr>
          <p:cNvSpPr/>
          <p:nvPr/>
        </p:nvSpPr>
        <p:spPr>
          <a:xfrm>
            <a:off x="7231380" y="2164079"/>
            <a:ext cx="1562100" cy="830997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Cô Hươu Sao</a:t>
            </a:r>
            <a:endParaRPr lang="en-US" dirty="0"/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C05C28A3-BBCA-4489-9ECE-97CF79EEB029}"/>
              </a:ext>
            </a:extLst>
          </p:cNvPr>
          <p:cNvSpPr/>
          <p:nvPr/>
        </p:nvSpPr>
        <p:spPr>
          <a:xfrm>
            <a:off x="3028025" y="3520857"/>
            <a:ext cx="1493521" cy="913984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Gấu Xù</a:t>
            </a:r>
            <a:endParaRPr lang="en-US" dirty="0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E5E334FF-E80E-4A45-AA5E-84F98DF7CA85}"/>
              </a:ext>
            </a:extLst>
          </p:cNvPr>
          <p:cNvSpPr/>
          <p:nvPr/>
        </p:nvSpPr>
        <p:spPr>
          <a:xfrm>
            <a:off x="7027710" y="4145280"/>
            <a:ext cx="1790700" cy="1223219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Mèo Khoang</a:t>
            </a:r>
            <a:endParaRPr lang="en-US" dirty="0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AD83A5E7-5D76-4BBA-922A-6271CB6265A0}"/>
              </a:ext>
            </a:extLst>
          </p:cNvPr>
          <p:cNvSpPr/>
          <p:nvPr/>
        </p:nvSpPr>
        <p:spPr>
          <a:xfrm>
            <a:off x="5402580" y="1824781"/>
            <a:ext cx="1019340" cy="83099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Cún Đốm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B75A90-A361-48DC-94CC-2769C9F5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-8877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E60C7-852B-420E-A628-43F3350DDEA4}"/>
              </a:ext>
            </a:extLst>
          </p:cNvPr>
          <p:cNvSpPr txBox="1"/>
          <p:nvPr/>
        </p:nvSpPr>
        <p:spPr>
          <a:xfrm>
            <a:off x="3835154" y="1715008"/>
            <a:ext cx="529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7A0F4-D692-4AAF-BC4C-E170048EB9B8}"/>
              </a:ext>
            </a:extLst>
          </p:cNvPr>
          <p:cNvSpPr/>
          <p:nvPr/>
        </p:nvSpPr>
        <p:spPr>
          <a:xfrm>
            <a:off x="2673657" y="1269507"/>
            <a:ext cx="7146525" cy="27809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TRUYỆN: MÓN QUÀ CỦA CÔ GIÁO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6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061DE-7A87-4C27-A10B-7089868E97B7}"/>
              </a:ext>
            </a:extLst>
          </p:cNvPr>
          <p:cNvSpPr txBox="1"/>
          <p:nvPr/>
        </p:nvSpPr>
        <p:spPr>
          <a:xfrm>
            <a:off x="2645545" y="1367161"/>
            <a:ext cx="701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Câu 3:Thứ hai đầu tuần cô giáo Hươu Sao đã nói điều gì với cả lớp?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6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E195E3-7FCF-44EA-A44A-00B4EB4EAEE3}"/>
              </a:ext>
            </a:extLst>
          </p:cNvPr>
          <p:cNvSpPr txBox="1"/>
          <p:nvPr/>
        </p:nvSpPr>
        <p:spPr>
          <a:xfrm>
            <a:off x="2385060" y="1528495"/>
            <a:ext cx="656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Câu 3:Thứ hai đầu tuần cô giáo Hươu Sao đã nói điều gì với cả lớp?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051A1-A107-4F4A-9BD5-A2DD9212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90" y="2566302"/>
            <a:ext cx="4442460" cy="27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919B7-6CAC-4A5A-9A5F-899BCF016DE6}"/>
              </a:ext>
            </a:extLst>
          </p:cNvPr>
          <p:cNvSpPr txBox="1"/>
          <p:nvPr/>
        </p:nvSpPr>
        <p:spPr>
          <a:xfrm>
            <a:off x="3195961" y="1269507"/>
            <a:ext cx="596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4: Sau khi cô giáo nói các bạn trong lớp như thế nào?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491393-A0E6-4A0E-BDCC-CA2650FB53E8}"/>
              </a:ext>
            </a:extLst>
          </p:cNvPr>
          <p:cNvSpPr txBox="1"/>
          <p:nvPr/>
        </p:nvSpPr>
        <p:spPr>
          <a:xfrm>
            <a:off x="2872740" y="79697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Câu 4: Sau khi cô giáo nói các bạn trong lớp như thế nào?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78DC9-FC0D-4E45-82E7-D605C156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1" y="1905000"/>
            <a:ext cx="397789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236AD-DB5D-4C2F-8950-9E244EA2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8193C-AAE8-4A25-8F2B-20FD2AD8CB25}"/>
              </a:ext>
            </a:extLst>
          </p:cNvPr>
          <p:cNvSpPr txBox="1"/>
          <p:nvPr/>
        </p:nvSpPr>
        <p:spPr>
          <a:xfrm>
            <a:off x="2655681" y="934893"/>
            <a:ext cx="735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Câu 5: Hết giờ ra chơi, điều gì đã xảy ra khi các bạn xếp hàng vào lớp?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7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669F63-A8F9-43D2-A1D5-5690B62696A2}"/>
              </a:ext>
            </a:extLst>
          </p:cNvPr>
          <p:cNvSpPr txBox="1"/>
          <p:nvPr/>
        </p:nvSpPr>
        <p:spPr>
          <a:xfrm>
            <a:off x="2705100" y="76649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Câu 5: Hết giờ ra chơi, điều gì đã xảy ra khi các bạn xếp hàng vào lớp?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6C88F-15A2-415C-9379-F6B7870C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" y="1780222"/>
            <a:ext cx="4300614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74CDC-EF4E-4417-8E8B-E0919114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E9519-2E8C-423A-BFD5-9C96DF572A94}"/>
              </a:ext>
            </a:extLst>
          </p:cNvPr>
          <p:cNvSpPr txBox="1"/>
          <p:nvPr/>
        </p:nvSpPr>
        <p:spPr>
          <a:xfrm>
            <a:off x="2639233" y="925303"/>
            <a:ext cx="752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 Giảng từ:</a:t>
            </a:r>
            <a:endParaRPr lang="vi-VN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Bá vai:có nghĩa là quàng tay lên cổ người khác.</a:t>
            </a:r>
            <a:endParaRPr lang="vi-VN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Ngã nhào: có nghĩa là ngã bất ngờ về phía trước.</a:t>
            </a:r>
            <a:endParaRPr lang="vi-VN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E6743-105C-4045-B577-62C52E3D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1DA1B-5D8E-45A9-A817-EACB652E542F}"/>
              </a:ext>
            </a:extLst>
          </p:cNvPr>
          <p:cNvSpPr txBox="1"/>
          <p:nvPr/>
        </p:nvSpPr>
        <p:spPr>
          <a:xfrm>
            <a:off x="2984377" y="1096688"/>
            <a:ext cx="622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6: Ai đã không nhận quà của cô giáo. Vì sao?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7C5855-AF96-440A-8A3D-AF9FFAD44431}"/>
              </a:ext>
            </a:extLst>
          </p:cNvPr>
          <p:cNvSpPr txBox="1"/>
          <p:nvPr/>
        </p:nvSpPr>
        <p:spPr>
          <a:xfrm>
            <a:off x="3208020" y="88975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Câu 6: Ai đã không nhận quà của cô giáo. Vì sao?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1327E-BF04-4DB1-BFA5-63E5FA92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60" y="3674384"/>
            <a:ext cx="2528888" cy="1895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AB5F9B-E025-4A4D-91DF-83D3F2281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777365"/>
            <a:ext cx="2430780" cy="18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068FA-65EE-4A47-9D4F-3160079D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3B91E-C564-4647-B516-273597A33831}"/>
              </a:ext>
            </a:extLst>
          </p:cNvPr>
          <p:cNvSpPr txBox="1"/>
          <p:nvPr/>
        </p:nvSpPr>
        <p:spPr>
          <a:xfrm>
            <a:off x="2787588" y="1509204"/>
            <a:ext cx="790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8:Theo con Gấu Xù và Cún Đốm là những người bạn thế nào?( Các bạn có ngoan không?)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5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C728F3-B12D-4B90-9E1F-8A802E62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14" y="384891"/>
            <a:ext cx="9357065" cy="518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72B18-5893-4B80-82C4-3E3F444C3672}"/>
              </a:ext>
            </a:extLst>
          </p:cNvPr>
          <p:cNvSpPr txBox="1"/>
          <p:nvPr/>
        </p:nvSpPr>
        <p:spPr>
          <a:xfrm>
            <a:off x="1379797" y="5738436"/>
            <a:ext cx="9295748" cy="104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Hươu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Sao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kern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1800" kern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ắ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đượ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ỉ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ồ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đượ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ẽ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ặ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ộ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886EF-F1E6-43E7-B3CF-BBF2CC2F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1D484-9987-43AD-9D69-53C53B4023CA}"/>
              </a:ext>
            </a:extLst>
          </p:cNvPr>
          <p:cNvSpPr txBox="1"/>
          <p:nvPr/>
        </p:nvSpPr>
        <p:spPr>
          <a:xfrm>
            <a:off x="3169328" y="1704512"/>
            <a:ext cx="653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9: Khi có lỗi các con phải làm gì?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5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685D8-F394-C850-ECA6-F39E25F190AF}"/>
              </a:ext>
            </a:extLst>
          </p:cNvPr>
          <p:cNvSpPr txBox="1"/>
          <p:nvPr/>
        </p:nvSpPr>
        <p:spPr>
          <a:xfrm>
            <a:off x="4558352" y="1569493"/>
            <a:ext cx="22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Cô kể lại bằng video</a:t>
            </a:r>
          </a:p>
        </p:txBody>
      </p:sp>
    </p:spTree>
    <p:extLst>
      <p:ext uri="{BB962C8B-B14F-4D97-AF65-F5344CB8AC3E}">
        <p14:creationId xmlns:p14="http://schemas.microsoft.com/office/powerpoint/2010/main" val="31025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833AEC-6FC3-41FB-A3AA-B5C415815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9" y="414551"/>
            <a:ext cx="9001956" cy="524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D5A008-6533-4C24-AEF7-09D24D493B42}"/>
              </a:ext>
            </a:extLst>
          </p:cNvPr>
          <p:cNvSpPr txBox="1"/>
          <p:nvPr/>
        </p:nvSpPr>
        <p:spPr>
          <a:xfrm>
            <a:off x="1686759" y="5797118"/>
            <a:ext cx="909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ừ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ũ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ắ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ẻ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ự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ồ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ớ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9CDC52-4964-43F2-AECE-92B9470B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594804"/>
            <a:ext cx="9072979" cy="5228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F7BAB-70E6-43DF-95A2-0B41AA2B6161}"/>
              </a:ext>
            </a:extLst>
          </p:cNvPr>
          <p:cNvSpPr txBox="1"/>
          <p:nvPr/>
        </p:nvSpPr>
        <p:spPr>
          <a:xfrm>
            <a:off x="1606858" y="5940030"/>
            <a:ext cx="909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ớ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ẫ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ớ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ồ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ộ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ắ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ì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ũ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đượ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!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3BF0F-EA37-49B5-9836-F3E83B91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1" y="462285"/>
            <a:ext cx="9380736" cy="535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FC24D-C095-4D8A-911C-F275D71A916C}"/>
              </a:ext>
            </a:extLst>
          </p:cNvPr>
          <p:cNvSpPr txBox="1"/>
          <p:nvPr/>
        </p:nvSpPr>
        <p:spPr>
          <a:xfrm>
            <a:off x="1339045" y="5814874"/>
            <a:ext cx="957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ờ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ớ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ù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Khoang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Khoang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ị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â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Khoang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ề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FAFAA-81DB-42F4-8169-559FA4D52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0" y="568704"/>
            <a:ext cx="8549197" cy="5283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7B4EB-D0CF-4C93-908E-445EE409748B}"/>
              </a:ext>
            </a:extLst>
          </p:cNvPr>
          <p:cNvSpPr txBox="1"/>
          <p:nvPr/>
        </p:nvSpPr>
        <p:spPr>
          <a:xfrm>
            <a:off x="1979720" y="5992427"/>
            <a:ext cx="854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ươ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</a:t>
            </a:r>
            <a:r>
              <a:rPr lang="vi-VN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hỗ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Khoang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54481-8D1F-458E-91B1-43DE9EBEE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04" y="443885"/>
            <a:ext cx="9028591" cy="528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5285C-F519-497A-849A-7E5D72A207B0}"/>
              </a:ext>
            </a:extLst>
          </p:cNvPr>
          <p:cNvSpPr txBox="1"/>
          <p:nvPr/>
        </p:nvSpPr>
        <p:spPr>
          <a:xfrm>
            <a:off x="1506245" y="5726097"/>
            <a:ext cx="910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ờ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ớ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ấ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ả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đề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ứ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ủ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F9FC8-8708-424C-A36B-4C9CA730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0" y="488271"/>
            <a:ext cx="9001219" cy="5039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CFE38-924D-4398-A990-289D3E8F09DC}"/>
              </a:ext>
            </a:extLst>
          </p:cNvPr>
          <p:cNvSpPr txBox="1"/>
          <p:nvPr/>
        </p:nvSpPr>
        <p:spPr>
          <a:xfrm>
            <a:off x="1580964" y="5657671"/>
            <a:ext cx="888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ồ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ừ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qu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ữ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ê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ồ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ộ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ĩ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ữ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đượ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ặ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ì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ậ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ế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ho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ặ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ẹ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-la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  <a:b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845</Words>
  <Application>Microsoft Office PowerPoint</Application>
  <PresentationFormat>Widescreen</PresentationFormat>
  <Paragraphs>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 truong</dc:creator>
  <cp:lastModifiedBy>Administrator</cp:lastModifiedBy>
  <cp:revision>16</cp:revision>
  <dcterms:created xsi:type="dcterms:W3CDTF">2021-09-20T05:23:23Z</dcterms:created>
  <dcterms:modified xsi:type="dcterms:W3CDTF">2025-04-20T15:28:55Z</dcterms:modified>
</cp:coreProperties>
</file>