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1" r:id="rId4"/>
    <p:sldId id="262" r:id="rId5"/>
    <p:sldId id="264" r:id="rId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656" y="-2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889C-3490-4693-BC46-03D8706024F7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6567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889C-3490-4693-BC46-03D8706024F7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405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889C-3490-4693-BC46-03D8706024F7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192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889C-3490-4693-BC46-03D8706024F7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155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889C-3490-4693-BC46-03D8706024F7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7874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889C-3490-4693-BC46-03D8706024F7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080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889C-3490-4693-BC46-03D8706024F7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284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889C-3490-4693-BC46-03D8706024F7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966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889C-3490-4693-BC46-03D8706024F7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450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889C-3490-4693-BC46-03D8706024F7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738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889C-3490-4693-BC46-03D8706024F7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027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CC889C-3490-4693-BC46-03D8706024F7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679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jpeg"/><Relationship Id="rId9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image" Target="../media/image3.jpeg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7.png"/><Relationship Id="rId4" Type="http://schemas.openxmlformats.org/officeDocument/2006/relationships/image" Target="../media/image18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jpeg"/><Relationship Id="rId7" Type="http://schemas.openxmlformats.org/officeDocument/2006/relationships/image" Target="../media/image23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2.png"/><Relationship Id="rId10" Type="http://schemas.openxmlformats.org/officeDocument/2006/relationships/image" Target="../media/image25.png"/><Relationship Id="rId4" Type="http://schemas.openxmlformats.org/officeDocument/2006/relationships/image" Target="../media/image21.jpeg"/><Relationship Id="rId9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2133600" y="762000"/>
            <a:ext cx="5105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vi-VN" sz="14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PHÒNG GIÁO DỤC VÀ ĐÀO TẠO </a:t>
            </a:r>
            <a:r>
              <a:rPr lang="en-US" sz="14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QUẬN </a:t>
            </a:r>
            <a:r>
              <a:rPr lang="en-US" sz="1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LONG BIÊN</a:t>
            </a:r>
          </a:p>
          <a:p>
            <a:pPr algn="ctr" eaLnBrk="1" hangingPunct="1"/>
            <a:r>
              <a:rPr lang="en-US" sz="1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 MẦM NON </a:t>
            </a:r>
            <a:r>
              <a:rPr lang="vi-VN" sz="1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HOA THỦY TIÊN</a:t>
            </a:r>
            <a:endParaRPr lang="en-US" sz="1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2971800" y="2832051"/>
            <a:ext cx="48387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ĐỘNG: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LQVT</a:t>
            </a:r>
          </a:p>
          <a:p>
            <a:pPr eaLnBrk="1" hangingPunct="1">
              <a:spcBef>
                <a:spcPct val="50000"/>
              </a:spcBef>
            </a:pPr>
            <a:r>
              <a:rPr lang="vi-VN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1:1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3 - 4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Lê Thị Thanh</a:t>
            </a:r>
            <a:endParaRPr 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2057400" y="5395913"/>
            <a:ext cx="5105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vi-VN" sz="1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1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1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202</a:t>
            </a:r>
            <a:r>
              <a:rPr lang="vi-VN" sz="1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202</a:t>
            </a:r>
            <a:r>
              <a:rPr lang="vi-VN" sz="1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1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Administrator\Desktop\Tổng hợp Thanh\bài giảng pp tháng 9\logo_trường-removebg-preview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447800"/>
            <a:ext cx="1295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9036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00"/>
    </mc:Choice>
    <mc:Fallback xmlns="">
      <p:transition spd="slow" advTm="2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7" t="6888" r="19020"/>
          <a:stretch>
            <a:fillRect/>
          </a:stretch>
        </p:blipFill>
        <p:spPr bwMode="auto">
          <a:xfrm>
            <a:off x="638175" y="2463800"/>
            <a:ext cx="2089150" cy="407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7" t="6888" r="19020"/>
          <a:stretch>
            <a:fillRect/>
          </a:stretch>
        </p:blipFill>
        <p:spPr bwMode="auto">
          <a:xfrm>
            <a:off x="3429000" y="2417763"/>
            <a:ext cx="2057400" cy="401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7" t="6888" r="19020"/>
          <a:stretch>
            <a:fillRect/>
          </a:stretch>
        </p:blipFill>
        <p:spPr bwMode="auto">
          <a:xfrm>
            <a:off x="6248400" y="2447925"/>
            <a:ext cx="2057400" cy="401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250" b="100000" l="298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63" y="358775"/>
            <a:ext cx="2446337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8333" l="993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738" y="381000"/>
            <a:ext cx="2447925" cy="194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100000" l="993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338" y="392113"/>
            <a:ext cx="2446337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âm thanh 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 flipH="1">
            <a:off x="0" y="6694714"/>
            <a:ext cx="152400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397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00"/>
    </mc:Choice>
    <mc:Fallback xmlns="">
      <p:transition spd="slow" advTm="2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15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7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7" t="6888" r="19020"/>
          <a:stretch>
            <a:fillRect/>
          </a:stretch>
        </p:blipFill>
        <p:spPr bwMode="auto">
          <a:xfrm>
            <a:off x="762000" y="0"/>
            <a:ext cx="2009775" cy="391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7" t="6888" r="19020"/>
          <a:stretch>
            <a:fillRect/>
          </a:stretch>
        </p:blipFill>
        <p:spPr bwMode="auto">
          <a:xfrm>
            <a:off x="3200400" y="0"/>
            <a:ext cx="1993900" cy="388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7" t="6888" r="19020"/>
          <a:stretch>
            <a:fillRect/>
          </a:stretch>
        </p:blipFill>
        <p:spPr bwMode="auto">
          <a:xfrm>
            <a:off x="5715000" y="1588"/>
            <a:ext cx="2009775" cy="391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00" b="92400" l="400" r="96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58" t="12746" r="4909" b="11041"/>
          <a:stretch>
            <a:fillRect/>
          </a:stretch>
        </p:blipFill>
        <p:spPr bwMode="auto">
          <a:xfrm>
            <a:off x="228600" y="3919538"/>
            <a:ext cx="2800350" cy="270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000" b="98800" l="4400" r="98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58" t="12746" r="4909" b="11041"/>
          <a:stretch>
            <a:fillRect/>
          </a:stretch>
        </p:blipFill>
        <p:spPr bwMode="auto">
          <a:xfrm>
            <a:off x="2797175" y="3948113"/>
            <a:ext cx="2800350" cy="270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00" b="984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58" t="12746" r="4909" b="11041"/>
          <a:stretch>
            <a:fillRect/>
          </a:stretch>
        </p:blipFill>
        <p:spPr bwMode="auto">
          <a:xfrm>
            <a:off x="5717268" y="3948113"/>
            <a:ext cx="2800350" cy="270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âm thanh 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 flipV="1">
            <a:off x="228600" y="6540500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90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00"/>
    </mc:Choice>
    <mc:Fallback xmlns="">
      <p:transition spd="slow" advTm="2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2133600" y="2286000"/>
            <a:ext cx="51054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TC1: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943100" y="3505200"/>
            <a:ext cx="51054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3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3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1: 1 </a:t>
            </a:r>
            <a:r>
              <a:rPr lang="en-US" sz="32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3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pic>
        <p:nvPicPr>
          <p:cNvPr id="6" name="âm thanh 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38800" y="6623957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13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00"/>
    </mc:Choice>
    <mc:Fallback xmlns="">
      <p:transition spd="slow" advTm="1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713288" y="381000"/>
            <a:ext cx="4343400" cy="5410200"/>
            <a:chOff x="4713288" y="381000"/>
            <a:chExt cx="4343400" cy="5410200"/>
          </a:xfrm>
        </p:grpSpPr>
        <p:sp>
          <p:nvSpPr>
            <p:cNvPr id="5" name="Round Single Corner Rectangle 4"/>
            <p:cNvSpPr/>
            <p:nvPr/>
          </p:nvSpPr>
          <p:spPr>
            <a:xfrm>
              <a:off x="4713288" y="381000"/>
              <a:ext cx="4343400" cy="5410200"/>
            </a:xfrm>
            <a:prstGeom prst="round1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4" t="19730" r="4910" b="22160"/>
            <a:stretch>
              <a:fillRect/>
            </a:stretch>
          </p:blipFill>
          <p:spPr bwMode="auto">
            <a:xfrm>
              <a:off x="4832350" y="533400"/>
              <a:ext cx="2033588" cy="974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4" t="19730" r="4910" b="22160"/>
            <a:stretch>
              <a:fillRect/>
            </a:stretch>
          </p:blipFill>
          <p:spPr bwMode="auto">
            <a:xfrm>
              <a:off x="4851400" y="1817688"/>
              <a:ext cx="2033588" cy="973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4" t="19730" r="4910" b="22160"/>
            <a:stretch>
              <a:fillRect/>
            </a:stretch>
          </p:blipFill>
          <p:spPr bwMode="auto">
            <a:xfrm>
              <a:off x="4851400" y="3040063"/>
              <a:ext cx="2033588" cy="974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4" t="19730" r="4910" b="22160"/>
            <a:stretch>
              <a:fillRect/>
            </a:stretch>
          </p:blipFill>
          <p:spPr bwMode="auto">
            <a:xfrm>
              <a:off x="4832350" y="4414838"/>
              <a:ext cx="2033588" cy="974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80" t="22525" b="6982"/>
            <a:stretch>
              <a:fillRect/>
            </a:stretch>
          </p:blipFill>
          <p:spPr bwMode="auto">
            <a:xfrm>
              <a:off x="7061200" y="1722438"/>
              <a:ext cx="1911350" cy="1044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80" t="22525" b="6982"/>
            <a:stretch>
              <a:fillRect/>
            </a:stretch>
          </p:blipFill>
          <p:spPr bwMode="auto">
            <a:xfrm>
              <a:off x="7073900" y="2970213"/>
              <a:ext cx="1911350" cy="1044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80" t="22525" b="6982"/>
            <a:stretch>
              <a:fillRect/>
            </a:stretch>
          </p:blipFill>
          <p:spPr bwMode="auto">
            <a:xfrm>
              <a:off x="7073900" y="4360863"/>
              <a:ext cx="1911350" cy="1044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239" y="2438400"/>
            <a:ext cx="4164089" cy="3500438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0" y="685800"/>
            <a:ext cx="4633913" cy="5105400"/>
            <a:chOff x="0" y="685800"/>
            <a:chExt cx="4633913" cy="5105400"/>
          </a:xfrm>
        </p:grpSpPr>
        <p:sp>
          <p:nvSpPr>
            <p:cNvPr id="15" name="Regular Pentagon 14"/>
            <p:cNvSpPr/>
            <p:nvPr/>
          </p:nvSpPr>
          <p:spPr>
            <a:xfrm>
              <a:off x="0" y="685800"/>
              <a:ext cx="4633913" cy="5105400"/>
            </a:xfrm>
            <a:prstGeom prst="pentagon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288" y="2055813"/>
              <a:ext cx="1905000" cy="1471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0288" y="2055813"/>
              <a:ext cx="1905000" cy="1471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5380" l="8163" r="9265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88" r="14357" b="7639"/>
            <a:stretch>
              <a:fillRect/>
            </a:stretch>
          </p:blipFill>
          <p:spPr bwMode="auto">
            <a:xfrm>
              <a:off x="623888" y="3673475"/>
              <a:ext cx="1676400" cy="1554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72" b="100000" l="2857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88" r="14357" b="7639"/>
            <a:stretch>
              <a:fillRect/>
            </a:stretch>
          </p:blipFill>
          <p:spPr bwMode="auto">
            <a:xfrm>
              <a:off x="2284413" y="3673475"/>
              <a:ext cx="1677987" cy="1554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2288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65</Words>
  <Application>Microsoft Office PowerPoint</Application>
  <PresentationFormat>On-screen Show (4:3)</PresentationFormat>
  <Paragraphs>9</Paragraphs>
  <Slides>5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Phan Danh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Tommy_Phan</dc:creator>
  <cp:lastModifiedBy>A</cp:lastModifiedBy>
  <cp:revision>17</cp:revision>
  <dcterms:created xsi:type="dcterms:W3CDTF">2021-09-17T06:46:56Z</dcterms:created>
  <dcterms:modified xsi:type="dcterms:W3CDTF">2025-04-19T09:14:21Z</dcterms:modified>
</cp:coreProperties>
</file>