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3372" y="2462711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KHÁM </a:t>
            </a:r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PHÁ KHOA HỌC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703" y="313947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4936" y="4060365"/>
            <a:ext cx="4423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Lứa tuổi :MGL 5-6 tuổi</a:t>
            </a:r>
          </a:p>
          <a:p>
            <a:pPr algn="ctr"/>
            <a:r>
              <a:rPr lang="en-US" b="1" i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Giáo viên:</a:t>
            </a:r>
            <a:r>
              <a:rPr lang="vi-VN" b="1" i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Trư</a:t>
            </a:r>
            <a:r>
              <a:rPr lang="en-US" b="1" i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ơng Thị Thanh Thuỷ</a:t>
            </a:r>
          </a:p>
          <a:p>
            <a:endParaRPr lang="en-US" b="1" i="1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en-US" b="1" i="1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en-US" b="1" i="1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en-US" b="1" i="1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en-US" b="1" i="1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en-US" b="1" i="1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b="1" i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Năm học :2024-2025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4936" y="111935"/>
            <a:ext cx="4572000" cy="8104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84B34"/>
                </a:solidFill>
                <a:latin typeface="Muli Black" charset="0"/>
                <a:cs typeface="Muli Black" charset="0"/>
                <a:sym typeface="Muli Black" charset="0"/>
              </a:rPr>
              <a:t>UBND QUẬN LONG BIÊN</a:t>
            </a:r>
          </a:p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84B34"/>
                </a:solidFill>
                <a:latin typeface="Muli Black" charset="0"/>
                <a:cs typeface="Muli Black" charset="0"/>
                <a:sym typeface="Muli Black" charset="0"/>
              </a:rPr>
              <a:t>TRƯỜNG MẦM NON HOA THỦY TIÊN</a:t>
            </a:r>
            <a:endParaRPr lang="en-US" altLang="en-US" b="1">
              <a:solidFill>
                <a:srgbClr val="984B34"/>
              </a:solidFill>
              <a:latin typeface="Muli Black" charset="0"/>
              <a:cs typeface="Muli Black" charset="0"/>
              <a:sym typeface="Muli Black" charset="0"/>
            </a:endParaRPr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>
            <a:off x="0" y="0"/>
            <a:ext cx="1211407" cy="1309255"/>
          </a:xfrm>
          <a:custGeom>
            <a:avLst/>
            <a:gdLst>
              <a:gd name="T0" fmla="*/ 0 w 2724119"/>
              <a:gd name="T1" fmla="*/ 0 h 2605982"/>
              <a:gd name="T2" fmla="*/ 10642 w 2724119"/>
              <a:gd name="T3" fmla="*/ 0 h 2605982"/>
              <a:gd name="T4" fmla="*/ 10642 w 2724119"/>
              <a:gd name="T5" fmla="*/ 10201 h 2605982"/>
              <a:gd name="T6" fmla="*/ 0 w 2724119"/>
              <a:gd name="T7" fmla="*/ 10201 h 2605982"/>
              <a:gd name="T8" fmla="*/ 0 w 2724119"/>
              <a:gd name="T9" fmla="*/ 0 h 26059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24119" h="2605982">
                <a:moveTo>
                  <a:pt x="0" y="0"/>
                </a:moveTo>
                <a:lnTo>
                  <a:pt x="2724119" y="0"/>
                </a:lnTo>
                <a:lnTo>
                  <a:pt x="2724119" y="2605982"/>
                </a:lnTo>
                <a:lnTo>
                  <a:pt x="0" y="260598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phồng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533400" y="0"/>
            <a:ext cx="7467600" cy="6781800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462357" y="2290263"/>
            <a:ext cx="1609685" cy="2088233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18774" y="5531046"/>
            <a:ext cx="1272826" cy="13269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Công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tắc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-990600" y="334842"/>
            <a:ext cx="823686" cy="767712"/>
          </a:xfrm>
          <a:prstGeom prst="noSmoking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4267200" y="0"/>
            <a:ext cx="19050" cy="1704501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</p:cNvCxnSpPr>
          <p:nvPr/>
        </p:nvCxnSpPr>
        <p:spPr>
          <a:xfrm>
            <a:off x="1627005" y="993172"/>
            <a:ext cx="1344795" cy="107186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45573" y="933520"/>
            <a:ext cx="133363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20278" y="3334380"/>
            <a:ext cx="1680722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3334380"/>
            <a:ext cx="1688683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38164" y="4627537"/>
            <a:ext cx="12281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</p:cNvCxnSpPr>
          <p:nvPr/>
        </p:nvCxnSpPr>
        <p:spPr>
          <a:xfrm flipV="1">
            <a:off x="4267200" y="5030593"/>
            <a:ext cx="19050" cy="1751207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68120" y="4627537"/>
            <a:ext cx="13043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1945" y="59802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1260" y="5281995"/>
            <a:ext cx="182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Thêm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lượt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925" y="4104317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0197" y="2065032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6970" y="3962400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9402" y="840944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2222" y="528199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925" y="2079591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+ 1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Nhìn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cô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Và</a:t>
            </a:r>
            <a:r>
              <a:rPr lang="en-US" sz="4000" b="1" dirty="0" smtClean="0">
                <a:latin typeface="Cambria" pitchFamily="18" charset="0"/>
              </a:rPr>
              <a:t> </a:t>
            </a:r>
            <a:endParaRPr lang="en-US" sz="4000" b="1" dirty="0"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Đoán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với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vật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dụng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chúng</a:t>
            </a:r>
            <a:r>
              <a:rPr lang="en-US" sz="4000" b="1" dirty="0" smtClean="0">
                <a:latin typeface="Cambria" pitchFamily="18" charset="0"/>
              </a:rPr>
              <a:t> ta </a:t>
            </a:r>
            <a:r>
              <a:rPr lang="en-US" sz="4000" b="1" dirty="0" err="1" smtClean="0">
                <a:latin typeface="Cambria" pitchFamily="18" charset="0"/>
              </a:rPr>
              <a:t>sẽ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tìm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hiểu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về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điều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 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277</Words>
  <Application>Microsoft Office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Muli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</cp:revision>
  <dcterms:created xsi:type="dcterms:W3CDTF">2016-12-20T13:39:57Z</dcterms:created>
  <dcterms:modified xsi:type="dcterms:W3CDTF">2025-04-17T09:48:16Z</dcterms:modified>
</cp:coreProperties>
</file>