
<file path=[Content_Types].xml><?xml version="1.0" encoding="utf-8"?>
<Types xmlns="http://schemas.openxmlformats.org/package/2006/content-types">
  <Default Extension="png" ContentType="image/png"/>
  <Default Extension="jfif" ContentType="image/jpeg"/>
  <Default Extension="m4a" ContentType="audio/unknown"/>
  <Default Extension="webp" ContentType="image/webp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0" r:id="rId3"/>
    <p:sldId id="271" r:id="rId4"/>
    <p:sldId id="265" r:id="rId5"/>
    <p:sldId id="274" r:id="rId6"/>
    <p:sldId id="261" r:id="rId7"/>
    <p:sldId id="272" r:id="rId8"/>
    <p:sldId id="270" r:id="rId9"/>
    <p:sldId id="262" r:id="rId10"/>
    <p:sldId id="267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72" d="100"/>
          <a:sy n="72" d="100"/>
        </p:scale>
        <p:origin x="-96" y="-8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92BE07F-4665-F554-EC80-D332253FE71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15AF2741-DD6A-867D-F44F-913B88AAE20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45569ABD-554B-B499-A52B-328250628C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3FE110-1ED7-4DC5-835C-61AFF1F18376}" type="datetimeFigureOut">
              <a:rPr lang="en-US" smtClean="0"/>
              <a:t>4/19/2025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2F873A89-9F58-E9D7-C036-038427D927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17E8C421-C373-AE3D-AF87-435B0E5EB4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40EDB5-E32F-4D25-9782-A177EA863C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27701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EB168E2-90D5-F369-CC2C-FF36240509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27F04B3D-1492-865A-919C-AA35565449B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BAC446B3-257F-5328-0AE0-75D7017F37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3FE110-1ED7-4DC5-835C-61AFF1F18376}" type="datetimeFigureOut">
              <a:rPr lang="en-US" smtClean="0"/>
              <a:t>4/19/2025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DA8893A9-C741-A476-4E7C-E10EE47C06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04B4BD27-3963-8558-FB80-C4749977DA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40EDB5-E32F-4D25-9782-A177EA863C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56572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5477B99A-7AE3-BBA7-B9EA-3FFB24A57F1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39932E09-0F41-06DF-C89D-310B0C4C436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815EC194-E20C-D821-CB22-1360D8F3D9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3FE110-1ED7-4DC5-835C-61AFF1F18376}" type="datetimeFigureOut">
              <a:rPr lang="en-US" smtClean="0"/>
              <a:t>4/19/2025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3B1D2B07-138B-987A-A2C6-7DE6D3C3E3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8C873B71-2058-457D-CE0F-29396B8470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40EDB5-E32F-4D25-9782-A177EA863C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60213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838C8CF-4AC8-5712-0B13-311F2460E7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4E8E0BD8-7976-6A52-074F-3EB88DDB12F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9D55B30C-8EF7-0BA7-9786-A771E35237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3FE110-1ED7-4DC5-835C-61AFF1F18376}" type="datetimeFigureOut">
              <a:rPr lang="en-US" smtClean="0"/>
              <a:t>4/19/2025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041CE4DA-58AC-190E-802A-58CE7BF5FE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52F75E71-8559-C7A5-C676-0C4D988705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40EDB5-E32F-4D25-9782-A177EA863C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89638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0F795E5-40A6-E158-0675-34C8811947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FB1653A2-5FF9-3685-1FA0-B40AB1E7597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5337BA15-F3A9-5F68-48A2-D248844D6A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3FE110-1ED7-4DC5-835C-61AFF1F18376}" type="datetimeFigureOut">
              <a:rPr lang="en-US" smtClean="0"/>
              <a:t>4/19/2025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4A20F7FA-36F1-BD39-3196-E0C6918ADA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3EB61ADF-E854-9E62-921A-56A339B528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40EDB5-E32F-4D25-9782-A177EA863C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63945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FA2ECF3-4741-6849-03A3-213ECC6F04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B454117-F5BB-ADDF-6789-FE96B5BB188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16A6ECD2-34B0-707F-8354-BB154653F10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F76F8455-1AC1-2006-6E6E-3B10DE1490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3FE110-1ED7-4DC5-835C-61AFF1F18376}" type="datetimeFigureOut">
              <a:rPr lang="en-US" smtClean="0"/>
              <a:t>4/19/2025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C49F1D63-11A4-27E1-B6D7-E1109F95D8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F224EAFD-6AAE-BF5A-F55A-6B91E1BEAE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40EDB5-E32F-4D25-9782-A177EA863C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37308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871DBF1-2216-87EE-A3E8-6A33420C57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88C398FC-6CDC-2D98-043C-CEE7F38F1EF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9EE6982F-21A0-D252-424C-CE0CB4FAE38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CADDF433-9BF0-18F0-AF2B-A03F47AE7D7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E427D554-4847-515C-C7D2-606937321E3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D79CF83B-273C-24F8-7660-4F039C9D5F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3FE110-1ED7-4DC5-835C-61AFF1F18376}" type="datetimeFigureOut">
              <a:rPr lang="en-US" smtClean="0"/>
              <a:t>4/19/2025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EE3E47D7-4FB2-3534-57C9-82018F1CE0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DACD1197-005D-750C-A186-9AD09B60C6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40EDB5-E32F-4D25-9782-A177EA863C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57095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F80B44F-9CC1-D634-1FB9-F73531144B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A1D28F0D-683A-71B4-DBA0-7C9B4AB2C6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3FE110-1ED7-4DC5-835C-61AFF1F18376}" type="datetimeFigureOut">
              <a:rPr lang="en-US" smtClean="0"/>
              <a:t>4/19/2025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078F2DFB-E7D5-EF63-AC7C-F369350231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99118C8A-2664-FB99-7ADC-21F4ADAE2F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40EDB5-E32F-4D25-9782-A177EA863C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81514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767ABB99-1A86-7A6D-8E5A-7A21052CBA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3FE110-1ED7-4DC5-835C-61AFF1F18376}" type="datetimeFigureOut">
              <a:rPr lang="en-US" smtClean="0"/>
              <a:t>4/19/2025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6F02352F-DD8F-2DD9-504E-0F7760E3C1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0D66CA68-5F60-4B66-1E52-707D4B50EC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40EDB5-E32F-4D25-9782-A177EA863C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60729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7C1FC7F-01E6-CCD1-7CD1-67D4ECA59C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F4234E8A-83AE-4BEF-A041-F0F103A78B7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D1313F4C-DAB9-508B-743A-EF5AFA8A8F9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4FC93CB5-EDF6-A79F-61F1-023A55D4BA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3FE110-1ED7-4DC5-835C-61AFF1F18376}" type="datetimeFigureOut">
              <a:rPr lang="en-US" smtClean="0"/>
              <a:t>4/19/2025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C331C0AE-33F6-24BE-763C-F67059BE5C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D5B4C823-B0E1-99B1-E8E0-BF5B7F4C04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40EDB5-E32F-4D25-9782-A177EA863C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63071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40D17D9-FF76-7E6C-6C13-26260DC6A6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F51D29F3-33A7-AE81-D227-C1CC0278030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1D5EF86B-3FF9-246E-05C1-E2F8AEB85E9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14774F96-035C-EABD-8BB8-EA97C07E4D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3FE110-1ED7-4DC5-835C-61AFF1F18376}" type="datetimeFigureOut">
              <a:rPr lang="en-US" smtClean="0"/>
              <a:t>4/19/2025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BDB70F7E-B13D-24E4-E436-6C5183B619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D4BDA5E3-FB1C-46BC-240C-E14101DC4D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40EDB5-E32F-4D25-9782-A177EA863C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7342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13000" b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79E18BEA-264F-D890-9FB6-5067F6C032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4C349867-350C-702E-934C-5D90324327A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8F891CFB-1831-6BD9-D6AB-B24868F906E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3FE110-1ED7-4DC5-835C-61AFF1F18376}" type="datetimeFigureOut">
              <a:rPr lang="en-US" smtClean="0"/>
              <a:t>4/19/2025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EA45A2EE-2179-6701-61E8-DC8A0A5EF06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4621B926-39DD-C77C-CE7B-3448DF33A87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40EDB5-E32F-4D25-9782-A177EA863C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08308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0.xml"/><Relationship Id="rId5" Type="http://schemas.openxmlformats.org/officeDocument/2006/relationships/image" Target="../media/image21.jpeg"/><Relationship Id="rId4" Type="http://schemas.openxmlformats.org/officeDocument/2006/relationships/image" Target="../media/image20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.xml"/><Relationship Id="rId4" Type="http://schemas.openxmlformats.org/officeDocument/2006/relationships/image" Target="../media/image5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3.xml"/><Relationship Id="rId6" Type="http://schemas.openxmlformats.org/officeDocument/2006/relationships/image" Target="../media/image7.jfif"/><Relationship Id="rId5" Type="http://schemas.openxmlformats.org/officeDocument/2006/relationships/image" Target="../media/image6.jpg"/><Relationship Id="rId4" Type="http://schemas.openxmlformats.org/officeDocument/2006/relationships/image" Target="../media/image5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4.xml"/><Relationship Id="rId4" Type="http://schemas.openxmlformats.org/officeDocument/2006/relationships/image" Target="../media/image9.jp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audio" Target="../media/media1.m4a"/><Relationship Id="rId7" Type="http://schemas.openxmlformats.org/officeDocument/2006/relationships/image" Target="../media/image10.png"/><Relationship Id="rId2" Type="http://schemas.microsoft.com/office/2007/relationships/media" Target="../media/media1.m4a"/><Relationship Id="rId1" Type="http://schemas.openxmlformats.org/officeDocument/2006/relationships/tags" Target="../tags/tag5.xml"/><Relationship Id="rId6" Type="http://schemas.openxmlformats.org/officeDocument/2006/relationships/image" Target="../media/image9.jpg"/><Relationship Id="rId5" Type="http://schemas.openxmlformats.org/officeDocument/2006/relationships/image" Target="../media/image8.png"/><Relationship Id="rId4" Type="http://schemas.openxmlformats.org/officeDocument/2006/relationships/slideLayout" Target="../slideLayouts/slideLayout7.xml"/><Relationship Id="rId9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6.xml"/><Relationship Id="rId4" Type="http://schemas.openxmlformats.org/officeDocument/2006/relationships/image" Target="../media/image14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7.xml"/><Relationship Id="rId6" Type="http://schemas.openxmlformats.org/officeDocument/2006/relationships/image" Target="../media/image16.webp"/><Relationship Id="rId5" Type="http://schemas.openxmlformats.org/officeDocument/2006/relationships/image" Target="../media/image15.jpg"/><Relationship Id="rId4" Type="http://schemas.openxmlformats.org/officeDocument/2006/relationships/image" Target="../media/image14.jp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9.xml"/><Relationship Id="rId5" Type="http://schemas.openxmlformats.org/officeDocument/2006/relationships/image" Target="../media/image19.jpg"/><Relationship Id="rId4" Type="http://schemas.openxmlformats.org/officeDocument/2006/relationships/image" Target="../media/image18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18000" b="-1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81C9D92-75C5-682C-5413-1E1377EE658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-142875"/>
            <a:ext cx="9144000" cy="1533525"/>
          </a:xfrm>
        </p:spPr>
        <p:txBody>
          <a:bodyPr>
            <a:normAutofit/>
          </a:bodyPr>
          <a:lstStyle/>
          <a:p>
            <a:r>
              <a:rPr lang="en-US" sz="3600" b="1" dirty="0" err="1"/>
              <a:t>Ủy</a:t>
            </a:r>
            <a:r>
              <a:rPr lang="en-US" sz="3600" b="1" dirty="0"/>
              <a:t> ban </a:t>
            </a:r>
            <a:r>
              <a:rPr lang="en-US" sz="3600" b="1" dirty="0" err="1"/>
              <a:t>nhân</a:t>
            </a:r>
            <a:r>
              <a:rPr lang="en-US" sz="3600" b="1" dirty="0"/>
              <a:t> </a:t>
            </a:r>
            <a:r>
              <a:rPr lang="en-US" sz="3600" b="1" dirty="0" err="1"/>
              <a:t>dân</a:t>
            </a:r>
            <a:r>
              <a:rPr lang="en-US" sz="3600" b="1" dirty="0"/>
              <a:t> </a:t>
            </a:r>
            <a:r>
              <a:rPr lang="en-US" sz="3600" b="1" dirty="0" err="1"/>
              <a:t>quận</a:t>
            </a:r>
            <a:r>
              <a:rPr lang="en-US" sz="3600" b="1" dirty="0"/>
              <a:t> Long </a:t>
            </a:r>
            <a:r>
              <a:rPr lang="en-US" sz="3600" b="1" dirty="0" err="1"/>
              <a:t>Biên</a:t>
            </a:r>
            <a:r>
              <a:rPr lang="en-US" sz="3600" b="1" dirty="0"/>
              <a:t/>
            </a:r>
            <a:br>
              <a:rPr lang="en-US" sz="3600" b="1" dirty="0"/>
            </a:br>
            <a:r>
              <a:rPr lang="en-US" sz="3600" b="1" dirty="0" err="1"/>
              <a:t>Trường</a:t>
            </a:r>
            <a:r>
              <a:rPr lang="en-US" sz="3600" b="1" dirty="0"/>
              <a:t> </a:t>
            </a:r>
            <a:r>
              <a:rPr lang="en-US" sz="3600" b="1" dirty="0" err="1"/>
              <a:t>mầm</a:t>
            </a:r>
            <a:r>
              <a:rPr lang="en-US" sz="3600" b="1" dirty="0"/>
              <a:t> non </a:t>
            </a:r>
            <a:r>
              <a:rPr lang="en-US" sz="3600" b="1" dirty="0" err="1"/>
              <a:t>Hoa</a:t>
            </a:r>
            <a:r>
              <a:rPr lang="en-US" sz="3600" b="1" dirty="0"/>
              <a:t> </a:t>
            </a:r>
            <a:r>
              <a:rPr lang="en-US" sz="3600" b="1" dirty="0" err="1"/>
              <a:t>Thủy</a:t>
            </a:r>
            <a:r>
              <a:rPr lang="en-US" sz="3600" b="1" dirty="0"/>
              <a:t> </a:t>
            </a:r>
            <a:r>
              <a:rPr lang="en-US" sz="3600" b="1" dirty="0" err="1"/>
              <a:t>Tiên</a:t>
            </a:r>
            <a:endParaRPr lang="en-US" sz="3600" b="1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A061A3D1-AF63-539F-F679-9DC7BB435FA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457325" y="2773363"/>
            <a:ext cx="9144000" cy="2112962"/>
          </a:xfrm>
        </p:spPr>
        <p:txBody>
          <a:bodyPr>
            <a:normAutofit lnSpcReduction="10000"/>
          </a:bodyPr>
          <a:lstStyle/>
          <a:p>
            <a:r>
              <a:rPr lang="en-US" sz="3000" b="1" dirty="0" err="1">
                <a:latin typeface="+mj-lt"/>
              </a:rPr>
              <a:t>Lĩnh</a:t>
            </a:r>
            <a:r>
              <a:rPr lang="en-US" sz="3000" b="1" dirty="0">
                <a:latin typeface="+mj-lt"/>
              </a:rPr>
              <a:t> </a:t>
            </a:r>
            <a:r>
              <a:rPr lang="en-US" sz="3000" b="1" dirty="0" err="1">
                <a:latin typeface="+mj-lt"/>
              </a:rPr>
              <a:t>vực</a:t>
            </a:r>
            <a:r>
              <a:rPr lang="en-US" sz="3000" b="1" dirty="0">
                <a:latin typeface="+mj-lt"/>
              </a:rPr>
              <a:t> </a:t>
            </a:r>
            <a:r>
              <a:rPr lang="en-US" sz="3000" b="1" dirty="0" err="1">
                <a:latin typeface="+mj-lt"/>
              </a:rPr>
              <a:t>phát</a:t>
            </a:r>
            <a:r>
              <a:rPr lang="en-US" sz="3000" b="1" dirty="0">
                <a:latin typeface="+mj-lt"/>
              </a:rPr>
              <a:t> </a:t>
            </a:r>
            <a:r>
              <a:rPr lang="en-US" sz="3000" b="1" dirty="0" err="1">
                <a:latin typeface="+mj-lt"/>
              </a:rPr>
              <a:t>triển</a:t>
            </a:r>
            <a:r>
              <a:rPr lang="en-US" sz="3000" b="1" dirty="0">
                <a:latin typeface="+mj-lt"/>
              </a:rPr>
              <a:t> </a:t>
            </a:r>
            <a:r>
              <a:rPr lang="en-US" sz="3000" b="1" dirty="0" err="1">
                <a:latin typeface="+mj-lt"/>
              </a:rPr>
              <a:t>tình</a:t>
            </a:r>
            <a:r>
              <a:rPr lang="en-US" sz="3000" b="1" dirty="0">
                <a:latin typeface="+mj-lt"/>
              </a:rPr>
              <a:t> </a:t>
            </a:r>
            <a:r>
              <a:rPr lang="en-US" sz="3000" b="1" dirty="0" err="1">
                <a:latin typeface="+mj-lt"/>
              </a:rPr>
              <a:t>cảm</a:t>
            </a:r>
            <a:r>
              <a:rPr lang="en-US" sz="3000" b="1" dirty="0">
                <a:latin typeface="+mj-lt"/>
              </a:rPr>
              <a:t> - </a:t>
            </a:r>
            <a:r>
              <a:rPr lang="en-US" sz="3000" b="1" dirty="0" err="1">
                <a:latin typeface="+mj-lt"/>
              </a:rPr>
              <a:t>xã</a:t>
            </a:r>
            <a:r>
              <a:rPr lang="en-US" sz="3000" b="1" dirty="0">
                <a:latin typeface="+mj-lt"/>
              </a:rPr>
              <a:t> </a:t>
            </a:r>
            <a:r>
              <a:rPr lang="en-US" sz="3000" b="1" dirty="0" err="1">
                <a:latin typeface="+mj-lt"/>
              </a:rPr>
              <a:t>hội</a:t>
            </a:r>
            <a:endParaRPr lang="en-US" sz="3000" b="1" dirty="0">
              <a:latin typeface="+mj-lt"/>
            </a:endParaRPr>
          </a:p>
          <a:p>
            <a:r>
              <a:rPr lang="en-US" sz="3000" b="1" dirty="0" err="1">
                <a:latin typeface="+mj-lt"/>
              </a:rPr>
              <a:t>Đề</a:t>
            </a:r>
            <a:r>
              <a:rPr lang="en-US" sz="3000" b="1" dirty="0">
                <a:latin typeface="+mj-lt"/>
              </a:rPr>
              <a:t> </a:t>
            </a:r>
            <a:r>
              <a:rPr lang="en-US" sz="3000" b="1" dirty="0" err="1">
                <a:latin typeface="+mj-lt"/>
              </a:rPr>
              <a:t>tài</a:t>
            </a:r>
            <a:r>
              <a:rPr lang="en-US" sz="3000" b="1" dirty="0">
                <a:latin typeface="+mj-lt"/>
              </a:rPr>
              <a:t>: </a:t>
            </a:r>
            <a:r>
              <a:rPr lang="en-US" sz="3000" b="1" dirty="0" err="1">
                <a:latin typeface="+mj-lt"/>
              </a:rPr>
              <a:t>Dạy</a:t>
            </a:r>
            <a:r>
              <a:rPr lang="en-US" sz="3000" b="1" dirty="0">
                <a:latin typeface="+mj-lt"/>
              </a:rPr>
              <a:t> </a:t>
            </a:r>
            <a:r>
              <a:rPr lang="en-US" sz="3000" b="1" dirty="0" err="1">
                <a:latin typeface="+mj-lt"/>
              </a:rPr>
              <a:t>trẻ</a:t>
            </a:r>
            <a:r>
              <a:rPr lang="en-US" sz="3000" b="1" dirty="0">
                <a:latin typeface="+mj-lt"/>
              </a:rPr>
              <a:t> </a:t>
            </a:r>
            <a:r>
              <a:rPr lang="en-US" sz="3000" b="1" dirty="0" err="1">
                <a:latin typeface="+mj-lt"/>
              </a:rPr>
              <a:t>biết</a:t>
            </a:r>
            <a:r>
              <a:rPr lang="en-US" sz="3000" b="1" dirty="0">
                <a:latin typeface="+mj-lt"/>
              </a:rPr>
              <a:t> chia </a:t>
            </a:r>
            <a:r>
              <a:rPr lang="en-US" sz="3000" b="1" dirty="0" err="1">
                <a:latin typeface="+mj-lt"/>
              </a:rPr>
              <a:t>sẻ</a:t>
            </a:r>
            <a:r>
              <a:rPr lang="en-US" sz="3000" b="1" dirty="0">
                <a:latin typeface="+mj-lt"/>
              </a:rPr>
              <a:t>, </a:t>
            </a:r>
            <a:r>
              <a:rPr lang="en-US" sz="3000" b="1" dirty="0" err="1">
                <a:latin typeface="+mj-lt"/>
              </a:rPr>
              <a:t>giúp</a:t>
            </a:r>
            <a:r>
              <a:rPr lang="en-US" sz="3000" b="1" dirty="0">
                <a:latin typeface="+mj-lt"/>
              </a:rPr>
              <a:t> </a:t>
            </a:r>
            <a:r>
              <a:rPr lang="en-US" sz="3000" b="1" dirty="0" err="1">
                <a:latin typeface="+mj-lt"/>
              </a:rPr>
              <a:t>đỡ</a:t>
            </a:r>
            <a:r>
              <a:rPr lang="en-US" sz="3000" b="1" dirty="0">
                <a:latin typeface="+mj-lt"/>
              </a:rPr>
              <a:t> </a:t>
            </a:r>
            <a:r>
              <a:rPr lang="en-US" sz="3000" b="1" dirty="0" err="1">
                <a:latin typeface="+mj-lt"/>
              </a:rPr>
              <a:t>bạn</a:t>
            </a:r>
            <a:endParaRPr lang="en-US" sz="3000" b="1" dirty="0">
              <a:latin typeface="+mj-lt"/>
            </a:endParaRPr>
          </a:p>
          <a:p>
            <a:r>
              <a:rPr lang="en-US" sz="3000" b="1" dirty="0" err="1">
                <a:latin typeface="+mj-lt"/>
              </a:rPr>
              <a:t>Lứa</a:t>
            </a:r>
            <a:r>
              <a:rPr lang="en-US" sz="3000" b="1" dirty="0">
                <a:latin typeface="+mj-lt"/>
              </a:rPr>
              <a:t> </a:t>
            </a:r>
            <a:r>
              <a:rPr lang="en-US" sz="3000" b="1" dirty="0" err="1">
                <a:latin typeface="+mj-lt"/>
              </a:rPr>
              <a:t>tuổi</a:t>
            </a:r>
            <a:r>
              <a:rPr lang="en-US" sz="3000" b="1" dirty="0">
                <a:latin typeface="+mj-lt"/>
              </a:rPr>
              <a:t>: MGB 3-4 </a:t>
            </a:r>
            <a:r>
              <a:rPr lang="en-US" sz="3000" b="1" dirty="0" err="1">
                <a:latin typeface="+mj-lt"/>
              </a:rPr>
              <a:t>tuổi</a:t>
            </a:r>
            <a:endParaRPr lang="en-US" sz="3000" b="1" dirty="0">
              <a:latin typeface="+mj-lt"/>
            </a:endParaRPr>
          </a:p>
          <a:p>
            <a:r>
              <a:rPr lang="en-US" sz="3000" b="1" dirty="0" err="1">
                <a:latin typeface="+mj-lt"/>
              </a:rPr>
              <a:t>Giáo</a:t>
            </a:r>
            <a:r>
              <a:rPr lang="en-US" sz="3000" b="1" dirty="0">
                <a:latin typeface="+mj-lt"/>
              </a:rPr>
              <a:t> </a:t>
            </a:r>
            <a:r>
              <a:rPr lang="en-US" sz="3000" b="1" dirty="0" err="1">
                <a:latin typeface="+mj-lt"/>
              </a:rPr>
              <a:t>viên</a:t>
            </a:r>
            <a:r>
              <a:rPr lang="en-US" sz="3000" b="1" dirty="0">
                <a:latin typeface="+mj-lt"/>
              </a:rPr>
              <a:t>: </a:t>
            </a:r>
            <a:r>
              <a:rPr lang="en-US" sz="3000" b="1" dirty="0" err="1">
                <a:latin typeface="+mj-lt"/>
              </a:rPr>
              <a:t>Trương</a:t>
            </a:r>
            <a:r>
              <a:rPr lang="en-US" sz="3000" b="1" dirty="0">
                <a:latin typeface="+mj-lt"/>
              </a:rPr>
              <a:t> </a:t>
            </a:r>
            <a:r>
              <a:rPr lang="en-US" sz="3000" b="1" dirty="0" err="1">
                <a:latin typeface="+mj-lt"/>
              </a:rPr>
              <a:t>Thùy</a:t>
            </a:r>
            <a:r>
              <a:rPr lang="en-US" sz="3000" b="1" dirty="0">
                <a:latin typeface="+mj-lt"/>
              </a:rPr>
              <a:t> Dung</a:t>
            </a:r>
            <a:endParaRPr lang="en-US" b="1" dirty="0">
              <a:latin typeface="+mj-lt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83172192-132B-4F2A-2058-FF7E1D2AB21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7861" y="1352512"/>
            <a:ext cx="1544154" cy="1477188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4712528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1203"/>
    </mc:Choice>
    <mc:Fallback xmlns="">
      <p:transition spd="slow" advTm="2120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B50FB1F2-C6DD-9926-872E-E0349BFB20C7}"/>
              </a:ext>
            </a:extLst>
          </p:cNvPr>
          <p:cNvSpPr/>
          <p:nvPr/>
        </p:nvSpPr>
        <p:spPr>
          <a:xfrm>
            <a:off x="997443" y="439843"/>
            <a:ext cx="10197151" cy="55399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3000" b="1" dirty="0" err="1">
                <a:ln/>
                <a:solidFill>
                  <a:srgbClr val="FF0000"/>
                </a:solidFill>
              </a:rPr>
              <a:t>Các</a:t>
            </a:r>
            <a:r>
              <a:rPr lang="en-US" sz="3000" b="1" dirty="0">
                <a:ln/>
                <a:solidFill>
                  <a:srgbClr val="FF0000"/>
                </a:solidFill>
              </a:rPr>
              <a:t> con </a:t>
            </a:r>
            <a:r>
              <a:rPr lang="en-US" sz="3000" b="1" dirty="0" err="1">
                <a:ln/>
                <a:solidFill>
                  <a:srgbClr val="FF0000"/>
                </a:solidFill>
              </a:rPr>
              <a:t>hãy</a:t>
            </a:r>
            <a:r>
              <a:rPr lang="en-US" sz="3000" b="1" dirty="0">
                <a:ln/>
                <a:solidFill>
                  <a:srgbClr val="FF0000"/>
                </a:solidFill>
              </a:rPr>
              <a:t> </a:t>
            </a:r>
            <a:r>
              <a:rPr lang="en-US" sz="3000" b="1" dirty="0" err="1">
                <a:ln/>
                <a:solidFill>
                  <a:srgbClr val="FF0000"/>
                </a:solidFill>
              </a:rPr>
              <a:t>chọn</a:t>
            </a:r>
            <a:r>
              <a:rPr lang="en-US" sz="3000" b="1" dirty="0">
                <a:ln/>
                <a:solidFill>
                  <a:srgbClr val="FF0000"/>
                </a:solidFill>
              </a:rPr>
              <a:t> </a:t>
            </a:r>
            <a:r>
              <a:rPr lang="en-US" sz="3000" b="1" dirty="0" err="1">
                <a:ln/>
                <a:solidFill>
                  <a:srgbClr val="FF0000"/>
                </a:solidFill>
              </a:rPr>
              <a:t>những</a:t>
            </a:r>
            <a:r>
              <a:rPr lang="en-US" sz="3000" b="1" dirty="0">
                <a:ln/>
                <a:solidFill>
                  <a:srgbClr val="FF0000"/>
                </a:solidFill>
              </a:rPr>
              <a:t> </a:t>
            </a:r>
            <a:r>
              <a:rPr lang="en-US" sz="3000" b="1" dirty="0" err="1">
                <a:ln/>
                <a:solidFill>
                  <a:srgbClr val="FF0000"/>
                </a:solidFill>
              </a:rPr>
              <a:t>bức</a:t>
            </a:r>
            <a:r>
              <a:rPr lang="en-US" sz="3000" b="1" dirty="0">
                <a:ln/>
                <a:solidFill>
                  <a:srgbClr val="FF0000"/>
                </a:solidFill>
              </a:rPr>
              <a:t> </a:t>
            </a:r>
            <a:r>
              <a:rPr lang="en-US" sz="3000" b="1" dirty="0" err="1">
                <a:ln/>
                <a:solidFill>
                  <a:srgbClr val="FF0000"/>
                </a:solidFill>
              </a:rPr>
              <a:t>tranh</a:t>
            </a:r>
            <a:r>
              <a:rPr lang="en-US" sz="3000" b="1" dirty="0">
                <a:ln/>
                <a:solidFill>
                  <a:srgbClr val="FF0000"/>
                </a:solidFill>
              </a:rPr>
              <a:t> </a:t>
            </a:r>
            <a:r>
              <a:rPr lang="en-US" sz="3000" b="1" dirty="0" err="1">
                <a:ln/>
                <a:solidFill>
                  <a:srgbClr val="FF0000"/>
                </a:solidFill>
              </a:rPr>
              <a:t>có</a:t>
            </a:r>
            <a:r>
              <a:rPr lang="en-US" sz="3000" b="1" dirty="0">
                <a:ln/>
                <a:solidFill>
                  <a:srgbClr val="FF0000"/>
                </a:solidFill>
              </a:rPr>
              <a:t> </a:t>
            </a:r>
            <a:r>
              <a:rPr lang="en-US" sz="3000" b="1" dirty="0" err="1">
                <a:ln/>
                <a:solidFill>
                  <a:srgbClr val="FF0000"/>
                </a:solidFill>
              </a:rPr>
              <a:t>hành</a:t>
            </a:r>
            <a:r>
              <a:rPr lang="en-US" sz="3000" b="1" dirty="0">
                <a:ln/>
                <a:solidFill>
                  <a:srgbClr val="FF0000"/>
                </a:solidFill>
              </a:rPr>
              <a:t> vi </a:t>
            </a:r>
            <a:r>
              <a:rPr lang="en-US" sz="3000" b="1" dirty="0" err="1">
                <a:ln/>
                <a:solidFill>
                  <a:srgbClr val="FF0000"/>
                </a:solidFill>
              </a:rPr>
              <a:t>không</a:t>
            </a:r>
            <a:r>
              <a:rPr lang="en-US" sz="3000" b="1" dirty="0">
                <a:ln/>
                <a:solidFill>
                  <a:srgbClr val="FF0000"/>
                </a:solidFill>
              </a:rPr>
              <a:t> </a:t>
            </a:r>
            <a:r>
              <a:rPr lang="en-US" sz="3000" b="1" dirty="0" err="1">
                <a:ln/>
                <a:solidFill>
                  <a:srgbClr val="FF0000"/>
                </a:solidFill>
              </a:rPr>
              <a:t>đúng</a:t>
            </a:r>
            <a:r>
              <a:rPr lang="en-US" sz="3000" b="1" dirty="0">
                <a:ln/>
                <a:solidFill>
                  <a:srgbClr val="FF0000"/>
                </a:solidFill>
              </a:rPr>
              <a:t> </a:t>
            </a:r>
            <a:r>
              <a:rPr lang="en-US" sz="3000" b="1" dirty="0" err="1">
                <a:ln/>
                <a:solidFill>
                  <a:srgbClr val="FF0000"/>
                </a:solidFill>
              </a:rPr>
              <a:t>nhé</a:t>
            </a:r>
            <a:r>
              <a:rPr lang="en-US" sz="3000" b="1" dirty="0">
                <a:ln/>
                <a:solidFill>
                  <a:srgbClr val="FF0000"/>
                </a:solidFill>
              </a:rPr>
              <a:t>.</a:t>
            </a:r>
            <a:endParaRPr lang="en-US" sz="3000" b="1" cap="none" spc="0" dirty="0">
              <a:ln/>
              <a:solidFill>
                <a:srgbClr val="FF0000"/>
              </a:solidFill>
              <a:effectLst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94DA3997-5821-EB4F-8895-80E8F65F142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8106" y="2211354"/>
            <a:ext cx="3463430" cy="264678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792384C0-0729-E015-DBCF-957CAE7D3F7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9642" y="2211354"/>
            <a:ext cx="3393953" cy="264678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408918B3-E6E1-1211-B54B-0CCDB105E179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1701" y="2211354"/>
            <a:ext cx="3812821" cy="265339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CAB1D18B-C579-80EE-A902-4AFBE265A9E2}"/>
              </a:ext>
            </a:extLst>
          </p:cNvPr>
          <p:cNvSpPr/>
          <p:nvPr/>
        </p:nvSpPr>
        <p:spPr>
          <a:xfrm>
            <a:off x="560238" y="5246855"/>
            <a:ext cx="2973892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1. </a:t>
            </a:r>
            <a:r>
              <a:rPr lang="en-US" sz="32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Chơi</a:t>
            </a:r>
            <a:r>
              <a:rPr lang="en-US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2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cùng</a:t>
            </a:r>
            <a:r>
              <a:rPr lang="en-US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2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bạn</a:t>
            </a:r>
            <a:endParaRPr lang="en-US" sz="32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115EE4A0-3753-6BE7-380A-27F917BFCEAF}"/>
              </a:ext>
            </a:extLst>
          </p:cNvPr>
          <p:cNvSpPr/>
          <p:nvPr/>
        </p:nvSpPr>
        <p:spPr>
          <a:xfrm>
            <a:off x="3806891" y="5231243"/>
            <a:ext cx="3963777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2. </a:t>
            </a:r>
            <a:r>
              <a:rPr lang="en-US" sz="32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Tranh</a:t>
            </a:r>
            <a:r>
              <a:rPr lang="en-US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2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giành</a:t>
            </a:r>
            <a:r>
              <a:rPr lang="en-US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2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với</a:t>
            </a:r>
            <a:r>
              <a:rPr lang="en-US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2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bạn</a:t>
            </a:r>
            <a:endParaRPr lang="en-US" sz="32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76224617-75C2-E401-8D56-B2AC4AFC7B38}"/>
              </a:ext>
            </a:extLst>
          </p:cNvPr>
          <p:cNvSpPr/>
          <p:nvPr/>
        </p:nvSpPr>
        <p:spPr>
          <a:xfrm>
            <a:off x="7845313" y="5246854"/>
            <a:ext cx="4454489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3. Chia </a:t>
            </a:r>
            <a:r>
              <a:rPr lang="en-US" sz="32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sẻ</a:t>
            </a:r>
            <a:r>
              <a:rPr lang="en-US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2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đồ</a:t>
            </a:r>
            <a:r>
              <a:rPr lang="en-US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2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chơi</a:t>
            </a:r>
            <a:r>
              <a:rPr lang="en-US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2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với</a:t>
            </a:r>
            <a:r>
              <a:rPr lang="en-US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2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bạn</a:t>
            </a:r>
            <a:endParaRPr lang="en-US" sz="32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2941416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1703"/>
    </mc:Choice>
    <mc:Fallback xmlns="">
      <p:transition spd="slow" advTm="41703"/>
    </mc:Fallback>
  </mc:AlternateContent>
  <p:timing>
    <p:tnLst>
      <p:par>
        <p:cTn id="1" dur="indefinite" restart="never" nodeType="tmRoot"/>
      </p:par>
    </p:tnLst>
  </p:timing>
  <p:extLst mod="1">
    <p:ext uri="{E180D4A7-C9FB-4DFB-919C-405C955672EB}">
      <p14:showEvtLst xmlns:p14="http://schemas.microsoft.com/office/powerpoint/2010/main">
        <p14:playEvt time="15029" objId="8"/>
        <p14:stopEvt time="27437" objId="8"/>
      </p14:showEvtLst>
    </p:ext>
  </p:extLs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D2E01485-6E26-DEBF-1B21-46D5BC36F72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709" t="18315" r="5279" b="2710"/>
          <a:stretch/>
        </p:blipFill>
        <p:spPr>
          <a:xfrm>
            <a:off x="1208104" y="2006082"/>
            <a:ext cx="3927231" cy="337768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0512D945-D464-66FA-5BDE-A0E5A88C28F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4273" y="1987420"/>
            <a:ext cx="4273780" cy="339634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AF6FA496-C7EF-AAF4-8F2A-1FCB5F2BAB53}"/>
              </a:ext>
            </a:extLst>
          </p:cNvPr>
          <p:cNvSpPr/>
          <p:nvPr/>
        </p:nvSpPr>
        <p:spPr>
          <a:xfrm>
            <a:off x="1796463" y="600213"/>
            <a:ext cx="8982779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3200" b="1" dirty="0" err="1">
                <a:ln/>
                <a:solidFill>
                  <a:srgbClr val="FF0000"/>
                </a:solidFill>
              </a:rPr>
              <a:t>Các</a:t>
            </a:r>
            <a:r>
              <a:rPr lang="en-US" sz="3200" b="1" dirty="0">
                <a:ln/>
                <a:solidFill>
                  <a:srgbClr val="FF0000"/>
                </a:solidFill>
              </a:rPr>
              <a:t> con </a:t>
            </a:r>
            <a:r>
              <a:rPr lang="en-US" sz="3200" b="1" dirty="0" err="1">
                <a:ln/>
                <a:solidFill>
                  <a:srgbClr val="FF0000"/>
                </a:solidFill>
              </a:rPr>
              <a:t>có</a:t>
            </a:r>
            <a:r>
              <a:rPr lang="en-US" sz="3200" b="1" dirty="0">
                <a:ln/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ln/>
                <a:solidFill>
                  <a:srgbClr val="FF0000"/>
                </a:solidFill>
              </a:rPr>
              <a:t>suy</a:t>
            </a:r>
            <a:r>
              <a:rPr lang="en-US" sz="3200" b="1" dirty="0">
                <a:ln/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ln/>
                <a:solidFill>
                  <a:srgbClr val="FF0000"/>
                </a:solidFill>
              </a:rPr>
              <a:t>nghĩ</a:t>
            </a:r>
            <a:r>
              <a:rPr lang="en-US" sz="3200" b="1" dirty="0">
                <a:ln/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ln/>
                <a:solidFill>
                  <a:srgbClr val="FF0000"/>
                </a:solidFill>
              </a:rPr>
              <a:t>gì</a:t>
            </a:r>
            <a:r>
              <a:rPr lang="en-US" sz="3200" b="1" dirty="0">
                <a:ln/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ln/>
                <a:solidFill>
                  <a:srgbClr val="FF0000"/>
                </a:solidFill>
              </a:rPr>
              <a:t>về</a:t>
            </a:r>
            <a:r>
              <a:rPr lang="en-US" sz="3200" b="1" dirty="0">
                <a:ln/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ln/>
                <a:solidFill>
                  <a:srgbClr val="FF0000"/>
                </a:solidFill>
              </a:rPr>
              <a:t>những</a:t>
            </a:r>
            <a:r>
              <a:rPr lang="en-US" sz="3200" b="1" dirty="0">
                <a:ln/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ln/>
                <a:solidFill>
                  <a:srgbClr val="FF0000"/>
                </a:solidFill>
              </a:rPr>
              <a:t>hình</a:t>
            </a:r>
            <a:r>
              <a:rPr lang="en-US" sz="3200" b="1" dirty="0">
                <a:ln/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ln/>
                <a:solidFill>
                  <a:srgbClr val="FF0000"/>
                </a:solidFill>
              </a:rPr>
              <a:t>ảnh</a:t>
            </a:r>
            <a:r>
              <a:rPr lang="en-US" sz="3200" b="1" dirty="0">
                <a:ln/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ln/>
                <a:solidFill>
                  <a:srgbClr val="FF0000"/>
                </a:solidFill>
              </a:rPr>
              <a:t>dưới</a:t>
            </a:r>
            <a:r>
              <a:rPr lang="en-US" sz="3200" b="1" dirty="0">
                <a:ln/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ln/>
                <a:solidFill>
                  <a:srgbClr val="FF0000"/>
                </a:solidFill>
              </a:rPr>
              <a:t>đây</a:t>
            </a:r>
            <a:r>
              <a:rPr lang="en-US" sz="3200" b="1" dirty="0">
                <a:ln/>
                <a:solidFill>
                  <a:srgbClr val="FF0000"/>
                </a:solidFill>
              </a:rPr>
              <a:t>?</a:t>
            </a:r>
            <a:endParaRPr lang="en-US" sz="3200" b="1" cap="none" spc="0" dirty="0">
              <a:ln/>
              <a:solidFill>
                <a:srgbClr val="FF0000"/>
              </a:solidFill>
              <a:effectLst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6D43E392-BE37-1EF7-0C9B-1F60619FCA95}"/>
              </a:ext>
            </a:extLst>
          </p:cNvPr>
          <p:cNvSpPr/>
          <p:nvPr/>
        </p:nvSpPr>
        <p:spPr>
          <a:xfrm>
            <a:off x="1244231" y="5707195"/>
            <a:ext cx="3854975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2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1. </a:t>
            </a:r>
            <a:r>
              <a:rPr lang="en-US" sz="3200" b="0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Đỡ</a:t>
            </a:r>
            <a:r>
              <a:rPr lang="en-US" sz="32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200" b="0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bạn</a:t>
            </a:r>
            <a:r>
              <a:rPr lang="en-US" sz="32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200" b="0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đứng</a:t>
            </a:r>
            <a:r>
              <a:rPr lang="en-US" sz="32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200" b="0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dậy</a:t>
            </a:r>
            <a:endParaRPr lang="en-US" sz="32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D5D4A720-4508-67BA-1214-EC0D5D958816}"/>
              </a:ext>
            </a:extLst>
          </p:cNvPr>
          <p:cNvSpPr/>
          <p:nvPr/>
        </p:nvSpPr>
        <p:spPr>
          <a:xfrm>
            <a:off x="7256108" y="5707195"/>
            <a:ext cx="2667718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2</a:t>
            </a:r>
            <a:r>
              <a:rPr lang="en-US" sz="32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. </a:t>
            </a:r>
            <a:r>
              <a:rPr lang="en-US" sz="3200" b="0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Dỗ</a:t>
            </a:r>
            <a:r>
              <a:rPr lang="en-US" sz="32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200" b="0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bạn</a:t>
            </a:r>
            <a:r>
              <a:rPr lang="en-US" sz="32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200" b="0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khóc</a:t>
            </a:r>
            <a:endParaRPr lang="en-US" sz="32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4970742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820"/>
    </mc:Choice>
    <mc:Fallback xmlns="">
      <p:transition spd="slow" advTm="10820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D2E01485-6E26-DEBF-1B21-46D5BC36F72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709" t="18315" r="5279" b="2710"/>
          <a:stretch/>
        </p:blipFill>
        <p:spPr>
          <a:xfrm>
            <a:off x="923015" y="704040"/>
            <a:ext cx="3041779" cy="2616133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0512D945-D464-66FA-5BDE-A0E5A88C28F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03164" y="553138"/>
            <a:ext cx="3337248" cy="2652087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A79E150F-E555-8A35-9BF8-CDB96CA7A75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7057" y="3984172"/>
            <a:ext cx="3041780" cy="263718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537A3ECB-36DE-393C-3E65-065F9DD0D71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7205" y="3998974"/>
            <a:ext cx="3313207" cy="2607575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11" name="Cloud 10">
            <a:extLst>
              <a:ext uri="{FF2B5EF4-FFF2-40B4-BE49-F238E27FC236}">
                <a16:creationId xmlns:a16="http://schemas.microsoft.com/office/drawing/2014/main" xmlns="" id="{6129E6CD-6ADB-917E-DC3A-543E1F292972}"/>
              </a:ext>
            </a:extLst>
          </p:cNvPr>
          <p:cNvSpPr/>
          <p:nvPr/>
        </p:nvSpPr>
        <p:spPr>
          <a:xfrm>
            <a:off x="4798267" y="2691883"/>
            <a:ext cx="2595465" cy="1667128"/>
          </a:xfrm>
          <a:prstGeom prst="cloud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>
                <a:ln>
                  <a:solidFill>
                    <a:schemeClr val="tx1"/>
                  </a:solidFill>
                </a:ln>
                <a:solidFill>
                  <a:schemeClr val="tx1"/>
                </a:solidFill>
              </a:rPr>
              <a:t>Giúp</a:t>
            </a:r>
            <a:r>
              <a:rPr lang="en-US" sz="3200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</a:rPr>
              <a:t> </a:t>
            </a:r>
            <a:r>
              <a:rPr lang="en-US" sz="3200" dirty="0" err="1">
                <a:ln>
                  <a:solidFill>
                    <a:schemeClr val="tx1"/>
                  </a:solidFill>
                </a:ln>
                <a:solidFill>
                  <a:schemeClr val="tx1"/>
                </a:solidFill>
              </a:rPr>
              <a:t>đỡ</a:t>
            </a:r>
            <a:endParaRPr lang="en-US" sz="3200" dirty="0">
              <a:ln>
                <a:solidFill>
                  <a:schemeClr val="tx1"/>
                </a:solidFill>
              </a:ln>
              <a:solidFill>
                <a:schemeClr val="tx1"/>
              </a:solidFill>
            </a:endParaRPr>
          </a:p>
        </p:txBody>
      </p: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xmlns="" id="{C9D7C84F-13B2-7639-438B-2B87FA36EA74}"/>
              </a:ext>
            </a:extLst>
          </p:cNvPr>
          <p:cNvCxnSpPr>
            <a:cxnSpLocks/>
          </p:cNvCxnSpPr>
          <p:nvPr/>
        </p:nvCxnSpPr>
        <p:spPr>
          <a:xfrm>
            <a:off x="4114800" y="2351314"/>
            <a:ext cx="935395" cy="853911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xmlns="" id="{21D51D9F-B734-B6DC-2CB2-ADB4CB0D2D56}"/>
              </a:ext>
            </a:extLst>
          </p:cNvPr>
          <p:cNvCxnSpPr>
            <a:cxnSpLocks/>
          </p:cNvCxnSpPr>
          <p:nvPr/>
        </p:nvCxnSpPr>
        <p:spPr>
          <a:xfrm flipH="1" flipV="1">
            <a:off x="6885992" y="4124131"/>
            <a:ext cx="1191207" cy="734069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xmlns="" id="{C1BA85B1-0840-C412-EBF7-7B8B860FC12D}"/>
              </a:ext>
            </a:extLst>
          </p:cNvPr>
          <p:cNvCxnSpPr>
            <a:cxnSpLocks/>
          </p:cNvCxnSpPr>
          <p:nvPr/>
        </p:nvCxnSpPr>
        <p:spPr>
          <a:xfrm flipV="1">
            <a:off x="4114800" y="4013777"/>
            <a:ext cx="1007706" cy="844423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xmlns="" id="{100962E1-7ED6-FBA5-CB58-EE44177FC472}"/>
              </a:ext>
            </a:extLst>
          </p:cNvPr>
          <p:cNvCxnSpPr>
            <a:cxnSpLocks/>
          </p:cNvCxnSpPr>
          <p:nvPr/>
        </p:nvCxnSpPr>
        <p:spPr>
          <a:xfrm flipH="1">
            <a:off x="7141806" y="2192694"/>
            <a:ext cx="935393" cy="733264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22496605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2430"/>
    </mc:Choice>
    <mc:Fallback xmlns="">
      <p:transition spd="slow" advTm="22430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6BEA2929-40CA-9938-B52F-919DCF466A3D}"/>
              </a:ext>
            </a:extLst>
          </p:cNvPr>
          <p:cNvSpPr/>
          <p:nvPr/>
        </p:nvSpPr>
        <p:spPr>
          <a:xfrm>
            <a:off x="1766099" y="439843"/>
            <a:ext cx="8659807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3200" b="1" dirty="0" err="1">
                <a:ln/>
                <a:solidFill>
                  <a:srgbClr val="FF0000"/>
                </a:solidFill>
              </a:rPr>
              <a:t>Các</a:t>
            </a:r>
            <a:r>
              <a:rPr lang="en-US" sz="3200" b="1" dirty="0">
                <a:ln/>
                <a:solidFill>
                  <a:srgbClr val="FF0000"/>
                </a:solidFill>
              </a:rPr>
              <a:t> con </a:t>
            </a:r>
            <a:r>
              <a:rPr lang="en-US" sz="3200" b="1" dirty="0" err="1">
                <a:ln/>
                <a:solidFill>
                  <a:srgbClr val="FF0000"/>
                </a:solidFill>
              </a:rPr>
              <a:t>hiểu</a:t>
            </a:r>
            <a:r>
              <a:rPr lang="en-US" sz="3200" b="1" dirty="0">
                <a:ln/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ln/>
                <a:solidFill>
                  <a:srgbClr val="FF0000"/>
                </a:solidFill>
              </a:rPr>
              <a:t>thế</a:t>
            </a:r>
            <a:r>
              <a:rPr lang="en-US" sz="3200" b="1" dirty="0">
                <a:ln/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ln/>
                <a:solidFill>
                  <a:srgbClr val="FF0000"/>
                </a:solidFill>
              </a:rPr>
              <a:t>nào</a:t>
            </a:r>
            <a:r>
              <a:rPr lang="en-US" sz="3200" b="1" dirty="0">
                <a:ln/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ln/>
                <a:solidFill>
                  <a:srgbClr val="FF0000"/>
                </a:solidFill>
              </a:rPr>
              <a:t>về</a:t>
            </a:r>
            <a:r>
              <a:rPr lang="en-US" sz="3200" b="1" dirty="0">
                <a:ln/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ln/>
                <a:solidFill>
                  <a:srgbClr val="FF0000"/>
                </a:solidFill>
              </a:rPr>
              <a:t>việc</a:t>
            </a:r>
            <a:r>
              <a:rPr lang="en-US" sz="3200" b="1" dirty="0">
                <a:ln/>
                <a:solidFill>
                  <a:srgbClr val="FF0000"/>
                </a:solidFill>
              </a:rPr>
              <a:t> “</a:t>
            </a:r>
            <a:r>
              <a:rPr lang="en-US" sz="3200" b="1" dirty="0" err="1">
                <a:ln/>
                <a:solidFill>
                  <a:srgbClr val="FF0000"/>
                </a:solidFill>
              </a:rPr>
              <a:t>sẻ</a:t>
            </a:r>
            <a:r>
              <a:rPr lang="en-US" sz="3200" b="1" dirty="0">
                <a:ln/>
                <a:solidFill>
                  <a:srgbClr val="FF0000"/>
                </a:solidFill>
              </a:rPr>
              <a:t> chia” </a:t>
            </a:r>
            <a:r>
              <a:rPr lang="en-US" sz="3200" b="1" dirty="0" err="1">
                <a:ln/>
                <a:solidFill>
                  <a:srgbClr val="FF0000"/>
                </a:solidFill>
              </a:rPr>
              <a:t>với</a:t>
            </a:r>
            <a:r>
              <a:rPr lang="en-US" sz="3200" b="1" dirty="0">
                <a:ln/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ln/>
                <a:solidFill>
                  <a:srgbClr val="FF0000"/>
                </a:solidFill>
              </a:rPr>
              <a:t>bạn</a:t>
            </a:r>
            <a:r>
              <a:rPr lang="en-US" sz="3200" b="1" dirty="0">
                <a:ln/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ln/>
                <a:solidFill>
                  <a:srgbClr val="FF0000"/>
                </a:solidFill>
              </a:rPr>
              <a:t>bè</a:t>
            </a:r>
            <a:r>
              <a:rPr lang="en-US" sz="3200" b="1" dirty="0">
                <a:ln/>
                <a:solidFill>
                  <a:srgbClr val="FF0000"/>
                </a:solidFill>
              </a:rPr>
              <a:t>?</a:t>
            </a:r>
            <a:endParaRPr lang="en-US" sz="3200" b="1" cap="none" spc="0" dirty="0">
              <a:ln/>
              <a:solidFill>
                <a:srgbClr val="FF0000"/>
              </a:solidFill>
              <a:effectLst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96C125D0-2516-8D3C-30F2-59B45FC4094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16" t="12705" r="2679"/>
          <a:stretch/>
        </p:blipFill>
        <p:spPr>
          <a:xfrm>
            <a:off x="964161" y="2007680"/>
            <a:ext cx="4721290" cy="3365829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C1FC8913-2640-6AF2-BAD8-D3997165F22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6548" y="2007680"/>
            <a:ext cx="4721291" cy="3365829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5A11B5A8-C6D6-BD83-0298-5CA7E22A976B}"/>
              </a:ext>
            </a:extLst>
          </p:cNvPr>
          <p:cNvSpPr/>
          <p:nvPr/>
        </p:nvSpPr>
        <p:spPr>
          <a:xfrm>
            <a:off x="1417456" y="5707195"/>
            <a:ext cx="3217547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2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1. Chia </a:t>
            </a:r>
            <a:r>
              <a:rPr lang="en-US" sz="3200" b="0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sẻ</a:t>
            </a:r>
            <a:r>
              <a:rPr lang="en-US" sz="32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200" b="0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đồ</a:t>
            </a:r>
            <a:r>
              <a:rPr lang="en-US" sz="32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200" b="0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chơi</a:t>
            </a:r>
            <a:r>
              <a:rPr lang="en-US" sz="32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74CD67B9-E9E9-3AC6-BA24-C2D8926DF145}"/>
              </a:ext>
            </a:extLst>
          </p:cNvPr>
          <p:cNvSpPr/>
          <p:nvPr/>
        </p:nvSpPr>
        <p:spPr>
          <a:xfrm>
            <a:off x="7452014" y="5704055"/>
            <a:ext cx="2973892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2. </a:t>
            </a:r>
            <a:r>
              <a:rPr lang="en-US" sz="32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Chơi</a:t>
            </a:r>
            <a:r>
              <a:rPr lang="en-US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2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cùng</a:t>
            </a:r>
            <a:r>
              <a:rPr lang="en-US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2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bạn</a:t>
            </a:r>
            <a:endParaRPr lang="en-US" sz="32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6583293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4791"/>
    </mc:Choice>
    <mc:Fallback xmlns="">
      <p:transition spd="slow" advTm="14791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96C125D0-2516-8D3C-30F2-59B45FC40941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16" t="12705" r="2679"/>
          <a:stretch/>
        </p:blipFill>
        <p:spPr>
          <a:xfrm>
            <a:off x="614870" y="613806"/>
            <a:ext cx="3841664" cy="273873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C1FC8913-2640-6AF2-BAD8-D3997165F22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6464" y="603479"/>
            <a:ext cx="3765462" cy="268441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D1E2CF74-B685-C13D-BC3F-C6944C02016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25747" y="4013492"/>
            <a:ext cx="3802588" cy="253505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D8D694F5-92FE-58DC-CED9-D8AF150F37CE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956464" y="3987920"/>
            <a:ext cx="3802588" cy="253505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0" name="Cloud 9">
            <a:extLst>
              <a:ext uri="{FF2B5EF4-FFF2-40B4-BE49-F238E27FC236}">
                <a16:creationId xmlns:a16="http://schemas.microsoft.com/office/drawing/2014/main" xmlns="" id="{439B1C52-AA93-9EE8-4747-01D4B5D9EFDF}"/>
              </a:ext>
            </a:extLst>
          </p:cNvPr>
          <p:cNvSpPr/>
          <p:nvPr/>
        </p:nvSpPr>
        <p:spPr>
          <a:xfrm>
            <a:off x="4798267" y="2691883"/>
            <a:ext cx="2595465" cy="1667128"/>
          </a:xfrm>
          <a:prstGeom prst="cloud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</a:rPr>
              <a:t>Chia </a:t>
            </a:r>
            <a:r>
              <a:rPr lang="en-US" sz="3200" dirty="0" err="1">
                <a:ln>
                  <a:solidFill>
                    <a:schemeClr val="tx1"/>
                  </a:solidFill>
                </a:ln>
                <a:solidFill>
                  <a:schemeClr val="tx1"/>
                </a:solidFill>
              </a:rPr>
              <a:t>sẻ</a:t>
            </a:r>
            <a:endParaRPr lang="en-US" sz="3200" dirty="0">
              <a:ln>
                <a:solidFill>
                  <a:schemeClr val="tx1"/>
                </a:solidFill>
              </a:ln>
              <a:solidFill>
                <a:schemeClr val="tx1"/>
              </a:solidFill>
            </a:endParaRPr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xmlns="" id="{C0CBCF99-103F-AB5E-CF0E-EEE1E7E0BE10}"/>
              </a:ext>
            </a:extLst>
          </p:cNvPr>
          <p:cNvCxnSpPr>
            <a:cxnSpLocks/>
            <a:stCxn id="5" idx="3"/>
          </p:cNvCxnSpPr>
          <p:nvPr/>
        </p:nvCxnSpPr>
        <p:spPr>
          <a:xfrm>
            <a:off x="4456534" y="1983176"/>
            <a:ext cx="593661" cy="1222049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xmlns="" id="{6AE83CC2-F0A5-9BA5-612F-73EB44B46657}"/>
              </a:ext>
            </a:extLst>
          </p:cNvPr>
          <p:cNvCxnSpPr>
            <a:cxnSpLocks/>
            <a:stCxn id="7" idx="1"/>
          </p:cNvCxnSpPr>
          <p:nvPr/>
        </p:nvCxnSpPr>
        <p:spPr>
          <a:xfrm flipH="1" flipV="1">
            <a:off x="6885992" y="4124131"/>
            <a:ext cx="1070472" cy="1131319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xmlns="" id="{BD580574-D616-A57B-30C0-16C1EF158BE9}"/>
              </a:ext>
            </a:extLst>
          </p:cNvPr>
          <p:cNvCxnSpPr>
            <a:cxnSpLocks/>
            <a:stCxn id="6" idx="3"/>
          </p:cNvCxnSpPr>
          <p:nvPr/>
        </p:nvCxnSpPr>
        <p:spPr>
          <a:xfrm flipV="1">
            <a:off x="4428335" y="4013777"/>
            <a:ext cx="694171" cy="1267244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xmlns="" id="{F394EBC4-6270-32C8-C568-FAD858859BE0}"/>
              </a:ext>
            </a:extLst>
          </p:cNvPr>
          <p:cNvCxnSpPr>
            <a:cxnSpLocks/>
            <a:stCxn id="9" idx="1"/>
          </p:cNvCxnSpPr>
          <p:nvPr/>
        </p:nvCxnSpPr>
        <p:spPr>
          <a:xfrm flipH="1">
            <a:off x="7141806" y="1945686"/>
            <a:ext cx="814658" cy="980272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20" name="Audio 19">
            <a:hlinkClick r:id="" action="ppaction://media"/>
            <a:extLst>
              <a:ext uri="{FF2B5EF4-FFF2-40B4-BE49-F238E27FC236}">
                <a16:creationId xmlns:a16="http://schemas.microsoft.com/office/drawing/2014/main" xmlns="" id="{E9043502-75DC-FD43-BF17-6E5C23115299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9"/>
          <a:srcRect l="-262704" t="-125896" r="-262704" b="-125896"/>
          <a:stretch>
            <a:fillRect/>
          </a:stretch>
        </p:blipFill>
        <p:spPr>
          <a:xfrm>
            <a:off x="9144000" y="5143500"/>
            <a:ext cx="3048000" cy="17145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0010825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6810"/>
    </mc:Choice>
    <mc:Fallback xmlns="">
      <p:transition spd="slow" advTm="16810"/>
    </mc:Fallback>
  </mc:AlternateContent>
  <p:timing>
    <p:tnLst>
      <p:par>
        <p:cTn id="1" dur="indefinite" restart="never" nodeType="tmRoot">
          <p:childTnLst>
            <p:audio isNarration="1">
              <p:cMediaNode vol="80000" showWhenStopped="0">
                <p:cTn id="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0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86E55FF1-A4D4-BF99-85BE-91B16CF2E6A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547" t="25851" r="18889" b="2585"/>
          <a:stretch/>
        </p:blipFill>
        <p:spPr>
          <a:xfrm>
            <a:off x="743339" y="1925501"/>
            <a:ext cx="4469364" cy="372257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E4896D22-1490-01FB-EFD8-782569E9A4D6}"/>
              </a:ext>
            </a:extLst>
          </p:cNvPr>
          <p:cNvSpPr/>
          <p:nvPr/>
        </p:nvSpPr>
        <p:spPr>
          <a:xfrm>
            <a:off x="2043745" y="439843"/>
            <a:ext cx="8104527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3200" b="1" dirty="0" err="1">
                <a:ln/>
                <a:solidFill>
                  <a:srgbClr val="FF0000"/>
                </a:solidFill>
              </a:rPr>
              <a:t>Các</a:t>
            </a:r>
            <a:r>
              <a:rPr lang="en-US" sz="3200" b="1" dirty="0">
                <a:ln/>
                <a:solidFill>
                  <a:srgbClr val="FF0000"/>
                </a:solidFill>
              </a:rPr>
              <a:t> con </a:t>
            </a:r>
            <a:r>
              <a:rPr lang="en-US" sz="3200" b="1" dirty="0" err="1">
                <a:ln/>
                <a:solidFill>
                  <a:srgbClr val="FF0000"/>
                </a:solidFill>
              </a:rPr>
              <a:t>có</a:t>
            </a:r>
            <a:r>
              <a:rPr lang="en-US" sz="3200" b="1" dirty="0">
                <a:ln/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ln/>
                <a:solidFill>
                  <a:srgbClr val="FF0000"/>
                </a:solidFill>
              </a:rPr>
              <a:t>nhận</a:t>
            </a:r>
            <a:r>
              <a:rPr lang="en-US" sz="3200" b="1" dirty="0">
                <a:ln/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ln/>
                <a:solidFill>
                  <a:srgbClr val="FF0000"/>
                </a:solidFill>
              </a:rPr>
              <a:t>xét</a:t>
            </a:r>
            <a:r>
              <a:rPr lang="en-US" sz="3200" b="1" dirty="0">
                <a:ln/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ln/>
                <a:solidFill>
                  <a:srgbClr val="FF0000"/>
                </a:solidFill>
              </a:rPr>
              <a:t>gì</a:t>
            </a:r>
            <a:r>
              <a:rPr lang="en-US" sz="3200" b="1" dirty="0">
                <a:ln/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ln/>
                <a:solidFill>
                  <a:srgbClr val="FF0000"/>
                </a:solidFill>
              </a:rPr>
              <a:t>về</a:t>
            </a:r>
            <a:r>
              <a:rPr lang="en-US" sz="3200" b="1" dirty="0">
                <a:ln/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ln/>
                <a:solidFill>
                  <a:srgbClr val="FF0000"/>
                </a:solidFill>
              </a:rPr>
              <a:t>những</a:t>
            </a:r>
            <a:r>
              <a:rPr lang="en-US" sz="3200" b="1" dirty="0">
                <a:ln/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ln/>
                <a:solidFill>
                  <a:srgbClr val="FF0000"/>
                </a:solidFill>
              </a:rPr>
              <a:t>hình</a:t>
            </a:r>
            <a:r>
              <a:rPr lang="en-US" sz="3200" b="1" dirty="0">
                <a:ln/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ln/>
                <a:solidFill>
                  <a:srgbClr val="FF0000"/>
                </a:solidFill>
              </a:rPr>
              <a:t>ảnh</a:t>
            </a:r>
            <a:r>
              <a:rPr lang="en-US" sz="3200" b="1" dirty="0">
                <a:ln/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ln/>
                <a:solidFill>
                  <a:srgbClr val="FF0000"/>
                </a:solidFill>
              </a:rPr>
              <a:t>này</a:t>
            </a:r>
            <a:r>
              <a:rPr lang="en-US" sz="3200" b="1" dirty="0">
                <a:ln/>
                <a:solidFill>
                  <a:srgbClr val="FF0000"/>
                </a:solidFill>
              </a:rPr>
              <a:t>?</a:t>
            </a:r>
            <a:endParaRPr lang="en-US" sz="3200" b="1" cap="none" spc="0" dirty="0">
              <a:ln/>
              <a:solidFill>
                <a:srgbClr val="FF0000"/>
              </a:solidFill>
              <a:effectLst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1F3A760E-A2A7-FBEC-2F92-B50498BD776F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749"/>
          <a:stretch/>
        </p:blipFill>
        <p:spPr>
          <a:xfrm>
            <a:off x="6346373" y="1860187"/>
            <a:ext cx="4925007" cy="372257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1970ABD6-5BDD-CA60-D0A6-48BAD4FFE960}"/>
              </a:ext>
            </a:extLst>
          </p:cNvPr>
          <p:cNvSpPr/>
          <p:nvPr/>
        </p:nvSpPr>
        <p:spPr>
          <a:xfrm>
            <a:off x="1878201" y="5964183"/>
            <a:ext cx="2199641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2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1. </a:t>
            </a:r>
            <a:r>
              <a:rPr lang="en-US" sz="3200" b="0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Đánh</a:t>
            </a:r>
            <a:r>
              <a:rPr lang="en-US" sz="32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200" b="0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bạn</a:t>
            </a:r>
            <a:endParaRPr lang="en-US" sz="32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33895991-AF38-21FC-CC68-814EA4C5E0A3}"/>
              </a:ext>
            </a:extLst>
          </p:cNvPr>
          <p:cNvSpPr/>
          <p:nvPr/>
        </p:nvSpPr>
        <p:spPr>
          <a:xfrm>
            <a:off x="7835692" y="5964183"/>
            <a:ext cx="1946367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2</a:t>
            </a:r>
            <a:r>
              <a:rPr lang="en-US" sz="32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. </a:t>
            </a:r>
            <a:r>
              <a:rPr lang="en-US" sz="3200" b="0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Cắn</a:t>
            </a:r>
            <a:r>
              <a:rPr lang="en-US" sz="32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200" b="0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bạn</a:t>
            </a:r>
            <a:endParaRPr lang="en-US" sz="32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0423571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078"/>
    </mc:Choice>
    <mc:Fallback xmlns="">
      <p:transition spd="slow" advTm="9078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86E55FF1-A4D4-BF99-85BE-91B16CF2E6A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547" t="25851" r="18889" b="2585"/>
          <a:stretch/>
        </p:blipFill>
        <p:spPr>
          <a:xfrm>
            <a:off x="653143" y="587259"/>
            <a:ext cx="3461657" cy="264599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1F3A760E-A2A7-FBEC-2F92-B50498BD776F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749"/>
          <a:stretch/>
        </p:blipFill>
        <p:spPr>
          <a:xfrm>
            <a:off x="8095588" y="602635"/>
            <a:ext cx="3340360" cy="252481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grpSp>
        <p:nvGrpSpPr>
          <p:cNvPr id="8" name="Group 7">
            <a:extLst>
              <a:ext uri="{FF2B5EF4-FFF2-40B4-BE49-F238E27FC236}">
                <a16:creationId xmlns:a16="http://schemas.microsoft.com/office/drawing/2014/main" xmlns="" id="{ED765B8D-73BA-7D56-5674-06E8DF7286F5}"/>
              </a:ext>
            </a:extLst>
          </p:cNvPr>
          <p:cNvGrpSpPr/>
          <p:nvPr/>
        </p:nvGrpSpPr>
        <p:grpSpPr>
          <a:xfrm>
            <a:off x="587829" y="3624741"/>
            <a:ext cx="11094098" cy="2779507"/>
            <a:chOff x="1968540" y="4187606"/>
            <a:chExt cx="8747810" cy="2637099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xmlns="" id="{373AEFDA-A49E-9879-D632-34D89E136932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873985" y="4187606"/>
              <a:ext cx="2842365" cy="2637097"/>
            </a:xfrm>
            <a:prstGeom prst="roundRect">
              <a:avLst>
                <a:gd name="adj" fmla="val 16667"/>
              </a:avLst>
            </a:prstGeom>
            <a:ln>
              <a:noFill/>
            </a:ln>
            <a:effectLst>
              <a:outerShdw blurRad="76200" dist="38100" dir="78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bevelT w="381000" h="114300" prst="relaxedInset"/>
              <a:contourClr>
                <a:srgbClr val="969696"/>
              </a:contourClr>
            </a:sp3d>
          </p:spPr>
        </p:pic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xmlns="" id="{85C012A5-56FF-0C16-E4E6-36E7894841A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419" t="5990" r="5658" b="3616"/>
            <a:stretch/>
          </p:blipFill>
          <p:spPr>
            <a:xfrm>
              <a:off x="1968540" y="4187607"/>
              <a:ext cx="2781053" cy="2637098"/>
            </a:xfrm>
            <a:prstGeom prst="roundRect">
              <a:avLst>
                <a:gd name="adj" fmla="val 16667"/>
              </a:avLst>
            </a:prstGeom>
            <a:ln>
              <a:noFill/>
            </a:ln>
            <a:effectLst>
              <a:outerShdw blurRad="76200" dist="38100" dir="78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bevelT w="381000" h="114300" prst="relaxedInset"/>
              <a:contourClr>
                <a:srgbClr val="969696"/>
              </a:contourClr>
            </a:sp3d>
          </p:spPr>
        </p:pic>
      </p:grpSp>
      <p:sp>
        <p:nvSpPr>
          <p:cNvPr id="9" name="Cloud 8">
            <a:extLst>
              <a:ext uri="{FF2B5EF4-FFF2-40B4-BE49-F238E27FC236}">
                <a16:creationId xmlns:a16="http://schemas.microsoft.com/office/drawing/2014/main" xmlns="" id="{DBB5C0C2-42C5-B97E-1220-F8C2F47AAB49}"/>
              </a:ext>
            </a:extLst>
          </p:cNvPr>
          <p:cNvSpPr/>
          <p:nvPr/>
        </p:nvSpPr>
        <p:spPr>
          <a:xfrm>
            <a:off x="4451868" y="2566403"/>
            <a:ext cx="2964802" cy="1667128"/>
          </a:xfrm>
          <a:prstGeom prst="cloud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ln>
                  <a:solidFill>
                    <a:schemeClr val="tx1"/>
                  </a:solidFill>
                </a:ln>
                <a:solidFill>
                  <a:schemeClr val="tx1"/>
                </a:solidFill>
              </a:rPr>
              <a:t>Hành</a:t>
            </a:r>
            <a:r>
              <a:rPr lang="en-US" sz="2800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</a:rPr>
              <a:t> vi </a:t>
            </a:r>
            <a:r>
              <a:rPr lang="en-US" sz="2800" dirty="0" err="1">
                <a:ln>
                  <a:solidFill>
                    <a:schemeClr val="tx1"/>
                  </a:solidFill>
                </a:ln>
                <a:solidFill>
                  <a:schemeClr val="tx1"/>
                </a:solidFill>
              </a:rPr>
              <a:t>không</a:t>
            </a:r>
            <a:r>
              <a:rPr lang="en-US" sz="2800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</a:rPr>
              <a:t> </a:t>
            </a:r>
            <a:r>
              <a:rPr lang="en-US" sz="2800" dirty="0" err="1">
                <a:ln>
                  <a:solidFill>
                    <a:schemeClr val="tx1"/>
                  </a:solidFill>
                </a:ln>
                <a:solidFill>
                  <a:schemeClr val="tx1"/>
                </a:solidFill>
              </a:rPr>
              <a:t>đúng</a:t>
            </a:r>
            <a:r>
              <a:rPr lang="en-US" sz="2800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</a:rPr>
              <a:t> </a:t>
            </a: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xmlns="" id="{017BF76B-E286-0C43-1F51-4D6AAFE096E5}"/>
              </a:ext>
            </a:extLst>
          </p:cNvPr>
          <p:cNvCxnSpPr>
            <a:cxnSpLocks/>
          </p:cNvCxnSpPr>
          <p:nvPr/>
        </p:nvCxnSpPr>
        <p:spPr>
          <a:xfrm>
            <a:off x="4114800" y="2351314"/>
            <a:ext cx="737118" cy="574644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xmlns="" id="{F52E66E0-3EFE-BA17-0236-52042EE6124C}"/>
              </a:ext>
            </a:extLst>
          </p:cNvPr>
          <p:cNvCxnSpPr>
            <a:cxnSpLocks/>
          </p:cNvCxnSpPr>
          <p:nvPr/>
        </p:nvCxnSpPr>
        <p:spPr>
          <a:xfrm flipH="1" flipV="1">
            <a:off x="6876661" y="3932043"/>
            <a:ext cx="1200538" cy="926157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xmlns="" id="{EF23AFA9-8FCE-ED44-9C36-9F6F34F3B1D0}"/>
              </a:ext>
            </a:extLst>
          </p:cNvPr>
          <p:cNvCxnSpPr>
            <a:cxnSpLocks/>
          </p:cNvCxnSpPr>
          <p:nvPr/>
        </p:nvCxnSpPr>
        <p:spPr>
          <a:xfrm flipV="1">
            <a:off x="4114800" y="4030824"/>
            <a:ext cx="877077" cy="827376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xmlns="" id="{031D20D0-9D7D-80D4-7CCB-E4C3FF4D9541}"/>
              </a:ext>
            </a:extLst>
          </p:cNvPr>
          <p:cNvCxnSpPr>
            <a:cxnSpLocks/>
          </p:cNvCxnSpPr>
          <p:nvPr/>
        </p:nvCxnSpPr>
        <p:spPr>
          <a:xfrm flipH="1">
            <a:off x="7141806" y="2192694"/>
            <a:ext cx="935393" cy="733264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36236564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7902"/>
    </mc:Choice>
    <mc:Fallback xmlns="">
      <p:transition spd="slow" advTm="17902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7C595B67-2B4C-5863-D8DA-4CFF2CE46AF0}"/>
              </a:ext>
            </a:extLst>
          </p:cNvPr>
          <p:cNvSpPr/>
          <p:nvPr/>
        </p:nvSpPr>
        <p:spPr>
          <a:xfrm>
            <a:off x="1547316" y="458504"/>
            <a:ext cx="9526583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3200" b="1" dirty="0" err="1">
                <a:ln/>
                <a:solidFill>
                  <a:srgbClr val="FF0000"/>
                </a:solidFill>
              </a:rPr>
              <a:t>Các</a:t>
            </a:r>
            <a:r>
              <a:rPr lang="en-US" sz="3200" b="1" dirty="0">
                <a:ln/>
                <a:solidFill>
                  <a:srgbClr val="FF0000"/>
                </a:solidFill>
              </a:rPr>
              <a:t> con </a:t>
            </a:r>
            <a:r>
              <a:rPr lang="en-US" sz="3200" b="1" dirty="0" err="1">
                <a:ln/>
                <a:solidFill>
                  <a:srgbClr val="FF0000"/>
                </a:solidFill>
              </a:rPr>
              <a:t>hiểu</a:t>
            </a:r>
            <a:r>
              <a:rPr lang="en-US" sz="3200" b="1" dirty="0">
                <a:ln/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ln/>
                <a:solidFill>
                  <a:srgbClr val="FF0000"/>
                </a:solidFill>
              </a:rPr>
              <a:t>thế</a:t>
            </a:r>
            <a:r>
              <a:rPr lang="en-US" sz="3200" b="1" dirty="0">
                <a:ln/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ln/>
                <a:solidFill>
                  <a:srgbClr val="FF0000"/>
                </a:solidFill>
              </a:rPr>
              <a:t>nào</a:t>
            </a:r>
            <a:r>
              <a:rPr lang="en-US" sz="3200" b="1" dirty="0">
                <a:ln/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ln/>
                <a:solidFill>
                  <a:srgbClr val="FF0000"/>
                </a:solidFill>
              </a:rPr>
              <a:t>về</a:t>
            </a:r>
            <a:r>
              <a:rPr lang="en-US" sz="3200" b="1" dirty="0">
                <a:ln/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ln/>
                <a:solidFill>
                  <a:srgbClr val="FF0000"/>
                </a:solidFill>
              </a:rPr>
              <a:t>việc</a:t>
            </a:r>
            <a:r>
              <a:rPr lang="en-US" sz="3200" b="1" dirty="0">
                <a:ln/>
                <a:solidFill>
                  <a:srgbClr val="FF0000"/>
                </a:solidFill>
              </a:rPr>
              <a:t> “chia </a:t>
            </a:r>
            <a:r>
              <a:rPr lang="en-US" sz="3200" b="1" dirty="0" err="1">
                <a:ln/>
                <a:solidFill>
                  <a:srgbClr val="FF0000"/>
                </a:solidFill>
              </a:rPr>
              <a:t>sẻ</a:t>
            </a:r>
            <a:r>
              <a:rPr lang="en-US" sz="3200" b="1" dirty="0">
                <a:ln/>
                <a:solidFill>
                  <a:srgbClr val="FF0000"/>
                </a:solidFill>
              </a:rPr>
              <a:t>, </a:t>
            </a:r>
            <a:r>
              <a:rPr lang="en-US" sz="3200" b="1" dirty="0" err="1">
                <a:ln/>
                <a:solidFill>
                  <a:srgbClr val="FF0000"/>
                </a:solidFill>
              </a:rPr>
              <a:t>giúp</a:t>
            </a:r>
            <a:r>
              <a:rPr lang="en-US" sz="3200" b="1" dirty="0">
                <a:ln/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ln/>
                <a:solidFill>
                  <a:srgbClr val="FF0000"/>
                </a:solidFill>
              </a:rPr>
              <a:t>đỡ</a:t>
            </a:r>
            <a:r>
              <a:rPr lang="en-US" sz="3200" b="1" dirty="0">
                <a:ln/>
                <a:solidFill>
                  <a:srgbClr val="FF0000"/>
                </a:solidFill>
              </a:rPr>
              <a:t> ” </a:t>
            </a:r>
            <a:r>
              <a:rPr lang="en-US" sz="3200" b="1" dirty="0" err="1">
                <a:ln/>
                <a:solidFill>
                  <a:srgbClr val="FF0000"/>
                </a:solidFill>
              </a:rPr>
              <a:t>bạn</a:t>
            </a:r>
            <a:r>
              <a:rPr lang="en-US" sz="3200" b="1" dirty="0">
                <a:ln/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ln/>
                <a:solidFill>
                  <a:srgbClr val="FF0000"/>
                </a:solidFill>
              </a:rPr>
              <a:t>bè</a:t>
            </a:r>
            <a:r>
              <a:rPr lang="en-US" sz="3200" b="1" dirty="0">
                <a:ln/>
                <a:solidFill>
                  <a:srgbClr val="FF0000"/>
                </a:solidFill>
              </a:rPr>
              <a:t>?</a:t>
            </a:r>
            <a:endParaRPr lang="en-US" sz="3200" b="1" cap="none" spc="0" dirty="0">
              <a:ln/>
              <a:solidFill>
                <a:srgbClr val="FF0000"/>
              </a:solidFill>
              <a:effectLst/>
            </a:endParaRPr>
          </a:p>
        </p:txBody>
      </p:sp>
      <p:sp>
        <p:nvSpPr>
          <p:cNvPr id="3" name="Speech Bubble: Rectangle with Corners Rounded 2">
            <a:extLst>
              <a:ext uri="{FF2B5EF4-FFF2-40B4-BE49-F238E27FC236}">
                <a16:creationId xmlns:a16="http://schemas.microsoft.com/office/drawing/2014/main" xmlns="" id="{7B0C9350-CD4D-18C3-FE82-62BDB0E362BD}"/>
              </a:ext>
            </a:extLst>
          </p:cNvPr>
          <p:cNvSpPr/>
          <p:nvPr/>
        </p:nvSpPr>
        <p:spPr>
          <a:xfrm>
            <a:off x="2046514" y="2220685"/>
            <a:ext cx="8098971" cy="2743200"/>
          </a:xfrm>
          <a:prstGeom prst="wedgeRoundRectCallout">
            <a:avLst>
              <a:gd name="adj1" fmla="val 36771"/>
              <a:gd name="adj2" fmla="val 68282"/>
              <a:gd name="adj3" fmla="val 16667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rPr>
              <a:t>“</a:t>
            </a:r>
            <a:r>
              <a:rPr lang="en-US" sz="2800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  <a:cs typeface="Times New Roman" panose="02020603050405020304" pitchFamily="18" charset="0"/>
              </a:rPr>
              <a:t>Chia </a:t>
            </a:r>
            <a:r>
              <a:rPr lang="en-US" sz="2800" b="1" dirty="0" err="1">
                <a:ln>
                  <a:solidFill>
                    <a:schemeClr val="bg1"/>
                  </a:solidFill>
                </a:ln>
                <a:solidFill>
                  <a:schemeClr val="tx1"/>
                </a:solidFill>
                <a:cs typeface="Times New Roman" panose="02020603050405020304" pitchFamily="18" charset="0"/>
              </a:rPr>
              <a:t>sẻ</a:t>
            </a:r>
            <a:r>
              <a:rPr lang="en-US" sz="2800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  <a:cs typeface="Times New Roman" panose="02020603050405020304" pitchFamily="18" charset="0"/>
              </a:rPr>
              <a:t> - </a:t>
            </a:r>
            <a:r>
              <a:rPr lang="en-US" sz="2800" b="1" dirty="0" err="1">
                <a:ln>
                  <a:solidFill>
                    <a:schemeClr val="bg1"/>
                  </a:solidFill>
                </a:ln>
                <a:solidFill>
                  <a:schemeClr val="tx1"/>
                </a:solidFill>
                <a:cs typeface="Times New Roman" panose="02020603050405020304" pitchFamily="18" charset="0"/>
              </a:rPr>
              <a:t>giúp</a:t>
            </a:r>
            <a:r>
              <a:rPr lang="en-US" sz="2800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n>
                  <a:solidFill>
                    <a:schemeClr val="bg1"/>
                  </a:solidFill>
                </a:ln>
                <a:solidFill>
                  <a:schemeClr val="tx1"/>
                </a:solidFill>
                <a:cs typeface="Times New Roman" panose="02020603050405020304" pitchFamily="18" charset="0"/>
              </a:rPr>
              <a:t>đỡ</a:t>
            </a:r>
            <a:r>
              <a:rPr lang="en-US" sz="2800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  <a:cs typeface="Times New Roman" panose="02020603050405020304" pitchFamily="18" charset="0"/>
              </a:rPr>
              <a:t>” </a:t>
            </a:r>
            <a:r>
              <a:rPr lang="en-US" sz="2800" b="1" dirty="0" err="1">
                <a:ln>
                  <a:solidFill>
                    <a:schemeClr val="bg1"/>
                  </a:solidFill>
                </a:ln>
                <a:solidFill>
                  <a:schemeClr val="tx1"/>
                </a:solidFill>
                <a:cs typeface="Times New Roman" panose="02020603050405020304" pitchFamily="18" charset="0"/>
              </a:rPr>
              <a:t>là</a:t>
            </a:r>
            <a:r>
              <a:rPr lang="en-US" sz="2800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n>
                  <a:solidFill>
                    <a:schemeClr val="bg1"/>
                  </a:solidFill>
                </a:ln>
                <a:solidFill>
                  <a:schemeClr val="tx1"/>
                </a:solidFill>
                <a:cs typeface="Times New Roman" panose="02020603050405020304" pitchFamily="18" charset="0"/>
              </a:rPr>
              <a:t>biết</a:t>
            </a:r>
            <a:r>
              <a:rPr lang="en-US" sz="2800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n>
                  <a:solidFill>
                    <a:schemeClr val="bg1"/>
                  </a:solidFill>
                </a:ln>
                <a:solidFill>
                  <a:schemeClr val="tx1"/>
                </a:solidFill>
                <a:cs typeface="Times New Roman" panose="02020603050405020304" pitchFamily="18" charset="0"/>
              </a:rPr>
              <a:t>quan</a:t>
            </a:r>
            <a:r>
              <a:rPr lang="en-US" sz="2800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n>
                  <a:solidFill>
                    <a:schemeClr val="bg1"/>
                  </a:solidFill>
                </a:ln>
                <a:solidFill>
                  <a:schemeClr val="tx1"/>
                </a:solidFill>
                <a:cs typeface="Times New Roman" panose="02020603050405020304" pitchFamily="18" charset="0"/>
              </a:rPr>
              <a:t>tâm</a:t>
            </a:r>
            <a:r>
              <a:rPr lang="en-US" sz="2800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  <a:cs typeface="Times New Roman" panose="02020603050405020304" pitchFamily="18" charset="0"/>
              </a:rPr>
              <a:t>, </a:t>
            </a:r>
            <a:r>
              <a:rPr lang="en-US" sz="2800" b="1" dirty="0" err="1">
                <a:ln>
                  <a:solidFill>
                    <a:schemeClr val="bg1"/>
                  </a:solidFill>
                </a:ln>
                <a:solidFill>
                  <a:schemeClr val="tx1"/>
                </a:solidFill>
                <a:cs typeface="Times New Roman" panose="02020603050405020304" pitchFamily="18" charset="0"/>
              </a:rPr>
              <a:t>yêu</a:t>
            </a:r>
            <a:r>
              <a:rPr lang="en-US" sz="2800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n>
                  <a:solidFill>
                    <a:schemeClr val="bg1"/>
                  </a:solidFill>
                </a:ln>
                <a:solidFill>
                  <a:schemeClr val="tx1"/>
                </a:solidFill>
                <a:cs typeface="Times New Roman" panose="02020603050405020304" pitchFamily="18" charset="0"/>
              </a:rPr>
              <a:t>quý</a:t>
            </a:r>
            <a:r>
              <a:rPr lang="en-US" sz="2800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  <a:cs typeface="Times New Roman" panose="02020603050405020304" pitchFamily="18" charset="0"/>
              </a:rPr>
              <a:t> </a:t>
            </a:r>
          </a:p>
          <a:p>
            <a:pPr algn="ctr"/>
            <a:r>
              <a:rPr lang="en-US" sz="2800" b="1" dirty="0" err="1">
                <a:ln>
                  <a:solidFill>
                    <a:schemeClr val="bg1"/>
                  </a:solidFill>
                </a:ln>
                <a:solidFill>
                  <a:schemeClr val="tx1"/>
                </a:solidFill>
                <a:cs typeface="Times New Roman" panose="02020603050405020304" pitchFamily="18" charset="0"/>
              </a:rPr>
              <a:t>bạn</a:t>
            </a:r>
            <a:r>
              <a:rPr lang="en-US" sz="2800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n>
                  <a:solidFill>
                    <a:schemeClr val="bg1"/>
                  </a:solidFill>
                </a:ln>
                <a:solidFill>
                  <a:schemeClr val="tx1"/>
                </a:solidFill>
                <a:cs typeface="Times New Roman" panose="02020603050405020304" pitchFamily="18" charset="0"/>
              </a:rPr>
              <a:t>bè</a:t>
            </a:r>
            <a:r>
              <a:rPr lang="en-US" sz="2800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  <a:cs typeface="Times New Roman" panose="02020603050405020304" pitchFamily="18" charset="0"/>
              </a:rPr>
              <a:t>, </a:t>
            </a:r>
            <a:r>
              <a:rPr lang="en-US" sz="2800" b="1" dirty="0" err="1">
                <a:ln>
                  <a:solidFill>
                    <a:schemeClr val="bg1"/>
                  </a:solidFill>
                </a:ln>
                <a:solidFill>
                  <a:schemeClr val="tx1"/>
                </a:solidFill>
                <a:cs typeface="Times New Roman" panose="02020603050405020304" pitchFamily="18" charset="0"/>
              </a:rPr>
              <a:t>giúp</a:t>
            </a:r>
            <a:r>
              <a:rPr lang="en-US" sz="2800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n>
                  <a:solidFill>
                    <a:schemeClr val="bg1"/>
                  </a:solidFill>
                </a:ln>
                <a:solidFill>
                  <a:schemeClr val="tx1"/>
                </a:solidFill>
                <a:cs typeface="Times New Roman" panose="02020603050405020304" pitchFamily="18" charset="0"/>
              </a:rPr>
              <a:t>đỡ</a:t>
            </a:r>
            <a:r>
              <a:rPr lang="en-US" sz="2800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n>
                  <a:solidFill>
                    <a:schemeClr val="bg1"/>
                  </a:solidFill>
                </a:ln>
                <a:solidFill>
                  <a:schemeClr val="tx1"/>
                </a:solidFill>
                <a:cs typeface="Times New Roman" panose="02020603050405020304" pitchFamily="18" charset="0"/>
              </a:rPr>
              <a:t>bạn</a:t>
            </a:r>
            <a:r>
              <a:rPr lang="en-US" sz="2800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n>
                  <a:solidFill>
                    <a:schemeClr val="bg1"/>
                  </a:solidFill>
                </a:ln>
                <a:solidFill>
                  <a:schemeClr val="tx1"/>
                </a:solidFill>
                <a:cs typeface="Times New Roman" panose="02020603050405020304" pitchFamily="18" charset="0"/>
              </a:rPr>
              <a:t>khi</a:t>
            </a:r>
            <a:r>
              <a:rPr lang="en-US" sz="2800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n>
                  <a:solidFill>
                    <a:schemeClr val="bg1"/>
                  </a:solidFill>
                </a:ln>
                <a:solidFill>
                  <a:schemeClr val="tx1"/>
                </a:solidFill>
                <a:cs typeface="Times New Roman" panose="02020603050405020304" pitchFamily="18" charset="0"/>
              </a:rPr>
              <a:t>gặp</a:t>
            </a:r>
            <a:r>
              <a:rPr lang="en-US" sz="2800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n>
                  <a:solidFill>
                    <a:schemeClr val="bg1"/>
                  </a:solidFill>
                </a:ln>
                <a:solidFill>
                  <a:schemeClr val="tx1"/>
                </a:solidFill>
                <a:cs typeface="Times New Roman" panose="02020603050405020304" pitchFamily="18" charset="0"/>
              </a:rPr>
              <a:t>khó</a:t>
            </a:r>
            <a:r>
              <a:rPr lang="en-US" sz="2800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n>
                  <a:solidFill>
                    <a:schemeClr val="bg1"/>
                  </a:solidFill>
                </a:ln>
                <a:solidFill>
                  <a:schemeClr val="tx1"/>
                </a:solidFill>
                <a:cs typeface="Times New Roman" panose="02020603050405020304" pitchFamily="18" charset="0"/>
              </a:rPr>
              <a:t>khăn</a:t>
            </a:r>
            <a:r>
              <a:rPr lang="en-US" sz="2800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  <a:cs typeface="Times New Roman" panose="02020603050405020304" pitchFamily="18" charset="0"/>
              </a:rPr>
              <a:t>, </a:t>
            </a:r>
            <a:r>
              <a:rPr lang="en-US" sz="2800" b="1" dirty="0" err="1">
                <a:ln>
                  <a:solidFill>
                    <a:schemeClr val="bg1"/>
                  </a:solidFill>
                </a:ln>
                <a:solidFill>
                  <a:schemeClr val="tx1"/>
                </a:solidFill>
                <a:cs typeface="Times New Roman" panose="02020603050405020304" pitchFamily="18" charset="0"/>
              </a:rPr>
              <a:t>biết</a:t>
            </a:r>
            <a:r>
              <a:rPr lang="en-US" sz="2800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  <a:cs typeface="Times New Roman" panose="02020603050405020304" pitchFamily="18" charset="0"/>
              </a:rPr>
              <a:t> chia </a:t>
            </a:r>
            <a:r>
              <a:rPr lang="en-US" sz="2800" b="1" dirty="0" err="1">
                <a:ln>
                  <a:solidFill>
                    <a:schemeClr val="bg1"/>
                  </a:solidFill>
                </a:ln>
                <a:solidFill>
                  <a:schemeClr val="tx1"/>
                </a:solidFill>
                <a:cs typeface="Times New Roman" panose="02020603050405020304" pitchFamily="18" charset="0"/>
              </a:rPr>
              <a:t>sẻ</a:t>
            </a:r>
            <a:r>
              <a:rPr lang="en-US" sz="2800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n>
                  <a:solidFill>
                    <a:schemeClr val="bg1"/>
                  </a:solidFill>
                </a:ln>
                <a:solidFill>
                  <a:schemeClr val="tx1"/>
                </a:solidFill>
                <a:cs typeface="Times New Roman" panose="02020603050405020304" pitchFamily="18" charset="0"/>
              </a:rPr>
              <a:t>niềm</a:t>
            </a:r>
            <a:r>
              <a:rPr lang="en-US" sz="2800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n>
                  <a:solidFill>
                    <a:schemeClr val="bg1"/>
                  </a:solidFill>
                </a:ln>
                <a:solidFill>
                  <a:schemeClr val="tx1"/>
                </a:solidFill>
                <a:cs typeface="Times New Roman" panose="02020603050405020304" pitchFamily="18" charset="0"/>
              </a:rPr>
              <a:t>vui</a:t>
            </a:r>
            <a:r>
              <a:rPr lang="en-US" sz="2800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  <a:cs typeface="Times New Roman" panose="02020603050405020304" pitchFamily="18" charset="0"/>
              </a:rPr>
              <a:t>, </a:t>
            </a:r>
            <a:r>
              <a:rPr lang="en-US" sz="2800" b="1" dirty="0" err="1">
                <a:ln>
                  <a:solidFill>
                    <a:schemeClr val="bg1"/>
                  </a:solidFill>
                </a:ln>
                <a:solidFill>
                  <a:schemeClr val="tx1"/>
                </a:solidFill>
                <a:cs typeface="Times New Roman" panose="02020603050405020304" pitchFamily="18" charset="0"/>
              </a:rPr>
              <a:t>nỗi</a:t>
            </a:r>
            <a:r>
              <a:rPr lang="en-US" sz="2800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n>
                  <a:solidFill>
                    <a:schemeClr val="bg1"/>
                  </a:solidFill>
                </a:ln>
                <a:solidFill>
                  <a:schemeClr val="tx1"/>
                </a:solidFill>
                <a:cs typeface="Times New Roman" panose="02020603050405020304" pitchFamily="18" charset="0"/>
              </a:rPr>
              <a:t>buồn</a:t>
            </a:r>
            <a:r>
              <a:rPr lang="en-US" sz="2800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n>
                  <a:solidFill>
                    <a:schemeClr val="bg1"/>
                  </a:solidFill>
                </a:ln>
                <a:solidFill>
                  <a:schemeClr val="tx1"/>
                </a:solidFill>
                <a:cs typeface="Times New Roman" panose="02020603050405020304" pitchFamily="18" charset="0"/>
              </a:rPr>
              <a:t>cùng</a:t>
            </a:r>
            <a:r>
              <a:rPr lang="en-US" sz="2800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n>
                  <a:solidFill>
                    <a:schemeClr val="bg1"/>
                  </a:solidFill>
                </a:ln>
                <a:solidFill>
                  <a:schemeClr val="tx1"/>
                </a:solidFill>
                <a:cs typeface="Times New Roman" panose="02020603050405020304" pitchFamily="18" charset="0"/>
              </a:rPr>
              <a:t>bạn</a:t>
            </a:r>
            <a:r>
              <a:rPr lang="en-US" sz="2800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  <a:cs typeface="Times New Roman" panose="02020603050405020304" pitchFamily="18" charset="0"/>
              </a:rPr>
              <a:t>, </a:t>
            </a:r>
            <a:r>
              <a:rPr lang="en-US" sz="2800" b="1" dirty="0" err="1">
                <a:ln>
                  <a:solidFill>
                    <a:schemeClr val="bg1"/>
                  </a:solidFill>
                </a:ln>
                <a:solidFill>
                  <a:schemeClr val="tx1"/>
                </a:solidFill>
                <a:cs typeface="Times New Roman" panose="02020603050405020304" pitchFamily="18" charset="0"/>
              </a:rPr>
              <a:t>biết</a:t>
            </a:r>
            <a:r>
              <a:rPr lang="en-US" sz="2800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n>
                  <a:solidFill>
                    <a:schemeClr val="bg1"/>
                  </a:solidFill>
                </a:ln>
                <a:solidFill>
                  <a:schemeClr val="tx1"/>
                </a:solidFill>
                <a:cs typeface="Times New Roman" panose="02020603050405020304" pitchFamily="18" charset="0"/>
              </a:rPr>
              <a:t>đoàn</a:t>
            </a:r>
            <a:r>
              <a:rPr lang="en-US" sz="2800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n>
                  <a:solidFill>
                    <a:schemeClr val="bg1"/>
                  </a:solidFill>
                </a:ln>
                <a:solidFill>
                  <a:schemeClr val="tx1"/>
                </a:solidFill>
                <a:cs typeface="Times New Roman" panose="02020603050405020304" pitchFamily="18" charset="0"/>
              </a:rPr>
              <a:t>kết</a:t>
            </a:r>
            <a:r>
              <a:rPr lang="en-US" sz="2800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  <a:cs typeface="Times New Roman" panose="02020603050405020304" pitchFamily="18" charset="0"/>
              </a:rPr>
              <a:t>, </a:t>
            </a:r>
            <a:r>
              <a:rPr lang="en-US" sz="2800" b="1" dirty="0" err="1">
                <a:ln>
                  <a:solidFill>
                    <a:schemeClr val="bg1"/>
                  </a:solidFill>
                </a:ln>
                <a:solidFill>
                  <a:schemeClr val="tx1"/>
                </a:solidFill>
                <a:cs typeface="Times New Roman" panose="02020603050405020304" pitchFamily="18" charset="0"/>
              </a:rPr>
              <a:t>chơi</a:t>
            </a:r>
            <a:r>
              <a:rPr lang="en-US" sz="2800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n>
                  <a:solidFill>
                    <a:schemeClr val="bg1"/>
                  </a:solidFill>
                </a:ln>
                <a:solidFill>
                  <a:schemeClr val="tx1"/>
                </a:solidFill>
                <a:cs typeface="Times New Roman" panose="02020603050405020304" pitchFamily="18" charset="0"/>
              </a:rPr>
              <a:t>hòa</a:t>
            </a:r>
            <a:r>
              <a:rPr lang="en-US" sz="2800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n>
                  <a:solidFill>
                    <a:schemeClr val="bg1"/>
                  </a:solidFill>
                </a:ln>
                <a:solidFill>
                  <a:schemeClr val="tx1"/>
                </a:solidFill>
                <a:cs typeface="Times New Roman" panose="02020603050405020304" pitchFamily="18" charset="0"/>
              </a:rPr>
              <a:t>đồng</a:t>
            </a:r>
            <a:r>
              <a:rPr lang="en-US" sz="2800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  <a:cs typeface="Times New Roman" panose="02020603050405020304" pitchFamily="18" charset="0"/>
              </a:rPr>
              <a:t>, </a:t>
            </a:r>
            <a:r>
              <a:rPr lang="en-US" sz="2800" b="1" dirty="0" err="1">
                <a:ln>
                  <a:solidFill>
                    <a:schemeClr val="bg1"/>
                  </a:solidFill>
                </a:ln>
                <a:solidFill>
                  <a:schemeClr val="tx1"/>
                </a:solidFill>
                <a:cs typeface="Times New Roman" panose="02020603050405020304" pitchFamily="18" charset="0"/>
              </a:rPr>
              <a:t>không</a:t>
            </a:r>
            <a:r>
              <a:rPr lang="en-US" sz="2800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n>
                  <a:solidFill>
                    <a:schemeClr val="bg1"/>
                  </a:solidFill>
                </a:ln>
                <a:solidFill>
                  <a:schemeClr val="tx1"/>
                </a:solidFill>
                <a:cs typeface="Times New Roman" panose="02020603050405020304" pitchFamily="18" charset="0"/>
              </a:rPr>
              <a:t>tranh</a:t>
            </a:r>
            <a:r>
              <a:rPr lang="en-US" sz="2800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n>
                  <a:solidFill>
                    <a:schemeClr val="bg1"/>
                  </a:solidFill>
                </a:ln>
                <a:solidFill>
                  <a:schemeClr val="tx1"/>
                </a:solidFill>
                <a:cs typeface="Times New Roman" panose="02020603050405020304" pitchFamily="18" charset="0"/>
              </a:rPr>
              <a:t>giành</a:t>
            </a:r>
            <a:r>
              <a:rPr lang="en-US" sz="2800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n>
                  <a:solidFill>
                    <a:schemeClr val="bg1"/>
                  </a:solidFill>
                </a:ln>
                <a:solidFill>
                  <a:schemeClr val="tx1"/>
                </a:solidFill>
                <a:cs typeface="Times New Roman" panose="02020603050405020304" pitchFamily="18" charset="0"/>
              </a:rPr>
              <a:t>đồ</a:t>
            </a:r>
            <a:r>
              <a:rPr lang="en-US" sz="2800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n>
                  <a:solidFill>
                    <a:schemeClr val="bg1"/>
                  </a:solidFill>
                </a:ln>
                <a:solidFill>
                  <a:schemeClr val="tx1"/>
                </a:solidFill>
                <a:cs typeface="Times New Roman" panose="02020603050405020304" pitchFamily="18" charset="0"/>
              </a:rPr>
              <a:t>chơi</a:t>
            </a:r>
            <a:r>
              <a:rPr lang="en-US" sz="2800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n>
                  <a:solidFill>
                    <a:schemeClr val="bg1"/>
                  </a:solidFill>
                </a:ln>
                <a:solidFill>
                  <a:schemeClr val="tx1"/>
                </a:solidFill>
                <a:cs typeface="Times New Roman" panose="02020603050405020304" pitchFamily="18" charset="0"/>
              </a:rPr>
              <a:t>với</a:t>
            </a:r>
            <a:r>
              <a:rPr lang="en-US" sz="2800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n>
                  <a:solidFill>
                    <a:schemeClr val="bg1"/>
                  </a:solidFill>
                </a:ln>
                <a:solidFill>
                  <a:schemeClr val="tx1"/>
                </a:solidFill>
                <a:cs typeface="Times New Roman" panose="02020603050405020304" pitchFamily="18" charset="0"/>
              </a:rPr>
              <a:t>bạn</a:t>
            </a:r>
            <a:r>
              <a:rPr lang="en-US" sz="2800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  <a:cs typeface="Times New Roman" panose="02020603050405020304" pitchFamily="18" charset="0"/>
              </a:rPr>
              <a:t>. 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6201847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3590"/>
    </mc:Choice>
    <mc:Fallback xmlns="">
      <p:transition spd="slow" advTm="23590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B50FB1F2-C6DD-9926-872E-E0349BFB20C7}"/>
              </a:ext>
            </a:extLst>
          </p:cNvPr>
          <p:cNvSpPr/>
          <p:nvPr/>
        </p:nvSpPr>
        <p:spPr>
          <a:xfrm>
            <a:off x="1523222" y="439843"/>
            <a:ext cx="9145581" cy="55399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3000" b="1" dirty="0" err="1">
                <a:ln/>
                <a:solidFill>
                  <a:srgbClr val="FF0000"/>
                </a:solidFill>
              </a:rPr>
              <a:t>Các</a:t>
            </a:r>
            <a:r>
              <a:rPr lang="en-US" sz="3000" b="1" dirty="0">
                <a:ln/>
                <a:solidFill>
                  <a:srgbClr val="FF0000"/>
                </a:solidFill>
              </a:rPr>
              <a:t> con </a:t>
            </a:r>
            <a:r>
              <a:rPr lang="en-US" sz="3000" b="1" dirty="0" err="1">
                <a:ln/>
                <a:solidFill>
                  <a:srgbClr val="FF0000"/>
                </a:solidFill>
              </a:rPr>
              <a:t>hãy</a:t>
            </a:r>
            <a:r>
              <a:rPr lang="en-US" sz="3000" b="1" dirty="0">
                <a:ln/>
                <a:solidFill>
                  <a:srgbClr val="FF0000"/>
                </a:solidFill>
              </a:rPr>
              <a:t> </a:t>
            </a:r>
            <a:r>
              <a:rPr lang="en-US" sz="3000" b="1" dirty="0" err="1">
                <a:ln/>
                <a:solidFill>
                  <a:srgbClr val="FF0000"/>
                </a:solidFill>
              </a:rPr>
              <a:t>chọn</a:t>
            </a:r>
            <a:r>
              <a:rPr lang="en-US" sz="3000" b="1" dirty="0">
                <a:ln/>
                <a:solidFill>
                  <a:srgbClr val="FF0000"/>
                </a:solidFill>
              </a:rPr>
              <a:t> </a:t>
            </a:r>
            <a:r>
              <a:rPr lang="en-US" sz="3000" b="1" dirty="0" err="1">
                <a:ln/>
                <a:solidFill>
                  <a:srgbClr val="FF0000"/>
                </a:solidFill>
              </a:rPr>
              <a:t>những</a:t>
            </a:r>
            <a:r>
              <a:rPr lang="en-US" sz="3000" b="1" dirty="0">
                <a:ln/>
                <a:solidFill>
                  <a:srgbClr val="FF0000"/>
                </a:solidFill>
              </a:rPr>
              <a:t> </a:t>
            </a:r>
            <a:r>
              <a:rPr lang="en-US" sz="3000" b="1" dirty="0" err="1">
                <a:ln/>
                <a:solidFill>
                  <a:srgbClr val="FF0000"/>
                </a:solidFill>
              </a:rPr>
              <a:t>bức</a:t>
            </a:r>
            <a:r>
              <a:rPr lang="en-US" sz="3000" b="1" dirty="0">
                <a:ln/>
                <a:solidFill>
                  <a:srgbClr val="FF0000"/>
                </a:solidFill>
              </a:rPr>
              <a:t> </a:t>
            </a:r>
            <a:r>
              <a:rPr lang="en-US" sz="3000" b="1" dirty="0" err="1">
                <a:ln/>
                <a:solidFill>
                  <a:srgbClr val="FF0000"/>
                </a:solidFill>
              </a:rPr>
              <a:t>tranh</a:t>
            </a:r>
            <a:r>
              <a:rPr lang="en-US" sz="3000" b="1" dirty="0">
                <a:ln/>
                <a:solidFill>
                  <a:srgbClr val="FF0000"/>
                </a:solidFill>
              </a:rPr>
              <a:t> </a:t>
            </a:r>
            <a:r>
              <a:rPr lang="en-US" sz="3000" b="1" dirty="0" err="1">
                <a:ln/>
                <a:solidFill>
                  <a:srgbClr val="FF0000"/>
                </a:solidFill>
              </a:rPr>
              <a:t>có</a:t>
            </a:r>
            <a:r>
              <a:rPr lang="en-US" sz="3000" b="1" dirty="0">
                <a:ln/>
                <a:solidFill>
                  <a:srgbClr val="FF0000"/>
                </a:solidFill>
              </a:rPr>
              <a:t> </a:t>
            </a:r>
            <a:r>
              <a:rPr lang="en-US" sz="3000" b="1" dirty="0" err="1">
                <a:ln/>
                <a:solidFill>
                  <a:srgbClr val="FF0000"/>
                </a:solidFill>
              </a:rPr>
              <a:t>hành</a:t>
            </a:r>
            <a:r>
              <a:rPr lang="en-US" sz="3000" b="1" dirty="0">
                <a:ln/>
                <a:solidFill>
                  <a:srgbClr val="FF0000"/>
                </a:solidFill>
              </a:rPr>
              <a:t> vi </a:t>
            </a:r>
            <a:r>
              <a:rPr lang="en-US" sz="3000" b="1" dirty="0" err="1">
                <a:ln/>
                <a:solidFill>
                  <a:srgbClr val="FF0000"/>
                </a:solidFill>
              </a:rPr>
              <a:t>đúng</a:t>
            </a:r>
            <a:r>
              <a:rPr lang="en-US" sz="3000" b="1" dirty="0">
                <a:ln/>
                <a:solidFill>
                  <a:srgbClr val="FF0000"/>
                </a:solidFill>
              </a:rPr>
              <a:t> </a:t>
            </a:r>
            <a:r>
              <a:rPr lang="en-US" sz="3000" b="1" dirty="0" err="1">
                <a:ln/>
                <a:solidFill>
                  <a:srgbClr val="FF0000"/>
                </a:solidFill>
              </a:rPr>
              <a:t>nhé</a:t>
            </a:r>
            <a:r>
              <a:rPr lang="en-US" sz="3000" b="1" dirty="0">
                <a:ln/>
                <a:solidFill>
                  <a:srgbClr val="FF0000"/>
                </a:solidFill>
              </a:rPr>
              <a:t>!</a:t>
            </a:r>
            <a:endParaRPr lang="en-US" sz="3000" b="1" cap="none" spc="0" dirty="0">
              <a:ln/>
              <a:solidFill>
                <a:srgbClr val="FF0000"/>
              </a:solidFill>
              <a:effectLst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7F6A9FD7-F848-4FFB-7FDB-C731AB0086F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5388" y="2018169"/>
            <a:ext cx="3644658" cy="3179795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76E658A1-863D-26AD-59A9-25BEF2B2B7A1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523"/>
          <a:stretch/>
        </p:blipFill>
        <p:spPr>
          <a:xfrm>
            <a:off x="8574832" y="2018170"/>
            <a:ext cx="3476399" cy="3179795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4A7BFF10-F08F-A245-EF05-78ABEDBB0C8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4203" y="2018170"/>
            <a:ext cx="3476399" cy="3179796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7BEA9A6F-28AC-8C8D-37F9-587AEA57959E}"/>
              </a:ext>
            </a:extLst>
          </p:cNvPr>
          <p:cNvSpPr/>
          <p:nvPr/>
        </p:nvSpPr>
        <p:spPr>
          <a:xfrm>
            <a:off x="4284480" y="5489451"/>
            <a:ext cx="3468001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2. </a:t>
            </a:r>
            <a:r>
              <a:rPr lang="en-US" sz="32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Đỡ</a:t>
            </a:r>
            <a:r>
              <a:rPr lang="en-US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2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bạn</a:t>
            </a:r>
            <a:r>
              <a:rPr lang="en-US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2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đứng</a:t>
            </a:r>
            <a:r>
              <a:rPr lang="en-US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2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dậy</a:t>
            </a:r>
            <a:endParaRPr lang="en-US" sz="32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7BE515CF-E531-B498-B18F-B6AB3D0AED4C}"/>
              </a:ext>
            </a:extLst>
          </p:cNvPr>
          <p:cNvSpPr/>
          <p:nvPr/>
        </p:nvSpPr>
        <p:spPr>
          <a:xfrm>
            <a:off x="270196" y="5489450"/>
            <a:ext cx="3882794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1. </a:t>
            </a:r>
            <a:r>
              <a:rPr lang="en-US" sz="32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Không</a:t>
            </a:r>
            <a:r>
              <a:rPr lang="en-US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2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cho</a:t>
            </a:r>
            <a:r>
              <a:rPr lang="en-US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2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bạn</a:t>
            </a:r>
            <a:r>
              <a:rPr lang="en-US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2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chơi</a:t>
            </a:r>
            <a:endParaRPr lang="en-US" sz="32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6D464325-B177-FAD1-CF33-BF3079469D60}"/>
              </a:ext>
            </a:extLst>
          </p:cNvPr>
          <p:cNvSpPr/>
          <p:nvPr/>
        </p:nvSpPr>
        <p:spPr>
          <a:xfrm>
            <a:off x="8979174" y="5489450"/>
            <a:ext cx="2667718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3. </a:t>
            </a:r>
            <a:r>
              <a:rPr lang="en-US" sz="32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Dỗ</a:t>
            </a:r>
            <a:r>
              <a:rPr lang="en-US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2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bạn</a:t>
            </a:r>
            <a:r>
              <a:rPr lang="en-US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2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khóc</a:t>
            </a:r>
            <a:endParaRPr lang="en-US" sz="32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3021668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8638"/>
    </mc:Choice>
    <mc:Fallback xmlns="">
      <p:transition spd="slow" advTm="38638"/>
    </mc:Fallback>
  </mc:AlternateContent>
  <p:timing>
    <p:tnLst>
      <p:par>
        <p:cTn id="1" dur="indefinite" restart="never" nodeType="tmRoot"/>
      </p:par>
    </p:tnLst>
  </p:timing>
  <p:extLst mod="1">
    <p:ext uri="{E180D4A7-C9FB-4DFB-919C-405C955672EB}">
      <p14:showEvtLst xmlns:p14="http://schemas.microsoft.com/office/powerpoint/2010/main">
        <p14:playEvt time="14031" objId="9"/>
        <p14:stopEvt time="26370" objId="9"/>
      </p14:showEvtLst>
    </p:ext>
  </p:extLs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7|1.4|1.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.1|2.9|3.3|4.5|17.4|1.6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9|3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2.2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.5|4.2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0.3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9|1.8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7.7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.8|4.7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|3.2|3.3|4.4|15.8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1186</TotalTime>
  <Words>250</Words>
  <Application>Microsoft Office PowerPoint</Application>
  <PresentationFormat>Custom</PresentationFormat>
  <Paragraphs>28</Paragraphs>
  <Slides>10</Slides>
  <Notes>0</Notes>
  <HiddenSlides>0</HiddenSlides>
  <MMClips>1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Office Theme</vt:lpstr>
      <vt:lpstr>Ủy ban nhân dân quận Long Biên Trường mầm non Hoa Thủy Tiên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Ủy ban nhân dân quận Long Biên Trường mầm non Hoa Thủy Tiên</dc:title>
  <dc:creator>ADM</dc:creator>
  <cp:lastModifiedBy>A</cp:lastModifiedBy>
  <cp:revision>26</cp:revision>
  <dcterms:created xsi:type="dcterms:W3CDTF">2022-12-29T03:04:20Z</dcterms:created>
  <dcterms:modified xsi:type="dcterms:W3CDTF">2025-04-19T02:44:07Z</dcterms:modified>
</cp:coreProperties>
</file>