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54" r:id="rId3"/>
    <p:sldId id="349" r:id="rId4"/>
    <p:sldId id="365" r:id="rId5"/>
    <p:sldId id="366" r:id="rId6"/>
    <p:sldId id="367" r:id="rId7"/>
    <p:sldId id="368" r:id="rId8"/>
    <p:sldId id="369" r:id="rId9"/>
    <p:sldId id="370" r:id="rId10"/>
    <p:sldId id="359" r:id="rId11"/>
    <p:sldId id="360" r:id="rId12"/>
    <p:sldId id="361" r:id="rId13"/>
    <p:sldId id="362" r:id="rId14"/>
    <p:sldId id="363" r:id="rId15"/>
    <p:sldId id="364" r:id="rId16"/>
    <p:sldId id="341" r:id="rId17"/>
    <p:sldId id="343" r:id="rId18"/>
    <p:sldId id="345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388" autoAdjust="0"/>
  </p:normalViewPr>
  <p:slideViewPr>
    <p:cSldViewPr snapToGrid="0">
      <p:cViewPr varScale="1">
        <p:scale>
          <a:sx n="69" d="100"/>
          <a:sy n="69" d="100"/>
        </p:scale>
        <p:origin x="-1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B19A-ED4E-4829-9412-92289F069B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E2CD-3668-4AF1-BC11-9E25B29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D465-FBBF-404E-843C-4154EFA822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D465-FBBF-404E-843C-4154EFA822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D465-FBBF-404E-843C-4154EFA822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05B4-D877-4A39-8D54-4BFB601323A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video" Target="../media/media3.mp4"/><Relationship Id="rId12" Type="http://schemas.openxmlformats.org/officeDocument/2006/relationships/image" Target="../media/image20.png"/><Relationship Id="rId2" Type="http://schemas.openxmlformats.org/officeDocument/2006/relationships/audio" Target="NULL" TargetMode="External"/><Relationship Id="rId16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microsoft.com/office/2007/relationships/media" Target="../media/media3.mp4"/><Relationship Id="rId11" Type="http://schemas.openxmlformats.org/officeDocument/2006/relationships/image" Target="../media/image19.png"/><Relationship Id="rId5" Type="http://schemas.openxmlformats.org/officeDocument/2006/relationships/audio" Target="../media/media1.mp3"/><Relationship Id="rId15" Type="http://schemas.openxmlformats.org/officeDocument/2006/relationships/image" Target="../media/image22.jpg"/><Relationship Id="rId10" Type="http://schemas.openxmlformats.org/officeDocument/2006/relationships/image" Target="../media/image18.png"/><Relationship Id="rId4" Type="http://schemas.microsoft.com/office/2007/relationships/media" Target="../media/media1.mp3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video" Target="../media/media3.mp4"/><Relationship Id="rId7" Type="http://schemas.openxmlformats.org/officeDocument/2006/relationships/audio" Target="../media/media1.mp3"/><Relationship Id="rId12" Type="http://schemas.openxmlformats.org/officeDocument/2006/relationships/image" Target="../media/image25.jpg"/><Relationship Id="rId2" Type="http://schemas.microsoft.com/office/2007/relationships/media" Target="../media/media3.mp4"/><Relationship Id="rId1" Type="http://schemas.openxmlformats.org/officeDocument/2006/relationships/tags" Target="../tags/tag4.xml"/><Relationship Id="rId6" Type="http://schemas.microsoft.com/office/2007/relationships/media" Target="../media/media1.mp3"/><Relationship Id="rId11" Type="http://schemas.openxmlformats.org/officeDocument/2006/relationships/image" Target="../media/image24.jpg"/><Relationship Id="rId5" Type="http://schemas.microsoft.com/office/2007/relationships/media" Target="../media/media2.mp3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NULL" TargetMode="External"/><Relationship Id="rId9" Type="http://schemas.openxmlformats.org/officeDocument/2006/relationships/image" Target="../media/image21.png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jpg"/><Relationship Id="rId3" Type="http://schemas.microsoft.com/office/2007/relationships/media" Target="../media/media2.mp3"/><Relationship Id="rId7" Type="http://schemas.openxmlformats.org/officeDocument/2006/relationships/audio" Target="../media/media1.mp3"/><Relationship Id="rId12" Type="http://schemas.openxmlformats.org/officeDocument/2006/relationships/image" Target="../media/image21.png"/><Relationship Id="rId2" Type="http://schemas.openxmlformats.org/officeDocument/2006/relationships/audio" Target="NULL" TargetMode="External"/><Relationship Id="rId16" Type="http://schemas.openxmlformats.org/officeDocument/2006/relationships/image" Target="../media/image29.jpg"/><Relationship Id="rId1" Type="http://schemas.openxmlformats.org/officeDocument/2006/relationships/tags" Target="../tags/tag5.xml"/><Relationship Id="rId6" Type="http://schemas.microsoft.com/office/2007/relationships/media" Target="../media/media1.mp3"/><Relationship Id="rId11" Type="http://schemas.openxmlformats.org/officeDocument/2006/relationships/image" Target="../media/image19.png"/><Relationship Id="rId5" Type="http://schemas.openxmlformats.org/officeDocument/2006/relationships/video" Target="../media/media3.mp4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microsoft.com/office/2007/relationships/media" Target="../media/media3.mp4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50675" y="2656842"/>
            <a:ext cx="8690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0414" y="3943575"/>
            <a:ext cx="8815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MGB C3</a:t>
            </a:r>
            <a:endParaRPr lang="en-US" sz="2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5267" y="586793"/>
            <a:ext cx="58314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ỦY BAN NHÂN DÂN QUÂN LONG BIÊN</a:t>
            </a:r>
          </a:p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HOA THỦY TIÊN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48" y="1566953"/>
            <a:ext cx="954106" cy="954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9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">
        <p:circle/>
      </p:transition>
    </mc:Choice>
    <mc:Fallback xmlns="">
      <p:transition spd="slow" advTm="456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74" y="1951113"/>
            <a:ext cx="81948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  <a:p>
            <a:pPr algn="ctr"/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dạng giống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6" y="0"/>
            <a:ext cx="8209503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3583" y="5943600"/>
            <a:ext cx="2940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2" y="0"/>
            <a:ext cx="7877909" cy="5923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0721" y="5923503"/>
            <a:ext cx="3881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320808"/>
      </p:ext>
    </p:extLst>
  </p:cSld>
  <p:clrMapOvr>
    <a:masterClrMapping/>
  </p:clrMapOvr>
  <p:transition spd="slow" advTm="1512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2" y="0"/>
            <a:ext cx="7023798" cy="5933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4875" y="5933552"/>
            <a:ext cx="3860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47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74" y="0"/>
            <a:ext cx="6189786" cy="6124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5320" y="6009715"/>
            <a:ext cx="2513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4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5523" y="5738409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en-US" sz="6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93" y="90152"/>
            <a:ext cx="5961888" cy="57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95" y="130174"/>
            <a:ext cx="1266610" cy="8977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4866" y="3291842"/>
            <a:ext cx="6478468" cy="22598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ln w="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127000">
                    <a:srgbClr val="0070C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TÌM  ĐÚNG ĐỒ VẬT !</a:t>
            </a:r>
            <a:endParaRPr lang="en-US" sz="4800" b="1" dirty="0">
              <a:ln w="0">
                <a:solidFill>
                  <a:srgbClr val="FFFF00"/>
                </a:solidFill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effectLst>
                <a:glow rad="127000">
                  <a:srgbClr val="0070C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480" y="1027906"/>
            <a:ext cx="5416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</p:txBody>
      </p:sp>
      <p:pic>
        <p:nvPicPr>
          <p:cNvPr id="2" name="Various Artists - Anpan Man's Ma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0869" y="6847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00">
        <p:fade/>
      </p:transition>
    </mc:Choice>
    <mc:Fallback xmlns="">
      <p:transition spd="med" advTm="88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3636" numSld="24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886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3931" y="624840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863" y="2074867"/>
            <a:ext cx="771375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860">
            <a:off x="928791" y="2062799"/>
            <a:ext cx="908017" cy="1087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2961" y="2311165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2584" y="2085367"/>
            <a:ext cx="980885" cy="986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86514" y="2370324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3335" y="5559915"/>
            <a:ext cx="895079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473974" y="5764685"/>
            <a:ext cx="513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1442" y="20897"/>
            <a:ext cx="796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2138" y="4813554"/>
            <a:ext cx="115747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74740" y="3053141"/>
            <a:ext cx="1883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Quyển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42128" y="4152436"/>
            <a:ext cx="2042421" cy="2705564"/>
            <a:chOff x="4441242" y="4127953"/>
            <a:chExt cx="2042421" cy="2705564"/>
          </a:xfrm>
        </p:grpSpPr>
        <p:pic>
          <p:nvPicPr>
            <p:cNvPr id="40" name="Picture 2" descr="Kết quả hình ảnh cho đồ vật có dạng hình tròn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111" b="94667" l="8000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1" t="5727" r="7654" b="5282"/>
            <a:stretch/>
          </p:blipFill>
          <p:spPr bwMode="auto">
            <a:xfrm>
              <a:off x="4441242" y="4127953"/>
              <a:ext cx="2042421" cy="2160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703271" y="6248742"/>
              <a:ext cx="15183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Cái</a:t>
              </a:r>
              <a:r>
                <a:rPr lang="en-US" sz="3200" dirty="0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thớt</a:t>
              </a:r>
              <a:endParaRPr lang="en-US" sz="3200" b="0" cap="none" spc="0" dirty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9" name="Various Artists - Anpan Man's March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264" y="6187100"/>
            <a:ext cx="609600" cy="609600"/>
          </a:xfrm>
          <a:prstGeom prst="rect">
            <a:avLst/>
          </a:prstGeom>
        </p:spPr>
      </p:pic>
      <p:pic>
        <p:nvPicPr>
          <p:cNvPr id="31" name="Countdown 5 Seconds HD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57884" y="153964"/>
            <a:ext cx="1766356" cy="1091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7" y="704026"/>
            <a:ext cx="3434752" cy="31093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369129" y="3216200"/>
            <a:ext cx="2236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Khung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5" y="712427"/>
            <a:ext cx="2521455" cy="247037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554493" y="1336131"/>
            <a:ext cx="11935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3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4">
        <p14:ferris dir="l"/>
      </p:transition>
    </mc:Choice>
    <mc:Fallback xmlns="">
      <p:transition spd="slow" advTm="40964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3636" numSld="24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632" objId="2"/>
        <p14:stopEvt time="23225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8569" y="18461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9192" y="1695056"/>
            <a:ext cx="729073" cy="1074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63292" y="1717747"/>
            <a:ext cx="717617" cy="1056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03483" y="95791"/>
            <a:ext cx="7705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.Đồ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2111" y="1770608"/>
            <a:ext cx="740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57884" y="153964"/>
            <a:ext cx="1766356" cy="1091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7059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29300" y="6553200"/>
            <a:ext cx="609600" cy="609600"/>
          </a:xfrm>
          <a:prstGeom prst="rect">
            <a:avLst/>
          </a:prstGeom>
        </p:spPr>
      </p:pic>
      <p:sp>
        <p:nvSpPr>
          <p:cNvPr id="4" name="AutoShape 6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Khung tranh vuô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3700" r="18115" b="6814"/>
          <a:stretch/>
        </p:blipFill>
        <p:spPr>
          <a:xfrm>
            <a:off x="2381195" y="845542"/>
            <a:ext cx="2534468" cy="2251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3064" r="12548"/>
          <a:stretch/>
        </p:blipFill>
        <p:spPr>
          <a:xfrm>
            <a:off x="5656461" y="4124064"/>
            <a:ext cx="2344991" cy="203394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872825" y="5234676"/>
            <a:ext cx="765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40" b="90451" l="22308" r="82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6423" r="20453" b="7565"/>
          <a:stretch/>
        </p:blipFill>
        <p:spPr>
          <a:xfrm>
            <a:off x="8266925" y="591100"/>
            <a:ext cx="2638697" cy="232518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829300" y="6077408"/>
            <a:ext cx="1713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Đĩa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VCD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75" y="1787546"/>
            <a:ext cx="830482" cy="104055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606030" y="5074948"/>
            <a:ext cx="1050431" cy="1002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829222" y="2855812"/>
            <a:ext cx="3514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Biển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97074" y="2937915"/>
            <a:ext cx="1702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Chiếc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đĩa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Various Artists - Anpan Man's March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9975" y="5492018"/>
            <a:ext cx="609600" cy="609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74318" y="4337209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3416" y="1048315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2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19">
        <p:split orient="vert"/>
      </p:transition>
    </mc:Choice>
    <mc:Fallback xmlns="">
      <p:transition spd="slow" advTm="33919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13636" numSld="24" showWhenStopped="0">
                <p:cTn id="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047" objId="3"/>
        <p14:stopEvt time="23676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603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71371" y="6252005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4068" y="2356993"/>
            <a:ext cx="771375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5407" y="2577219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1" y="2356993"/>
            <a:ext cx="830482" cy="10405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87405" y="2266479"/>
            <a:ext cx="980885" cy="986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6094" y="2555192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4784" y="5499751"/>
            <a:ext cx="895079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4110327" y="5761191"/>
            <a:ext cx="513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1446" y="20897"/>
            <a:ext cx="796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untdown 5 Seconds HD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87048" y="772949"/>
            <a:ext cx="1353929" cy="967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1"/>
          <p:cNvGrpSpPr/>
          <p:nvPr/>
        </p:nvGrpSpPr>
        <p:grpSpPr>
          <a:xfrm>
            <a:off x="5645362" y="3964687"/>
            <a:ext cx="2004075" cy="2910842"/>
            <a:chOff x="2068743" y="3958332"/>
            <a:chExt cx="2004075" cy="2910842"/>
          </a:xfrm>
        </p:grpSpPr>
        <p:sp>
          <p:nvSpPr>
            <p:cNvPr id="37" name="Rectangle 36"/>
            <p:cNvSpPr/>
            <p:nvPr/>
          </p:nvSpPr>
          <p:spPr>
            <a:xfrm>
              <a:off x="2068743" y="6284399"/>
              <a:ext cx="20040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Điện</a:t>
              </a:r>
              <a:r>
                <a:rPr lang="en-US" sz="3200" dirty="0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thoại</a:t>
              </a:r>
              <a:endParaRPr lang="en-US" sz="3200" b="0" cap="none" spc="0" dirty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8" t="7233" r="5202" b="4313"/>
            <a:stretch/>
          </p:blipFill>
          <p:spPr>
            <a:xfrm>
              <a:off x="2468008" y="3958332"/>
              <a:ext cx="1158897" cy="2352387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80" b="99507" l="1433" r="9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2" y="728783"/>
            <a:ext cx="2955913" cy="257477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215299" y="3186413"/>
            <a:ext cx="2431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5647" r="5863" b="1995"/>
          <a:stretch/>
        </p:blipFill>
        <p:spPr>
          <a:xfrm>
            <a:off x="7942288" y="1096972"/>
            <a:ext cx="3433883" cy="221599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9298207" y="3064863"/>
            <a:ext cx="946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 vi 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Various Artists - Anpan Man's March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5407" y="6096125"/>
            <a:ext cx="609600" cy="6096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826393" y="4682344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04791" y="1555197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6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091">
        <p:split orient="vert"/>
      </p:transition>
    </mc:Choice>
    <mc:Fallback xmlns="">
      <p:transition spd="slow" advTm="36091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3636" numSld="24" showWhenStopped="0">
                <p:cTn id="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697" objId="2"/>
        <p14:stopEvt time="2325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2866" y="1414732"/>
            <a:ext cx="6876691" cy="888431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vừa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6647" y="3594340"/>
            <a:ext cx="3449127" cy="88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Nhà</a:t>
            </a: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của</a:t>
            </a: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tôi</a:t>
            </a:r>
            <a:endParaRPr lang="en-US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5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5" y="119698"/>
            <a:ext cx="10058400" cy="658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82" y="3410461"/>
            <a:ext cx="28236" cy="3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1990">
            <a:off x="6083573" y="681486"/>
            <a:ext cx="1489754" cy="4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5656" y="4966885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3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9794" y="4978352"/>
            <a:ext cx="706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màu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68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5" y="11514"/>
            <a:ext cx="8548778" cy="5250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1913" y="5822720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0378">
            <a:off x="3896937" y="2341338"/>
            <a:ext cx="764582" cy="34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4024">
            <a:off x="7313028" y="2387937"/>
            <a:ext cx="764582" cy="34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8680" y="5091328"/>
            <a:ext cx="764582" cy="3407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6870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0759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1597" y="453598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5656" y="4966885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5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9467" y="995050"/>
            <a:ext cx="5518113" cy="388288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7526809" flipV="1">
            <a:off x="2167721" y="2906602"/>
            <a:ext cx="4941238" cy="1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77753" y="2271714"/>
            <a:ext cx="1356971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6870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 rot="3276477" flipV="1">
            <a:off x="4965631" y="2905290"/>
            <a:ext cx="4941238" cy="1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490457" y="2298273"/>
            <a:ext cx="1268031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40759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6168" y="4878855"/>
            <a:ext cx="5626528" cy="15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025920" y="5544723"/>
            <a:ext cx="1036798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80683" y="4877935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" y="754912"/>
            <a:ext cx="6758966" cy="4521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9805" y="5255179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571" y="1810049"/>
            <a:ext cx="332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cạnh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574" y="3099762"/>
            <a:ext cx="4632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Không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lăn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được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9|1.5|2.7|6.4|6.6|5|1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9|1.5|2.7|6.4|6.6|5|1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183</Words>
  <Application>Microsoft Office PowerPoint</Application>
  <PresentationFormat>Custom</PresentationFormat>
  <Paragraphs>60</Paragraphs>
  <Slides>19</Slides>
  <Notes>3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Các con vừa hát bài hát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287</cp:revision>
  <dcterms:created xsi:type="dcterms:W3CDTF">2020-04-12T23:22:00Z</dcterms:created>
  <dcterms:modified xsi:type="dcterms:W3CDTF">2025-04-19T02:18:24Z</dcterms:modified>
</cp:coreProperties>
</file>