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6340" autoAdjust="0"/>
  </p:normalViewPr>
  <p:slideViewPr>
    <p:cSldViewPr snapToGrid="0" showGuides="1">
      <p:cViewPr varScale="1">
        <p:scale>
          <a:sx n="61" d="100"/>
          <a:sy n="61" d="100"/>
        </p:scale>
        <p:origin x="-91" y="-37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B5B05-550D-4AAF-B439-DB88CAFFBCE9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1D39-BB0B-429E-A92A-02493A12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2952AB-170B-FD26-FE0D-04CDEFD2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6B47C69-2009-A01B-18C6-C1ABDD2D0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3E3C29-F024-6792-A80F-C566FC622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3B9A40-E1CD-7A22-50AF-CA5651C6E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D59299-1893-8FC3-C24C-8B7B589A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FDF81FF-6D49-B7A5-00A2-2684FCCB7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3B80614-2F5B-20DE-0AA6-2648C341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992649-A399-4FC2-9136-3DDAB8651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B580E0-7D0B-71A5-0D43-A0BAE818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1BBBBE2-B43E-35E2-8C97-FE15D0B91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CF6E57C-EB9A-C458-030D-34ED83B64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DCE493-6B6C-9DC7-4880-2DE711200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69B880-94F5-D8B3-39C1-16EF6CD6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58CD5AA-FE92-4863-6EA1-9E80F5ED6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2AC018C-B560-EE5F-2973-36AA9BB7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7F72DB-7380-FBA6-B898-C44FC0F53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C87CA2-2754-88FB-FFC7-8D89866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9342975-AEAD-98C3-882F-7529B00D8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9E2F6C7-3B3B-F246-D98F-627242056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5BD14C-73CA-4397-4647-3FE70A661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0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61E046-CA4D-F0F8-4372-0853F653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FEACE04-E9A4-E893-B74F-AA75D480D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E67B3E1-20AD-E4A1-B946-2CCD7C4A5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B06074-F57B-2486-0F9E-C56456698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8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2089ED-C5F0-4CC5-A0A6-6322595B3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80F7474-9FA3-C85B-20AA-AE8EAE4D9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16E4EFF-55B1-F9FC-7322-2767ED5EB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962EC8-6C33-7F74-A9DA-405FDE533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0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528D1F-9DC6-C1D2-5CCD-36BA25A5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3EB8B58-9C8E-E312-3061-60E5D63A8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ABEC106-ADA9-EB8D-E5CA-2E3DF0ED3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884AFA-9C40-CBE7-862F-EB50A70C3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9EAC1F-AA0A-EE55-AF24-EAFE0EC26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DE71AE0-E935-F094-348E-6B018C71A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18D861C-F802-9DBA-BD38-C7880C402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007A7F-1F74-E045-6A70-872B4B847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07F524-6F63-D043-83BA-A41271C62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7FAB3CD-C720-EDB4-FEA3-06A70891C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D03CDFC-6167-FDB9-AA1D-BE067B012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837495-041E-D269-FE97-D2E6261BD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5313BD-B5D8-9E4D-4D6B-71FEB7EE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A797D30-4214-F715-C765-308AAF2A4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B3760D8-8C9A-23F8-086B-5BD30F459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D65C7D-3E0C-6110-2B33-A8636A4DC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6D330C-C539-A3B8-5433-E40F00BF6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79B0CF0-B9BB-E7A9-D80E-4E0FB9120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A56FAD3-DF91-71B5-3684-D6DC241D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B60100-8E49-E6A5-01F2-3A9EBD594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5CAD83-6939-87B9-CA03-CA258CEF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A91C7A0-2395-3FFC-C5D1-C0CC7952C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2ADFD13-EB07-E036-E1A3-72CEEB98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B42B2B-1926-68BA-09EE-CC06A05E9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08206-81E9-8D4B-F4EE-25FD0BFE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B8D0139-FEA0-F4C6-A491-0D945D0D0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288D0B0-662F-AC11-D13B-00DEA9112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41CD68-A19F-1EFE-153F-FFBEA4052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A656E9-DAD4-2AC2-C64C-B46233A4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D80F5B-07A7-A289-7765-90579AC69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593044A-E2CD-27AA-DB81-C650FB887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997A48-7349-07DE-2E2B-9F3C47ACF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3AA5DE-8CCA-C89A-C099-46D6CDA7E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02E44E5-4862-79C3-3666-C7B09A113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DD958A-3B36-D2D2-4D7C-7867D0746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B67BA2-98F1-4524-19C4-493F5B605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E405D-C7D7-2745-32E0-7C3A0D3F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F6929F5-2BCE-1F2C-A5C8-B590CE927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27562E4-72D8-46F8-B084-828E6CC2B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2F8D8-BA5B-4224-3B24-601809F77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1D39-BB0B-429E-A92A-02493A123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BBB1A-CCFA-A75B-585D-41CC5509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1FC050-593D-C6EA-1608-FD18391FE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1BC0F-333B-E592-CE1E-6E2A6BE8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914EBF-1C4F-232F-B7E1-C1D46421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8EBFC-128D-7D80-837D-964F0D82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67D5A-36C3-885F-C086-EC260909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036A7-166A-0BAF-A1B3-5382977D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B633CC-C67D-4DC7-8320-6A18169D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2BF5B-9181-6DDA-CE26-75A10270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E12FD8-3C11-6745-339B-26C8803E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7537C51-C546-A044-A677-AEC720760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B61B67-75C7-B0C1-8F0E-67D03AEF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4BDBF-9AF1-A776-38DF-7573EE8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8248E4-2159-3518-BAA6-09656A93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D74F81-8F60-86FF-6CAD-BB753384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07BAD-299B-750E-3992-65C909B4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D2BB6-E0D0-6165-21CD-1C0BB817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59A4C-B193-CC4F-2DF1-5770DDCC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43872A-DB09-ABF6-D816-86EE347F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BA9E6F-3154-8A09-8817-DA11C09E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394D5-B0F3-C151-B2A8-DAB31F88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140B9-A88A-D9A1-1D09-BA0187E65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C3154-59AD-E625-878C-1B1D39E5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5F2F2-BF25-4D85-AD07-86ADA35D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9EB5D9-2C73-1593-A517-7B24F798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5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43928-763F-C7D3-3658-18E012B7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67FA6-AB95-0FD2-52AB-C2DC14A65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25D76F-8364-C7A9-2EA6-2D3F3E7C6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495EF-A480-7CD9-FF09-70378D6C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D60975-AFCF-CA06-33BF-AEA00680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280F3-0B88-A5D0-B0A7-4EE50E2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85E62-D0B6-E84E-D326-76BE26AD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BCA9D8-3A7C-2D5E-8700-87780B87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1CFDBB-13E4-D5AE-6E21-2AD8C28F4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CC93F4-7117-850A-815B-9B992610A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62B44-0442-7BBF-B4CF-486CCBC62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932AE8-2598-070D-6285-E4C0335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9867C2-B131-F6C2-B528-986711DC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A0398D-C8A2-8F86-CF71-CD041AE9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1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DA970-3C0A-4F65-D8D5-ED18345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7EAE3F-1540-528C-EA23-4E39C010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183003-03E4-A886-1F44-F103E1B1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2C4A78-3B58-02F3-AC82-07DF8B99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837841-583A-DCA6-819E-9088D27D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14B095-7849-4894-7B25-EEC545C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47469C-B8A9-503C-0196-B92BEEF1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34827-7C18-E604-CB4D-198DFC33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9F207-4D32-D510-4F8D-12A90FC4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ED4771-C32E-9B06-6656-C80A9301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589D02-30F1-76BC-4354-73E6F4E0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65C9B-5DBC-6030-EDEB-3FF3F59D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6180F0-F7FD-3569-8A89-7CF8749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9E485-7E46-E0D7-BBED-5AE05964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7FED77-9EA6-01CE-738E-C4C81ACDC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789863-3FE0-D7DB-9FED-3D55E2E4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367B58-68BF-561F-465D-7B75AC8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570C15-E254-9ACC-0EEB-33155366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06341E-9388-485F-C9C3-72A9C0AD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7350B5-3FC0-0823-995D-7253407D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92D352-04B9-7F87-1CE5-721464B3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B422B-8642-E3B4-A904-1457197C2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6E33-305C-43E3-B4D7-20120FD08D2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05B06-BCEC-D9D4-1DEA-5B2C4AA01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A361D-A046-3DD0-87FB-70E73369F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A2B5-9D1D-4F99-8AF6-A0C25343A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0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F208B9-158A-58F0-4C3C-8F62E5BA8F4F}"/>
              </a:ext>
            </a:extLst>
          </p:cNvPr>
          <p:cNvGrpSpPr/>
          <p:nvPr/>
        </p:nvGrpSpPr>
        <p:grpSpPr>
          <a:xfrm>
            <a:off x="3948624" y="68696"/>
            <a:ext cx="4294765" cy="683248"/>
            <a:chOff x="4852556" y="133350"/>
            <a:chExt cx="4294765" cy="6832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ADE0773-3EB6-5D39-6EBC-1E3CA0458ABB}"/>
                </a:ext>
              </a:extLst>
            </p:cNvPr>
            <p:cNvSpPr txBox="1"/>
            <p:nvPr/>
          </p:nvSpPr>
          <p:spPr>
            <a:xfrm>
              <a:off x="5083381" y="133350"/>
              <a:ext cx="383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hopee Display" pitchFamily="2" charset="0"/>
                </a:rPr>
                <a:t>PHÒNG GD&amp;ĐT QUẬN LONG BIÊN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DD01C66-C9B0-5736-A8C7-A83E486ED12C}"/>
                </a:ext>
              </a:extLst>
            </p:cNvPr>
            <p:cNvSpPr txBox="1"/>
            <p:nvPr/>
          </p:nvSpPr>
          <p:spPr>
            <a:xfrm>
              <a:off x="4852556" y="447266"/>
              <a:ext cx="429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hopee Display" pitchFamily="2" charset="0"/>
                </a:rPr>
                <a:t>TRƯỜNG MẦM NON </a:t>
              </a:r>
              <a:r>
                <a:rPr lang="en-US" b="1" dirty="0" smtClean="0">
                  <a:solidFill>
                    <a:srgbClr val="002060"/>
                  </a:solidFill>
                  <a:latin typeface="Shopee Display" pitchFamily="2" charset="0"/>
                </a:rPr>
                <a:t>HOA THỦY TIÊN</a:t>
              </a:r>
              <a:endParaRPr lang="en-US" b="1" dirty="0">
                <a:solidFill>
                  <a:srgbClr val="002060"/>
                </a:solidFill>
                <a:latin typeface="Shopee Display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C84910-4D64-3D18-9BED-4DE3450FC0E4}"/>
              </a:ext>
            </a:extLst>
          </p:cNvPr>
          <p:cNvSpPr txBox="1"/>
          <p:nvPr/>
        </p:nvSpPr>
        <p:spPr>
          <a:xfrm>
            <a:off x="2016197" y="2207490"/>
            <a:ext cx="815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fa Slab One" panose="00000500000000000000" pitchFamily="2" charset="0"/>
              </a:rPr>
              <a:t>LĨNH VỰC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4C52-E219-7B4F-5E84-906DF4051FB1}"/>
              </a:ext>
            </a:extLst>
          </p:cNvPr>
          <p:cNvSpPr txBox="1"/>
          <p:nvPr/>
        </p:nvSpPr>
        <p:spPr>
          <a:xfrm>
            <a:off x="3098223" y="2779660"/>
            <a:ext cx="5995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- m -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9796AE-A6E8-2F5C-72C7-CBC6F81BA766}"/>
              </a:ext>
            </a:extLst>
          </p:cNvPr>
          <p:cNvSpPr txBox="1"/>
          <p:nvPr/>
        </p:nvSpPr>
        <p:spPr>
          <a:xfrm>
            <a:off x="4423110" y="3487546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Shopee Display" pitchFamily="2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pee Display" pitchFamily="2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Shopee Display" pitchFamily="2" charset="0"/>
              </a:rPr>
              <a:t>: 5 – 6 </a:t>
            </a:r>
            <a:r>
              <a:rPr lang="en-US" sz="2800" b="1" dirty="0" err="1">
                <a:solidFill>
                  <a:srgbClr val="0070C0"/>
                </a:solidFill>
                <a:latin typeface="Shopee Display" pitchFamily="2" charset="0"/>
              </a:rPr>
              <a:t>tuổi</a:t>
            </a:r>
            <a:endParaRPr lang="en-US" sz="2800" b="1" dirty="0">
              <a:solidFill>
                <a:srgbClr val="0070C0"/>
              </a:solidFill>
              <a:latin typeface="Shopee Display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20EBE0-A39E-2269-501A-183A5F6F88FE}"/>
              </a:ext>
            </a:extLst>
          </p:cNvPr>
          <p:cNvSpPr txBox="1"/>
          <p:nvPr/>
        </p:nvSpPr>
        <p:spPr>
          <a:xfrm>
            <a:off x="6003633" y="4000645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 smtClean="0">
              <a:solidFill>
                <a:srgbClr val="0070C0"/>
              </a:solidFill>
              <a:latin typeface="Shopee Display" pitchFamily="2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Shopee Displa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793396"/>
            <a:ext cx="1146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82" y="4638045"/>
            <a:ext cx="3078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E91D434-0784-6826-58D4-E4A58CA8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67E5A5-F727-8BB5-77D5-CB71FDAC60F6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9444177D-6B26-FC97-A898-6C63D09EF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8C75AA25-8A29-05C6-E6A6-C2F02A2AA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8A4977-0E02-76B0-69B4-61CC51104C8E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257161-3172-E5BE-3739-3608EA1B1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880" y="1038225"/>
            <a:ext cx="5970565" cy="38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8623579-D2E7-A5AD-3172-5CED339155C4}"/>
              </a:ext>
            </a:extLst>
          </p:cNvPr>
          <p:cNvGrpSpPr/>
          <p:nvPr/>
        </p:nvGrpSpPr>
        <p:grpSpPr>
          <a:xfrm>
            <a:off x="2410691" y="5015342"/>
            <a:ext cx="7379854" cy="1862048"/>
            <a:chOff x="2410691" y="5015342"/>
            <a:chExt cx="7379854" cy="186204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8ED943-8DF6-CC0A-B185-B42722088582}"/>
                </a:ext>
              </a:extLst>
            </p:cNvPr>
            <p:cNvSpPr/>
            <p:nvPr/>
          </p:nvSpPr>
          <p:spPr>
            <a:xfrm>
              <a:off x="2410691" y="5080000"/>
              <a:ext cx="7379854" cy="1570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2D494E5-BB91-7DFE-A686-0EC4F5858B29}"/>
                </a:ext>
              </a:extLst>
            </p:cNvPr>
            <p:cNvSpPr txBox="1"/>
            <p:nvPr/>
          </p:nvSpPr>
          <p:spPr>
            <a:xfrm>
              <a:off x="2968382" y="5015342"/>
              <a:ext cx="625523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sz="11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1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mít</a:t>
              </a:r>
              <a:endParaRPr lang="en-US" sz="11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A6BC38-2BFD-A173-D2AB-4D95E667B322}"/>
              </a:ext>
            </a:extLst>
          </p:cNvPr>
          <p:cNvSpPr txBox="1"/>
          <p:nvPr/>
        </p:nvSpPr>
        <p:spPr>
          <a:xfrm>
            <a:off x="6264519" y="5029026"/>
            <a:ext cx="16129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652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43B3E31-AA94-9112-0AEC-FEB5EF1D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23A2C0-FC7D-0A2C-B3D3-EE76253B424C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7C4082B4-B76E-D37F-205F-B8726242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178F46DD-CFE8-86CD-3B2F-BBC42AB8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069008-789F-021B-FDC9-2855AD646465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610B25-0525-F04C-08CC-212548A1A02E}"/>
              </a:ext>
            </a:extLst>
          </p:cNvPr>
          <p:cNvSpPr txBox="1"/>
          <p:nvPr/>
        </p:nvSpPr>
        <p:spPr>
          <a:xfrm>
            <a:off x="3866864" y="698678"/>
            <a:ext cx="445827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8AEF9B-83E1-C371-B254-DC0BAFD31DEC}"/>
              </a:ext>
            </a:extLst>
          </p:cNvPr>
          <p:cNvSpPr txBox="1"/>
          <p:nvPr/>
        </p:nvSpPr>
        <p:spPr>
          <a:xfrm>
            <a:off x="5336935" y="2701057"/>
            <a:ext cx="54184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Chữ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m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gồm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1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nét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sổ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thẳng</a:t>
            </a:r>
            <a:endParaRPr lang="en-US" sz="4400" b="1" dirty="0">
              <a:solidFill>
                <a:srgbClr val="00B0F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2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nét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móc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xuôi</a:t>
            </a:r>
            <a:endParaRPr lang="en-US" sz="44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7F83A6-1037-A5EF-8E82-AD95D5EEA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97" y="2618786"/>
            <a:ext cx="721015" cy="2451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B65BEB-EC93-43BB-899A-8E2D64071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11" y="2535658"/>
            <a:ext cx="1919435" cy="25530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F32DE9F-FE60-DCEA-CC43-BAC0B1400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23" y="2535658"/>
            <a:ext cx="1717544" cy="25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38EB61A-E319-13D3-46FE-BB6A8C74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973FC45-CE64-898C-72C5-08460B4CD104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FF833E6-FDBC-6445-4CAC-519289EB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C8C8767C-A481-04EE-A8E0-68807800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E26E2F-2798-A37E-7AEE-E69616CD33EC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C9DF3-10E1-3EAC-A12E-DC71AD0F558E}"/>
              </a:ext>
            </a:extLst>
          </p:cNvPr>
          <p:cNvSpPr txBox="1"/>
          <p:nvPr/>
        </p:nvSpPr>
        <p:spPr>
          <a:xfrm>
            <a:off x="274782" y="1630520"/>
            <a:ext cx="287716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38C2E4-07F9-CB09-77CD-01B5751A8D87}"/>
              </a:ext>
            </a:extLst>
          </p:cNvPr>
          <p:cNvSpPr txBox="1"/>
          <p:nvPr/>
        </p:nvSpPr>
        <p:spPr>
          <a:xfrm>
            <a:off x="3859879" y="1630520"/>
            <a:ext cx="287716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9B2C9E-ABB7-23E9-38C0-3A4DC6785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4249" r="20200" b="5938"/>
          <a:stretch/>
        </p:blipFill>
        <p:spPr>
          <a:xfrm>
            <a:off x="7625951" y="1485903"/>
            <a:ext cx="3862096" cy="31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F804063-56CE-1752-02C8-231FFC2B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0C49BAA-ED67-87A7-E358-5D3E2BEFB547}"/>
              </a:ext>
            </a:extLst>
          </p:cNvPr>
          <p:cNvGrpSpPr/>
          <p:nvPr/>
        </p:nvGrpSpPr>
        <p:grpSpPr>
          <a:xfrm>
            <a:off x="3985492" y="751707"/>
            <a:ext cx="4669074" cy="4365238"/>
            <a:chOff x="3985492" y="751707"/>
            <a:chExt cx="4669074" cy="4365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D71D3FC-0A7A-2850-2D62-25CEDD528730}"/>
                </a:ext>
              </a:extLst>
            </p:cNvPr>
            <p:cNvGrpSpPr/>
            <p:nvPr/>
          </p:nvGrpSpPr>
          <p:grpSpPr>
            <a:xfrm>
              <a:off x="3985492" y="1570942"/>
              <a:ext cx="4221016" cy="3546003"/>
              <a:chOff x="633652" y="2001982"/>
              <a:chExt cx="2137258" cy="354600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534152D-9EDC-15C6-46FB-2D5AFA42B3AE}"/>
                  </a:ext>
                </a:extLst>
              </p:cNvPr>
              <p:cNvSpPr/>
              <p:nvPr/>
            </p:nvSpPr>
            <p:spPr>
              <a:xfrm>
                <a:off x="633652" y="2001982"/>
                <a:ext cx="2137258" cy="750455"/>
              </a:xfrm>
              <a:custGeom>
                <a:avLst/>
                <a:gdLst>
                  <a:gd name="connsiteX0" fmla="*/ 423342 w 2540000"/>
                  <a:gd name="connsiteY0" fmla="*/ 0 h 750455"/>
                  <a:gd name="connsiteX1" fmla="*/ 2116658 w 2540000"/>
                  <a:gd name="connsiteY1" fmla="*/ 0 h 750455"/>
                  <a:gd name="connsiteX2" fmla="*/ 2540000 w 2540000"/>
                  <a:gd name="connsiteY2" fmla="*/ 423342 h 750455"/>
                  <a:gd name="connsiteX3" fmla="*/ 2540000 w 2540000"/>
                  <a:gd name="connsiteY3" fmla="*/ 750455 h 750455"/>
                  <a:gd name="connsiteX4" fmla="*/ 0 w 2540000"/>
                  <a:gd name="connsiteY4" fmla="*/ 750455 h 750455"/>
                  <a:gd name="connsiteX5" fmla="*/ 0 w 2540000"/>
                  <a:gd name="connsiteY5" fmla="*/ 423342 h 750455"/>
                  <a:gd name="connsiteX6" fmla="*/ 423342 w 2540000"/>
                  <a:gd name="connsiteY6" fmla="*/ 0 h 75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750455">
                    <a:moveTo>
                      <a:pt x="423342" y="0"/>
                    </a:moveTo>
                    <a:lnTo>
                      <a:pt x="2116658" y="0"/>
                    </a:lnTo>
                    <a:cubicBezTo>
                      <a:pt x="2350463" y="0"/>
                      <a:pt x="2540000" y="189537"/>
                      <a:pt x="2540000" y="423342"/>
                    </a:cubicBezTo>
                    <a:lnTo>
                      <a:pt x="2540000" y="750455"/>
                    </a:lnTo>
                    <a:lnTo>
                      <a:pt x="0" y="750455"/>
                    </a:lnTo>
                    <a:lnTo>
                      <a:pt x="0" y="423342"/>
                    </a:lnTo>
                    <a:cubicBezTo>
                      <a:pt x="0" y="189537"/>
                      <a:pt x="189537" y="0"/>
                      <a:pt x="4233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65EF909-57D1-238E-E10E-5F154EC4662E}"/>
                  </a:ext>
                </a:extLst>
              </p:cNvPr>
              <p:cNvSpPr/>
              <p:nvPr/>
            </p:nvSpPr>
            <p:spPr>
              <a:xfrm>
                <a:off x="633652" y="2752436"/>
                <a:ext cx="2137258" cy="2795549"/>
              </a:xfrm>
              <a:custGeom>
                <a:avLst/>
                <a:gdLst>
                  <a:gd name="connsiteX0" fmla="*/ 0 w 2540000"/>
                  <a:gd name="connsiteY0" fmla="*/ 0 h 2620817"/>
                  <a:gd name="connsiteX1" fmla="*/ 2540000 w 2540000"/>
                  <a:gd name="connsiteY1" fmla="*/ 0 h 2620817"/>
                  <a:gd name="connsiteX2" fmla="*/ 2540000 w 2540000"/>
                  <a:gd name="connsiteY2" fmla="*/ 2197475 h 2620817"/>
                  <a:gd name="connsiteX3" fmla="*/ 2116658 w 2540000"/>
                  <a:gd name="connsiteY3" fmla="*/ 2620817 h 2620817"/>
                  <a:gd name="connsiteX4" fmla="*/ 423342 w 2540000"/>
                  <a:gd name="connsiteY4" fmla="*/ 2620817 h 2620817"/>
                  <a:gd name="connsiteX5" fmla="*/ 0 w 2540000"/>
                  <a:gd name="connsiteY5" fmla="*/ 2197475 h 2620817"/>
                  <a:gd name="connsiteX6" fmla="*/ 0 w 2540000"/>
                  <a:gd name="connsiteY6" fmla="*/ 0 h 2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2620817">
                    <a:moveTo>
                      <a:pt x="0" y="0"/>
                    </a:moveTo>
                    <a:lnTo>
                      <a:pt x="2540000" y="0"/>
                    </a:lnTo>
                    <a:lnTo>
                      <a:pt x="2540000" y="2197475"/>
                    </a:lnTo>
                    <a:cubicBezTo>
                      <a:pt x="2540000" y="2431280"/>
                      <a:pt x="2350463" y="2620817"/>
                      <a:pt x="2116658" y="2620817"/>
                    </a:cubicBezTo>
                    <a:lnTo>
                      <a:pt x="423342" y="2620817"/>
                    </a:lnTo>
                    <a:cubicBezTo>
                      <a:pt x="189537" y="2620817"/>
                      <a:pt x="0" y="2431280"/>
                      <a:pt x="0" y="2197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156627C-93D6-9690-AEB1-2EE72F3C4DAF}"/>
                </a:ext>
              </a:extLst>
            </p:cNvPr>
            <p:cNvSpPr txBox="1"/>
            <p:nvPr/>
          </p:nvSpPr>
          <p:spPr>
            <a:xfrm>
              <a:off x="3985492" y="1544246"/>
              <a:ext cx="42210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Shopee Display" pitchFamily="2" charset="0"/>
                </a:rPr>
                <a:t>HOẠT ĐỘNG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CA3EDD2-22F2-298D-7CED-85E6E1B438DC}"/>
                </a:ext>
              </a:extLst>
            </p:cNvPr>
            <p:cNvSpPr/>
            <p:nvPr/>
          </p:nvSpPr>
          <p:spPr>
            <a:xfrm>
              <a:off x="7509445" y="1036367"/>
              <a:ext cx="1145121" cy="114512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975054-010D-23CE-DC79-8EF49865993A}"/>
                </a:ext>
              </a:extLst>
            </p:cNvPr>
            <p:cNvSpPr txBox="1"/>
            <p:nvPr/>
          </p:nvSpPr>
          <p:spPr>
            <a:xfrm>
              <a:off x="7888041" y="751707"/>
              <a:ext cx="3879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002060"/>
                  </a:solidFill>
                  <a:latin typeface="Shopee Display" pitchFamily="2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370E5F-1BB7-2039-EF3E-C259D73B8FAD}"/>
                </a:ext>
              </a:extLst>
            </p:cNvPr>
            <p:cNvSpPr txBox="1"/>
            <p:nvPr/>
          </p:nvSpPr>
          <p:spPr>
            <a:xfrm>
              <a:off x="4064001" y="2725490"/>
              <a:ext cx="405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Shopee Display" pitchFamily="2" charset="0"/>
                </a:rPr>
                <a:t>LÀM QUEN CHỮ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5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DDCFF88-0FA4-6EE6-CAED-92743FA1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436F93-06F5-E5AD-B6BC-D481EBE676DC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3C59136-60C6-C798-AE76-7DB0E1ED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CA33A906-770A-9622-F325-120BA810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FD55BE-19FB-E131-1FFB-F23894C456AF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82604F-1B05-FD08-8931-9A96DC550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880" y="1103402"/>
            <a:ext cx="5970565" cy="372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51345F-F6A0-9211-586F-F1E614B3C6B0}"/>
              </a:ext>
            </a:extLst>
          </p:cNvPr>
          <p:cNvGrpSpPr/>
          <p:nvPr/>
        </p:nvGrpSpPr>
        <p:grpSpPr>
          <a:xfrm>
            <a:off x="2410691" y="5015342"/>
            <a:ext cx="7379854" cy="1862048"/>
            <a:chOff x="2410691" y="5015342"/>
            <a:chExt cx="7379854" cy="186204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3E29BE12-D679-6334-C461-0FBB5958D6C5}"/>
                </a:ext>
              </a:extLst>
            </p:cNvPr>
            <p:cNvSpPr/>
            <p:nvPr/>
          </p:nvSpPr>
          <p:spPr>
            <a:xfrm>
              <a:off x="2410691" y="5080000"/>
              <a:ext cx="7379854" cy="1570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D0E6D1-C124-A115-8764-961969158412}"/>
                </a:ext>
              </a:extLst>
            </p:cNvPr>
            <p:cNvSpPr txBox="1"/>
            <p:nvPr/>
          </p:nvSpPr>
          <p:spPr>
            <a:xfrm>
              <a:off x="3167955" y="5015342"/>
              <a:ext cx="585609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sz="11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1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na</a:t>
              </a:r>
              <a:endParaRPr lang="en-US" sz="11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812C55-63CE-8C62-A838-69A12BDE772B}"/>
              </a:ext>
            </a:extLst>
          </p:cNvPr>
          <p:cNvSpPr txBox="1"/>
          <p:nvPr/>
        </p:nvSpPr>
        <p:spPr>
          <a:xfrm>
            <a:off x="6600788" y="5015342"/>
            <a:ext cx="11160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066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A4223C5-3F72-1BDB-97C0-2DC2E6A4C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7DBE04-E74D-C81C-EAD6-D22BDA5494E7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AC7AA92-47F6-FE56-4B18-B70A81331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C8C4722E-4663-DA2F-5FBC-57D0DFFB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8E9338-CFBD-A05E-20A0-5DD474CA17F2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4EB94D-F60D-F9E1-7042-4F03B8B722B2}"/>
              </a:ext>
            </a:extLst>
          </p:cNvPr>
          <p:cNvSpPr txBox="1"/>
          <p:nvPr/>
        </p:nvSpPr>
        <p:spPr>
          <a:xfrm>
            <a:off x="4609855" y="698678"/>
            <a:ext cx="297228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0B79EE-5E8A-901C-9EA9-2604DD2CFE58}"/>
              </a:ext>
            </a:extLst>
          </p:cNvPr>
          <p:cNvSpPr txBox="1"/>
          <p:nvPr/>
        </p:nvSpPr>
        <p:spPr>
          <a:xfrm>
            <a:off x="5898788" y="2701057"/>
            <a:ext cx="42947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Chữ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n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gồm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1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nét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sổ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thẳng</a:t>
            </a:r>
            <a:endParaRPr lang="en-US" sz="4400" b="1" dirty="0">
              <a:solidFill>
                <a:srgbClr val="00B0F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1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nét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móc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xuôi</a:t>
            </a:r>
            <a:endParaRPr lang="en-US" sz="44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0AE2E3-8F25-0971-374D-E69A1CAF5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79" y="2618786"/>
            <a:ext cx="721015" cy="2451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BBFC80E-8DF1-4D44-608A-64CAE7DD4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69" y="2535658"/>
            <a:ext cx="1717544" cy="25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2245D52-24E9-495D-8B17-4AD2223A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B979A8D-FD3F-5671-866E-6F09767395FD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9A2CFAC5-9AC0-2B05-84C1-B544A6B9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F443A118-DFA6-35D6-9499-A3F867C8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56A1F4-C876-3542-84F0-3218F87609B2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967418-AEC1-3656-7ADF-B95934190CC2}"/>
              </a:ext>
            </a:extLst>
          </p:cNvPr>
          <p:cNvSpPr txBox="1"/>
          <p:nvPr/>
        </p:nvSpPr>
        <p:spPr>
          <a:xfrm>
            <a:off x="818574" y="1844975"/>
            <a:ext cx="287716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F734E-9255-F931-55F7-C54B66538759}"/>
              </a:ext>
            </a:extLst>
          </p:cNvPr>
          <p:cNvSpPr txBox="1"/>
          <p:nvPr/>
        </p:nvSpPr>
        <p:spPr>
          <a:xfrm>
            <a:off x="3647444" y="1844975"/>
            <a:ext cx="287716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C710C2-DCD2-EBE0-93C2-74110B2DC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5772" r="19091" b="3500"/>
          <a:stretch/>
        </p:blipFill>
        <p:spPr>
          <a:xfrm>
            <a:off x="6983161" y="1320656"/>
            <a:ext cx="4472242" cy="35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95E98F1-6928-DA40-E031-B5496F71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17639E7-3578-0A39-BDC8-DE6872806E5B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C41CFEF-F3EE-AAAD-4AFA-E963DB4CB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9ABA88DE-AF70-1D25-57EB-8E866444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4977A-D22C-2C8D-7DCD-F4B95FA70A4D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SO SÁNH CHỮ L-M-N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E418B26-1E73-B399-528E-50B23393DF89}"/>
              </a:ext>
            </a:extLst>
          </p:cNvPr>
          <p:cNvGrpSpPr/>
          <p:nvPr/>
        </p:nvGrpSpPr>
        <p:grpSpPr>
          <a:xfrm>
            <a:off x="573174" y="1214597"/>
            <a:ext cx="11045652" cy="5463469"/>
            <a:chOff x="573174" y="1214597"/>
            <a:chExt cx="11045652" cy="54634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434D8B6-0987-1CCD-8A13-9BCF2EF30B36}"/>
                </a:ext>
              </a:extLst>
            </p:cNvPr>
            <p:cNvGrpSpPr/>
            <p:nvPr/>
          </p:nvGrpSpPr>
          <p:grpSpPr>
            <a:xfrm>
              <a:off x="573174" y="1251702"/>
              <a:ext cx="11045652" cy="5246255"/>
              <a:chOff x="573174" y="1251702"/>
              <a:chExt cx="11045652" cy="524625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0C4F82F8-A69D-F358-0918-742D015B3C78}"/>
                  </a:ext>
                </a:extLst>
              </p:cNvPr>
              <p:cNvSpPr/>
              <p:nvPr/>
            </p:nvSpPr>
            <p:spPr>
              <a:xfrm>
                <a:off x="573174" y="1251702"/>
                <a:ext cx="11045652" cy="1074926"/>
              </a:xfrm>
              <a:custGeom>
                <a:avLst/>
                <a:gdLst>
                  <a:gd name="connsiteX0" fmla="*/ 874393 w 11045652"/>
                  <a:gd name="connsiteY0" fmla="*/ 0 h 1500734"/>
                  <a:gd name="connsiteX1" fmla="*/ 10171259 w 11045652"/>
                  <a:gd name="connsiteY1" fmla="*/ 0 h 1500734"/>
                  <a:gd name="connsiteX2" fmla="*/ 11045652 w 11045652"/>
                  <a:gd name="connsiteY2" fmla="*/ 874393 h 1500734"/>
                  <a:gd name="connsiteX3" fmla="*/ 11045652 w 11045652"/>
                  <a:gd name="connsiteY3" fmla="*/ 1500734 h 1500734"/>
                  <a:gd name="connsiteX4" fmla="*/ 0 w 11045652"/>
                  <a:gd name="connsiteY4" fmla="*/ 1500734 h 1500734"/>
                  <a:gd name="connsiteX5" fmla="*/ 0 w 11045652"/>
                  <a:gd name="connsiteY5" fmla="*/ 874393 h 1500734"/>
                  <a:gd name="connsiteX6" fmla="*/ 874393 w 11045652"/>
                  <a:gd name="connsiteY6" fmla="*/ 0 h 150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5652" h="1500734">
                    <a:moveTo>
                      <a:pt x="874393" y="0"/>
                    </a:moveTo>
                    <a:lnTo>
                      <a:pt x="10171259" y="0"/>
                    </a:lnTo>
                    <a:cubicBezTo>
                      <a:pt x="10654173" y="0"/>
                      <a:pt x="11045652" y="391479"/>
                      <a:pt x="11045652" y="874393"/>
                    </a:cubicBezTo>
                    <a:lnTo>
                      <a:pt x="11045652" y="1500734"/>
                    </a:lnTo>
                    <a:lnTo>
                      <a:pt x="0" y="1500734"/>
                    </a:lnTo>
                    <a:lnTo>
                      <a:pt x="0" y="874393"/>
                    </a:lnTo>
                    <a:cubicBezTo>
                      <a:pt x="0" y="391479"/>
                      <a:pt x="391479" y="0"/>
                      <a:pt x="87439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5C9F10F1-3C38-D6B2-5273-4BB977C2005F}"/>
                  </a:ext>
                </a:extLst>
              </p:cNvPr>
              <p:cNvSpPr/>
              <p:nvPr/>
            </p:nvSpPr>
            <p:spPr>
              <a:xfrm>
                <a:off x="573174" y="2326628"/>
                <a:ext cx="11045652" cy="4171329"/>
              </a:xfrm>
              <a:custGeom>
                <a:avLst/>
                <a:gdLst>
                  <a:gd name="connsiteX0" fmla="*/ 0 w 11045652"/>
                  <a:gd name="connsiteY0" fmla="*/ 0 h 3745521"/>
                  <a:gd name="connsiteX1" fmla="*/ 11045652 w 11045652"/>
                  <a:gd name="connsiteY1" fmla="*/ 0 h 3745521"/>
                  <a:gd name="connsiteX2" fmla="*/ 11045652 w 11045652"/>
                  <a:gd name="connsiteY2" fmla="*/ 2871128 h 3745521"/>
                  <a:gd name="connsiteX3" fmla="*/ 10171259 w 11045652"/>
                  <a:gd name="connsiteY3" fmla="*/ 3745521 h 3745521"/>
                  <a:gd name="connsiteX4" fmla="*/ 874393 w 11045652"/>
                  <a:gd name="connsiteY4" fmla="*/ 3745521 h 3745521"/>
                  <a:gd name="connsiteX5" fmla="*/ 0 w 11045652"/>
                  <a:gd name="connsiteY5" fmla="*/ 2871128 h 3745521"/>
                  <a:gd name="connsiteX6" fmla="*/ 0 w 11045652"/>
                  <a:gd name="connsiteY6" fmla="*/ 0 h 37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5652" h="3745521">
                    <a:moveTo>
                      <a:pt x="0" y="0"/>
                    </a:moveTo>
                    <a:lnTo>
                      <a:pt x="11045652" y="0"/>
                    </a:lnTo>
                    <a:lnTo>
                      <a:pt x="11045652" y="2871128"/>
                    </a:lnTo>
                    <a:cubicBezTo>
                      <a:pt x="11045652" y="3354042"/>
                      <a:pt x="10654173" y="3745521"/>
                      <a:pt x="10171259" y="3745521"/>
                    </a:cubicBezTo>
                    <a:lnTo>
                      <a:pt x="874393" y="3745521"/>
                    </a:lnTo>
                    <a:cubicBezTo>
                      <a:pt x="391479" y="3745521"/>
                      <a:pt x="0" y="3354042"/>
                      <a:pt x="0" y="28711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A623115-D299-A8A9-E915-B1D46910F116}"/>
                </a:ext>
              </a:extLst>
            </p:cNvPr>
            <p:cNvCxnSpPr/>
            <p:nvPr/>
          </p:nvCxnSpPr>
          <p:spPr>
            <a:xfrm flipV="1">
              <a:off x="4132694" y="2017397"/>
              <a:ext cx="0" cy="448056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08F51FA-018A-A7B6-E901-DD5C4F0A42D7}"/>
                </a:ext>
              </a:extLst>
            </p:cNvPr>
            <p:cNvCxnSpPr/>
            <p:nvPr/>
          </p:nvCxnSpPr>
          <p:spPr>
            <a:xfrm flipV="1">
              <a:off x="7998112" y="2197506"/>
              <a:ext cx="0" cy="448056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F28B01C-51E2-FF7B-1869-044299288011}"/>
                </a:ext>
              </a:extLst>
            </p:cNvPr>
            <p:cNvCxnSpPr/>
            <p:nvPr/>
          </p:nvCxnSpPr>
          <p:spPr>
            <a:xfrm flipV="1">
              <a:off x="4131252" y="1214597"/>
              <a:ext cx="0" cy="1143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D791B8E-03CD-21A7-AC7C-B3F1DFBB4650}"/>
                </a:ext>
              </a:extLst>
            </p:cNvPr>
            <p:cNvCxnSpPr/>
            <p:nvPr/>
          </p:nvCxnSpPr>
          <p:spPr>
            <a:xfrm flipV="1">
              <a:off x="8002152" y="1218409"/>
              <a:ext cx="0" cy="1143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54E93C-A6EA-2DCE-2C4F-23C97B05C31A}"/>
              </a:ext>
            </a:extLst>
          </p:cNvPr>
          <p:cNvSpPr txBox="1"/>
          <p:nvPr/>
        </p:nvSpPr>
        <p:spPr>
          <a:xfrm>
            <a:off x="2127918" y="1140889"/>
            <a:ext cx="478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430377-DBC3-9C04-BFDD-759B1ADDD93F}"/>
              </a:ext>
            </a:extLst>
          </p:cNvPr>
          <p:cNvSpPr txBox="1"/>
          <p:nvPr/>
        </p:nvSpPr>
        <p:spPr>
          <a:xfrm>
            <a:off x="5506735" y="1133902"/>
            <a:ext cx="1178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FA617D-40EF-179E-99A4-B9B30FD106F6}"/>
              </a:ext>
            </a:extLst>
          </p:cNvPr>
          <p:cNvSpPr txBox="1"/>
          <p:nvPr/>
        </p:nvSpPr>
        <p:spPr>
          <a:xfrm>
            <a:off x="9390309" y="1127445"/>
            <a:ext cx="832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712B67E-A3AC-624B-43DA-C7B7FB29C998}"/>
              </a:ext>
            </a:extLst>
          </p:cNvPr>
          <p:cNvCxnSpPr/>
          <p:nvPr/>
        </p:nvCxnSpPr>
        <p:spPr>
          <a:xfrm>
            <a:off x="573174" y="4334157"/>
            <a:ext cx="11045652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A3226A1-70FD-62CF-9085-5E8D37E01C40}"/>
              </a:ext>
            </a:extLst>
          </p:cNvPr>
          <p:cNvSpPr txBox="1"/>
          <p:nvPr/>
        </p:nvSpPr>
        <p:spPr>
          <a:xfrm>
            <a:off x="2059182" y="2369863"/>
            <a:ext cx="6062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26CCD2-63FD-5E0F-EDA6-D9C0D864BCAD}"/>
              </a:ext>
            </a:extLst>
          </p:cNvPr>
          <p:cNvSpPr txBox="1"/>
          <p:nvPr/>
        </p:nvSpPr>
        <p:spPr>
          <a:xfrm>
            <a:off x="5792871" y="2363872"/>
            <a:ext cx="6062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9DFEB38-146A-0D7D-64FB-D56F2E98B36F}"/>
              </a:ext>
            </a:extLst>
          </p:cNvPr>
          <p:cNvSpPr txBox="1"/>
          <p:nvPr/>
        </p:nvSpPr>
        <p:spPr>
          <a:xfrm>
            <a:off x="9526560" y="2357881"/>
            <a:ext cx="6062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20B7DA1-E989-3177-C52F-F5888A86F0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/>
          <a:stretch/>
        </p:blipFill>
        <p:spPr>
          <a:xfrm>
            <a:off x="5150174" y="4720668"/>
            <a:ext cx="849358" cy="14572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3DBF019-BBFC-0328-0DD1-529443BE1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/>
          <a:stretch/>
        </p:blipFill>
        <p:spPr>
          <a:xfrm>
            <a:off x="6195150" y="4714817"/>
            <a:ext cx="849358" cy="14572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1CD0AAE-1ADA-C55E-05ED-01D446B35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/>
          <a:stretch/>
        </p:blipFill>
        <p:spPr>
          <a:xfrm>
            <a:off x="9299305" y="4714817"/>
            <a:ext cx="849358" cy="14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51CCF3A-7A01-CD70-ED9E-98E2FCE8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C004583-193C-8A55-8E00-8DF08366063D}"/>
              </a:ext>
            </a:extLst>
          </p:cNvPr>
          <p:cNvGrpSpPr/>
          <p:nvPr/>
        </p:nvGrpSpPr>
        <p:grpSpPr>
          <a:xfrm>
            <a:off x="3985492" y="751707"/>
            <a:ext cx="4669074" cy="4365238"/>
            <a:chOff x="3985492" y="751707"/>
            <a:chExt cx="4669074" cy="4365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7F0E392-87FC-1C07-A88F-24FA6C96E7CF}"/>
                </a:ext>
              </a:extLst>
            </p:cNvPr>
            <p:cNvGrpSpPr/>
            <p:nvPr/>
          </p:nvGrpSpPr>
          <p:grpSpPr>
            <a:xfrm>
              <a:off x="3985492" y="1570942"/>
              <a:ext cx="4221016" cy="3546003"/>
              <a:chOff x="633652" y="2001982"/>
              <a:chExt cx="2137258" cy="354600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D460E03D-DD5E-F5F6-593C-3B82BD979402}"/>
                  </a:ext>
                </a:extLst>
              </p:cNvPr>
              <p:cNvSpPr/>
              <p:nvPr/>
            </p:nvSpPr>
            <p:spPr>
              <a:xfrm>
                <a:off x="633652" y="2001982"/>
                <a:ext cx="2137258" cy="750455"/>
              </a:xfrm>
              <a:custGeom>
                <a:avLst/>
                <a:gdLst>
                  <a:gd name="connsiteX0" fmla="*/ 423342 w 2540000"/>
                  <a:gd name="connsiteY0" fmla="*/ 0 h 750455"/>
                  <a:gd name="connsiteX1" fmla="*/ 2116658 w 2540000"/>
                  <a:gd name="connsiteY1" fmla="*/ 0 h 750455"/>
                  <a:gd name="connsiteX2" fmla="*/ 2540000 w 2540000"/>
                  <a:gd name="connsiteY2" fmla="*/ 423342 h 750455"/>
                  <a:gd name="connsiteX3" fmla="*/ 2540000 w 2540000"/>
                  <a:gd name="connsiteY3" fmla="*/ 750455 h 750455"/>
                  <a:gd name="connsiteX4" fmla="*/ 0 w 2540000"/>
                  <a:gd name="connsiteY4" fmla="*/ 750455 h 750455"/>
                  <a:gd name="connsiteX5" fmla="*/ 0 w 2540000"/>
                  <a:gd name="connsiteY5" fmla="*/ 423342 h 750455"/>
                  <a:gd name="connsiteX6" fmla="*/ 423342 w 2540000"/>
                  <a:gd name="connsiteY6" fmla="*/ 0 h 75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750455">
                    <a:moveTo>
                      <a:pt x="423342" y="0"/>
                    </a:moveTo>
                    <a:lnTo>
                      <a:pt x="2116658" y="0"/>
                    </a:lnTo>
                    <a:cubicBezTo>
                      <a:pt x="2350463" y="0"/>
                      <a:pt x="2540000" y="189537"/>
                      <a:pt x="2540000" y="423342"/>
                    </a:cubicBezTo>
                    <a:lnTo>
                      <a:pt x="2540000" y="750455"/>
                    </a:lnTo>
                    <a:lnTo>
                      <a:pt x="0" y="750455"/>
                    </a:lnTo>
                    <a:lnTo>
                      <a:pt x="0" y="423342"/>
                    </a:lnTo>
                    <a:cubicBezTo>
                      <a:pt x="0" y="189537"/>
                      <a:pt x="189537" y="0"/>
                      <a:pt x="4233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F3BD2A4-7F8A-6B96-4F77-A701E2BD35B2}"/>
                  </a:ext>
                </a:extLst>
              </p:cNvPr>
              <p:cNvSpPr/>
              <p:nvPr/>
            </p:nvSpPr>
            <p:spPr>
              <a:xfrm>
                <a:off x="633652" y="2752436"/>
                <a:ext cx="2137258" cy="2795549"/>
              </a:xfrm>
              <a:custGeom>
                <a:avLst/>
                <a:gdLst>
                  <a:gd name="connsiteX0" fmla="*/ 0 w 2540000"/>
                  <a:gd name="connsiteY0" fmla="*/ 0 h 2620817"/>
                  <a:gd name="connsiteX1" fmla="*/ 2540000 w 2540000"/>
                  <a:gd name="connsiteY1" fmla="*/ 0 h 2620817"/>
                  <a:gd name="connsiteX2" fmla="*/ 2540000 w 2540000"/>
                  <a:gd name="connsiteY2" fmla="*/ 2197475 h 2620817"/>
                  <a:gd name="connsiteX3" fmla="*/ 2116658 w 2540000"/>
                  <a:gd name="connsiteY3" fmla="*/ 2620817 h 2620817"/>
                  <a:gd name="connsiteX4" fmla="*/ 423342 w 2540000"/>
                  <a:gd name="connsiteY4" fmla="*/ 2620817 h 2620817"/>
                  <a:gd name="connsiteX5" fmla="*/ 0 w 2540000"/>
                  <a:gd name="connsiteY5" fmla="*/ 2197475 h 2620817"/>
                  <a:gd name="connsiteX6" fmla="*/ 0 w 2540000"/>
                  <a:gd name="connsiteY6" fmla="*/ 0 h 2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2620817">
                    <a:moveTo>
                      <a:pt x="0" y="0"/>
                    </a:moveTo>
                    <a:lnTo>
                      <a:pt x="2540000" y="0"/>
                    </a:lnTo>
                    <a:lnTo>
                      <a:pt x="2540000" y="2197475"/>
                    </a:lnTo>
                    <a:cubicBezTo>
                      <a:pt x="2540000" y="2431280"/>
                      <a:pt x="2350463" y="2620817"/>
                      <a:pt x="2116658" y="2620817"/>
                    </a:cubicBezTo>
                    <a:lnTo>
                      <a:pt x="423342" y="2620817"/>
                    </a:lnTo>
                    <a:cubicBezTo>
                      <a:pt x="189537" y="2620817"/>
                      <a:pt x="0" y="2431280"/>
                      <a:pt x="0" y="2197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391D0FC-BD4C-924F-40E9-DED47FF2B65F}"/>
                </a:ext>
              </a:extLst>
            </p:cNvPr>
            <p:cNvSpPr txBox="1"/>
            <p:nvPr/>
          </p:nvSpPr>
          <p:spPr>
            <a:xfrm>
              <a:off x="3985492" y="1544246"/>
              <a:ext cx="42210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Shopee Display" pitchFamily="2" charset="0"/>
                </a:rPr>
                <a:t>HOẠT ĐỘNG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49346AA-0D5B-8AB7-1106-D1753BA9A824}"/>
                </a:ext>
              </a:extLst>
            </p:cNvPr>
            <p:cNvSpPr/>
            <p:nvPr/>
          </p:nvSpPr>
          <p:spPr>
            <a:xfrm>
              <a:off x="7509445" y="1036367"/>
              <a:ext cx="1145121" cy="114512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6E90C16-DAA6-1665-D326-17C772DB89FD}"/>
                </a:ext>
              </a:extLst>
            </p:cNvPr>
            <p:cNvSpPr txBox="1"/>
            <p:nvPr/>
          </p:nvSpPr>
          <p:spPr>
            <a:xfrm>
              <a:off x="7888041" y="751707"/>
              <a:ext cx="3879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002060"/>
                  </a:solidFill>
                  <a:latin typeface="Shopee Display" pitchFamily="2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3893971-084C-FA8E-E440-C246280C0593}"/>
                </a:ext>
              </a:extLst>
            </p:cNvPr>
            <p:cNvSpPr txBox="1"/>
            <p:nvPr/>
          </p:nvSpPr>
          <p:spPr>
            <a:xfrm>
              <a:off x="4068617" y="3117597"/>
              <a:ext cx="40547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Shopee Display" pitchFamily="2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D62885A-6BE7-F9E3-064B-FCED2E75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104CC0-CD85-5E97-D467-481522A45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104775"/>
            <a:ext cx="7200900" cy="734657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10DDF2-75AA-67B0-4794-E04E152AE5D5}"/>
              </a:ext>
            </a:extLst>
          </p:cNvPr>
          <p:cNvGrpSpPr/>
          <p:nvPr/>
        </p:nvGrpSpPr>
        <p:grpSpPr>
          <a:xfrm>
            <a:off x="4628418" y="4445167"/>
            <a:ext cx="3082071" cy="3082071"/>
            <a:chOff x="4628418" y="4607092"/>
            <a:chExt cx="3082071" cy="30820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376E6F69-9AFA-2802-D3D7-F44DA47FC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418" y="4607092"/>
              <a:ext cx="3082071" cy="308207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CD0B56E-3DE5-DA9A-1B9A-1218DDC0C4C7}"/>
                </a:ext>
              </a:extLst>
            </p:cNvPr>
            <p:cNvSpPr txBox="1"/>
            <p:nvPr/>
          </p:nvSpPr>
          <p:spPr>
            <a:xfrm>
              <a:off x="5809418" y="6011536"/>
              <a:ext cx="72006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BBC88FA-35AC-BCE2-8467-F5E1B5E3DD40}"/>
              </a:ext>
            </a:extLst>
          </p:cNvPr>
          <p:cNvGrpSpPr/>
          <p:nvPr/>
        </p:nvGrpSpPr>
        <p:grpSpPr>
          <a:xfrm>
            <a:off x="8636427" y="4335006"/>
            <a:ext cx="3082071" cy="3082071"/>
            <a:chOff x="8636427" y="4335006"/>
            <a:chExt cx="3082071" cy="30820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7FB508B9-96D4-1023-0788-97AEE1FEC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427" y="4335006"/>
              <a:ext cx="3082071" cy="308207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DF30294-AE0A-1A61-8CC9-50F2C79056BB}"/>
                </a:ext>
              </a:extLst>
            </p:cNvPr>
            <p:cNvSpPr txBox="1"/>
            <p:nvPr/>
          </p:nvSpPr>
          <p:spPr>
            <a:xfrm>
              <a:off x="10000719" y="5876041"/>
              <a:ext cx="42672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9CB47AF-E47F-661B-3065-3CD8CF73B868}"/>
              </a:ext>
            </a:extLst>
          </p:cNvPr>
          <p:cNvGrpSpPr/>
          <p:nvPr/>
        </p:nvGrpSpPr>
        <p:grpSpPr>
          <a:xfrm>
            <a:off x="116549" y="4438649"/>
            <a:ext cx="3082071" cy="3082071"/>
            <a:chOff x="116549" y="4438649"/>
            <a:chExt cx="3082071" cy="308207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4010421-8CFB-6813-FFA9-96B3B51D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9" y="4438649"/>
              <a:ext cx="3082071" cy="30820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09119FD-793C-500E-12C1-1A757356C462}"/>
                </a:ext>
              </a:extLst>
            </p:cNvPr>
            <p:cNvSpPr txBox="1"/>
            <p:nvPr/>
          </p:nvSpPr>
          <p:spPr>
            <a:xfrm>
              <a:off x="1076188" y="5876041"/>
              <a:ext cx="100540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14505E5-3B1E-D0AF-396D-19C3FF4738A7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xmlns="" id="{39E54F3E-C1B1-8E0D-44AC-FE6E669CA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xmlns="" id="{7B4E1478-FD33-B615-DE0B-7A429491E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438202-E4DD-16CD-DDB4-35CFC2C989A2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TRÒ CHƠI HÁI QUẢ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3EE0874-4F21-6015-5AF7-B929DFE1129A}"/>
              </a:ext>
            </a:extLst>
          </p:cNvPr>
          <p:cNvGrpSpPr/>
          <p:nvPr/>
        </p:nvGrpSpPr>
        <p:grpSpPr>
          <a:xfrm>
            <a:off x="3614738" y="3805971"/>
            <a:ext cx="866775" cy="966053"/>
            <a:chOff x="3248025" y="4044096"/>
            <a:chExt cx="866775" cy="9660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04FD81B-8D61-DABC-C592-790BA655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050968-4D8C-7804-4E1E-3205868E64AC}"/>
                </a:ext>
              </a:extLst>
            </p:cNvPr>
            <p:cNvSpPr txBox="1"/>
            <p:nvPr/>
          </p:nvSpPr>
          <p:spPr>
            <a:xfrm>
              <a:off x="3253249" y="4086819"/>
              <a:ext cx="856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8769006-E217-4D82-09EB-FF6E5B11C87C}"/>
              </a:ext>
            </a:extLst>
          </p:cNvPr>
          <p:cNvGrpSpPr/>
          <p:nvPr/>
        </p:nvGrpSpPr>
        <p:grpSpPr>
          <a:xfrm>
            <a:off x="7467600" y="4118141"/>
            <a:ext cx="866775" cy="966053"/>
            <a:chOff x="3248025" y="4044096"/>
            <a:chExt cx="866775" cy="96605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9A88CCCC-F653-827F-727F-06CDC6782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2B9865A-DAB0-8AD0-3BBC-2EC1E26DC7D9}"/>
                </a:ext>
              </a:extLst>
            </p:cNvPr>
            <p:cNvSpPr txBox="1"/>
            <p:nvPr/>
          </p:nvSpPr>
          <p:spPr>
            <a:xfrm>
              <a:off x="3396124" y="4086819"/>
              <a:ext cx="6222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9AA5268-3B78-B30C-8C32-7426566B4E63}"/>
              </a:ext>
            </a:extLst>
          </p:cNvPr>
          <p:cNvGrpSpPr/>
          <p:nvPr/>
        </p:nvGrpSpPr>
        <p:grpSpPr>
          <a:xfrm>
            <a:off x="4810124" y="2360054"/>
            <a:ext cx="866775" cy="966053"/>
            <a:chOff x="3248025" y="4044096"/>
            <a:chExt cx="866775" cy="966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7C77D86-5AC7-19D7-B00A-DB15A1CB8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38E3F1F-6D9B-EAD3-E843-D4C2BA803091}"/>
                </a:ext>
              </a:extLst>
            </p:cNvPr>
            <p:cNvSpPr txBox="1"/>
            <p:nvPr/>
          </p:nvSpPr>
          <p:spPr>
            <a:xfrm>
              <a:off x="3396124" y="4086819"/>
              <a:ext cx="6222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CD03E44-EE6E-F585-DEB6-16575643459A}"/>
              </a:ext>
            </a:extLst>
          </p:cNvPr>
          <p:cNvGrpSpPr/>
          <p:nvPr/>
        </p:nvGrpSpPr>
        <p:grpSpPr>
          <a:xfrm>
            <a:off x="6425909" y="3590807"/>
            <a:ext cx="866775" cy="966053"/>
            <a:chOff x="3248025" y="4044096"/>
            <a:chExt cx="866775" cy="96605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68EDD3A-9B28-0CAE-FA13-D3A879486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F774693-DBD6-F546-ECBE-CC37F1C1D3C3}"/>
                </a:ext>
              </a:extLst>
            </p:cNvPr>
            <p:cNvSpPr txBox="1"/>
            <p:nvPr/>
          </p:nvSpPr>
          <p:spPr>
            <a:xfrm>
              <a:off x="3253249" y="4086819"/>
              <a:ext cx="856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AA8385B-1F76-0017-49EB-6E149225A15F}"/>
              </a:ext>
            </a:extLst>
          </p:cNvPr>
          <p:cNvGrpSpPr/>
          <p:nvPr/>
        </p:nvGrpSpPr>
        <p:grpSpPr>
          <a:xfrm>
            <a:off x="5962650" y="2624754"/>
            <a:ext cx="866775" cy="1061303"/>
            <a:chOff x="3248025" y="4044096"/>
            <a:chExt cx="866775" cy="106130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C0B8624-CC94-FFD7-56DC-B2A0DBD72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98983FF-2F07-F8FB-8D9B-3C8B15BD4483}"/>
                </a:ext>
              </a:extLst>
            </p:cNvPr>
            <p:cNvSpPr txBox="1"/>
            <p:nvPr/>
          </p:nvSpPr>
          <p:spPr>
            <a:xfrm>
              <a:off x="3481849" y="4182069"/>
              <a:ext cx="381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118B958-1F2D-7B20-EDC4-AB326B86C609}"/>
              </a:ext>
            </a:extLst>
          </p:cNvPr>
          <p:cNvGrpSpPr/>
          <p:nvPr/>
        </p:nvGrpSpPr>
        <p:grpSpPr>
          <a:xfrm>
            <a:off x="4867276" y="3758345"/>
            <a:ext cx="866775" cy="1061303"/>
            <a:chOff x="3248025" y="4044096"/>
            <a:chExt cx="866775" cy="106130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9613AE46-B67A-BB7A-88C8-22A339498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25" y="4044096"/>
              <a:ext cx="866775" cy="96605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5D5ED3D-639A-C647-1EE0-113859ADBCDD}"/>
                </a:ext>
              </a:extLst>
            </p:cNvPr>
            <p:cNvSpPr txBox="1"/>
            <p:nvPr/>
          </p:nvSpPr>
          <p:spPr>
            <a:xfrm>
              <a:off x="3481849" y="4182069"/>
              <a:ext cx="381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8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23125 0.1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38529 0.2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4987 0.39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11836 0.140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37148 0.180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4414 0.3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51A175-19D2-3130-7551-CBE05FB283FC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C44DFE0-408B-E126-2067-3E5D5FBB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D640ACA3-A8BA-76A3-F3D5-9D77AFD89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1E12F6-138B-E4EA-CF23-BD3DF2D099C9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MỤC ĐÍCH – YÊU CẦU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942E9BC-C918-F698-52CF-33B726CD5C81}"/>
              </a:ext>
            </a:extLst>
          </p:cNvPr>
          <p:cNvGrpSpPr/>
          <p:nvPr/>
        </p:nvGrpSpPr>
        <p:grpSpPr>
          <a:xfrm>
            <a:off x="670596" y="1767277"/>
            <a:ext cx="2996241" cy="4273303"/>
            <a:chOff x="670596" y="1342406"/>
            <a:chExt cx="2996241" cy="42733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DB69E40-F6CF-D302-1E01-E719FE360B41}"/>
                </a:ext>
              </a:extLst>
            </p:cNvPr>
            <p:cNvGrpSpPr/>
            <p:nvPr/>
          </p:nvGrpSpPr>
          <p:grpSpPr>
            <a:xfrm>
              <a:off x="670596" y="1342406"/>
              <a:ext cx="2996241" cy="4273303"/>
              <a:chOff x="670596" y="1342406"/>
              <a:chExt cx="2996241" cy="427330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5F5F480C-3F5F-ECD5-39A2-BA644FF5682D}"/>
                  </a:ext>
                </a:extLst>
              </p:cNvPr>
              <p:cNvGrpSpPr/>
              <p:nvPr/>
            </p:nvGrpSpPr>
            <p:grpSpPr>
              <a:xfrm>
                <a:off x="670596" y="1342406"/>
                <a:ext cx="2996241" cy="4273303"/>
                <a:chOff x="670596" y="1342406"/>
                <a:chExt cx="2996241" cy="4273303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5EDF849-7FD7-CAFE-76A2-2D4330CF61DD}"/>
                    </a:ext>
                  </a:extLst>
                </p:cNvPr>
                <p:cNvSpPr/>
                <p:nvPr/>
              </p:nvSpPr>
              <p:spPr>
                <a:xfrm>
                  <a:off x="1394691" y="1976582"/>
                  <a:ext cx="2272146" cy="3639127"/>
                </a:xfrm>
                <a:custGeom>
                  <a:avLst/>
                  <a:gdLst>
                    <a:gd name="connsiteX0" fmla="*/ 539818 w 2272146"/>
                    <a:gd name="connsiteY0" fmla="*/ 0 h 3639127"/>
                    <a:gd name="connsiteX1" fmla="*/ 2272146 w 2272146"/>
                    <a:gd name="connsiteY1" fmla="*/ 0 h 3639127"/>
                    <a:gd name="connsiteX2" fmla="*/ 2272146 w 2272146"/>
                    <a:gd name="connsiteY2" fmla="*/ 3639127 h 3639127"/>
                    <a:gd name="connsiteX3" fmla="*/ 0 w 2272146"/>
                    <a:gd name="connsiteY3" fmla="*/ 3639127 h 3639127"/>
                    <a:gd name="connsiteX4" fmla="*/ 0 w 2272146"/>
                    <a:gd name="connsiteY4" fmla="*/ 621887 h 3639127"/>
                    <a:gd name="connsiteX5" fmla="*/ 60287 w 2272146"/>
                    <a:gd name="connsiteY5" fmla="*/ 615809 h 3639127"/>
                    <a:gd name="connsiteX6" fmla="*/ 542280 w 2272146"/>
                    <a:gd name="connsiteY6" fmla="*/ 24424 h 3639127"/>
                    <a:gd name="connsiteX7" fmla="*/ 539818 w 2272146"/>
                    <a:gd name="connsiteY7" fmla="*/ 0 h 363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2146" h="3639127">
                      <a:moveTo>
                        <a:pt x="539818" y="0"/>
                      </a:moveTo>
                      <a:lnTo>
                        <a:pt x="2272146" y="0"/>
                      </a:lnTo>
                      <a:lnTo>
                        <a:pt x="2272146" y="3639127"/>
                      </a:lnTo>
                      <a:lnTo>
                        <a:pt x="0" y="3639127"/>
                      </a:lnTo>
                      <a:lnTo>
                        <a:pt x="0" y="621887"/>
                      </a:lnTo>
                      <a:lnTo>
                        <a:pt x="60287" y="615809"/>
                      </a:lnTo>
                      <a:cubicBezTo>
                        <a:pt x="335360" y="559521"/>
                        <a:pt x="542280" y="316137"/>
                        <a:pt x="542280" y="24424"/>
                      </a:cubicBezTo>
                      <a:lnTo>
                        <a:pt x="5398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6B68923F-D0F0-1ECA-1FDF-E4EC05494E5B}"/>
                    </a:ext>
                  </a:extLst>
                </p:cNvPr>
                <p:cNvSpPr/>
                <p:nvPr/>
              </p:nvSpPr>
              <p:spPr>
                <a:xfrm>
                  <a:off x="670596" y="1342406"/>
                  <a:ext cx="1207298" cy="120729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" name="Graphic 15" descr="Books on shelf">
                <a:extLst>
                  <a:ext uri="{FF2B5EF4-FFF2-40B4-BE49-F238E27FC236}">
                    <a16:creationId xmlns:a16="http://schemas.microsoft.com/office/drawing/2014/main" xmlns="" id="{B0CFA050-6099-BE45-43D2-5080B1367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17045" y="15193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0E88099-08E5-2A3B-0CDF-3778F82EEF7A}"/>
                </a:ext>
              </a:extLst>
            </p:cNvPr>
            <p:cNvSpPr txBox="1"/>
            <p:nvPr/>
          </p:nvSpPr>
          <p:spPr>
            <a:xfrm>
              <a:off x="1890390" y="1972117"/>
              <a:ext cx="1776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Shopee Display" pitchFamily="2" charset="0"/>
                </a:rPr>
                <a:t>KIẾN THỨC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B2584DA-375B-F058-3606-7C8F34A36B02}"/>
                </a:ext>
              </a:extLst>
            </p:cNvPr>
            <p:cNvSpPr txBox="1"/>
            <p:nvPr/>
          </p:nvSpPr>
          <p:spPr>
            <a:xfrm>
              <a:off x="1450108" y="2698626"/>
              <a:ext cx="216131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Dạy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nhận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âm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l, m, n;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Tìm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đúng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nhận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các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dạng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l, m, 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A433C26-4F8F-7457-C548-E0E9ACD1B500}"/>
              </a:ext>
            </a:extLst>
          </p:cNvPr>
          <p:cNvGrpSpPr/>
          <p:nvPr/>
        </p:nvGrpSpPr>
        <p:grpSpPr>
          <a:xfrm>
            <a:off x="4138850" y="1767277"/>
            <a:ext cx="2996241" cy="4273303"/>
            <a:chOff x="670596" y="1342406"/>
            <a:chExt cx="2996241" cy="42733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6303500-14E5-ED81-2F0A-313D775DBC04}"/>
                </a:ext>
              </a:extLst>
            </p:cNvPr>
            <p:cNvGrpSpPr/>
            <p:nvPr/>
          </p:nvGrpSpPr>
          <p:grpSpPr>
            <a:xfrm>
              <a:off x="670596" y="1342406"/>
              <a:ext cx="2996241" cy="4273303"/>
              <a:chOff x="670596" y="1342406"/>
              <a:chExt cx="2996241" cy="427330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DF6DC5C3-BB01-B32E-A08A-8A56A29BC4B0}"/>
                  </a:ext>
                </a:extLst>
              </p:cNvPr>
              <p:cNvGrpSpPr/>
              <p:nvPr/>
            </p:nvGrpSpPr>
            <p:grpSpPr>
              <a:xfrm>
                <a:off x="670596" y="1342406"/>
                <a:ext cx="2996241" cy="4273303"/>
                <a:chOff x="670596" y="1342406"/>
                <a:chExt cx="2996241" cy="4273303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FCA609DC-B821-C673-B1E5-BE88B50E20D5}"/>
                    </a:ext>
                  </a:extLst>
                </p:cNvPr>
                <p:cNvSpPr/>
                <p:nvPr/>
              </p:nvSpPr>
              <p:spPr>
                <a:xfrm>
                  <a:off x="1394691" y="1976582"/>
                  <a:ext cx="2272146" cy="3639127"/>
                </a:xfrm>
                <a:custGeom>
                  <a:avLst/>
                  <a:gdLst>
                    <a:gd name="connsiteX0" fmla="*/ 539818 w 2272146"/>
                    <a:gd name="connsiteY0" fmla="*/ 0 h 3639127"/>
                    <a:gd name="connsiteX1" fmla="*/ 2272146 w 2272146"/>
                    <a:gd name="connsiteY1" fmla="*/ 0 h 3639127"/>
                    <a:gd name="connsiteX2" fmla="*/ 2272146 w 2272146"/>
                    <a:gd name="connsiteY2" fmla="*/ 3639127 h 3639127"/>
                    <a:gd name="connsiteX3" fmla="*/ 0 w 2272146"/>
                    <a:gd name="connsiteY3" fmla="*/ 3639127 h 3639127"/>
                    <a:gd name="connsiteX4" fmla="*/ 0 w 2272146"/>
                    <a:gd name="connsiteY4" fmla="*/ 621887 h 3639127"/>
                    <a:gd name="connsiteX5" fmla="*/ 60287 w 2272146"/>
                    <a:gd name="connsiteY5" fmla="*/ 615809 h 3639127"/>
                    <a:gd name="connsiteX6" fmla="*/ 542280 w 2272146"/>
                    <a:gd name="connsiteY6" fmla="*/ 24424 h 3639127"/>
                    <a:gd name="connsiteX7" fmla="*/ 539818 w 2272146"/>
                    <a:gd name="connsiteY7" fmla="*/ 0 h 363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2146" h="3639127">
                      <a:moveTo>
                        <a:pt x="539818" y="0"/>
                      </a:moveTo>
                      <a:lnTo>
                        <a:pt x="2272146" y="0"/>
                      </a:lnTo>
                      <a:lnTo>
                        <a:pt x="2272146" y="3639127"/>
                      </a:lnTo>
                      <a:lnTo>
                        <a:pt x="0" y="3639127"/>
                      </a:lnTo>
                      <a:lnTo>
                        <a:pt x="0" y="621887"/>
                      </a:lnTo>
                      <a:lnTo>
                        <a:pt x="60287" y="615809"/>
                      </a:lnTo>
                      <a:cubicBezTo>
                        <a:pt x="335360" y="559521"/>
                        <a:pt x="542280" y="316137"/>
                        <a:pt x="542280" y="24424"/>
                      </a:cubicBezTo>
                      <a:lnTo>
                        <a:pt x="5398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CAFD7BC6-EC60-E13D-F253-D44182BE832D}"/>
                    </a:ext>
                  </a:extLst>
                </p:cNvPr>
                <p:cNvSpPr/>
                <p:nvPr/>
              </p:nvSpPr>
              <p:spPr>
                <a:xfrm>
                  <a:off x="670596" y="1342406"/>
                  <a:ext cx="1207298" cy="120729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Graphic 25" descr="Eraser">
                <a:extLst>
                  <a:ext uri="{FF2B5EF4-FFF2-40B4-BE49-F238E27FC236}">
                    <a16:creationId xmlns:a16="http://schemas.microsoft.com/office/drawing/2014/main" xmlns="" id="{2A1D06AC-8B4D-92BC-66C5-AED287E9F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817045" y="15193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847915-ECA3-C807-0443-152E5779526E}"/>
                </a:ext>
              </a:extLst>
            </p:cNvPr>
            <p:cNvSpPr txBox="1"/>
            <p:nvPr/>
          </p:nvSpPr>
          <p:spPr>
            <a:xfrm>
              <a:off x="1987372" y="1972117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Shopee Display" pitchFamily="2" charset="0"/>
                </a:rPr>
                <a:t>KỸ NĂNG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1DC03F-5F38-6A5B-22F1-7AB3FE51AC17}"/>
                </a:ext>
              </a:extLst>
            </p:cNvPr>
            <p:cNvSpPr txBox="1"/>
            <p:nvPr/>
          </p:nvSpPr>
          <p:spPr>
            <a:xfrm>
              <a:off x="1450108" y="2698626"/>
              <a:ext cx="21613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Rèn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kỹ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năng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nhận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âm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; So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sánh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phân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biệt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chữ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l, m, 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36983F0-C16F-1789-879E-2E67A61E4928}"/>
              </a:ext>
            </a:extLst>
          </p:cNvPr>
          <p:cNvGrpSpPr/>
          <p:nvPr/>
        </p:nvGrpSpPr>
        <p:grpSpPr>
          <a:xfrm>
            <a:off x="7607104" y="1767277"/>
            <a:ext cx="2996241" cy="4273303"/>
            <a:chOff x="670596" y="1342406"/>
            <a:chExt cx="2996241" cy="427330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A544256-7EAD-FBB1-4723-AB510A503214}"/>
                </a:ext>
              </a:extLst>
            </p:cNvPr>
            <p:cNvGrpSpPr/>
            <p:nvPr/>
          </p:nvGrpSpPr>
          <p:grpSpPr>
            <a:xfrm>
              <a:off x="670596" y="1342406"/>
              <a:ext cx="2996241" cy="4273303"/>
              <a:chOff x="670596" y="1342406"/>
              <a:chExt cx="2996241" cy="427330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16913A9E-8AB9-4844-5B54-FA1D94473A60}"/>
                  </a:ext>
                </a:extLst>
              </p:cNvPr>
              <p:cNvGrpSpPr/>
              <p:nvPr/>
            </p:nvGrpSpPr>
            <p:grpSpPr>
              <a:xfrm>
                <a:off x="670596" y="1342406"/>
                <a:ext cx="2996241" cy="4273303"/>
                <a:chOff x="670596" y="1342406"/>
                <a:chExt cx="2996241" cy="4273303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7C890596-83EB-7BE3-6A97-AD8EB38323A4}"/>
                    </a:ext>
                  </a:extLst>
                </p:cNvPr>
                <p:cNvSpPr/>
                <p:nvPr/>
              </p:nvSpPr>
              <p:spPr>
                <a:xfrm>
                  <a:off x="1394691" y="1976582"/>
                  <a:ext cx="2272146" cy="3639127"/>
                </a:xfrm>
                <a:custGeom>
                  <a:avLst/>
                  <a:gdLst>
                    <a:gd name="connsiteX0" fmla="*/ 539818 w 2272146"/>
                    <a:gd name="connsiteY0" fmla="*/ 0 h 3639127"/>
                    <a:gd name="connsiteX1" fmla="*/ 2272146 w 2272146"/>
                    <a:gd name="connsiteY1" fmla="*/ 0 h 3639127"/>
                    <a:gd name="connsiteX2" fmla="*/ 2272146 w 2272146"/>
                    <a:gd name="connsiteY2" fmla="*/ 3639127 h 3639127"/>
                    <a:gd name="connsiteX3" fmla="*/ 0 w 2272146"/>
                    <a:gd name="connsiteY3" fmla="*/ 3639127 h 3639127"/>
                    <a:gd name="connsiteX4" fmla="*/ 0 w 2272146"/>
                    <a:gd name="connsiteY4" fmla="*/ 621887 h 3639127"/>
                    <a:gd name="connsiteX5" fmla="*/ 60287 w 2272146"/>
                    <a:gd name="connsiteY5" fmla="*/ 615809 h 3639127"/>
                    <a:gd name="connsiteX6" fmla="*/ 542280 w 2272146"/>
                    <a:gd name="connsiteY6" fmla="*/ 24424 h 3639127"/>
                    <a:gd name="connsiteX7" fmla="*/ 539818 w 2272146"/>
                    <a:gd name="connsiteY7" fmla="*/ 0 h 363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2146" h="3639127">
                      <a:moveTo>
                        <a:pt x="539818" y="0"/>
                      </a:moveTo>
                      <a:lnTo>
                        <a:pt x="2272146" y="0"/>
                      </a:lnTo>
                      <a:lnTo>
                        <a:pt x="2272146" y="3639127"/>
                      </a:lnTo>
                      <a:lnTo>
                        <a:pt x="0" y="3639127"/>
                      </a:lnTo>
                      <a:lnTo>
                        <a:pt x="0" y="621887"/>
                      </a:lnTo>
                      <a:lnTo>
                        <a:pt x="60287" y="615809"/>
                      </a:lnTo>
                      <a:cubicBezTo>
                        <a:pt x="335360" y="559521"/>
                        <a:pt x="542280" y="316137"/>
                        <a:pt x="542280" y="24424"/>
                      </a:cubicBezTo>
                      <a:lnTo>
                        <a:pt x="5398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A0020BC6-1709-F5DC-A6AE-A0677E71AD35}"/>
                    </a:ext>
                  </a:extLst>
                </p:cNvPr>
                <p:cNvSpPr/>
                <p:nvPr/>
              </p:nvSpPr>
              <p:spPr>
                <a:xfrm>
                  <a:off x="670596" y="1342406"/>
                  <a:ext cx="1207298" cy="120729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4" name="Graphic 33" descr="Drama">
                <a:extLst>
                  <a:ext uri="{FF2B5EF4-FFF2-40B4-BE49-F238E27FC236}">
                    <a16:creationId xmlns:a16="http://schemas.microsoft.com/office/drawing/2014/main" xmlns="" id="{A518A94D-3A4D-AB94-544C-58B21BD2F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817045" y="15193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88BFF8F-EAC6-0535-382F-81795F63DE33}"/>
                </a:ext>
              </a:extLst>
            </p:cNvPr>
            <p:cNvSpPr txBox="1"/>
            <p:nvPr/>
          </p:nvSpPr>
          <p:spPr>
            <a:xfrm>
              <a:off x="2070727" y="19721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Shopee Display" pitchFamily="2" charset="0"/>
                </a:rPr>
                <a:t>THÁI ĐỘ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C5E61FE-6316-F253-96B4-AB35BA36B970}"/>
                </a:ext>
              </a:extLst>
            </p:cNvPr>
            <p:cNvSpPr txBox="1"/>
            <p:nvPr/>
          </p:nvSpPr>
          <p:spPr>
            <a:xfrm>
              <a:off x="1450108" y="2698626"/>
              <a:ext cx="21613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hứng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thú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tham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gia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giờ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học</a:t>
              </a:r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8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2492C7B-5E97-96FC-548A-1FD1DF94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63AC62-1E1A-B69F-DFBF-2377F2075845}"/>
              </a:ext>
            </a:extLst>
          </p:cNvPr>
          <p:cNvSpPr txBox="1"/>
          <p:nvPr/>
        </p:nvSpPr>
        <p:spPr>
          <a:xfrm>
            <a:off x="1476790" y="2207490"/>
            <a:ext cx="9238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lfa Slab One" panose="00000500000000000000" pitchFamily="2" charset="0"/>
              </a:rPr>
              <a:t>KẾT THÚC GIỜ HỌC</a:t>
            </a:r>
          </a:p>
        </p:txBody>
      </p:sp>
    </p:spTree>
    <p:extLst>
      <p:ext uri="{BB962C8B-B14F-4D97-AF65-F5344CB8AC3E}">
        <p14:creationId xmlns:p14="http://schemas.microsoft.com/office/powerpoint/2010/main" val="42867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3AF40B7-B239-AD3F-B640-F461E408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8310ED-3F61-A5D8-9BB1-B86256C91168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11E1992-887F-E8BA-7A84-4D64413A9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4DAB92B8-9222-CF60-6482-23964A77E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80BE14-BCB0-9104-6A44-5D18CE7F2F1E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NỘI DUNG BÀI HỌC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E7AF011-BEAF-15D9-5B56-A3A1617513E2}"/>
              </a:ext>
            </a:extLst>
          </p:cNvPr>
          <p:cNvGrpSpPr/>
          <p:nvPr/>
        </p:nvGrpSpPr>
        <p:grpSpPr>
          <a:xfrm>
            <a:off x="726011" y="1546440"/>
            <a:ext cx="2626977" cy="3930724"/>
            <a:chOff x="310378" y="1546440"/>
            <a:chExt cx="2626977" cy="393072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12669E62-6B10-D85C-32C1-CA2C839BD0AF}"/>
                </a:ext>
              </a:extLst>
            </p:cNvPr>
            <p:cNvGrpSpPr/>
            <p:nvPr/>
          </p:nvGrpSpPr>
          <p:grpSpPr>
            <a:xfrm>
              <a:off x="310378" y="1546440"/>
              <a:ext cx="2626977" cy="3930724"/>
              <a:chOff x="633651" y="1617261"/>
              <a:chExt cx="2626977" cy="393072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9BA7DAC1-CA26-6662-1751-F9244FD41FA4}"/>
                  </a:ext>
                </a:extLst>
              </p:cNvPr>
              <p:cNvGrpSpPr/>
              <p:nvPr/>
            </p:nvGrpSpPr>
            <p:grpSpPr>
              <a:xfrm>
                <a:off x="633652" y="2001982"/>
                <a:ext cx="2137258" cy="3546003"/>
                <a:chOff x="633652" y="2001982"/>
                <a:chExt cx="2137258" cy="3546003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CE4B4B22-1FF3-E88D-AE3F-6E64F8508722}"/>
                    </a:ext>
                  </a:extLst>
                </p:cNvPr>
                <p:cNvSpPr/>
                <p:nvPr/>
              </p:nvSpPr>
              <p:spPr>
                <a:xfrm>
                  <a:off x="633652" y="2001982"/>
                  <a:ext cx="2137258" cy="750455"/>
                </a:xfrm>
                <a:custGeom>
                  <a:avLst/>
                  <a:gdLst>
                    <a:gd name="connsiteX0" fmla="*/ 423342 w 2540000"/>
                    <a:gd name="connsiteY0" fmla="*/ 0 h 750455"/>
                    <a:gd name="connsiteX1" fmla="*/ 2116658 w 2540000"/>
                    <a:gd name="connsiteY1" fmla="*/ 0 h 750455"/>
                    <a:gd name="connsiteX2" fmla="*/ 2540000 w 2540000"/>
                    <a:gd name="connsiteY2" fmla="*/ 423342 h 750455"/>
                    <a:gd name="connsiteX3" fmla="*/ 2540000 w 2540000"/>
                    <a:gd name="connsiteY3" fmla="*/ 750455 h 750455"/>
                    <a:gd name="connsiteX4" fmla="*/ 0 w 2540000"/>
                    <a:gd name="connsiteY4" fmla="*/ 750455 h 750455"/>
                    <a:gd name="connsiteX5" fmla="*/ 0 w 2540000"/>
                    <a:gd name="connsiteY5" fmla="*/ 423342 h 750455"/>
                    <a:gd name="connsiteX6" fmla="*/ 423342 w 2540000"/>
                    <a:gd name="connsiteY6" fmla="*/ 0 h 75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750455">
                      <a:moveTo>
                        <a:pt x="423342" y="0"/>
                      </a:moveTo>
                      <a:lnTo>
                        <a:pt x="2116658" y="0"/>
                      </a:lnTo>
                      <a:cubicBezTo>
                        <a:pt x="2350463" y="0"/>
                        <a:pt x="2540000" y="189537"/>
                        <a:pt x="2540000" y="423342"/>
                      </a:cubicBezTo>
                      <a:lnTo>
                        <a:pt x="2540000" y="750455"/>
                      </a:lnTo>
                      <a:lnTo>
                        <a:pt x="0" y="750455"/>
                      </a:lnTo>
                      <a:lnTo>
                        <a:pt x="0" y="423342"/>
                      </a:lnTo>
                      <a:cubicBezTo>
                        <a:pt x="0" y="189537"/>
                        <a:pt x="189537" y="0"/>
                        <a:pt x="423342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C0896852-E9F6-7F01-3315-19F34DF6EC3F}"/>
                    </a:ext>
                  </a:extLst>
                </p:cNvPr>
                <p:cNvSpPr/>
                <p:nvPr/>
              </p:nvSpPr>
              <p:spPr>
                <a:xfrm>
                  <a:off x="633652" y="2752436"/>
                  <a:ext cx="2137258" cy="2795549"/>
                </a:xfrm>
                <a:custGeom>
                  <a:avLst/>
                  <a:gdLst>
                    <a:gd name="connsiteX0" fmla="*/ 0 w 2540000"/>
                    <a:gd name="connsiteY0" fmla="*/ 0 h 2620817"/>
                    <a:gd name="connsiteX1" fmla="*/ 2540000 w 2540000"/>
                    <a:gd name="connsiteY1" fmla="*/ 0 h 2620817"/>
                    <a:gd name="connsiteX2" fmla="*/ 2540000 w 2540000"/>
                    <a:gd name="connsiteY2" fmla="*/ 2197475 h 2620817"/>
                    <a:gd name="connsiteX3" fmla="*/ 2116658 w 2540000"/>
                    <a:gd name="connsiteY3" fmla="*/ 2620817 h 2620817"/>
                    <a:gd name="connsiteX4" fmla="*/ 423342 w 2540000"/>
                    <a:gd name="connsiteY4" fmla="*/ 2620817 h 2620817"/>
                    <a:gd name="connsiteX5" fmla="*/ 0 w 2540000"/>
                    <a:gd name="connsiteY5" fmla="*/ 2197475 h 2620817"/>
                    <a:gd name="connsiteX6" fmla="*/ 0 w 2540000"/>
                    <a:gd name="connsiteY6" fmla="*/ 0 h 2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2620817">
                      <a:moveTo>
                        <a:pt x="0" y="0"/>
                      </a:moveTo>
                      <a:lnTo>
                        <a:pt x="2540000" y="0"/>
                      </a:lnTo>
                      <a:lnTo>
                        <a:pt x="2540000" y="2197475"/>
                      </a:lnTo>
                      <a:cubicBezTo>
                        <a:pt x="2540000" y="2431280"/>
                        <a:pt x="2350463" y="2620817"/>
                        <a:pt x="2116658" y="2620817"/>
                      </a:cubicBezTo>
                      <a:lnTo>
                        <a:pt x="423342" y="2620817"/>
                      </a:lnTo>
                      <a:cubicBezTo>
                        <a:pt x="189537" y="2620817"/>
                        <a:pt x="0" y="2431280"/>
                        <a:pt x="0" y="21974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962A30A-2989-DAC6-69B2-7EF6B6385312}"/>
                  </a:ext>
                </a:extLst>
              </p:cNvPr>
              <p:cNvSpPr txBox="1"/>
              <p:nvPr/>
            </p:nvSpPr>
            <p:spPr>
              <a:xfrm>
                <a:off x="633651" y="2196957"/>
                <a:ext cx="213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HOẠT ĐỘNG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8515FEC9-15AD-6F36-87A5-A7C915E35B44}"/>
                  </a:ext>
                </a:extLst>
              </p:cNvPr>
              <p:cNvSpPr/>
              <p:nvPr/>
            </p:nvSpPr>
            <p:spPr>
              <a:xfrm>
                <a:off x="2475537" y="1680329"/>
                <a:ext cx="785091" cy="78509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C8BC23D5-29DC-13CE-E69C-7C264E296F2A}"/>
                  </a:ext>
                </a:extLst>
              </p:cNvPr>
              <p:cNvSpPr txBox="1"/>
              <p:nvPr/>
            </p:nvSpPr>
            <p:spPr>
              <a:xfrm>
                <a:off x="2674118" y="1617261"/>
                <a:ext cx="3879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Shopee Display" pitchFamily="2" charset="0"/>
                  </a:rPr>
                  <a:t>1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63AA3440-F2F4-D63C-F2BC-355A6CD6A2C9}"/>
                </a:ext>
              </a:extLst>
            </p:cNvPr>
            <p:cNvSpPr txBox="1"/>
            <p:nvPr/>
          </p:nvSpPr>
          <p:spPr>
            <a:xfrm>
              <a:off x="383354" y="3085708"/>
              <a:ext cx="19674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LÀM QUEN CHỮ L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EC8FE96F-864C-3277-AF94-2787F206A90D}"/>
              </a:ext>
            </a:extLst>
          </p:cNvPr>
          <p:cNvGrpSpPr/>
          <p:nvPr/>
        </p:nvGrpSpPr>
        <p:grpSpPr>
          <a:xfrm>
            <a:off x="3551569" y="1546440"/>
            <a:ext cx="2626977" cy="3930724"/>
            <a:chOff x="310378" y="1546440"/>
            <a:chExt cx="2626977" cy="3930724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E688F7CA-8EBB-F1B5-DD84-A7326A1E42D9}"/>
                </a:ext>
              </a:extLst>
            </p:cNvPr>
            <p:cNvGrpSpPr/>
            <p:nvPr/>
          </p:nvGrpSpPr>
          <p:grpSpPr>
            <a:xfrm>
              <a:off x="310378" y="1546440"/>
              <a:ext cx="2626977" cy="3930724"/>
              <a:chOff x="633651" y="1617261"/>
              <a:chExt cx="2626977" cy="3930724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A06CC35D-B306-2324-4784-2EC1C7DA19B5}"/>
                  </a:ext>
                </a:extLst>
              </p:cNvPr>
              <p:cNvGrpSpPr/>
              <p:nvPr/>
            </p:nvGrpSpPr>
            <p:grpSpPr>
              <a:xfrm>
                <a:off x="633652" y="2001982"/>
                <a:ext cx="2137258" cy="3546003"/>
                <a:chOff x="633652" y="2001982"/>
                <a:chExt cx="2137258" cy="3546003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xmlns="" id="{6FBBB5B7-D24F-7921-A3C1-4083106B6425}"/>
                    </a:ext>
                  </a:extLst>
                </p:cNvPr>
                <p:cNvSpPr/>
                <p:nvPr/>
              </p:nvSpPr>
              <p:spPr>
                <a:xfrm>
                  <a:off x="633652" y="2001982"/>
                  <a:ext cx="2137258" cy="750455"/>
                </a:xfrm>
                <a:custGeom>
                  <a:avLst/>
                  <a:gdLst>
                    <a:gd name="connsiteX0" fmla="*/ 423342 w 2540000"/>
                    <a:gd name="connsiteY0" fmla="*/ 0 h 750455"/>
                    <a:gd name="connsiteX1" fmla="*/ 2116658 w 2540000"/>
                    <a:gd name="connsiteY1" fmla="*/ 0 h 750455"/>
                    <a:gd name="connsiteX2" fmla="*/ 2540000 w 2540000"/>
                    <a:gd name="connsiteY2" fmla="*/ 423342 h 750455"/>
                    <a:gd name="connsiteX3" fmla="*/ 2540000 w 2540000"/>
                    <a:gd name="connsiteY3" fmla="*/ 750455 h 750455"/>
                    <a:gd name="connsiteX4" fmla="*/ 0 w 2540000"/>
                    <a:gd name="connsiteY4" fmla="*/ 750455 h 750455"/>
                    <a:gd name="connsiteX5" fmla="*/ 0 w 2540000"/>
                    <a:gd name="connsiteY5" fmla="*/ 423342 h 750455"/>
                    <a:gd name="connsiteX6" fmla="*/ 423342 w 2540000"/>
                    <a:gd name="connsiteY6" fmla="*/ 0 h 75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750455">
                      <a:moveTo>
                        <a:pt x="423342" y="0"/>
                      </a:moveTo>
                      <a:lnTo>
                        <a:pt x="2116658" y="0"/>
                      </a:lnTo>
                      <a:cubicBezTo>
                        <a:pt x="2350463" y="0"/>
                        <a:pt x="2540000" y="189537"/>
                        <a:pt x="2540000" y="423342"/>
                      </a:cubicBezTo>
                      <a:lnTo>
                        <a:pt x="2540000" y="750455"/>
                      </a:lnTo>
                      <a:lnTo>
                        <a:pt x="0" y="750455"/>
                      </a:lnTo>
                      <a:lnTo>
                        <a:pt x="0" y="423342"/>
                      </a:lnTo>
                      <a:cubicBezTo>
                        <a:pt x="0" y="189537"/>
                        <a:pt x="189537" y="0"/>
                        <a:pt x="423342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xmlns="" id="{97BAD695-CA2B-30C9-1ADA-983909E59B18}"/>
                    </a:ext>
                  </a:extLst>
                </p:cNvPr>
                <p:cNvSpPr/>
                <p:nvPr/>
              </p:nvSpPr>
              <p:spPr>
                <a:xfrm>
                  <a:off x="633652" y="2752436"/>
                  <a:ext cx="2137258" cy="2795549"/>
                </a:xfrm>
                <a:custGeom>
                  <a:avLst/>
                  <a:gdLst>
                    <a:gd name="connsiteX0" fmla="*/ 0 w 2540000"/>
                    <a:gd name="connsiteY0" fmla="*/ 0 h 2620817"/>
                    <a:gd name="connsiteX1" fmla="*/ 2540000 w 2540000"/>
                    <a:gd name="connsiteY1" fmla="*/ 0 h 2620817"/>
                    <a:gd name="connsiteX2" fmla="*/ 2540000 w 2540000"/>
                    <a:gd name="connsiteY2" fmla="*/ 2197475 h 2620817"/>
                    <a:gd name="connsiteX3" fmla="*/ 2116658 w 2540000"/>
                    <a:gd name="connsiteY3" fmla="*/ 2620817 h 2620817"/>
                    <a:gd name="connsiteX4" fmla="*/ 423342 w 2540000"/>
                    <a:gd name="connsiteY4" fmla="*/ 2620817 h 2620817"/>
                    <a:gd name="connsiteX5" fmla="*/ 0 w 2540000"/>
                    <a:gd name="connsiteY5" fmla="*/ 2197475 h 2620817"/>
                    <a:gd name="connsiteX6" fmla="*/ 0 w 2540000"/>
                    <a:gd name="connsiteY6" fmla="*/ 0 h 2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2620817">
                      <a:moveTo>
                        <a:pt x="0" y="0"/>
                      </a:moveTo>
                      <a:lnTo>
                        <a:pt x="2540000" y="0"/>
                      </a:lnTo>
                      <a:lnTo>
                        <a:pt x="2540000" y="2197475"/>
                      </a:lnTo>
                      <a:cubicBezTo>
                        <a:pt x="2540000" y="2431280"/>
                        <a:pt x="2350463" y="2620817"/>
                        <a:pt x="2116658" y="2620817"/>
                      </a:cubicBezTo>
                      <a:lnTo>
                        <a:pt x="423342" y="2620817"/>
                      </a:lnTo>
                      <a:cubicBezTo>
                        <a:pt x="189537" y="2620817"/>
                        <a:pt x="0" y="2431280"/>
                        <a:pt x="0" y="21974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B11549AB-DB48-2390-AF6A-C3DE41B0F4F1}"/>
                  </a:ext>
                </a:extLst>
              </p:cNvPr>
              <p:cNvSpPr txBox="1"/>
              <p:nvPr/>
            </p:nvSpPr>
            <p:spPr>
              <a:xfrm>
                <a:off x="633651" y="2196957"/>
                <a:ext cx="213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HOẠT ĐỘNG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2F4FBA59-0717-CD97-B29B-398AFB9B6608}"/>
                  </a:ext>
                </a:extLst>
              </p:cNvPr>
              <p:cNvSpPr/>
              <p:nvPr/>
            </p:nvSpPr>
            <p:spPr>
              <a:xfrm>
                <a:off x="2475537" y="1680329"/>
                <a:ext cx="785091" cy="78509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FDEE469B-592F-CA22-06B6-E973B964029F}"/>
                  </a:ext>
                </a:extLst>
              </p:cNvPr>
              <p:cNvSpPr txBox="1"/>
              <p:nvPr/>
            </p:nvSpPr>
            <p:spPr>
              <a:xfrm>
                <a:off x="2674118" y="1617261"/>
                <a:ext cx="3879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Shopee Display" pitchFamily="2" charset="0"/>
                  </a:rPr>
                  <a:t>2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9265FBB-4E9F-D21E-89B1-1342E5388EB7}"/>
                </a:ext>
              </a:extLst>
            </p:cNvPr>
            <p:cNvSpPr txBox="1"/>
            <p:nvPr/>
          </p:nvSpPr>
          <p:spPr>
            <a:xfrm>
              <a:off x="383354" y="3085708"/>
              <a:ext cx="19674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LÀM QUEN CHỮ M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D8BE8255-05A9-A67E-7562-495D351B4644}"/>
              </a:ext>
            </a:extLst>
          </p:cNvPr>
          <p:cNvGrpSpPr/>
          <p:nvPr/>
        </p:nvGrpSpPr>
        <p:grpSpPr>
          <a:xfrm>
            <a:off x="6377127" y="1546440"/>
            <a:ext cx="2626977" cy="3930724"/>
            <a:chOff x="310378" y="1546440"/>
            <a:chExt cx="2626977" cy="393072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1DF28776-FD17-FD6B-1B51-9DB4E7F5BF16}"/>
                </a:ext>
              </a:extLst>
            </p:cNvPr>
            <p:cNvGrpSpPr/>
            <p:nvPr/>
          </p:nvGrpSpPr>
          <p:grpSpPr>
            <a:xfrm>
              <a:off x="310378" y="1546440"/>
              <a:ext cx="2626977" cy="3930724"/>
              <a:chOff x="633651" y="1617261"/>
              <a:chExt cx="2626977" cy="3930724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AE6016FC-501F-A938-5560-D0F48B0AE001}"/>
                  </a:ext>
                </a:extLst>
              </p:cNvPr>
              <p:cNvGrpSpPr/>
              <p:nvPr/>
            </p:nvGrpSpPr>
            <p:grpSpPr>
              <a:xfrm>
                <a:off x="633652" y="2001982"/>
                <a:ext cx="2137258" cy="3546003"/>
                <a:chOff x="633652" y="2001982"/>
                <a:chExt cx="2137258" cy="3546003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xmlns="" id="{E4A5B7D2-40C4-2D4A-DBEC-5CC5608079E7}"/>
                    </a:ext>
                  </a:extLst>
                </p:cNvPr>
                <p:cNvSpPr/>
                <p:nvPr/>
              </p:nvSpPr>
              <p:spPr>
                <a:xfrm>
                  <a:off x="633652" y="2001982"/>
                  <a:ext cx="2137258" cy="750455"/>
                </a:xfrm>
                <a:custGeom>
                  <a:avLst/>
                  <a:gdLst>
                    <a:gd name="connsiteX0" fmla="*/ 423342 w 2540000"/>
                    <a:gd name="connsiteY0" fmla="*/ 0 h 750455"/>
                    <a:gd name="connsiteX1" fmla="*/ 2116658 w 2540000"/>
                    <a:gd name="connsiteY1" fmla="*/ 0 h 750455"/>
                    <a:gd name="connsiteX2" fmla="*/ 2540000 w 2540000"/>
                    <a:gd name="connsiteY2" fmla="*/ 423342 h 750455"/>
                    <a:gd name="connsiteX3" fmla="*/ 2540000 w 2540000"/>
                    <a:gd name="connsiteY3" fmla="*/ 750455 h 750455"/>
                    <a:gd name="connsiteX4" fmla="*/ 0 w 2540000"/>
                    <a:gd name="connsiteY4" fmla="*/ 750455 h 750455"/>
                    <a:gd name="connsiteX5" fmla="*/ 0 w 2540000"/>
                    <a:gd name="connsiteY5" fmla="*/ 423342 h 750455"/>
                    <a:gd name="connsiteX6" fmla="*/ 423342 w 2540000"/>
                    <a:gd name="connsiteY6" fmla="*/ 0 h 75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750455">
                      <a:moveTo>
                        <a:pt x="423342" y="0"/>
                      </a:moveTo>
                      <a:lnTo>
                        <a:pt x="2116658" y="0"/>
                      </a:lnTo>
                      <a:cubicBezTo>
                        <a:pt x="2350463" y="0"/>
                        <a:pt x="2540000" y="189537"/>
                        <a:pt x="2540000" y="423342"/>
                      </a:cubicBezTo>
                      <a:lnTo>
                        <a:pt x="2540000" y="750455"/>
                      </a:lnTo>
                      <a:lnTo>
                        <a:pt x="0" y="750455"/>
                      </a:lnTo>
                      <a:lnTo>
                        <a:pt x="0" y="423342"/>
                      </a:lnTo>
                      <a:cubicBezTo>
                        <a:pt x="0" y="189537"/>
                        <a:pt x="189537" y="0"/>
                        <a:pt x="423342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B3C727F6-9FEA-5565-52B6-859DA4C04310}"/>
                    </a:ext>
                  </a:extLst>
                </p:cNvPr>
                <p:cNvSpPr/>
                <p:nvPr/>
              </p:nvSpPr>
              <p:spPr>
                <a:xfrm>
                  <a:off x="633652" y="2752436"/>
                  <a:ext cx="2137258" cy="2795549"/>
                </a:xfrm>
                <a:custGeom>
                  <a:avLst/>
                  <a:gdLst>
                    <a:gd name="connsiteX0" fmla="*/ 0 w 2540000"/>
                    <a:gd name="connsiteY0" fmla="*/ 0 h 2620817"/>
                    <a:gd name="connsiteX1" fmla="*/ 2540000 w 2540000"/>
                    <a:gd name="connsiteY1" fmla="*/ 0 h 2620817"/>
                    <a:gd name="connsiteX2" fmla="*/ 2540000 w 2540000"/>
                    <a:gd name="connsiteY2" fmla="*/ 2197475 h 2620817"/>
                    <a:gd name="connsiteX3" fmla="*/ 2116658 w 2540000"/>
                    <a:gd name="connsiteY3" fmla="*/ 2620817 h 2620817"/>
                    <a:gd name="connsiteX4" fmla="*/ 423342 w 2540000"/>
                    <a:gd name="connsiteY4" fmla="*/ 2620817 h 2620817"/>
                    <a:gd name="connsiteX5" fmla="*/ 0 w 2540000"/>
                    <a:gd name="connsiteY5" fmla="*/ 2197475 h 2620817"/>
                    <a:gd name="connsiteX6" fmla="*/ 0 w 2540000"/>
                    <a:gd name="connsiteY6" fmla="*/ 0 h 2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2620817">
                      <a:moveTo>
                        <a:pt x="0" y="0"/>
                      </a:moveTo>
                      <a:lnTo>
                        <a:pt x="2540000" y="0"/>
                      </a:lnTo>
                      <a:lnTo>
                        <a:pt x="2540000" y="2197475"/>
                      </a:lnTo>
                      <a:cubicBezTo>
                        <a:pt x="2540000" y="2431280"/>
                        <a:pt x="2350463" y="2620817"/>
                        <a:pt x="2116658" y="2620817"/>
                      </a:cubicBezTo>
                      <a:lnTo>
                        <a:pt x="423342" y="2620817"/>
                      </a:lnTo>
                      <a:cubicBezTo>
                        <a:pt x="189537" y="2620817"/>
                        <a:pt x="0" y="2431280"/>
                        <a:pt x="0" y="21974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63DC4B2F-8D1C-2932-F65C-E7712F329D8C}"/>
                  </a:ext>
                </a:extLst>
              </p:cNvPr>
              <p:cNvSpPr txBox="1"/>
              <p:nvPr/>
            </p:nvSpPr>
            <p:spPr>
              <a:xfrm>
                <a:off x="633651" y="2196957"/>
                <a:ext cx="213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HOẠT ĐỘNG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4E3E3C54-3676-7226-1EF8-7E3B08A64BC1}"/>
                  </a:ext>
                </a:extLst>
              </p:cNvPr>
              <p:cNvSpPr/>
              <p:nvPr/>
            </p:nvSpPr>
            <p:spPr>
              <a:xfrm>
                <a:off x="2475537" y="1680329"/>
                <a:ext cx="785091" cy="78509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00D568A4-19E4-204B-51FA-0CCFD3E60F93}"/>
                  </a:ext>
                </a:extLst>
              </p:cNvPr>
              <p:cNvSpPr txBox="1"/>
              <p:nvPr/>
            </p:nvSpPr>
            <p:spPr>
              <a:xfrm>
                <a:off x="2674118" y="1617261"/>
                <a:ext cx="3879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Shopee Display" pitchFamily="2" charset="0"/>
                  </a:rPr>
                  <a:t>3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72FFD009-2EDF-CE34-9155-01C88887723D}"/>
                </a:ext>
              </a:extLst>
            </p:cNvPr>
            <p:cNvSpPr txBox="1"/>
            <p:nvPr/>
          </p:nvSpPr>
          <p:spPr>
            <a:xfrm>
              <a:off x="383354" y="3085708"/>
              <a:ext cx="19674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LÀM QUEN CHỮ 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66CB1CDD-F93F-AE35-2B22-CF69B52A6007}"/>
              </a:ext>
            </a:extLst>
          </p:cNvPr>
          <p:cNvGrpSpPr/>
          <p:nvPr/>
        </p:nvGrpSpPr>
        <p:grpSpPr>
          <a:xfrm>
            <a:off x="9202685" y="1546440"/>
            <a:ext cx="2626977" cy="3930724"/>
            <a:chOff x="310378" y="1546440"/>
            <a:chExt cx="2626977" cy="393072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8381BACD-75D0-CFB2-1BB6-65897EC5A7A6}"/>
                </a:ext>
              </a:extLst>
            </p:cNvPr>
            <p:cNvGrpSpPr/>
            <p:nvPr/>
          </p:nvGrpSpPr>
          <p:grpSpPr>
            <a:xfrm>
              <a:off x="310378" y="1546440"/>
              <a:ext cx="2626977" cy="3930724"/>
              <a:chOff x="633651" y="1617261"/>
              <a:chExt cx="2626977" cy="3930724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BBFA7B4A-3114-7B72-D0BA-FD97F127417D}"/>
                  </a:ext>
                </a:extLst>
              </p:cNvPr>
              <p:cNvGrpSpPr/>
              <p:nvPr/>
            </p:nvGrpSpPr>
            <p:grpSpPr>
              <a:xfrm>
                <a:off x="633652" y="2001982"/>
                <a:ext cx="2137258" cy="3546003"/>
                <a:chOff x="633652" y="2001982"/>
                <a:chExt cx="2137258" cy="3546003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0D77295B-F036-9E37-5A5B-59AC37B4031A}"/>
                    </a:ext>
                  </a:extLst>
                </p:cNvPr>
                <p:cNvSpPr/>
                <p:nvPr/>
              </p:nvSpPr>
              <p:spPr>
                <a:xfrm>
                  <a:off x="633652" y="2001982"/>
                  <a:ext cx="2137258" cy="750455"/>
                </a:xfrm>
                <a:custGeom>
                  <a:avLst/>
                  <a:gdLst>
                    <a:gd name="connsiteX0" fmla="*/ 423342 w 2540000"/>
                    <a:gd name="connsiteY0" fmla="*/ 0 h 750455"/>
                    <a:gd name="connsiteX1" fmla="*/ 2116658 w 2540000"/>
                    <a:gd name="connsiteY1" fmla="*/ 0 h 750455"/>
                    <a:gd name="connsiteX2" fmla="*/ 2540000 w 2540000"/>
                    <a:gd name="connsiteY2" fmla="*/ 423342 h 750455"/>
                    <a:gd name="connsiteX3" fmla="*/ 2540000 w 2540000"/>
                    <a:gd name="connsiteY3" fmla="*/ 750455 h 750455"/>
                    <a:gd name="connsiteX4" fmla="*/ 0 w 2540000"/>
                    <a:gd name="connsiteY4" fmla="*/ 750455 h 750455"/>
                    <a:gd name="connsiteX5" fmla="*/ 0 w 2540000"/>
                    <a:gd name="connsiteY5" fmla="*/ 423342 h 750455"/>
                    <a:gd name="connsiteX6" fmla="*/ 423342 w 2540000"/>
                    <a:gd name="connsiteY6" fmla="*/ 0 h 75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750455">
                      <a:moveTo>
                        <a:pt x="423342" y="0"/>
                      </a:moveTo>
                      <a:lnTo>
                        <a:pt x="2116658" y="0"/>
                      </a:lnTo>
                      <a:cubicBezTo>
                        <a:pt x="2350463" y="0"/>
                        <a:pt x="2540000" y="189537"/>
                        <a:pt x="2540000" y="423342"/>
                      </a:cubicBezTo>
                      <a:lnTo>
                        <a:pt x="2540000" y="750455"/>
                      </a:lnTo>
                      <a:lnTo>
                        <a:pt x="0" y="750455"/>
                      </a:lnTo>
                      <a:lnTo>
                        <a:pt x="0" y="423342"/>
                      </a:lnTo>
                      <a:cubicBezTo>
                        <a:pt x="0" y="189537"/>
                        <a:pt x="189537" y="0"/>
                        <a:pt x="423342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AFF7BF2-DA35-BC3C-5344-F007F14B219B}"/>
                    </a:ext>
                  </a:extLst>
                </p:cNvPr>
                <p:cNvSpPr/>
                <p:nvPr/>
              </p:nvSpPr>
              <p:spPr>
                <a:xfrm>
                  <a:off x="633652" y="2752436"/>
                  <a:ext cx="2137258" cy="2795549"/>
                </a:xfrm>
                <a:custGeom>
                  <a:avLst/>
                  <a:gdLst>
                    <a:gd name="connsiteX0" fmla="*/ 0 w 2540000"/>
                    <a:gd name="connsiteY0" fmla="*/ 0 h 2620817"/>
                    <a:gd name="connsiteX1" fmla="*/ 2540000 w 2540000"/>
                    <a:gd name="connsiteY1" fmla="*/ 0 h 2620817"/>
                    <a:gd name="connsiteX2" fmla="*/ 2540000 w 2540000"/>
                    <a:gd name="connsiteY2" fmla="*/ 2197475 h 2620817"/>
                    <a:gd name="connsiteX3" fmla="*/ 2116658 w 2540000"/>
                    <a:gd name="connsiteY3" fmla="*/ 2620817 h 2620817"/>
                    <a:gd name="connsiteX4" fmla="*/ 423342 w 2540000"/>
                    <a:gd name="connsiteY4" fmla="*/ 2620817 h 2620817"/>
                    <a:gd name="connsiteX5" fmla="*/ 0 w 2540000"/>
                    <a:gd name="connsiteY5" fmla="*/ 2197475 h 2620817"/>
                    <a:gd name="connsiteX6" fmla="*/ 0 w 2540000"/>
                    <a:gd name="connsiteY6" fmla="*/ 0 h 2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0000" h="2620817">
                      <a:moveTo>
                        <a:pt x="0" y="0"/>
                      </a:moveTo>
                      <a:lnTo>
                        <a:pt x="2540000" y="0"/>
                      </a:lnTo>
                      <a:lnTo>
                        <a:pt x="2540000" y="2197475"/>
                      </a:lnTo>
                      <a:cubicBezTo>
                        <a:pt x="2540000" y="2431280"/>
                        <a:pt x="2350463" y="2620817"/>
                        <a:pt x="2116658" y="2620817"/>
                      </a:cubicBezTo>
                      <a:lnTo>
                        <a:pt x="423342" y="2620817"/>
                      </a:lnTo>
                      <a:cubicBezTo>
                        <a:pt x="189537" y="2620817"/>
                        <a:pt x="0" y="2431280"/>
                        <a:pt x="0" y="21974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9A5BA560-B837-FD3B-13EA-C629DF4E6008}"/>
                  </a:ext>
                </a:extLst>
              </p:cNvPr>
              <p:cNvSpPr txBox="1"/>
              <p:nvPr/>
            </p:nvSpPr>
            <p:spPr>
              <a:xfrm>
                <a:off x="633651" y="2196957"/>
                <a:ext cx="213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HOẠT ĐỘNG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FA0A7D58-92E3-2423-18A2-55EFD6B7BE84}"/>
                  </a:ext>
                </a:extLst>
              </p:cNvPr>
              <p:cNvSpPr/>
              <p:nvPr/>
            </p:nvSpPr>
            <p:spPr>
              <a:xfrm>
                <a:off x="2475537" y="1680329"/>
                <a:ext cx="785091" cy="78509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C3C22F6A-6EE1-AA40-F642-5019CF282600}"/>
                  </a:ext>
                </a:extLst>
              </p:cNvPr>
              <p:cNvSpPr txBox="1"/>
              <p:nvPr/>
            </p:nvSpPr>
            <p:spPr>
              <a:xfrm>
                <a:off x="2674118" y="1617261"/>
                <a:ext cx="3879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Shopee Display" pitchFamily="2" charset="0"/>
                  </a:rPr>
                  <a:t>4</a:t>
                </a: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92CB2951-B00E-04D5-6F8A-24950ECBE8F2}"/>
                </a:ext>
              </a:extLst>
            </p:cNvPr>
            <p:cNvSpPr txBox="1"/>
            <p:nvPr/>
          </p:nvSpPr>
          <p:spPr>
            <a:xfrm>
              <a:off x="383354" y="3479225"/>
              <a:ext cx="19674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8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1F8F08E-0373-4F32-B648-B296A21D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1C929F-2D6F-6A6A-0834-2A4AE9269742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70EF162-660D-9076-B188-1D781ABC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37E0A370-5805-12B7-D50B-74996606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A43920-F625-31A1-E33B-81C8237915EC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ỔN ĐỊNH TỔ CHỨC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198819-0DB4-319E-DED2-7112CA2A9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81" y="3183370"/>
            <a:ext cx="8583487" cy="36746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A69A17-6372-1437-8143-429237B8202D}"/>
              </a:ext>
            </a:extLst>
          </p:cNvPr>
          <p:cNvGrpSpPr/>
          <p:nvPr/>
        </p:nvGrpSpPr>
        <p:grpSpPr>
          <a:xfrm>
            <a:off x="3833201" y="1074191"/>
            <a:ext cx="4525598" cy="1354217"/>
            <a:chOff x="3833201" y="1074191"/>
            <a:chExt cx="4525598" cy="135421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BE4AE14-6CC0-0CE5-8040-37AE159C950F}"/>
                </a:ext>
              </a:extLst>
            </p:cNvPr>
            <p:cNvSpPr txBox="1"/>
            <p:nvPr/>
          </p:nvSpPr>
          <p:spPr>
            <a:xfrm>
              <a:off x="3833201" y="1074191"/>
              <a:ext cx="45255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HÁT VÀ VẬN ĐỘNG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95F4614-78A4-7677-369F-F9B3419860D7}"/>
                </a:ext>
              </a:extLst>
            </p:cNvPr>
            <p:cNvSpPr txBox="1"/>
            <p:nvPr/>
          </p:nvSpPr>
          <p:spPr>
            <a:xfrm>
              <a:off x="4465585" y="1720522"/>
              <a:ext cx="32608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  <a:latin typeface="Shopee Display" pitchFamily="2" charset="0"/>
                </a:rPr>
                <a:t>“ABC SONG”</a:t>
              </a:r>
            </a:p>
          </p:txBody>
        </p:sp>
      </p:grpSp>
      <p:pic>
        <p:nvPicPr>
          <p:cNvPr id="11" name="Media1">
            <a:hlinkClick r:id="" action="ppaction://media"/>
            <a:extLst>
              <a:ext uri="{FF2B5EF4-FFF2-40B4-BE49-F238E27FC236}">
                <a16:creationId xmlns:a16="http://schemas.microsoft.com/office/drawing/2014/main" xmlns="" id="{F54A6AF0-F8B2-6C13-9BF5-2DBD75792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1626" y="321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2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CC6F567-55B4-50DE-1C3A-8A3D7E9C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D8CEF17-ADF6-1AD4-7747-86AB401C5040}"/>
              </a:ext>
            </a:extLst>
          </p:cNvPr>
          <p:cNvGrpSpPr/>
          <p:nvPr/>
        </p:nvGrpSpPr>
        <p:grpSpPr>
          <a:xfrm>
            <a:off x="3985492" y="751707"/>
            <a:ext cx="4669074" cy="4365238"/>
            <a:chOff x="3985492" y="751707"/>
            <a:chExt cx="4669074" cy="4365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6FD9C0F-4CCF-CA94-AF5E-D7B299AD81C2}"/>
                </a:ext>
              </a:extLst>
            </p:cNvPr>
            <p:cNvGrpSpPr/>
            <p:nvPr/>
          </p:nvGrpSpPr>
          <p:grpSpPr>
            <a:xfrm>
              <a:off x="3985492" y="1570942"/>
              <a:ext cx="4221016" cy="3546003"/>
              <a:chOff x="633652" y="2001982"/>
              <a:chExt cx="2137258" cy="354600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756B686-E18F-72AF-94AA-4CAD7476DFAC}"/>
                  </a:ext>
                </a:extLst>
              </p:cNvPr>
              <p:cNvSpPr/>
              <p:nvPr/>
            </p:nvSpPr>
            <p:spPr>
              <a:xfrm>
                <a:off x="633652" y="2001982"/>
                <a:ext cx="2137258" cy="750455"/>
              </a:xfrm>
              <a:custGeom>
                <a:avLst/>
                <a:gdLst>
                  <a:gd name="connsiteX0" fmla="*/ 423342 w 2540000"/>
                  <a:gd name="connsiteY0" fmla="*/ 0 h 750455"/>
                  <a:gd name="connsiteX1" fmla="*/ 2116658 w 2540000"/>
                  <a:gd name="connsiteY1" fmla="*/ 0 h 750455"/>
                  <a:gd name="connsiteX2" fmla="*/ 2540000 w 2540000"/>
                  <a:gd name="connsiteY2" fmla="*/ 423342 h 750455"/>
                  <a:gd name="connsiteX3" fmla="*/ 2540000 w 2540000"/>
                  <a:gd name="connsiteY3" fmla="*/ 750455 h 750455"/>
                  <a:gd name="connsiteX4" fmla="*/ 0 w 2540000"/>
                  <a:gd name="connsiteY4" fmla="*/ 750455 h 750455"/>
                  <a:gd name="connsiteX5" fmla="*/ 0 w 2540000"/>
                  <a:gd name="connsiteY5" fmla="*/ 423342 h 750455"/>
                  <a:gd name="connsiteX6" fmla="*/ 423342 w 2540000"/>
                  <a:gd name="connsiteY6" fmla="*/ 0 h 75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750455">
                    <a:moveTo>
                      <a:pt x="423342" y="0"/>
                    </a:moveTo>
                    <a:lnTo>
                      <a:pt x="2116658" y="0"/>
                    </a:lnTo>
                    <a:cubicBezTo>
                      <a:pt x="2350463" y="0"/>
                      <a:pt x="2540000" y="189537"/>
                      <a:pt x="2540000" y="423342"/>
                    </a:cubicBezTo>
                    <a:lnTo>
                      <a:pt x="2540000" y="750455"/>
                    </a:lnTo>
                    <a:lnTo>
                      <a:pt x="0" y="750455"/>
                    </a:lnTo>
                    <a:lnTo>
                      <a:pt x="0" y="423342"/>
                    </a:lnTo>
                    <a:cubicBezTo>
                      <a:pt x="0" y="189537"/>
                      <a:pt x="189537" y="0"/>
                      <a:pt x="4233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2ECB530D-69A3-9277-EADB-83A54B7CF264}"/>
                  </a:ext>
                </a:extLst>
              </p:cNvPr>
              <p:cNvSpPr/>
              <p:nvPr/>
            </p:nvSpPr>
            <p:spPr>
              <a:xfrm>
                <a:off x="633652" y="2752436"/>
                <a:ext cx="2137258" cy="2795549"/>
              </a:xfrm>
              <a:custGeom>
                <a:avLst/>
                <a:gdLst>
                  <a:gd name="connsiteX0" fmla="*/ 0 w 2540000"/>
                  <a:gd name="connsiteY0" fmla="*/ 0 h 2620817"/>
                  <a:gd name="connsiteX1" fmla="*/ 2540000 w 2540000"/>
                  <a:gd name="connsiteY1" fmla="*/ 0 h 2620817"/>
                  <a:gd name="connsiteX2" fmla="*/ 2540000 w 2540000"/>
                  <a:gd name="connsiteY2" fmla="*/ 2197475 h 2620817"/>
                  <a:gd name="connsiteX3" fmla="*/ 2116658 w 2540000"/>
                  <a:gd name="connsiteY3" fmla="*/ 2620817 h 2620817"/>
                  <a:gd name="connsiteX4" fmla="*/ 423342 w 2540000"/>
                  <a:gd name="connsiteY4" fmla="*/ 2620817 h 2620817"/>
                  <a:gd name="connsiteX5" fmla="*/ 0 w 2540000"/>
                  <a:gd name="connsiteY5" fmla="*/ 2197475 h 2620817"/>
                  <a:gd name="connsiteX6" fmla="*/ 0 w 2540000"/>
                  <a:gd name="connsiteY6" fmla="*/ 0 h 2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2620817">
                    <a:moveTo>
                      <a:pt x="0" y="0"/>
                    </a:moveTo>
                    <a:lnTo>
                      <a:pt x="2540000" y="0"/>
                    </a:lnTo>
                    <a:lnTo>
                      <a:pt x="2540000" y="2197475"/>
                    </a:lnTo>
                    <a:cubicBezTo>
                      <a:pt x="2540000" y="2431280"/>
                      <a:pt x="2350463" y="2620817"/>
                      <a:pt x="2116658" y="2620817"/>
                    </a:cubicBezTo>
                    <a:lnTo>
                      <a:pt x="423342" y="2620817"/>
                    </a:lnTo>
                    <a:cubicBezTo>
                      <a:pt x="189537" y="2620817"/>
                      <a:pt x="0" y="2431280"/>
                      <a:pt x="0" y="2197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47BC21F-F127-7C96-3A60-821EB585180E}"/>
                </a:ext>
              </a:extLst>
            </p:cNvPr>
            <p:cNvSpPr txBox="1"/>
            <p:nvPr/>
          </p:nvSpPr>
          <p:spPr>
            <a:xfrm>
              <a:off x="3985492" y="1544246"/>
              <a:ext cx="42210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Shopee Display" pitchFamily="2" charset="0"/>
                </a:rPr>
                <a:t>HOẠT ĐỘNG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C4788F9-5F87-82C9-2D75-6B9606F34138}"/>
                </a:ext>
              </a:extLst>
            </p:cNvPr>
            <p:cNvSpPr/>
            <p:nvPr/>
          </p:nvSpPr>
          <p:spPr>
            <a:xfrm>
              <a:off x="7509445" y="1036367"/>
              <a:ext cx="1145121" cy="114512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656F420-544B-0539-D180-B700A4928570}"/>
                </a:ext>
              </a:extLst>
            </p:cNvPr>
            <p:cNvSpPr txBox="1"/>
            <p:nvPr/>
          </p:nvSpPr>
          <p:spPr>
            <a:xfrm>
              <a:off x="7888041" y="751707"/>
              <a:ext cx="3879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002060"/>
                  </a:solidFill>
                  <a:latin typeface="Shopee Display" pitchFamily="2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A356978-BAE8-1D3D-05C5-01534542F533}"/>
                </a:ext>
              </a:extLst>
            </p:cNvPr>
            <p:cNvSpPr txBox="1"/>
            <p:nvPr/>
          </p:nvSpPr>
          <p:spPr>
            <a:xfrm>
              <a:off x="4064001" y="2725490"/>
              <a:ext cx="405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Shopee Display" pitchFamily="2" charset="0"/>
                </a:rPr>
                <a:t>LÀM QUEN CHỮ 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C505391-D1F3-9E59-796D-F42BF6E6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1DDE14-B45E-16A9-206B-5E89FC487566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66EB03D6-0BBF-58F0-F204-315776B27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57AA9585-C190-5857-FA7D-F5F31C32F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00337A-43F0-BFD4-0668-2EFCEA568FF5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69FEE8-04D3-9C40-D2CC-31B16476F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86" y="1062096"/>
            <a:ext cx="6229319" cy="38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187DFE-2CBD-8CC6-2F10-732E32B9AB2C}"/>
              </a:ext>
            </a:extLst>
          </p:cNvPr>
          <p:cNvGrpSpPr/>
          <p:nvPr/>
        </p:nvGrpSpPr>
        <p:grpSpPr>
          <a:xfrm>
            <a:off x="2410691" y="4904503"/>
            <a:ext cx="7379854" cy="1862048"/>
            <a:chOff x="2410691" y="4904503"/>
            <a:chExt cx="7379854" cy="186204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AA063B4-53AB-84F1-B2AA-DD6B887451DF}"/>
                </a:ext>
              </a:extLst>
            </p:cNvPr>
            <p:cNvSpPr/>
            <p:nvPr/>
          </p:nvSpPr>
          <p:spPr>
            <a:xfrm>
              <a:off x="2410691" y="5080000"/>
              <a:ext cx="7379854" cy="1570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C11290-4C6A-26DD-B789-0C1586B0BF59}"/>
                </a:ext>
              </a:extLst>
            </p:cNvPr>
            <p:cNvSpPr txBox="1"/>
            <p:nvPr/>
          </p:nvSpPr>
          <p:spPr>
            <a:xfrm>
              <a:off x="3015670" y="4904503"/>
              <a:ext cx="616066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Hoa </a:t>
              </a:r>
              <a:r>
                <a:rPr lang="en-US" sz="11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lan</a:t>
              </a:r>
              <a:endParaRPr lang="en-US" sz="11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564868-D5C2-A5BD-B2D2-AA336973B56F}"/>
              </a:ext>
            </a:extLst>
          </p:cNvPr>
          <p:cNvSpPr txBox="1"/>
          <p:nvPr/>
        </p:nvSpPr>
        <p:spPr>
          <a:xfrm>
            <a:off x="6437576" y="4904503"/>
            <a:ext cx="6062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22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A56396E-0080-779B-9F9B-3117B985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22CBD00-A487-9874-7AFF-DE996D4A6F9C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EEFF6EE-A193-F6CE-B053-6919F75EB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B8895353-BCFD-3A3F-1E37-7C5746888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1DCC4C-77EE-A25D-8C1B-FE9A3A35B292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DCC7E8-0CAB-A017-45D0-DDF6B53FACC5}"/>
              </a:ext>
            </a:extLst>
          </p:cNvPr>
          <p:cNvSpPr txBox="1"/>
          <p:nvPr/>
        </p:nvSpPr>
        <p:spPr>
          <a:xfrm>
            <a:off x="5400136" y="-511286"/>
            <a:ext cx="1391728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1300" b="1" dirty="0">
                <a:solidFill>
                  <a:srgbClr val="FF0000"/>
                </a:solidFill>
                <a:latin typeface="Shopee Display" pitchFamily="2" charset="0"/>
              </a:rPr>
              <a:t>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E4A106-552B-FA55-B425-8E60EAFE3B9E}"/>
              </a:ext>
            </a:extLst>
          </p:cNvPr>
          <p:cNvSpPr txBox="1"/>
          <p:nvPr/>
        </p:nvSpPr>
        <p:spPr>
          <a:xfrm>
            <a:off x="5497235" y="2701057"/>
            <a:ext cx="5097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Chữ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l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gồm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nét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sổ</a:t>
            </a:r>
            <a:r>
              <a:rPr lang="en-US" sz="44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thẳng</a:t>
            </a:r>
            <a:endParaRPr lang="en-US" sz="44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3281 -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2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704A6D0-9215-75E3-34D6-D862AED3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3F76951-578C-3FB0-DD43-4A917278A721}"/>
              </a:ext>
            </a:extLst>
          </p:cNvPr>
          <p:cNvGrpSpPr/>
          <p:nvPr/>
        </p:nvGrpSpPr>
        <p:grpSpPr>
          <a:xfrm>
            <a:off x="0" y="0"/>
            <a:ext cx="4400549" cy="1397357"/>
            <a:chOff x="1" y="1"/>
            <a:chExt cx="4400549" cy="13973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C712DC3-CD7F-A396-52B1-9271F67C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3" y="280154"/>
              <a:ext cx="3766897" cy="691396"/>
            </a:xfrm>
            <a:prstGeom prst="rect">
              <a:avLst/>
            </a:prstGeom>
          </p:spPr>
        </p:pic>
        <p:pic>
          <p:nvPicPr>
            <p:cNvPr id="5" name="图片 18">
              <a:extLst>
                <a:ext uri="{FF2B5EF4-FFF2-40B4-BE49-F238E27FC236}">
                  <a16:creationId xmlns:a16="http://schemas.microsoft.com/office/drawing/2014/main" xmlns="" id="{C7ED9FE0-FA98-0338-EADC-EF0170A6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795578" cy="1397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4B289F-0072-D2D1-5284-7C322A9C9A2B}"/>
              </a:ext>
            </a:extLst>
          </p:cNvPr>
          <p:cNvSpPr txBox="1"/>
          <p:nvPr/>
        </p:nvSpPr>
        <p:spPr>
          <a:xfrm>
            <a:off x="887730" y="346829"/>
            <a:ext cx="33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3A1C"/>
                </a:solidFill>
                <a:latin typeface="Shopee Display" pitchFamily="2" charset="0"/>
              </a:rPr>
              <a:t>LÀM QUEN CHỮ 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CBD0C6-FA9E-2DFE-28C9-8E7EA422052A}"/>
              </a:ext>
            </a:extLst>
          </p:cNvPr>
          <p:cNvSpPr txBox="1"/>
          <p:nvPr/>
        </p:nvSpPr>
        <p:spPr>
          <a:xfrm>
            <a:off x="1937703" y="1630520"/>
            <a:ext cx="190004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5241D4-B236-8E6C-C14F-B8B4A13D3852}"/>
              </a:ext>
            </a:extLst>
          </p:cNvPr>
          <p:cNvSpPr txBox="1"/>
          <p:nvPr/>
        </p:nvSpPr>
        <p:spPr>
          <a:xfrm>
            <a:off x="4979875" y="1630520"/>
            <a:ext cx="190004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21D6B6-86C3-574D-DAA3-45D906EBE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4319" r="35842" b="2227"/>
          <a:stretch/>
        </p:blipFill>
        <p:spPr>
          <a:xfrm>
            <a:off x="8026918" y="1703797"/>
            <a:ext cx="1824006" cy="29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ACFE28A-AFED-2A58-CAF1-1FE509E0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6F94FC-3C8E-E7A9-8FCF-F170ECC69B6D}"/>
              </a:ext>
            </a:extLst>
          </p:cNvPr>
          <p:cNvGrpSpPr/>
          <p:nvPr/>
        </p:nvGrpSpPr>
        <p:grpSpPr>
          <a:xfrm>
            <a:off x="3985492" y="751707"/>
            <a:ext cx="4669074" cy="4365238"/>
            <a:chOff x="3985492" y="751707"/>
            <a:chExt cx="4669074" cy="4365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33E4953-1FEA-1332-4983-FE6B187023B0}"/>
                </a:ext>
              </a:extLst>
            </p:cNvPr>
            <p:cNvGrpSpPr/>
            <p:nvPr/>
          </p:nvGrpSpPr>
          <p:grpSpPr>
            <a:xfrm>
              <a:off x="3985492" y="1570942"/>
              <a:ext cx="4221016" cy="3546003"/>
              <a:chOff x="633652" y="2001982"/>
              <a:chExt cx="2137258" cy="354600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701681A-04EB-4D25-F6D8-97A99652CDDF}"/>
                  </a:ext>
                </a:extLst>
              </p:cNvPr>
              <p:cNvSpPr/>
              <p:nvPr/>
            </p:nvSpPr>
            <p:spPr>
              <a:xfrm>
                <a:off x="633652" y="2001982"/>
                <a:ext cx="2137258" cy="750455"/>
              </a:xfrm>
              <a:custGeom>
                <a:avLst/>
                <a:gdLst>
                  <a:gd name="connsiteX0" fmla="*/ 423342 w 2540000"/>
                  <a:gd name="connsiteY0" fmla="*/ 0 h 750455"/>
                  <a:gd name="connsiteX1" fmla="*/ 2116658 w 2540000"/>
                  <a:gd name="connsiteY1" fmla="*/ 0 h 750455"/>
                  <a:gd name="connsiteX2" fmla="*/ 2540000 w 2540000"/>
                  <a:gd name="connsiteY2" fmla="*/ 423342 h 750455"/>
                  <a:gd name="connsiteX3" fmla="*/ 2540000 w 2540000"/>
                  <a:gd name="connsiteY3" fmla="*/ 750455 h 750455"/>
                  <a:gd name="connsiteX4" fmla="*/ 0 w 2540000"/>
                  <a:gd name="connsiteY4" fmla="*/ 750455 h 750455"/>
                  <a:gd name="connsiteX5" fmla="*/ 0 w 2540000"/>
                  <a:gd name="connsiteY5" fmla="*/ 423342 h 750455"/>
                  <a:gd name="connsiteX6" fmla="*/ 423342 w 2540000"/>
                  <a:gd name="connsiteY6" fmla="*/ 0 h 75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750455">
                    <a:moveTo>
                      <a:pt x="423342" y="0"/>
                    </a:moveTo>
                    <a:lnTo>
                      <a:pt x="2116658" y="0"/>
                    </a:lnTo>
                    <a:cubicBezTo>
                      <a:pt x="2350463" y="0"/>
                      <a:pt x="2540000" y="189537"/>
                      <a:pt x="2540000" y="423342"/>
                    </a:cubicBezTo>
                    <a:lnTo>
                      <a:pt x="2540000" y="750455"/>
                    </a:lnTo>
                    <a:lnTo>
                      <a:pt x="0" y="750455"/>
                    </a:lnTo>
                    <a:lnTo>
                      <a:pt x="0" y="423342"/>
                    </a:lnTo>
                    <a:cubicBezTo>
                      <a:pt x="0" y="189537"/>
                      <a:pt x="189537" y="0"/>
                      <a:pt x="4233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D27F3A5-02B3-E502-99BC-5D648C7D8D8A}"/>
                  </a:ext>
                </a:extLst>
              </p:cNvPr>
              <p:cNvSpPr/>
              <p:nvPr/>
            </p:nvSpPr>
            <p:spPr>
              <a:xfrm>
                <a:off x="633652" y="2752436"/>
                <a:ext cx="2137258" cy="2795549"/>
              </a:xfrm>
              <a:custGeom>
                <a:avLst/>
                <a:gdLst>
                  <a:gd name="connsiteX0" fmla="*/ 0 w 2540000"/>
                  <a:gd name="connsiteY0" fmla="*/ 0 h 2620817"/>
                  <a:gd name="connsiteX1" fmla="*/ 2540000 w 2540000"/>
                  <a:gd name="connsiteY1" fmla="*/ 0 h 2620817"/>
                  <a:gd name="connsiteX2" fmla="*/ 2540000 w 2540000"/>
                  <a:gd name="connsiteY2" fmla="*/ 2197475 h 2620817"/>
                  <a:gd name="connsiteX3" fmla="*/ 2116658 w 2540000"/>
                  <a:gd name="connsiteY3" fmla="*/ 2620817 h 2620817"/>
                  <a:gd name="connsiteX4" fmla="*/ 423342 w 2540000"/>
                  <a:gd name="connsiteY4" fmla="*/ 2620817 h 2620817"/>
                  <a:gd name="connsiteX5" fmla="*/ 0 w 2540000"/>
                  <a:gd name="connsiteY5" fmla="*/ 2197475 h 2620817"/>
                  <a:gd name="connsiteX6" fmla="*/ 0 w 2540000"/>
                  <a:gd name="connsiteY6" fmla="*/ 0 h 2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0" h="2620817">
                    <a:moveTo>
                      <a:pt x="0" y="0"/>
                    </a:moveTo>
                    <a:lnTo>
                      <a:pt x="2540000" y="0"/>
                    </a:lnTo>
                    <a:lnTo>
                      <a:pt x="2540000" y="2197475"/>
                    </a:lnTo>
                    <a:cubicBezTo>
                      <a:pt x="2540000" y="2431280"/>
                      <a:pt x="2350463" y="2620817"/>
                      <a:pt x="2116658" y="2620817"/>
                    </a:cubicBezTo>
                    <a:lnTo>
                      <a:pt x="423342" y="2620817"/>
                    </a:lnTo>
                    <a:cubicBezTo>
                      <a:pt x="189537" y="2620817"/>
                      <a:pt x="0" y="2431280"/>
                      <a:pt x="0" y="2197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E025A56-1F61-BC0A-7544-FF7D93B11EF1}"/>
                </a:ext>
              </a:extLst>
            </p:cNvPr>
            <p:cNvSpPr txBox="1"/>
            <p:nvPr/>
          </p:nvSpPr>
          <p:spPr>
            <a:xfrm>
              <a:off x="3985492" y="1544246"/>
              <a:ext cx="42210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Shopee Display" pitchFamily="2" charset="0"/>
                </a:rPr>
                <a:t>HOẠT ĐỘNG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698F1F0-A9BA-450A-C7A9-2FDBC04BDAEE}"/>
                </a:ext>
              </a:extLst>
            </p:cNvPr>
            <p:cNvSpPr/>
            <p:nvPr/>
          </p:nvSpPr>
          <p:spPr>
            <a:xfrm>
              <a:off x="7509445" y="1036367"/>
              <a:ext cx="1145121" cy="114512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C81CF73-50C7-61B6-DEE0-CC99BBEC962E}"/>
                </a:ext>
              </a:extLst>
            </p:cNvPr>
            <p:cNvSpPr txBox="1"/>
            <p:nvPr/>
          </p:nvSpPr>
          <p:spPr>
            <a:xfrm>
              <a:off x="7888041" y="751707"/>
              <a:ext cx="3879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002060"/>
                  </a:solidFill>
                  <a:latin typeface="Shopee Display" pitchFamily="2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86FF963-3E73-93C3-A315-22A9BB5DB1A8}"/>
                </a:ext>
              </a:extLst>
            </p:cNvPr>
            <p:cNvSpPr txBox="1"/>
            <p:nvPr/>
          </p:nvSpPr>
          <p:spPr>
            <a:xfrm>
              <a:off x="4064001" y="2725490"/>
              <a:ext cx="405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Shopee Display" pitchFamily="2" charset="0"/>
                </a:rPr>
                <a:t>LÀM QUEN CHỮ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302</Words>
  <Application>Microsoft Office PowerPoint</Application>
  <PresentationFormat>Custom</PresentationFormat>
  <Paragraphs>108</Paragraphs>
  <Slides>20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Hữu Phả</dc:creator>
  <cp:lastModifiedBy>Admin</cp:lastModifiedBy>
  <cp:revision>293</cp:revision>
  <dcterms:created xsi:type="dcterms:W3CDTF">2025-01-11T07:51:32Z</dcterms:created>
  <dcterms:modified xsi:type="dcterms:W3CDTF">2025-04-17T08:28:45Z</dcterms:modified>
</cp:coreProperties>
</file>