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media/audio2.wav" ContentType="audio/x-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  <p:sldId id="281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2" r:id="rId2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12" autoAdjust="0"/>
    <p:restoredTop sz="94660"/>
  </p:normalViewPr>
  <p:slideViewPr>
    <p:cSldViewPr showGuides="1">
      <p:cViewPr varScale="1">
        <p:scale>
          <a:sx n="67" d="100"/>
          <a:sy n="67" d="100"/>
        </p:scale>
        <p:origin x="72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17/04/25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8977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17/04/25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239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17/04/25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1806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CB7EC7-6610-4C5A-B94A-C0FE1DC1D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A1F14-DA11-4E43-87F3-BE07CCE51531}" type="datetime1">
              <a:rPr lang="en-US" smtClean="0"/>
              <a:t>17/04/25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86F19C-D440-4F57-9BDC-07395BAFA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DEB811-DCFD-4CC2-A7DD-FDD13157F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950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17/04/25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73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17/04/25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9029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17/04/25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5335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17/04/25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723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17/04/25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4044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17/04/25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4578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17/04/25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5415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17/04/25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8759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BCCC15-B6D6-4A6F-92C1-BB2CA7959780}" type="datetimeFigureOut">
              <a:rPr lang="en-US" smtClean="0"/>
              <a:t>17/04/25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32027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7" Type="http://schemas.microsoft.com/office/2007/relationships/hdphoto" Target="../media/hdphoto2.wdp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microsoft.com/office/2007/relationships/hdphoto" Target="../media/hdphoto1.wdp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microsoft.com/office/2007/relationships/hdphoto" Target="../media/hdphoto2.wdp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microsoft.com/office/2007/relationships/hdphoto" Target="../media/hdphoto2.wdp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3.gif"/><Relationship Id="rId7" Type="http://schemas.openxmlformats.org/officeDocument/2006/relationships/image" Target="../media/image21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microsoft.com/office/2007/relationships/hdphoto" Target="../media/hdphoto2.wdp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8.png"/><Relationship Id="rId4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audio" Target="../media/audio3.wav"/><Relationship Id="rId7" Type="http://schemas.microsoft.com/office/2007/relationships/hdphoto" Target="../media/hdphoto3.wdp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13.gif"/><Relationship Id="rId4" Type="http://schemas.openxmlformats.org/officeDocument/2006/relationships/image" Target="../media/image24.png"/><Relationship Id="rId9" Type="http://schemas.microsoft.com/office/2007/relationships/hdphoto" Target="../media/hdphoto4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microsoft.com/office/2007/relationships/hdphoto" Target="../media/hdphoto5.wdp"/><Relationship Id="rId5" Type="http://schemas.openxmlformats.org/officeDocument/2006/relationships/image" Target="../media/image27.png"/><Relationship Id="rId4" Type="http://schemas.openxmlformats.org/officeDocument/2006/relationships/image" Target="../media/image11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.png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6" Type="http://schemas.openxmlformats.org/officeDocument/2006/relationships/audio" Target="../media/audio1.wav"/><Relationship Id="rId5" Type="http://schemas.openxmlformats.org/officeDocument/2006/relationships/audio" Target="../media/audio3.wav"/><Relationship Id="rId10" Type="http://schemas.openxmlformats.org/officeDocument/2006/relationships/image" Target="../media/image11.jpeg"/><Relationship Id="rId4" Type="http://schemas.openxmlformats.org/officeDocument/2006/relationships/audio" Target="../media/audio2.wav"/><Relationship Id="rId9" Type="http://schemas.openxmlformats.org/officeDocument/2006/relationships/image" Target="../media/image16.jp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19.png"/><Relationship Id="rId3" Type="http://schemas.openxmlformats.org/officeDocument/2006/relationships/audio" Target="../media/audio3.wav"/><Relationship Id="rId7" Type="http://schemas.microsoft.com/office/2007/relationships/hdphoto" Target="../media/hdphoto6.wdp"/><Relationship Id="rId12" Type="http://schemas.openxmlformats.org/officeDocument/2006/relationships/image" Target="../media/image33.png"/><Relationship Id="rId2" Type="http://schemas.openxmlformats.org/officeDocument/2006/relationships/audio" Target="../media/audio2.wav"/><Relationship Id="rId16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11" Type="http://schemas.microsoft.com/office/2007/relationships/hdphoto" Target="../media/hdphoto8.wdp"/><Relationship Id="rId5" Type="http://schemas.openxmlformats.org/officeDocument/2006/relationships/image" Target="../media/image29.png"/><Relationship Id="rId15" Type="http://schemas.openxmlformats.org/officeDocument/2006/relationships/image" Target="../media/image21.png"/><Relationship Id="rId10" Type="http://schemas.openxmlformats.org/officeDocument/2006/relationships/image" Target="../media/image32.png"/><Relationship Id="rId4" Type="http://schemas.openxmlformats.org/officeDocument/2006/relationships/image" Target="../media/image28.png"/><Relationship Id="rId9" Type="http://schemas.microsoft.com/office/2007/relationships/hdphoto" Target="../media/hdphoto7.wdp"/><Relationship Id="rId14" Type="http://schemas.openxmlformats.org/officeDocument/2006/relationships/image" Target="../media/image20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19.png"/><Relationship Id="rId3" Type="http://schemas.openxmlformats.org/officeDocument/2006/relationships/image" Target="../media/image11.jpeg"/><Relationship Id="rId7" Type="http://schemas.microsoft.com/office/2007/relationships/hdphoto" Target="../media/hdphoto6.wdp"/><Relationship Id="rId12" Type="http://schemas.openxmlformats.org/officeDocument/2006/relationships/image" Target="../media/image33.png"/><Relationship Id="rId2" Type="http://schemas.openxmlformats.org/officeDocument/2006/relationships/audio" Target="../media/audio1.wav"/><Relationship Id="rId16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11" Type="http://schemas.microsoft.com/office/2007/relationships/hdphoto" Target="../media/hdphoto8.wdp"/><Relationship Id="rId5" Type="http://schemas.openxmlformats.org/officeDocument/2006/relationships/image" Target="../media/image29.png"/><Relationship Id="rId15" Type="http://schemas.openxmlformats.org/officeDocument/2006/relationships/image" Target="../media/image21.png"/><Relationship Id="rId10" Type="http://schemas.openxmlformats.org/officeDocument/2006/relationships/image" Target="../media/image32.png"/><Relationship Id="rId4" Type="http://schemas.openxmlformats.org/officeDocument/2006/relationships/image" Target="../media/image28.png"/><Relationship Id="rId9" Type="http://schemas.microsoft.com/office/2007/relationships/hdphoto" Target="../media/hdphoto7.wdp"/><Relationship Id="rId14" Type="http://schemas.openxmlformats.org/officeDocument/2006/relationships/image" Target="../media/image2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8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1.jpe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10.gif"/><Relationship Id="rId5" Type="http://schemas.openxmlformats.org/officeDocument/2006/relationships/image" Target="../media/image9.png"/><Relationship Id="rId4" Type="http://schemas.openxmlformats.org/officeDocument/2006/relationships/audio" Target="../media/audio1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jpeg"/><Relationship Id="rId4" Type="http://schemas.openxmlformats.org/officeDocument/2006/relationships/image" Target="../media/image13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6.jpg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audio" Target="../media/audio1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8.pn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3.gif"/><Relationship Id="rId7" Type="http://schemas.openxmlformats.org/officeDocument/2006/relationships/image" Target="../media/image20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microsoft.com/office/2007/relationships/hdphoto" Target="../media/hdphoto1.wdp"/><Relationship Id="rId4" Type="http://schemas.openxmlformats.org/officeDocument/2006/relationships/image" Target="../media/image18.png"/><Relationship Id="rId9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70503" cy="6858000"/>
          </a:xfrm>
          <a:prstGeom prst="rect">
            <a:avLst/>
          </a:prstGeom>
        </p:spPr>
      </p:pic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2209800" y="3330416"/>
            <a:ext cx="6278944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sz="2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quen</a:t>
            </a:r>
            <a:r>
              <a:rPr lang="en-US" sz="2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sz="2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 eaLnBrk="1" hangingPunct="1"/>
            <a:r>
              <a:rPr lang="en-US" sz="2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Đếm</a:t>
            </a:r>
            <a:r>
              <a:rPr lang="en-US" sz="2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4, </a:t>
            </a:r>
            <a:r>
              <a:rPr lang="en-US" sz="2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4</a:t>
            </a:r>
            <a:endParaRPr lang="en-US" sz="2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/>
            <a:r>
              <a:rPr lang="en-US" sz="2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2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Mẫu</a:t>
            </a:r>
            <a:r>
              <a:rPr lang="en-US" sz="2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endParaRPr lang="en-US" sz="22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/>
            <a:r>
              <a:rPr lang="en-US" sz="2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sz="2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2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Hồng</a:t>
            </a:r>
            <a:r>
              <a:rPr lang="en-US" sz="2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Hạnh</a:t>
            </a:r>
            <a:endParaRPr lang="en-US" sz="2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itle 3"/>
          <p:cNvSpPr txBox="1">
            <a:spLocks/>
          </p:cNvSpPr>
          <p:nvPr/>
        </p:nvSpPr>
        <p:spPr>
          <a:xfrm>
            <a:off x="1556302" y="1052561"/>
            <a:ext cx="6324600" cy="719366"/>
          </a:xfrm>
          <a:prstGeom prst="wave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UỶ BAN NHÂN DÂN QUẬN LONG BIÊN </a:t>
            </a:r>
          </a:p>
          <a:p>
            <a:r>
              <a:rPr lang="en-US" sz="20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TRƯỜNG MẦM NON HOA THỦY TIÊN</a:t>
            </a:r>
            <a:endParaRPr lang="en-US" sz="20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Parallelogram 11">
            <a:extLst>
              <a:ext uri="{FF2B5EF4-FFF2-40B4-BE49-F238E27FC236}">
                <a16:creationId xmlns:a16="http://schemas.microsoft.com/office/drawing/2014/main" id="{C355D9D6-D327-4801-B836-673FC9B59DB2}"/>
              </a:ext>
            </a:extLst>
          </p:cNvPr>
          <p:cNvSpPr/>
          <p:nvPr/>
        </p:nvSpPr>
        <p:spPr>
          <a:xfrm rot="20917577">
            <a:off x="7360177" y="-440454"/>
            <a:ext cx="1398626" cy="7714236"/>
          </a:xfrm>
          <a:prstGeom prst="parallelogram">
            <a:avLst/>
          </a:prstGeom>
          <a:solidFill>
            <a:srgbClr val="D8BC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Parallelogram 12">
            <a:extLst>
              <a:ext uri="{FF2B5EF4-FFF2-40B4-BE49-F238E27FC236}">
                <a16:creationId xmlns:a16="http://schemas.microsoft.com/office/drawing/2014/main" id="{23958F76-ED45-425F-8757-64C5E1ECDB88}"/>
              </a:ext>
            </a:extLst>
          </p:cNvPr>
          <p:cNvSpPr/>
          <p:nvPr/>
        </p:nvSpPr>
        <p:spPr>
          <a:xfrm>
            <a:off x="7959665" y="-197168"/>
            <a:ext cx="1398626" cy="7055168"/>
          </a:xfrm>
          <a:prstGeom prst="parallelogram">
            <a:avLst/>
          </a:prstGeom>
          <a:solidFill>
            <a:srgbClr val="4E5F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Parallelogram 13">
            <a:extLst>
              <a:ext uri="{FF2B5EF4-FFF2-40B4-BE49-F238E27FC236}">
                <a16:creationId xmlns:a16="http://schemas.microsoft.com/office/drawing/2014/main" id="{C9A1E5F3-D85A-4C6C-9B33-9558C6450B9D}"/>
              </a:ext>
            </a:extLst>
          </p:cNvPr>
          <p:cNvSpPr/>
          <p:nvPr/>
        </p:nvSpPr>
        <p:spPr>
          <a:xfrm>
            <a:off x="1069922" y="-623206"/>
            <a:ext cx="1398626" cy="7714236"/>
          </a:xfrm>
          <a:prstGeom prst="parallelogram">
            <a:avLst/>
          </a:prstGeom>
          <a:solidFill>
            <a:srgbClr val="7BBEB4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Parallelogram 14">
            <a:extLst>
              <a:ext uri="{FF2B5EF4-FFF2-40B4-BE49-F238E27FC236}">
                <a16:creationId xmlns:a16="http://schemas.microsoft.com/office/drawing/2014/main" id="{C1F9012E-5944-41D2-8722-60B8C51A7F19}"/>
              </a:ext>
            </a:extLst>
          </p:cNvPr>
          <p:cNvSpPr/>
          <p:nvPr/>
        </p:nvSpPr>
        <p:spPr>
          <a:xfrm>
            <a:off x="212365" y="-197168"/>
            <a:ext cx="1398626" cy="7055168"/>
          </a:xfrm>
          <a:prstGeom prst="parallelogram">
            <a:avLst/>
          </a:prstGeom>
          <a:solidFill>
            <a:srgbClr val="AF49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0512" y="2135993"/>
            <a:ext cx="856180" cy="856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7419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63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0013 0.00995 L 0.15261 1.85185E-6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63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.00013 0.00996 L 0.15261 -1.85185E-6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35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3242 0.00949 L -0.06797 1.85185E-6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26" y="-486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35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4.16667E-7 2.22222E-6 L -0.06133 0.02222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73" y="11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368" b="1"/>
          <a:stretch/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33400" y="2499391"/>
            <a:ext cx="1623396" cy="223668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276599" y="2499390"/>
            <a:ext cx="1623397" cy="223668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05000" y="2451701"/>
            <a:ext cx="1692622" cy="233205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95611" y="2422724"/>
            <a:ext cx="1713654" cy="236103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99" t="9849" r="29889" b="9587"/>
          <a:stretch/>
        </p:blipFill>
        <p:spPr>
          <a:xfrm>
            <a:off x="979441" y="4629151"/>
            <a:ext cx="658859" cy="1333256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143000" y="457200"/>
            <a:ext cx="7256345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HĐ 2: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Đếm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phạm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vi 4</a:t>
            </a:r>
            <a:endParaRPr lang="en-US" sz="2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99" t="9849" r="29889" b="9587"/>
          <a:stretch/>
        </p:blipFill>
        <p:spPr>
          <a:xfrm>
            <a:off x="2285999" y="4621513"/>
            <a:ext cx="677483" cy="137094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99" t="9849" r="29889" b="9587"/>
          <a:stretch/>
        </p:blipFill>
        <p:spPr>
          <a:xfrm>
            <a:off x="3724459" y="4706021"/>
            <a:ext cx="657041" cy="1329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3525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368" b="1"/>
          <a:stretch/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50571" y="2542533"/>
            <a:ext cx="1623397" cy="223668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276599" y="2499390"/>
            <a:ext cx="1623397" cy="223668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05000" y="2478949"/>
            <a:ext cx="1616422" cy="222707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71171" y="2518994"/>
            <a:ext cx="1587357" cy="218702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99" t="9849" r="29889" b="9587"/>
          <a:stretch/>
        </p:blipFill>
        <p:spPr>
          <a:xfrm>
            <a:off x="1017429" y="4706021"/>
            <a:ext cx="620871" cy="125638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99" t="9849" r="29889" b="9587"/>
          <a:stretch/>
        </p:blipFill>
        <p:spPr>
          <a:xfrm>
            <a:off x="2342611" y="4736072"/>
            <a:ext cx="620871" cy="125638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99" t="9849" r="29889" b="9587"/>
          <a:stretch/>
        </p:blipFill>
        <p:spPr>
          <a:xfrm>
            <a:off x="3760629" y="4779215"/>
            <a:ext cx="620871" cy="125638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143000" y="457200"/>
            <a:ext cx="7256345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HĐ 2: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Đếm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phạm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vi 4</a:t>
            </a:r>
            <a:endParaRPr lang="en-US" sz="2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561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0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100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20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100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368" b="1"/>
          <a:stretch/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8199" y="2919337"/>
            <a:ext cx="1318597" cy="181673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72319" y="2769049"/>
            <a:ext cx="1427677" cy="196702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07694" y="2831181"/>
            <a:ext cx="1364626" cy="188015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105399" y="2927760"/>
            <a:ext cx="1281033" cy="176498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99" t="9849" r="29889" b="9587"/>
          <a:stretch/>
        </p:blipFill>
        <p:spPr>
          <a:xfrm>
            <a:off x="1017429" y="4706021"/>
            <a:ext cx="620871" cy="125638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99" t="9849" r="29889" b="9587"/>
          <a:stretch/>
        </p:blipFill>
        <p:spPr>
          <a:xfrm>
            <a:off x="2342611" y="4736072"/>
            <a:ext cx="620871" cy="125638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99" t="9849" r="29889" b="9587"/>
          <a:stretch/>
        </p:blipFill>
        <p:spPr>
          <a:xfrm>
            <a:off x="3760629" y="4779215"/>
            <a:ext cx="620871" cy="125638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143000" y="457200"/>
            <a:ext cx="7256345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HĐ 2: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Đếm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phạm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vi 4</a:t>
            </a:r>
            <a:endParaRPr lang="en-US" sz="2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Oval 3"/>
          <p:cNvSpPr/>
          <p:nvPr/>
        </p:nvSpPr>
        <p:spPr>
          <a:xfrm>
            <a:off x="4854901" y="2988972"/>
            <a:ext cx="1782028" cy="1807415"/>
          </a:xfrm>
          <a:prstGeom prst="ellipse">
            <a:avLst/>
          </a:prstGeom>
          <a:noFill/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294603" y="2781678"/>
            <a:ext cx="6781800" cy="2216075"/>
          </a:xfrm>
          <a:prstGeom prst="ellipse">
            <a:avLst/>
          </a:prstGeom>
          <a:noFill/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533400" y="4495800"/>
            <a:ext cx="4237772" cy="1676400"/>
          </a:xfrm>
          <a:prstGeom prst="ellipse">
            <a:avLst/>
          </a:prstGeom>
          <a:noFill/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5257800" y="4579434"/>
            <a:ext cx="79446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en-US" sz="96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2134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xit" presetSubtype="1" fill="hold" grpId="1" nodeType="click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1" nodeType="click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xit" presetSubtype="1" fill="hold" grpId="1" nodeType="click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10" grpId="0" animBg="1"/>
      <p:bldP spid="10" grpId="1" animBg="1"/>
      <p:bldP spid="14" grpId="0" animBg="1"/>
      <p:bldP spid="14" grpId="1" animBg="1"/>
      <p:bldP spid="1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368" b="1"/>
          <a:stretch/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9428" y="2647519"/>
            <a:ext cx="1547197" cy="213169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384111" y="2647518"/>
            <a:ext cx="1515884" cy="208855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81200" y="2583935"/>
            <a:ext cx="1540222" cy="212208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817052" y="2696483"/>
            <a:ext cx="1458534" cy="200953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99" t="9849" r="29889" b="9587"/>
          <a:stretch/>
        </p:blipFill>
        <p:spPr>
          <a:xfrm>
            <a:off x="1017429" y="4706021"/>
            <a:ext cx="620871" cy="125638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99" t="9849" r="29889" b="9587"/>
          <a:stretch/>
        </p:blipFill>
        <p:spPr>
          <a:xfrm>
            <a:off x="2342611" y="4736072"/>
            <a:ext cx="620871" cy="125638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99" t="9849" r="29889" b="9587"/>
          <a:stretch/>
        </p:blipFill>
        <p:spPr>
          <a:xfrm>
            <a:off x="3760629" y="4779215"/>
            <a:ext cx="620871" cy="125638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143000" y="457200"/>
            <a:ext cx="7256345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HĐ 2: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Đếm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phạm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vi 4</a:t>
            </a:r>
            <a:endParaRPr lang="en-US" sz="2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99" t="9849" r="29889" b="9587"/>
          <a:stretch/>
        </p:blipFill>
        <p:spPr>
          <a:xfrm>
            <a:off x="5168986" y="4779215"/>
            <a:ext cx="620871" cy="1256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61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20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100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100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20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100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20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100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368" b="1"/>
          <a:stretch/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9599" y="2497454"/>
            <a:ext cx="1547197" cy="213169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276599" y="2499390"/>
            <a:ext cx="1623397" cy="223668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18432" y="2497454"/>
            <a:ext cx="1602990" cy="220856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71171" y="2518994"/>
            <a:ext cx="1587357" cy="218702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99" t="9849" r="29889" b="9587"/>
          <a:stretch/>
        </p:blipFill>
        <p:spPr>
          <a:xfrm>
            <a:off x="1017429" y="4706021"/>
            <a:ext cx="620871" cy="125638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99" t="9849" r="29889" b="9587"/>
          <a:stretch/>
        </p:blipFill>
        <p:spPr>
          <a:xfrm>
            <a:off x="2342611" y="4736072"/>
            <a:ext cx="620871" cy="125638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99" t="9849" r="29889" b="9587"/>
          <a:stretch/>
        </p:blipFill>
        <p:spPr>
          <a:xfrm>
            <a:off x="3760629" y="4779215"/>
            <a:ext cx="620871" cy="125638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143000" y="457200"/>
            <a:ext cx="7256345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HĐ 2: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Đếm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phạm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vi 4</a:t>
            </a:r>
            <a:endParaRPr lang="en-US" sz="2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99" t="9849" r="29889" b="9587"/>
          <a:stretch/>
        </p:blipFill>
        <p:spPr>
          <a:xfrm>
            <a:off x="5168986" y="4779215"/>
            <a:ext cx="620871" cy="1256385"/>
          </a:xfrm>
          <a:prstGeom prst="rect">
            <a:avLst/>
          </a:prstGeom>
        </p:spPr>
      </p:pic>
      <p:pic>
        <p:nvPicPr>
          <p:cNvPr id="15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4938131"/>
            <a:ext cx="1858963" cy="79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22798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20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100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100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20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100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368" b="1"/>
          <a:stretch/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0140" y="2542533"/>
            <a:ext cx="1623397" cy="223668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352799" y="2604376"/>
            <a:ext cx="1547197" cy="213169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81200" y="2583935"/>
            <a:ext cx="1540222" cy="212208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71171" y="2518994"/>
            <a:ext cx="1587357" cy="218702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99" t="9849" r="29889" b="9587"/>
          <a:stretch/>
        </p:blipFill>
        <p:spPr>
          <a:xfrm>
            <a:off x="1017429" y="4706021"/>
            <a:ext cx="620871" cy="125638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99" t="9849" r="29889" b="9587"/>
          <a:stretch/>
        </p:blipFill>
        <p:spPr>
          <a:xfrm>
            <a:off x="2342611" y="4736072"/>
            <a:ext cx="620871" cy="125638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99" t="9849" r="29889" b="9587"/>
          <a:stretch/>
        </p:blipFill>
        <p:spPr>
          <a:xfrm>
            <a:off x="3760629" y="4779215"/>
            <a:ext cx="620871" cy="125638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143000" y="457200"/>
            <a:ext cx="7256345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HĐ 2: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Đếm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phạm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vi 4</a:t>
            </a:r>
            <a:endParaRPr lang="en-US" sz="2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99" t="9849" r="29889" b="9587"/>
          <a:stretch/>
        </p:blipFill>
        <p:spPr>
          <a:xfrm>
            <a:off x="5168986" y="4779215"/>
            <a:ext cx="620871" cy="1256385"/>
          </a:xfrm>
          <a:prstGeom prst="rect">
            <a:avLst/>
          </a:prstGeom>
        </p:spPr>
      </p:pic>
      <p:pic>
        <p:nvPicPr>
          <p:cNvPr id="15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4938131"/>
            <a:ext cx="1858963" cy="79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7999" y="3625615"/>
            <a:ext cx="1858963" cy="79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16440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0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100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2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10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20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100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75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875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75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875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175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875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175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875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1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368" b="1"/>
          <a:stretch/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39093" y="2542533"/>
            <a:ext cx="1623397" cy="223668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307912" y="2542533"/>
            <a:ext cx="1592083" cy="219353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05000" y="2478949"/>
            <a:ext cx="1616422" cy="222707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71171" y="2518994"/>
            <a:ext cx="1587357" cy="218702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99" t="9849" r="29889" b="9587"/>
          <a:stretch/>
        </p:blipFill>
        <p:spPr>
          <a:xfrm>
            <a:off x="1017429" y="4706021"/>
            <a:ext cx="620871" cy="125638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99" t="9849" r="29889" b="9587"/>
          <a:stretch/>
        </p:blipFill>
        <p:spPr>
          <a:xfrm>
            <a:off x="2342611" y="4736072"/>
            <a:ext cx="620871" cy="125638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99" t="9849" r="29889" b="9587"/>
          <a:stretch/>
        </p:blipFill>
        <p:spPr>
          <a:xfrm>
            <a:off x="3760629" y="4779215"/>
            <a:ext cx="620871" cy="125638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143000" y="457200"/>
            <a:ext cx="7256345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HĐ 2: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Đếm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phạm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vi 4</a:t>
            </a:r>
            <a:endParaRPr lang="en-US" sz="2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99" t="9849" r="29889" b="9587"/>
          <a:stretch/>
        </p:blipFill>
        <p:spPr>
          <a:xfrm>
            <a:off x="5168986" y="4779215"/>
            <a:ext cx="620871" cy="1256385"/>
          </a:xfrm>
          <a:prstGeom prst="rect">
            <a:avLst/>
          </a:prstGeom>
        </p:spPr>
      </p:pic>
      <p:pic>
        <p:nvPicPr>
          <p:cNvPr id="15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4938131"/>
            <a:ext cx="1858963" cy="79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7999" y="3625615"/>
            <a:ext cx="1858963" cy="79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5137" y="4910349"/>
            <a:ext cx="1901825" cy="847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1168" y="4904794"/>
            <a:ext cx="1858963" cy="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28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1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4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" dur="1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0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368" b="1"/>
          <a:stretch/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33399" y="2457027"/>
            <a:ext cx="1775797" cy="244665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29000" y="2469339"/>
            <a:ext cx="1623397" cy="223668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81200" y="2428966"/>
            <a:ext cx="1692622" cy="233205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85227" y="2555484"/>
            <a:ext cx="1587357" cy="218702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143000" y="457200"/>
            <a:ext cx="7256345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HĐ 2: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Đếm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phạm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vi 4</a:t>
            </a:r>
            <a:endParaRPr lang="en-US" sz="2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7999" y="3625615"/>
            <a:ext cx="1858963" cy="79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80251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175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175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7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17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7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7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175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75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7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175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75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17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75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75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17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C9F4405-EEC5-4064-9788-482B87D3C3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19" y="0"/>
            <a:ext cx="9144000" cy="6858000"/>
          </a:xfrm>
          <a:prstGeom prst="rect">
            <a:avLst/>
          </a:prstGeom>
        </p:spPr>
      </p:pic>
      <p:sp>
        <p:nvSpPr>
          <p:cNvPr id="11" name="Parallelogram 10">
            <a:extLst>
              <a:ext uri="{FF2B5EF4-FFF2-40B4-BE49-F238E27FC236}">
                <a16:creationId xmlns:a16="http://schemas.microsoft.com/office/drawing/2014/main" id="{C355D9D6-D327-4801-B836-673FC9B59DB2}"/>
              </a:ext>
            </a:extLst>
          </p:cNvPr>
          <p:cNvSpPr/>
          <p:nvPr/>
        </p:nvSpPr>
        <p:spPr>
          <a:xfrm rot="20917577">
            <a:off x="7360177" y="-440454"/>
            <a:ext cx="1398626" cy="7714236"/>
          </a:xfrm>
          <a:prstGeom prst="parallelogram">
            <a:avLst/>
          </a:prstGeom>
          <a:solidFill>
            <a:srgbClr val="D8BC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arallelogram 3">
            <a:extLst>
              <a:ext uri="{FF2B5EF4-FFF2-40B4-BE49-F238E27FC236}">
                <a16:creationId xmlns:a16="http://schemas.microsoft.com/office/drawing/2014/main" id="{23958F76-ED45-425F-8757-64C5E1ECDB88}"/>
              </a:ext>
            </a:extLst>
          </p:cNvPr>
          <p:cNvSpPr/>
          <p:nvPr/>
        </p:nvSpPr>
        <p:spPr>
          <a:xfrm>
            <a:off x="7959665" y="-197168"/>
            <a:ext cx="1398626" cy="7055168"/>
          </a:xfrm>
          <a:prstGeom prst="parallelogram">
            <a:avLst/>
          </a:prstGeom>
          <a:solidFill>
            <a:srgbClr val="4E5F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717C9AF-0A84-4587-ABC3-8D6A50F046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12144" y="-502617"/>
            <a:ext cx="1081310" cy="140544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50BA4C9-1FF6-4D14-8255-382B07EBBA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618061" y="913870"/>
            <a:ext cx="1595592" cy="2014526"/>
          </a:xfrm>
          <a:prstGeom prst="rect">
            <a:avLst/>
          </a:prstGeom>
        </p:spPr>
      </p:pic>
      <p:sp>
        <p:nvSpPr>
          <p:cNvPr id="16" name="Parallelogram 15">
            <a:extLst>
              <a:ext uri="{FF2B5EF4-FFF2-40B4-BE49-F238E27FC236}">
                <a16:creationId xmlns:a16="http://schemas.microsoft.com/office/drawing/2014/main" id="{C9A1E5F3-D85A-4C6C-9B33-9558C6450B9D}"/>
              </a:ext>
            </a:extLst>
          </p:cNvPr>
          <p:cNvSpPr/>
          <p:nvPr/>
        </p:nvSpPr>
        <p:spPr>
          <a:xfrm>
            <a:off x="1069922" y="-623206"/>
            <a:ext cx="1398626" cy="7714236"/>
          </a:xfrm>
          <a:prstGeom prst="parallelogram">
            <a:avLst/>
          </a:prstGeom>
          <a:solidFill>
            <a:srgbClr val="7BBEB4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8FD7FDCD-B470-46F8-89FA-C6B62EB95F84}"/>
              </a:ext>
            </a:extLst>
          </p:cNvPr>
          <p:cNvCxnSpPr>
            <a:cxnSpLocks/>
            <a:stCxn id="18" idx="3"/>
          </p:cNvCxnSpPr>
          <p:nvPr/>
        </p:nvCxnSpPr>
        <p:spPr>
          <a:xfrm>
            <a:off x="6159062" y="4225581"/>
            <a:ext cx="176572" cy="1292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Parallelogram 16">
            <a:extLst>
              <a:ext uri="{FF2B5EF4-FFF2-40B4-BE49-F238E27FC236}">
                <a16:creationId xmlns:a16="http://schemas.microsoft.com/office/drawing/2014/main" id="{C1F9012E-5944-41D2-8722-60B8C51A7F19}"/>
              </a:ext>
            </a:extLst>
          </p:cNvPr>
          <p:cNvSpPr/>
          <p:nvPr/>
        </p:nvSpPr>
        <p:spPr>
          <a:xfrm>
            <a:off x="212365" y="-197168"/>
            <a:ext cx="1398626" cy="7055168"/>
          </a:xfrm>
          <a:prstGeom prst="parallelogram">
            <a:avLst/>
          </a:prstGeom>
          <a:solidFill>
            <a:srgbClr val="AF49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E80D18A4-2E8A-4F37-8056-A47DBDBAFD3B}"/>
              </a:ext>
            </a:extLst>
          </p:cNvPr>
          <p:cNvCxnSpPr>
            <a:cxnSpLocks/>
          </p:cNvCxnSpPr>
          <p:nvPr/>
        </p:nvCxnSpPr>
        <p:spPr>
          <a:xfrm>
            <a:off x="6335633" y="4214187"/>
            <a:ext cx="0" cy="87013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C0964775-4FE7-467B-8D05-68C19C44BA1E}"/>
              </a:ext>
            </a:extLst>
          </p:cNvPr>
          <p:cNvCxnSpPr>
            <a:cxnSpLocks/>
          </p:cNvCxnSpPr>
          <p:nvPr/>
        </p:nvCxnSpPr>
        <p:spPr>
          <a:xfrm>
            <a:off x="1873413" y="5084325"/>
            <a:ext cx="4431955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CB83C674-7E28-42DD-9674-76C30FD24F33}"/>
              </a:ext>
            </a:extLst>
          </p:cNvPr>
          <p:cNvCxnSpPr>
            <a:cxnSpLocks/>
          </p:cNvCxnSpPr>
          <p:nvPr/>
        </p:nvCxnSpPr>
        <p:spPr>
          <a:xfrm>
            <a:off x="1873413" y="4214187"/>
            <a:ext cx="0" cy="87013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DBE6DDA6-0E8C-435D-8205-B87CBA55B29E}"/>
              </a:ext>
            </a:extLst>
          </p:cNvPr>
          <p:cNvSpPr/>
          <p:nvPr/>
        </p:nvSpPr>
        <p:spPr>
          <a:xfrm>
            <a:off x="1391997" y="3763076"/>
            <a:ext cx="4767065" cy="925010"/>
          </a:xfrm>
          <a:prstGeom prst="rect">
            <a:avLst/>
          </a:prstGeom>
          <a:solidFill>
            <a:srgbClr val="49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1405406" y="3763075"/>
            <a:ext cx="4376699" cy="925010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HĐ3: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củng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cố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1862F506-E18A-4C34-BFEC-E5A2F5DC0554}"/>
              </a:ext>
            </a:extLst>
          </p:cNvPr>
          <p:cNvSpPr/>
          <p:nvPr/>
        </p:nvSpPr>
        <p:spPr>
          <a:xfrm>
            <a:off x="1460571" y="4828222"/>
            <a:ext cx="694641" cy="833868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EB461857-E04A-4DA5-BD17-CC3DD0397291}"/>
              </a:ext>
            </a:extLst>
          </p:cNvPr>
          <p:cNvSpPr/>
          <p:nvPr/>
        </p:nvSpPr>
        <p:spPr>
          <a:xfrm>
            <a:off x="6207205" y="5662090"/>
            <a:ext cx="538328" cy="615402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2A54360A-A42A-4475-A30E-000BF448B8ED}"/>
              </a:ext>
            </a:extLst>
          </p:cNvPr>
          <p:cNvSpPr/>
          <p:nvPr/>
        </p:nvSpPr>
        <p:spPr>
          <a:xfrm>
            <a:off x="3290774" y="4744362"/>
            <a:ext cx="327500" cy="374389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6F2C5C48-996A-41F0-BA86-111A906049E9}"/>
              </a:ext>
            </a:extLst>
          </p:cNvPr>
          <p:cNvSpPr/>
          <p:nvPr/>
        </p:nvSpPr>
        <p:spPr>
          <a:xfrm>
            <a:off x="2602654" y="1222022"/>
            <a:ext cx="426037" cy="511427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7BDECB4D-FCBE-4DA0-91C1-FE019798055D}"/>
              </a:ext>
            </a:extLst>
          </p:cNvPr>
          <p:cNvSpPr/>
          <p:nvPr/>
        </p:nvSpPr>
        <p:spPr>
          <a:xfrm>
            <a:off x="5902729" y="3324508"/>
            <a:ext cx="553331" cy="615395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362"/>
            <a:ext cx="921956" cy="927652"/>
          </a:xfrm>
          <a:prstGeom prst="rect">
            <a:avLst/>
          </a:prstGeom>
        </p:spPr>
      </p:pic>
      <p:sp>
        <p:nvSpPr>
          <p:cNvPr id="2" name="Heart 1">
            <a:extLst>
              <a:ext uri="{FF2B5EF4-FFF2-40B4-BE49-F238E27FC236}">
                <a16:creationId xmlns:a16="http://schemas.microsoft.com/office/drawing/2014/main" id="{D7F98401-D3EC-43BE-89E3-102D21780BE8}"/>
              </a:ext>
            </a:extLst>
          </p:cNvPr>
          <p:cNvSpPr/>
          <p:nvPr/>
        </p:nvSpPr>
        <p:spPr>
          <a:xfrm>
            <a:off x="17983200" y="-9894524"/>
            <a:ext cx="17836240" cy="15479210"/>
          </a:xfrm>
          <a:prstGeom prst="hear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Heart 21">
            <a:extLst>
              <a:ext uri="{FF2B5EF4-FFF2-40B4-BE49-F238E27FC236}">
                <a16:creationId xmlns:a16="http://schemas.microsoft.com/office/drawing/2014/main" id="{A89D9BBB-90C7-490E-A60F-51E86B8E3375}"/>
              </a:ext>
            </a:extLst>
          </p:cNvPr>
          <p:cNvSpPr/>
          <p:nvPr/>
        </p:nvSpPr>
        <p:spPr>
          <a:xfrm>
            <a:off x="17983200" y="-9868348"/>
            <a:ext cx="17836240" cy="15479210"/>
          </a:xfrm>
          <a:prstGeom prst="heart">
            <a:avLst/>
          </a:prstGeom>
          <a:solidFill>
            <a:srgbClr val="FBF4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Heart 22">
            <a:extLst>
              <a:ext uri="{FF2B5EF4-FFF2-40B4-BE49-F238E27FC236}">
                <a16:creationId xmlns:a16="http://schemas.microsoft.com/office/drawing/2014/main" id="{3B876FC8-9BB3-417C-B0E6-11949B4DBC62}"/>
              </a:ext>
            </a:extLst>
          </p:cNvPr>
          <p:cNvSpPr/>
          <p:nvPr/>
        </p:nvSpPr>
        <p:spPr>
          <a:xfrm>
            <a:off x="17983200" y="-9894524"/>
            <a:ext cx="17836240" cy="15479210"/>
          </a:xfrm>
          <a:prstGeom prst="heart">
            <a:avLst/>
          </a:prstGeom>
          <a:solidFill>
            <a:srgbClr val="B4FE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Heart 23">
            <a:extLst>
              <a:ext uri="{FF2B5EF4-FFF2-40B4-BE49-F238E27FC236}">
                <a16:creationId xmlns:a16="http://schemas.microsoft.com/office/drawing/2014/main" id="{01D19428-766B-4010-A3F0-37B6355833AE}"/>
              </a:ext>
            </a:extLst>
          </p:cNvPr>
          <p:cNvSpPr/>
          <p:nvPr/>
        </p:nvSpPr>
        <p:spPr>
          <a:xfrm>
            <a:off x="17983200" y="-9876295"/>
            <a:ext cx="17836240" cy="15479210"/>
          </a:xfrm>
          <a:prstGeom prst="heart">
            <a:avLst/>
          </a:prstGeom>
          <a:solidFill>
            <a:srgbClr val="77E4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Heart 24">
            <a:extLst>
              <a:ext uri="{FF2B5EF4-FFF2-40B4-BE49-F238E27FC236}">
                <a16:creationId xmlns:a16="http://schemas.microsoft.com/office/drawing/2014/main" id="{245644ED-2B00-4820-9B1A-4273B0F1D555}"/>
              </a:ext>
            </a:extLst>
          </p:cNvPr>
          <p:cNvSpPr/>
          <p:nvPr/>
        </p:nvSpPr>
        <p:spPr>
          <a:xfrm>
            <a:off x="17983200" y="-9876295"/>
            <a:ext cx="17836240" cy="15479210"/>
          </a:xfrm>
          <a:prstGeom prst="heart">
            <a:avLst/>
          </a:prstGeom>
          <a:solidFill>
            <a:srgbClr val="998C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4658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250" fill="hold"/>
                                        <p:tgtEl>
                                          <p:spTgt spid="3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0013 0.00995 L 0.15261 1.85185E-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2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63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.00013 0.00996 L 0.15261 -1.85185E-6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xit" presetSubtype="16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35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3242 0.00949 L -0.06797 1.85185E-6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26" y="-486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35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4.16667E-7 2.22222E-6 L -0.06133 0.02222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73" y="1111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6" presetClass="entr" presetSubtype="3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4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6" presetClass="entr" presetSubtype="3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6" presetClass="exit" presetSubtype="16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6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" presetClass="entr" presetSubtype="8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2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6" presetClass="entr" presetSubtype="32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6" presetClass="exit" presetSubtype="16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7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31" presetClass="entr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3750"/>
                            </p:stCondLst>
                            <p:childTnLst>
                              <p:par>
                                <p:cTn id="9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4750"/>
                            </p:stCondLst>
                            <p:childTnLst>
                              <p:par>
                                <p:cTn id="9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5750"/>
                            </p:stCondLst>
                            <p:childTnLst>
                              <p:par>
                                <p:cTn id="10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6750"/>
                            </p:stCondLst>
                            <p:childTnLst>
                              <p:par>
                                <p:cTn id="11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4" grpId="0" animBg="1"/>
      <p:bldP spid="4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9" grpId="0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2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930"/>
            <a:ext cx="9144000" cy="6854955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3124200" y="160338"/>
            <a:ext cx="32004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HĐ3: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củng</a:t>
            </a:r>
            <a:r>
              <a:rPr lang="en-US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cố</a:t>
            </a:r>
            <a:endParaRPr lang="en-US" sz="20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“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endParaRPr lang="en-US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913328" y="1752600"/>
            <a:ext cx="3430072" cy="1905000"/>
          </a:xfrm>
          <a:prstGeom prst="roundRect">
            <a:avLst/>
          </a:prstGeom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328" y="1828980"/>
            <a:ext cx="1271787" cy="175224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2413" y="1805369"/>
            <a:ext cx="1271787" cy="175224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0" y="1793920"/>
            <a:ext cx="1271787" cy="1752240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5213675" y="1752600"/>
            <a:ext cx="2936380" cy="1905000"/>
          </a:xfrm>
          <a:prstGeom prst="roundRect">
            <a:avLst/>
          </a:prstGeom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370" b="98578" l="9804" r="8954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3675" y="2069206"/>
            <a:ext cx="1271787" cy="1271787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370" b="98578" l="9804" r="8954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5148" y="2045595"/>
            <a:ext cx="1271787" cy="1271787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370" b="98578" l="9804" r="8954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2817" y="2007495"/>
            <a:ext cx="1271787" cy="1271787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370" b="98578" l="9804" r="8954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8268" y="2007495"/>
            <a:ext cx="1271787" cy="1271787"/>
          </a:xfrm>
          <a:prstGeom prst="rect">
            <a:avLst/>
          </a:prstGeom>
        </p:spPr>
      </p:pic>
      <p:sp>
        <p:nvSpPr>
          <p:cNvPr id="23" name="Rounded Rectangle 22"/>
          <p:cNvSpPr/>
          <p:nvPr/>
        </p:nvSpPr>
        <p:spPr>
          <a:xfrm>
            <a:off x="2678807" y="3960444"/>
            <a:ext cx="2936380" cy="1905000"/>
          </a:xfrm>
          <a:prstGeom prst="roundRect">
            <a:avLst/>
          </a:prstGeom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02" b="100000" l="0" r="9901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6206" y="4234309"/>
            <a:ext cx="1036838" cy="1271787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02" b="100000" l="0" r="9901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0159" y="4277050"/>
            <a:ext cx="1036838" cy="1271787"/>
          </a:xfrm>
          <a:prstGeom prst="rect">
            <a:avLst/>
          </a:prstGeom>
        </p:spPr>
      </p:pic>
      <p:sp>
        <p:nvSpPr>
          <p:cNvPr id="31" name="Oval 30">
            <a:extLst>
              <a:ext uri="{FF2B5EF4-FFF2-40B4-BE49-F238E27FC236}">
                <a16:creationId xmlns:a16="http://schemas.microsoft.com/office/drawing/2014/main" id="{53CFD21D-7EEC-443D-B765-3BAEDB24DF72}"/>
              </a:ext>
            </a:extLst>
          </p:cNvPr>
          <p:cNvSpPr/>
          <p:nvPr/>
        </p:nvSpPr>
        <p:spPr>
          <a:xfrm>
            <a:off x="6694855" y="4734487"/>
            <a:ext cx="1153670" cy="112338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smtClean="0">
                <a:latin typeface=".VnAvant" pitchFamily="34" charset="0"/>
                <a:cs typeface="Times New Roman" pitchFamily="18" charset="0"/>
              </a:rPr>
              <a:t>5</a:t>
            </a:r>
            <a:endParaRPr lang="vi-VN" sz="6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5EC6A2BD-1AA6-442E-935B-6A44D7773596}"/>
              </a:ext>
            </a:extLst>
          </p:cNvPr>
          <p:cNvSpPr/>
          <p:nvPr/>
        </p:nvSpPr>
        <p:spPr>
          <a:xfrm>
            <a:off x="6696640" y="4737917"/>
            <a:ext cx="1178947" cy="1178947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4</a:t>
            </a:r>
            <a:endParaRPr lang="vi-VN" sz="6000" b="1" dirty="0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886318AA-6D3B-4A25-8677-66213DA2CF4C}"/>
              </a:ext>
            </a:extLst>
          </p:cNvPr>
          <p:cNvSpPr/>
          <p:nvPr/>
        </p:nvSpPr>
        <p:spPr>
          <a:xfrm>
            <a:off x="6696641" y="4743747"/>
            <a:ext cx="1195450" cy="119545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3</a:t>
            </a:r>
            <a:endParaRPr lang="vi-VN" sz="6000" b="1" dirty="0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DA55CFCE-62FE-44E9-BF92-CD805DD879ED}"/>
              </a:ext>
            </a:extLst>
          </p:cNvPr>
          <p:cNvSpPr/>
          <p:nvPr/>
        </p:nvSpPr>
        <p:spPr>
          <a:xfrm>
            <a:off x="6710001" y="4763666"/>
            <a:ext cx="1168498" cy="1168498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2</a:t>
            </a:r>
            <a:endParaRPr lang="vi-VN" sz="6000" b="1" dirty="0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07454AC0-1202-4BF2-BC7D-EF76C182AEC6}"/>
              </a:ext>
            </a:extLst>
          </p:cNvPr>
          <p:cNvSpPr/>
          <p:nvPr/>
        </p:nvSpPr>
        <p:spPr>
          <a:xfrm>
            <a:off x="6710000" y="4752797"/>
            <a:ext cx="1223511" cy="122351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1</a:t>
            </a:r>
            <a:endParaRPr lang="vi-VN" sz="6000" b="1" dirty="0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BDB9AD85-B52E-4A8F-A914-1CC68FB7B6EB}"/>
              </a:ext>
            </a:extLst>
          </p:cNvPr>
          <p:cNvSpPr/>
          <p:nvPr/>
        </p:nvSpPr>
        <p:spPr>
          <a:xfrm>
            <a:off x="6681865" y="4724400"/>
            <a:ext cx="1267520" cy="126752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giờ</a:t>
            </a:r>
            <a:endParaRPr lang="vi-VN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7345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00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000"/>
                            </p:stCondLst>
                            <p:childTnLst>
                              <p:par>
                                <p:cTn id="6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000"/>
                            </p:stCondLst>
                            <p:childTnLst>
                              <p:par>
                                <p:cTn id="6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0"/>
                            </p:stCondLst>
                            <p:childTnLst>
                              <p:par>
                                <p:cTn id="7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1" grpId="0" animBg="1"/>
      <p:bldP spid="23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C9F4405-EEC5-4064-9788-482B87D3C3B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/>
        </p:blipFill>
        <p:spPr>
          <a:xfrm>
            <a:off x="-2719" y="0"/>
            <a:ext cx="9144000" cy="6858000"/>
          </a:xfrm>
          <a:prstGeom prst="rect">
            <a:avLst/>
          </a:prstGeom>
        </p:spPr>
      </p:pic>
      <p:sp>
        <p:nvSpPr>
          <p:cNvPr id="11" name="Parallelogram 10">
            <a:extLst>
              <a:ext uri="{FF2B5EF4-FFF2-40B4-BE49-F238E27FC236}">
                <a16:creationId xmlns:a16="http://schemas.microsoft.com/office/drawing/2014/main" id="{C355D9D6-D327-4801-B836-673FC9B59DB2}"/>
              </a:ext>
            </a:extLst>
          </p:cNvPr>
          <p:cNvSpPr/>
          <p:nvPr/>
        </p:nvSpPr>
        <p:spPr>
          <a:xfrm rot="20917577">
            <a:off x="7360177" y="-440454"/>
            <a:ext cx="1398626" cy="7714236"/>
          </a:xfrm>
          <a:prstGeom prst="parallelogram">
            <a:avLst/>
          </a:prstGeom>
          <a:solidFill>
            <a:srgbClr val="D8BC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arallelogram 3">
            <a:extLst>
              <a:ext uri="{FF2B5EF4-FFF2-40B4-BE49-F238E27FC236}">
                <a16:creationId xmlns:a16="http://schemas.microsoft.com/office/drawing/2014/main" id="{23958F76-ED45-425F-8757-64C5E1ECDB88}"/>
              </a:ext>
            </a:extLst>
          </p:cNvPr>
          <p:cNvSpPr/>
          <p:nvPr/>
        </p:nvSpPr>
        <p:spPr>
          <a:xfrm>
            <a:off x="7959665" y="-197168"/>
            <a:ext cx="1398626" cy="7055168"/>
          </a:xfrm>
          <a:prstGeom prst="parallelogram">
            <a:avLst/>
          </a:prstGeom>
          <a:solidFill>
            <a:srgbClr val="4E5F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717C9AF-0A84-4587-ABC3-8D6A50F046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12144" y="-502617"/>
            <a:ext cx="1081310" cy="140544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50BA4C9-1FF6-4D14-8255-382B07EBBA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618061" y="913870"/>
            <a:ext cx="1595592" cy="2014526"/>
          </a:xfrm>
          <a:prstGeom prst="rect">
            <a:avLst/>
          </a:prstGeom>
        </p:spPr>
      </p:pic>
      <p:sp>
        <p:nvSpPr>
          <p:cNvPr id="16" name="Parallelogram 15">
            <a:extLst>
              <a:ext uri="{FF2B5EF4-FFF2-40B4-BE49-F238E27FC236}">
                <a16:creationId xmlns:a16="http://schemas.microsoft.com/office/drawing/2014/main" id="{C9A1E5F3-D85A-4C6C-9B33-9558C6450B9D}"/>
              </a:ext>
            </a:extLst>
          </p:cNvPr>
          <p:cNvSpPr/>
          <p:nvPr/>
        </p:nvSpPr>
        <p:spPr>
          <a:xfrm>
            <a:off x="1069922" y="-623206"/>
            <a:ext cx="1398626" cy="7714236"/>
          </a:xfrm>
          <a:prstGeom prst="parallelogram">
            <a:avLst/>
          </a:prstGeom>
          <a:solidFill>
            <a:srgbClr val="7BBEB4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Parallelogram 16">
            <a:extLst>
              <a:ext uri="{FF2B5EF4-FFF2-40B4-BE49-F238E27FC236}">
                <a16:creationId xmlns:a16="http://schemas.microsoft.com/office/drawing/2014/main" id="{C1F9012E-5944-41D2-8722-60B8C51A7F19}"/>
              </a:ext>
            </a:extLst>
          </p:cNvPr>
          <p:cNvSpPr/>
          <p:nvPr/>
        </p:nvSpPr>
        <p:spPr>
          <a:xfrm>
            <a:off x="212365" y="-197168"/>
            <a:ext cx="1398626" cy="7055168"/>
          </a:xfrm>
          <a:prstGeom prst="parallelogram">
            <a:avLst/>
          </a:prstGeom>
          <a:solidFill>
            <a:srgbClr val="AF49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1862F506-E18A-4C34-BFEC-E5A2F5DC0554}"/>
              </a:ext>
            </a:extLst>
          </p:cNvPr>
          <p:cNvSpPr/>
          <p:nvPr/>
        </p:nvSpPr>
        <p:spPr>
          <a:xfrm>
            <a:off x="1460572" y="4305869"/>
            <a:ext cx="694641" cy="833868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EB461857-E04A-4DA5-BD17-CC3DD0397291}"/>
              </a:ext>
            </a:extLst>
          </p:cNvPr>
          <p:cNvSpPr/>
          <p:nvPr/>
        </p:nvSpPr>
        <p:spPr>
          <a:xfrm>
            <a:off x="6207205" y="5662090"/>
            <a:ext cx="538328" cy="615402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2A54360A-A42A-4475-A30E-000BF448B8ED}"/>
              </a:ext>
            </a:extLst>
          </p:cNvPr>
          <p:cNvSpPr/>
          <p:nvPr/>
        </p:nvSpPr>
        <p:spPr>
          <a:xfrm>
            <a:off x="3290774" y="4744362"/>
            <a:ext cx="327500" cy="374389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6F2C5C48-996A-41F0-BA86-111A906049E9}"/>
              </a:ext>
            </a:extLst>
          </p:cNvPr>
          <p:cNvSpPr/>
          <p:nvPr/>
        </p:nvSpPr>
        <p:spPr>
          <a:xfrm>
            <a:off x="2602654" y="1222022"/>
            <a:ext cx="426037" cy="511427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7BDECB4D-FCBE-4DA0-91C1-FE019798055D}"/>
              </a:ext>
            </a:extLst>
          </p:cNvPr>
          <p:cNvSpPr/>
          <p:nvPr/>
        </p:nvSpPr>
        <p:spPr>
          <a:xfrm>
            <a:off x="5902729" y="3324508"/>
            <a:ext cx="553331" cy="615395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Heart 1">
            <a:extLst>
              <a:ext uri="{FF2B5EF4-FFF2-40B4-BE49-F238E27FC236}">
                <a16:creationId xmlns:a16="http://schemas.microsoft.com/office/drawing/2014/main" id="{D7F98401-D3EC-43BE-89E3-102D21780BE8}"/>
              </a:ext>
            </a:extLst>
          </p:cNvPr>
          <p:cNvSpPr/>
          <p:nvPr/>
        </p:nvSpPr>
        <p:spPr>
          <a:xfrm>
            <a:off x="19431000" y="-8569380"/>
            <a:ext cx="15832033" cy="14279663"/>
          </a:xfrm>
          <a:prstGeom prst="hear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Heart 21">
            <a:extLst>
              <a:ext uri="{FF2B5EF4-FFF2-40B4-BE49-F238E27FC236}">
                <a16:creationId xmlns:a16="http://schemas.microsoft.com/office/drawing/2014/main" id="{A89D9BBB-90C7-490E-A60F-51E86B8E3375}"/>
              </a:ext>
            </a:extLst>
          </p:cNvPr>
          <p:cNvSpPr/>
          <p:nvPr/>
        </p:nvSpPr>
        <p:spPr>
          <a:xfrm>
            <a:off x="16916400" y="-6542998"/>
            <a:ext cx="15832033" cy="14279663"/>
          </a:xfrm>
          <a:prstGeom prst="heart">
            <a:avLst/>
          </a:prstGeom>
          <a:solidFill>
            <a:srgbClr val="FBF4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Heart 22">
            <a:extLst>
              <a:ext uri="{FF2B5EF4-FFF2-40B4-BE49-F238E27FC236}">
                <a16:creationId xmlns:a16="http://schemas.microsoft.com/office/drawing/2014/main" id="{3B876FC8-9BB3-417C-B0E6-11949B4DBC62}"/>
              </a:ext>
            </a:extLst>
          </p:cNvPr>
          <p:cNvSpPr/>
          <p:nvPr/>
        </p:nvSpPr>
        <p:spPr>
          <a:xfrm>
            <a:off x="14401800" y="-7262848"/>
            <a:ext cx="15832033" cy="14279663"/>
          </a:xfrm>
          <a:prstGeom prst="heart">
            <a:avLst/>
          </a:prstGeom>
          <a:solidFill>
            <a:srgbClr val="B4FE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Heart 23">
            <a:extLst>
              <a:ext uri="{FF2B5EF4-FFF2-40B4-BE49-F238E27FC236}">
                <a16:creationId xmlns:a16="http://schemas.microsoft.com/office/drawing/2014/main" id="{01D19428-766B-4010-A3F0-37B6355833AE}"/>
              </a:ext>
            </a:extLst>
          </p:cNvPr>
          <p:cNvSpPr/>
          <p:nvPr/>
        </p:nvSpPr>
        <p:spPr>
          <a:xfrm>
            <a:off x="16230600" y="-7188633"/>
            <a:ext cx="15832033" cy="14279663"/>
          </a:xfrm>
          <a:prstGeom prst="heart">
            <a:avLst/>
          </a:prstGeom>
          <a:solidFill>
            <a:srgbClr val="77E4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Heart 24">
            <a:extLst>
              <a:ext uri="{FF2B5EF4-FFF2-40B4-BE49-F238E27FC236}">
                <a16:creationId xmlns:a16="http://schemas.microsoft.com/office/drawing/2014/main" id="{245644ED-2B00-4820-9B1A-4273B0F1D555}"/>
              </a:ext>
            </a:extLst>
          </p:cNvPr>
          <p:cNvSpPr/>
          <p:nvPr/>
        </p:nvSpPr>
        <p:spPr>
          <a:xfrm>
            <a:off x="18507816" y="-8969787"/>
            <a:ext cx="15832033" cy="14279663"/>
          </a:xfrm>
          <a:prstGeom prst="heart">
            <a:avLst/>
          </a:prstGeom>
          <a:solidFill>
            <a:srgbClr val="998C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Box 39"/>
          <p:cNvSpPr txBox="1"/>
          <p:nvPr/>
        </p:nvSpPr>
        <p:spPr>
          <a:xfrm>
            <a:off x="1069922" y="1445655"/>
            <a:ext cx="72390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 </a:t>
            </a:r>
            <a:r>
              <a:rPr lang="vi-VN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ĐÍCH YÊU CẦU:</a:t>
            </a:r>
            <a:endParaRPr lang="en-US" sz="2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Kiến thức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Trẻ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đếm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4.</a:t>
            </a:r>
          </a:p>
          <a:p>
            <a:r>
              <a:rPr lang="vi-VN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Kỹ năng</a:t>
            </a:r>
            <a:endParaRPr lang="en-US" sz="2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Trẻ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kỹ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1-1</a:t>
            </a:r>
            <a:r>
              <a:rPr lang="vi-VN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Trẻ diễn đạt được kết quả của từng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vi-VN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Trẻ tìm và đặt được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thẻ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vi-VN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 ứng với số lượng của từng nhóm.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Rèn trẻ </a:t>
            </a:r>
            <a:r>
              <a:rPr lang="vi-VN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kỹ </a:t>
            </a:r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ràng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mạch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Thái độ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Trẻ hứng thú tham gia vào các hoạt </a:t>
            </a:r>
            <a:r>
              <a:rPr lang="vi-VN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</a:t>
            </a:r>
            <a:r>
              <a:rPr lang="vi-VN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7670" y="343014"/>
            <a:ext cx="803222" cy="808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9428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1250" fill="hold"/>
                                        <p:tgtEl>
                                          <p:spTgt spid="3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63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0013 0.00995 L 0.15261 1.85185E-6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2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63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.00013 0.00996 L 0.15261 -1.85185E-6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xit" presetSubtype="16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3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35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3242 0.00949 L -0.06797 1.85185E-6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26" y="-486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35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4.16667E-7 2.22222E-6 L -0.06133 0.02222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73" y="1111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6" presetClass="entr" presetSubtype="3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5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6" presetClass="entr" presetSubtype="3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6" presetClass="exit" presetSubtype="16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5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6" presetClass="entr" presetSubtype="32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6" presetClass="exit" presetSubtype="16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6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31" presetClass="entr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3750"/>
                            </p:stCondLst>
                            <p:childTnLst>
                              <p:par>
                                <p:cTn id="71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4750"/>
                            </p:stCondLst>
                            <p:childTnLst>
                              <p:par>
                                <p:cTn id="78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750"/>
                            </p:stCondLst>
                            <p:childTnLst>
                              <p:par>
                                <p:cTn id="8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6750"/>
                            </p:stCondLst>
                            <p:childTnLst>
                              <p:par>
                                <p:cTn id="9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4" grpId="0" animBg="1"/>
      <p:bldP spid="4" grpId="1" animBg="1"/>
      <p:bldP spid="16" grpId="0" animBg="1"/>
      <p:bldP spid="16" grpId="1" animBg="1"/>
      <p:bldP spid="17" grpId="0" animBg="1"/>
      <p:bldP spid="17" grpId="1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2" grpId="0" animBg="1"/>
      <p:bldP spid="22" grpId="0" animBg="1"/>
      <p:bldP spid="23" grpId="0" animBg="1"/>
      <p:bldP spid="24" grpId="0" animBg="1"/>
      <p:bldP spid="25" grpId="0" animBg="1"/>
      <p:bldP spid="4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930"/>
            <a:ext cx="9144000" cy="685495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2351" y="5251654"/>
            <a:ext cx="1373503" cy="1154601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3124200" y="160338"/>
            <a:ext cx="32004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HĐ3: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củng</a:t>
            </a:r>
            <a:r>
              <a:rPr lang="en-US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cố</a:t>
            </a:r>
            <a:endParaRPr lang="en-US" sz="20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“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endParaRPr lang="en-US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1982907" y="1825456"/>
            <a:ext cx="4951293" cy="3503850"/>
          </a:xfrm>
          <a:prstGeom prst="roundRect">
            <a:avLst/>
          </a:prstGeom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370" b="98578" l="9804" r="8954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2353931"/>
            <a:ext cx="2339187" cy="2339187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370" b="98578" l="9804" r="8954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397898"/>
            <a:ext cx="2339187" cy="2339187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370" b="98578" l="9804" r="8954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7685" y="2356077"/>
            <a:ext cx="2339187" cy="2339187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370" b="98578" l="9804" r="8954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399" y="2353931"/>
            <a:ext cx="2339187" cy="2339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6954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2831336639576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2887.828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" y="0"/>
            <a:ext cx="9211733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361308" y="153251"/>
            <a:ext cx="32004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HĐ3: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củng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cố</a:t>
            </a:r>
            <a:endParaRPr lang="en-US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“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endParaRPr lang="en-US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9825" y="-152401"/>
            <a:ext cx="7162800" cy="489622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>
            <a:clrChange>
              <a:clrFrom>
                <a:srgbClr val="FEF2F6"/>
              </a:clrFrom>
              <a:clrTo>
                <a:srgbClr val="FEF2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255" y="1295400"/>
            <a:ext cx="1153157" cy="141446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>
            <a:clrChange>
              <a:clrFrom>
                <a:srgbClr val="FEF2F6"/>
              </a:clrFrom>
              <a:clrTo>
                <a:srgbClr val="FEF2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6716" y="1338295"/>
            <a:ext cx="1153157" cy="141446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>
            <a:clrChange>
              <a:clrFrom>
                <a:srgbClr val="FEF2F6"/>
              </a:clrFrom>
              <a:clrTo>
                <a:srgbClr val="FEF2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4996" y="1338295"/>
            <a:ext cx="1153157" cy="141446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9393" y="4419600"/>
            <a:ext cx="1373503" cy="115460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>
            <a:clrChange>
              <a:clrFrom>
                <a:srgbClr val="FEF2F6"/>
              </a:clrFrom>
              <a:clrTo>
                <a:srgbClr val="FEF2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1387" y="384407"/>
            <a:ext cx="1153157" cy="141446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>
            <a:clrChange>
              <a:clrFrom>
                <a:srgbClr val="FEF2F6"/>
              </a:clrFrom>
              <a:clrTo>
                <a:srgbClr val="FEF2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9739" y="2268236"/>
            <a:ext cx="1153157" cy="141446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>
            <a:clrChange>
              <a:clrFrom>
                <a:srgbClr val="FEF2F6"/>
              </a:clrFrom>
              <a:clrTo>
                <a:srgbClr val="FEF2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7434" y="2229616"/>
            <a:ext cx="1153157" cy="141446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859412" y="676141"/>
            <a:ext cx="7381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1)</a:t>
            </a:r>
            <a:endParaRPr lang="en-US" sz="4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473905" y="2559968"/>
            <a:ext cx="7381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2)</a:t>
            </a:r>
            <a:endParaRPr lang="en-US" sz="4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53CFD21D-7EEC-443D-B765-3BAEDB24DF72}"/>
              </a:ext>
            </a:extLst>
          </p:cNvPr>
          <p:cNvSpPr/>
          <p:nvPr/>
        </p:nvSpPr>
        <p:spPr>
          <a:xfrm>
            <a:off x="4040805" y="5035658"/>
            <a:ext cx="1153670" cy="112338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smtClean="0">
                <a:latin typeface=".VnAvant" pitchFamily="34" charset="0"/>
                <a:cs typeface="Times New Roman" pitchFamily="18" charset="0"/>
              </a:rPr>
              <a:t>5</a:t>
            </a:r>
            <a:endParaRPr lang="vi-VN" sz="6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5EC6A2BD-1AA6-442E-935B-6A44D7773596}"/>
              </a:ext>
            </a:extLst>
          </p:cNvPr>
          <p:cNvSpPr/>
          <p:nvPr/>
        </p:nvSpPr>
        <p:spPr>
          <a:xfrm>
            <a:off x="4042590" y="5039088"/>
            <a:ext cx="1178947" cy="1178947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4</a:t>
            </a:r>
            <a:endParaRPr lang="vi-VN" sz="6000" b="1" dirty="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886318AA-6D3B-4A25-8677-66213DA2CF4C}"/>
              </a:ext>
            </a:extLst>
          </p:cNvPr>
          <p:cNvSpPr/>
          <p:nvPr/>
        </p:nvSpPr>
        <p:spPr>
          <a:xfrm>
            <a:off x="4042591" y="5044918"/>
            <a:ext cx="1195450" cy="119545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3</a:t>
            </a:r>
            <a:endParaRPr lang="vi-VN" sz="6000" b="1" dirty="0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DA55CFCE-62FE-44E9-BF92-CD805DD879ED}"/>
              </a:ext>
            </a:extLst>
          </p:cNvPr>
          <p:cNvSpPr/>
          <p:nvPr/>
        </p:nvSpPr>
        <p:spPr>
          <a:xfrm>
            <a:off x="4055951" y="5064837"/>
            <a:ext cx="1168498" cy="1168498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2</a:t>
            </a:r>
            <a:endParaRPr lang="vi-VN" sz="6000" b="1" dirty="0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07454AC0-1202-4BF2-BC7D-EF76C182AEC6}"/>
              </a:ext>
            </a:extLst>
          </p:cNvPr>
          <p:cNvSpPr/>
          <p:nvPr/>
        </p:nvSpPr>
        <p:spPr>
          <a:xfrm>
            <a:off x="4055950" y="5053968"/>
            <a:ext cx="1223511" cy="122351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1</a:t>
            </a:r>
            <a:endParaRPr lang="vi-VN" sz="6000" b="1" dirty="0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BDB9AD85-B52E-4A8F-A914-1CC68FB7B6EB}"/>
              </a:ext>
            </a:extLst>
          </p:cNvPr>
          <p:cNvSpPr/>
          <p:nvPr/>
        </p:nvSpPr>
        <p:spPr>
          <a:xfrm>
            <a:off x="4027815" y="5025571"/>
            <a:ext cx="1267520" cy="126752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giờ</a:t>
            </a:r>
            <a:endParaRPr lang="vi-VN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4144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1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10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50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50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50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50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10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50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50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00"/>
                            </p:stCondLst>
                            <p:childTnLst>
                              <p:par>
                                <p:cTn id="5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000"/>
                            </p:stCondLst>
                            <p:childTnLst>
                              <p:par>
                                <p:cTn id="6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4000"/>
                            </p:stCondLst>
                            <p:childTnLst>
                              <p:par>
                                <p:cTn id="7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0"/>
                            </p:stCondLst>
                            <p:childTnLst>
                              <p:par>
                                <p:cTn id="7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84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6.6605E-7 L -0.42813 0.19635 " pathEditMode="relative" rAng="0" ptsTypes="AA">
                                      <p:cBhvr>
                                        <p:cTn id="8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406" y="98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2604 -0.06707 L -0.37604 -0.06707 " pathEditMode="relative" rAng="0" ptsTypes="AA">
                                      <p:cBhvr>
                                        <p:cTn id="9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2604 -0.06706 L -0.37604 -0.06706 " pathEditMode="relative" rAng="0" ptsTypes="AA">
                                      <p:cBhvr>
                                        <p:cTn id="9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2" grpId="0"/>
      <p:bldP spid="16" grpId="0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Oval 16">
            <a:extLst>
              <a:ext uri="{FF2B5EF4-FFF2-40B4-BE49-F238E27FC236}">
                <a16:creationId xmlns:a16="http://schemas.microsoft.com/office/drawing/2014/main" id="{53CFD21D-7EEC-443D-B765-3BAEDB24DF72}"/>
              </a:ext>
            </a:extLst>
          </p:cNvPr>
          <p:cNvSpPr/>
          <p:nvPr/>
        </p:nvSpPr>
        <p:spPr>
          <a:xfrm>
            <a:off x="4053067" y="5039287"/>
            <a:ext cx="1153670" cy="112338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smtClean="0">
                <a:latin typeface=".VnAvant" pitchFamily="34" charset="0"/>
                <a:cs typeface="Times New Roman" pitchFamily="18" charset="0"/>
              </a:rPr>
              <a:t>5</a:t>
            </a:r>
            <a:endParaRPr lang="vi-VN" sz="6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5EC6A2BD-1AA6-442E-935B-6A44D7773596}"/>
              </a:ext>
            </a:extLst>
          </p:cNvPr>
          <p:cNvSpPr/>
          <p:nvPr/>
        </p:nvSpPr>
        <p:spPr>
          <a:xfrm>
            <a:off x="4054852" y="5042717"/>
            <a:ext cx="1178947" cy="1178947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4</a:t>
            </a:r>
            <a:endParaRPr lang="vi-VN" sz="6000" b="1" dirty="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886318AA-6D3B-4A25-8677-66213DA2CF4C}"/>
              </a:ext>
            </a:extLst>
          </p:cNvPr>
          <p:cNvSpPr/>
          <p:nvPr/>
        </p:nvSpPr>
        <p:spPr>
          <a:xfrm>
            <a:off x="4054853" y="5048547"/>
            <a:ext cx="1195450" cy="119545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3</a:t>
            </a:r>
            <a:endParaRPr lang="vi-VN" sz="6000" b="1" dirty="0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DA55CFCE-62FE-44E9-BF92-CD805DD879ED}"/>
              </a:ext>
            </a:extLst>
          </p:cNvPr>
          <p:cNvSpPr/>
          <p:nvPr/>
        </p:nvSpPr>
        <p:spPr>
          <a:xfrm>
            <a:off x="4068213" y="5068466"/>
            <a:ext cx="1168498" cy="1168498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2</a:t>
            </a:r>
            <a:endParaRPr lang="vi-VN" sz="6000" b="1" dirty="0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07454AC0-1202-4BF2-BC7D-EF76C182AEC6}"/>
              </a:ext>
            </a:extLst>
          </p:cNvPr>
          <p:cNvSpPr/>
          <p:nvPr/>
        </p:nvSpPr>
        <p:spPr>
          <a:xfrm>
            <a:off x="4068212" y="5057597"/>
            <a:ext cx="1223511" cy="122351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1</a:t>
            </a:r>
            <a:endParaRPr lang="vi-VN" sz="6000" b="1" dirty="0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BDB9AD85-B52E-4A8F-A914-1CC68FB7B6EB}"/>
              </a:ext>
            </a:extLst>
          </p:cNvPr>
          <p:cNvSpPr/>
          <p:nvPr/>
        </p:nvSpPr>
        <p:spPr>
          <a:xfrm>
            <a:off x="4040077" y="5029200"/>
            <a:ext cx="1267520" cy="126752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giờ</a:t>
            </a:r>
            <a:endParaRPr lang="vi-VN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69" y="1352282"/>
            <a:ext cx="9029700" cy="3382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44" t="17498" r="20289" b="28095"/>
          <a:stretch/>
        </p:blipFill>
        <p:spPr>
          <a:xfrm>
            <a:off x="228600" y="1600200"/>
            <a:ext cx="1120462" cy="1030309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44" t="17498" r="20289" b="28095"/>
          <a:stretch/>
        </p:blipFill>
        <p:spPr>
          <a:xfrm>
            <a:off x="1219200" y="1600200"/>
            <a:ext cx="1120462" cy="1030309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44" t="17498" r="20289" b="28095"/>
          <a:stretch/>
        </p:blipFill>
        <p:spPr>
          <a:xfrm>
            <a:off x="2230114" y="1600200"/>
            <a:ext cx="1120462" cy="103030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770" t="14271" r="10803" b="13804"/>
          <a:stretch/>
        </p:blipFill>
        <p:spPr>
          <a:xfrm rot="1660372">
            <a:off x="231239" y="3315798"/>
            <a:ext cx="1461182" cy="1176158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770" t="14271" r="10803" b="13804"/>
          <a:stretch/>
        </p:blipFill>
        <p:spPr>
          <a:xfrm rot="1660372">
            <a:off x="1875530" y="3315799"/>
            <a:ext cx="1461182" cy="1176158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45333" y1="37333" x2="45333" y2="37333"/>
                        <a14:foregroundMark x1="43833" y1="37583" x2="43833" y2="37583"/>
                        <a14:foregroundMark x1="42667" y1="37750" x2="42667" y2="37750"/>
                        <a14:foregroundMark x1="42500" y1="37750" x2="42500" y2="37750"/>
                        <a14:foregroundMark x1="41917" y1="37750" x2="41917" y2="37750"/>
                        <a14:foregroundMark x1="41917" y1="37750" x2="41917" y2="37750"/>
                        <a14:foregroundMark x1="30833" y1="37000" x2="30833" y2="37000"/>
                        <a14:foregroundMark x1="30833" y1="36833" x2="30833" y2="36833"/>
                        <a14:foregroundMark x1="30833" y1="36833" x2="30833" y2="36833"/>
                        <a14:foregroundMark x1="29500" y1="36583" x2="29500" y2="36583"/>
                        <a14:foregroundMark x1="29333" y1="36417" x2="29333" y2="36417"/>
                        <a14:foregroundMark x1="29333" y1="36417" x2="29333" y2="36417"/>
                        <a14:foregroundMark x1="29167" y1="36417" x2="29167" y2="36417"/>
                        <a14:foregroundMark x1="29167" y1="36417" x2="29167" y2="36417"/>
                        <a14:foregroundMark x1="60167" y1="38667" x2="60167" y2="38667"/>
                        <a14:foregroundMark x1="59917" y1="38500" x2="59917" y2="38500"/>
                        <a14:foregroundMark x1="59917" y1="38500" x2="59000" y2="37750"/>
                        <a14:foregroundMark x1="57667" y1="36583" x2="57667" y2="36583"/>
                        <a14:foregroundMark x1="56750" y1="35833" x2="56000" y2="35500"/>
                        <a14:foregroundMark x1="55250" y1="34917" x2="54667" y2="34750"/>
                        <a14:foregroundMark x1="54667" y1="34583" x2="54667" y2="34583"/>
                        <a14:foregroundMark x1="54667" y1="34583" x2="54667" y2="34583"/>
                        <a14:foregroundMark x1="53417" y1="32667" x2="52833" y2="31917"/>
                        <a14:foregroundMark x1="52417" y1="31333" x2="52417" y2="31333"/>
                        <a14:foregroundMark x1="52417" y1="31167" x2="52417" y2="31167"/>
                        <a14:foregroundMark x1="54167" y1="31000" x2="55083" y2="31000"/>
                        <a14:foregroundMark x1="55833" y1="31000" x2="55833" y2="31000"/>
                        <a14:foregroundMark x1="62750" y1="49583" x2="62750" y2="49583"/>
                        <a14:foregroundMark x1="62750" y1="49583" x2="62750" y2="49583"/>
                        <a14:foregroundMark x1="70250" y1="44667" x2="70833" y2="44333"/>
                        <a14:foregroundMark x1="70833" y1="44333" x2="70833" y2="44333"/>
                        <a14:foregroundMark x1="70833" y1="44167" x2="70833" y2="44167"/>
                        <a14:foregroundMark x1="70833" y1="44167" x2="70833" y2="44167"/>
                        <a14:foregroundMark x1="68417" y1="43583" x2="66750" y2="43750"/>
                        <a14:foregroundMark x1="65000" y1="43917" x2="64500" y2="43917"/>
                        <a14:foregroundMark x1="64083" y1="43917" x2="62167" y2="45417"/>
                        <a14:foregroundMark x1="59917" y1="48250" x2="59750" y2="49167"/>
                        <a14:foregroundMark x1="59167" y1="49917" x2="59167" y2="49917"/>
                        <a14:foregroundMark x1="59167" y1="50167" x2="59167" y2="50167"/>
                        <a14:foregroundMark x1="59167" y1="50500" x2="59917" y2="51083"/>
                        <a14:foregroundMark x1="62167" y1="52167" x2="65583" y2="52917"/>
                        <a14:foregroundMark x1="67500" y1="53167" x2="69750" y2="53167"/>
                        <a14:foregroundMark x1="71250" y1="50917" x2="72750" y2="47667"/>
                        <a14:foregroundMark x1="72750" y1="45083" x2="72750" y2="45083"/>
                        <a14:foregroundMark x1="72000" y1="43917" x2="71000" y2="43583"/>
                        <a14:foregroundMark x1="69750" y1="42833" x2="67833" y2="42833"/>
                        <a14:foregroundMark x1="64250" y1="43583" x2="63750" y2="43750"/>
                        <a14:foregroundMark x1="62000" y1="45250" x2="60917" y2="47167"/>
                        <a14:foregroundMark x1="59583" y1="49417" x2="59583" y2="49417"/>
                        <a14:foregroundMark x1="59583" y1="49417" x2="61833" y2="50500"/>
                        <a14:foregroundMark x1="66750" y1="52750" x2="66750" y2="52750"/>
                        <a14:foregroundMark x1="66750" y1="52750" x2="66750" y2="52750"/>
                        <a14:foregroundMark x1="66750" y1="52750" x2="69500" y2="51417"/>
                        <a14:foregroundMark x1="70083" y1="50917" x2="70667" y2="49750"/>
                        <a14:foregroundMark x1="71250" y1="48250" x2="71417" y2="46417"/>
                        <a14:foregroundMark x1="70250" y1="44667" x2="66000" y2="43917"/>
                        <a14:foregroundMark x1="59417" y1="45250" x2="59417" y2="45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201" t="15211" r="20987" b="15681"/>
          <a:stretch/>
        </p:blipFill>
        <p:spPr>
          <a:xfrm>
            <a:off x="6792788" y="1405966"/>
            <a:ext cx="783976" cy="905836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45333" y1="37333" x2="45333" y2="37333"/>
                        <a14:foregroundMark x1="43833" y1="37583" x2="43833" y2="37583"/>
                        <a14:foregroundMark x1="42667" y1="37750" x2="42667" y2="37750"/>
                        <a14:foregroundMark x1="42500" y1="37750" x2="42500" y2="37750"/>
                        <a14:foregroundMark x1="41917" y1="37750" x2="41917" y2="37750"/>
                        <a14:foregroundMark x1="41917" y1="37750" x2="41917" y2="37750"/>
                        <a14:foregroundMark x1="30833" y1="37000" x2="30833" y2="37000"/>
                        <a14:foregroundMark x1="30833" y1="36833" x2="30833" y2="36833"/>
                        <a14:foregroundMark x1="30833" y1="36833" x2="30833" y2="36833"/>
                        <a14:foregroundMark x1="29500" y1="36583" x2="29500" y2="36583"/>
                        <a14:foregroundMark x1="29333" y1="36417" x2="29333" y2="36417"/>
                        <a14:foregroundMark x1="29333" y1="36417" x2="29333" y2="36417"/>
                        <a14:foregroundMark x1="29167" y1="36417" x2="29167" y2="36417"/>
                        <a14:foregroundMark x1="29167" y1="36417" x2="29167" y2="36417"/>
                        <a14:foregroundMark x1="60167" y1="38667" x2="60167" y2="38667"/>
                        <a14:foregroundMark x1="59917" y1="38500" x2="59917" y2="38500"/>
                        <a14:foregroundMark x1="59917" y1="38500" x2="59000" y2="37750"/>
                        <a14:foregroundMark x1="57667" y1="36583" x2="57667" y2="36583"/>
                        <a14:foregroundMark x1="56750" y1="35833" x2="56000" y2="35500"/>
                        <a14:foregroundMark x1="55250" y1="34917" x2="54667" y2="34750"/>
                        <a14:foregroundMark x1="54667" y1="34583" x2="54667" y2="34583"/>
                        <a14:foregroundMark x1="54667" y1="34583" x2="54667" y2="34583"/>
                        <a14:foregroundMark x1="53417" y1="32667" x2="52833" y2="31917"/>
                        <a14:foregroundMark x1="52417" y1="31333" x2="52417" y2="31333"/>
                        <a14:foregroundMark x1="52417" y1="31167" x2="52417" y2="31167"/>
                        <a14:foregroundMark x1="54167" y1="31000" x2="55083" y2="31000"/>
                        <a14:foregroundMark x1="55833" y1="31000" x2="55833" y2="31000"/>
                        <a14:foregroundMark x1="62750" y1="49583" x2="62750" y2="49583"/>
                        <a14:foregroundMark x1="62750" y1="49583" x2="62750" y2="49583"/>
                        <a14:foregroundMark x1="70250" y1="44667" x2="70833" y2="44333"/>
                        <a14:foregroundMark x1="70833" y1="44333" x2="70833" y2="44333"/>
                        <a14:foregroundMark x1="70833" y1="44167" x2="70833" y2="44167"/>
                        <a14:foregroundMark x1="70833" y1="44167" x2="70833" y2="44167"/>
                        <a14:foregroundMark x1="68417" y1="43583" x2="66750" y2="43750"/>
                        <a14:foregroundMark x1="65000" y1="43917" x2="64500" y2="43917"/>
                        <a14:foregroundMark x1="64083" y1="43917" x2="62167" y2="45417"/>
                        <a14:foregroundMark x1="59917" y1="48250" x2="59750" y2="49167"/>
                        <a14:foregroundMark x1="59167" y1="49917" x2="59167" y2="49917"/>
                        <a14:foregroundMark x1="59167" y1="50167" x2="59167" y2="50167"/>
                        <a14:foregroundMark x1="59167" y1="50500" x2="59917" y2="51083"/>
                        <a14:foregroundMark x1="62167" y1="52167" x2="65583" y2="52917"/>
                        <a14:foregroundMark x1="67500" y1="53167" x2="69750" y2="53167"/>
                        <a14:foregroundMark x1="71250" y1="50917" x2="72750" y2="47667"/>
                        <a14:foregroundMark x1="72750" y1="45083" x2="72750" y2="45083"/>
                        <a14:foregroundMark x1="72000" y1="43917" x2="71000" y2="43583"/>
                        <a14:foregroundMark x1="69750" y1="42833" x2="67833" y2="42833"/>
                        <a14:foregroundMark x1="64250" y1="43583" x2="63750" y2="43750"/>
                        <a14:foregroundMark x1="62000" y1="45250" x2="60917" y2="47167"/>
                        <a14:foregroundMark x1="59583" y1="49417" x2="59583" y2="49417"/>
                        <a14:foregroundMark x1="59583" y1="49417" x2="61833" y2="50500"/>
                        <a14:foregroundMark x1="66750" y1="52750" x2="66750" y2="52750"/>
                        <a14:foregroundMark x1="66750" y1="52750" x2="66750" y2="52750"/>
                        <a14:foregroundMark x1="66750" y1="52750" x2="69500" y2="51417"/>
                        <a14:foregroundMark x1="70083" y1="50917" x2="70667" y2="49750"/>
                        <a14:foregroundMark x1="71250" y1="48250" x2="71417" y2="46417"/>
                        <a14:foregroundMark x1="70250" y1="44667" x2="66000" y2="43917"/>
                        <a14:foregroundMark x1="59417" y1="45250" x2="59417" y2="45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201" t="15211" r="20987" b="15681"/>
          <a:stretch/>
        </p:blipFill>
        <p:spPr>
          <a:xfrm>
            <a:off x="7772400" y="1405966"/>
            <a:ext cx="783976" cy="905836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45333" y1="37333" x2="45333" y2="37333"/>
                        <a14:foregroundMark x1="43833" y1="37583" x2="43833" y2="37583"/>
                        <a14:foregroundMark x1="42667" y1="37750" x2="42667" y2="37750"/>
                        <a14:foregroundMark x1="42500" y1="37750" x2="42500" y2="37750"/>
                        <a14:foregroundMark x1="41917" y1="37750" x2="41917" y2="37750"/>
                        <a14:foregroundMark x1="41917" y1="37750" x2="41917" y2="37750"/>
                        <a14:foregroundMark x1="30833" y1="37000" x2="30833" y2="37000"/>
                        <a14:foregroundMark x1="30833" y1="36833" x2="30833" y2="36833"/>
                        <a14:foregroundMark x1="30833" y1="36833" x2="30833" y2="36833"/>
                        <a14:foregroundMark x1="29500" y1="36583" x2="29500" y2="36583"/>
                        <a14:foregroundMark x1="29333" y1="36417" x2="29333" y2="36417"/>
                        <a14:foregroundMark x1="29333" y1="36417" x2="29333" y2="36417"/>
                        <a14:foregroundMark x1="29167" y1="36417" x2="29167" y2="36417"/>
                        <a14:foregroundMark x1="29167" y1="36417" x2="29167" y2="36417"/>
                        <a14:foregroundMark x1="60167" y1="38667" x2="60167" y2="38667"/>
                        <a14:foregroundMark x1="59917" y1="38500" x2="59917" y2="38500"/>
                        <a14:foregroundMark x1="59917" y1="38500" x2="59000" y2="37750"/>
                        <a14:foregroundMark x1="57667" y1="36583" x2="57667" y2="36583"/>
                        <a14:foregroundMark x1="56750" y1="35833" x2="56000" y2="35500"/>
                        <a14:foregroundMark x1="55250" y1="34917" x2="54667" y2="34750"/>
                        <a14:foregroundMark x1="54667" y1="34583" x2="54667" y2="34583"/>
                        <a14:foregroundMark x1="54667" y1="34583" x2="54667" y2="34583"/>
                        <a14:foregroundMark x1="53417" y1="32667" x2="52833" y2="31917"/>
                        <a14:foregroundMark x1="52417" y1="31333" x2="52417" y2="31333"/>
                        <a14:foregroundMark x1="52417" y1="31167" x2="52417" y2="31167"/>
                        <a14:foregroundMark x1="54167" y1="31000" x2="55083" y2="31000"/>
                        <a14:foregroundMark x1="55833" y1="31000" x2="55833" y2="31000"/>
                        <a14:foregroundMark x1="62750" y1="49583" x2="62750" y2="49583"/>
                        <a14:foregroundMark x1="62750" y1="49583" x2="62750" y2="49583"/>
                        <a14:foregroundMark x1="70250" y1="44667" x2="70833" y2="44333"/>
                        <a14:foregroundMark x1="70833" y1="44333" x2="70833" y2="44333"/>
                        <a14:foregroundMark x1="70833" y1="44167" x2="70833" y2="44167"/>
                        <a14:foregroundMark x1="70833" y1="44167" x2="70833" y2="44167"/>
                        <a14:foregroundMark x1="68417" y1="43583" x2="66750" y2="43750"/>
                        <a14:foregroundMark x1="65000" y1="43917" x2="64500" y2="43917"/>
                        <a14:foregroundMark x1="64083" y1="43917" x2="62167" y2="45417"/>
                        <a14:foregroundMark x1="59917" y1="48250" x2="59750" y2="49167"/>
                        <a14:foregroundMark x1="59167" y1="49917" x2="59167" y2="49917"/>
                        <a14:foregroundMark x1="59167" y1="50167" x2="59167" y2="50167"/>
                        <a14:foregroundMark x1="59167" y1="50500" x2="59917" y2="51083"/>
                        <a14:foregroundMark x1="62167" y1="52167" x2="65583" y2="52917"/>
                        <a14:foregroundMark x1="67500" y1="53167" x2="69750" y2="53167"/>
                        <a14:foregroundMark x1="71250" y1="50917" x2="72750" y2="47667"/>
                        <a14:foregroundMark x1="72750" y1="45083" x2="72750" y2="45083"/>
                        <a14:foregroundMark x1="72000" y1="43917" x2="71000" y2="43583"/>
                        <a14:foregroundMark x1="69750" y1="42833" x2="67833" y2="42833"/>
                        <a14:foregroundMark x1="64250" y1="43583" x2="63750" y2="43750"/>
                        <a14:foregroundMark x1="62000" y1="45250" x2="60917" y2="47167"/>
                        <a14:foregroundMark x1="59583" y1="49417" x2="59583" y2="49417"/>
                        <a14:foregroundMark x1="59583" y1="49417" x2="61833" y2="50500"/>
                        <a14:foregroundMark x1="66750" y1="52750" x2="66750" y2="52750"/>
                        <a14:foregroundMark x1="66750" y1="52750" x2="66750" y2="52750"/>
                        <a14:foregroundMark x1="66750" y1="52750" x2="69500" y2="51417"/>
                        <a14:foregroundMark x1="70083" y1="50917" x2="70667" y2="49750"/>
                        <a14:foregroundMark x1="71250" y1="48250" x2="71417" y2="46417"/>
                        <a14:foregroundMark x1="70250" y1="44667" x2="66000" y2="43917"/>
                        <a14:foregroundMark x1="59417" y1="45250" x2="59417" y2="45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201" t="15211" r="20987" b="15681"/>
          <a:stretch/>
        </p:blipFill>
        <p:spPr>
          <a:xfrm>
            <a:off x="7378021" y="2061813"/>
            <a:ext cx="783976" cy="905836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45333" y1="37333" x2="45333" y2="37333"/>
                        <a14:foregroundMark x1="43833" y1="37583" x2="43833" y2="37583"/>
                        <a14:foregroundMark x1="42667" y1="37750" x2="42667" y2="37750"/>
                        <a14:foregroundMark x1="42500" y1="37750" x2="42500" y2="37750"/>
                        <a14:foregroundMark x1="41917" y1="37750" x2="41917" y2="37750"/>
                        <a14:foregroundMark x1="41917" y1="37750" x2="41917" y2="37750"/>
                        <a14:foregroundMark x1="30833" y1="37000" x2="30833" y2="37000"/>
                        <a14:foregroundMark x1="30833" y1="36833" x2="30833" y2="36833"/>
                        <a14:foregroundMark x1="30833" y1="36833" x2="30833" y2="36833"/>
                        <a14:foregroundMark x1="29500" y1="36583" x2="29500" y2="36583"/>
                        <a14:foregroundMark x1="29333" y1="36417" x2="29333" y2="36417"/>
                        <a14:foregroundMark x1="29333" y1="36417" x2="29333" y2="36417"/>
                        <a14:foregroundMark x1="29167" y1="36417" x2="29167" y2="36417"/>
                        <a14:foregroundMark x1="29167" y1="36417" x2="29167" y2="36417"/>
                        <a14:foregroundMark x1="60167" y1="38667" x2="60167" y2="38667"/>
                        <a14:foregroundMark x1="59917" y1="38500" x2="59917" y2="38500"/>
                        <a14:foregroundMark x1="59917" y1="38500" x2="59000" y2="37750"/>
                        <a14:foregroundMark x1="57667" y1="36583" x2="57667" y2="36583"/>
                        <a14:foregroundMark x1="56750" y1="35833" x2="56000" y2="35500"/>
                        <a14:foregroundMark x1="55250" y1="34917" x2="54667" y2="34750"/>
                        <a14:foregroundMark x1="54667" y1="34583" x2="54667" y2="34583"/>
                        <a14:foregroundMark x1="54667" y1="34583" x2="54667" y2="34583"/>
                        <a14:foregroundMark x1="53417" y1="32667" x2="52833" y2="31917"/>
                        <a14:foregroundMark x1="52417" y1="31333" x2="52417" y2="31333"/>
                        <a14:foregroundMark x1="52417" y1="31167" x2="52417" y2="31167"/>
                        <a14:foregroundMark x1="54167" y1="31000" x2="55083" y2="31000"/>
                        <a14:foregroundMark x1="55833" y1="31000" x2="55833" y2="31000"/>
                        <a14:foregroundMark x1="62750" y1="49583" x2="62750" y2="49583"/>
                        <a14:foregroundMark x1="62750" y1="49583" x2="62750" y2="49583"/>
                        <a14:foregroundMark x1="70250" y1="44667" x2="70833" y2="44333"/>
                        <a14:foregroundMark x1="70833" y1="44333" x2="70833" y2="44333"/>
                        <a14:foregroundMark x1="70833" y1="44167" x2="70833" y2="44167"/>
                        <a14:foregroundMark x1="70833" y1="44167" x2="70833" y2="44167"/>
                        <a14:foregroundMark x1="68417" y1="43583" x2="66750" y2="43750"/>
                        <a14:foregroundMark x1="65000" y1="43917" x2="64500" y2="43917"/>
                        <a14:foregroundMark x1="64083" y1="43917" x2="62167" y2="45417"/>
                        <a14:foregroundMark x1="59917" y1="48250" x2="59750" y2="49167"/>
                        <a14:foregroundMark x1="59167" y1="49917" x2="59167" y2="49917"/>
                        <a14:foregroundMark x1="59167" y1="50167" x2="59167" y2="50167"/>
                        <a14:foregroundMark x1="59167" y1="50500" x2="59917" y2="51083"/>
                        <a14:foregroundMark x1="62167" y1="52167" x2="65583" y2="52917"/>
                        <a14:foregroundMark x1="67500" y1="53167" x2="69750" y2="53167"/>
                        <a14:foregroundMark x1="71250" y1="50917" x2="72750" y2="47667"/>
                        <a14:foregroundMark x1="72750" y1="45083" x2="72750" y2="45083"/>
                        <a14:foregroundMark x1="72000" y1="43917" x2="71000" y2="43583"/>
                        <a14:foregroundMark x1="69750" y1="42833" x2="67833" y2="42833"/>
                        <a14:foregroundMark x1="64250" y1="43583" x2="63750" y2="43750"/>
                        <a14:foregroundMark x1="62000" y1="45250" x2="60917" y2="47167"/>
                        <a14:foregroundMark x1="59583" y1="49417" x2="59583" y2="49417"/>
                        <a14:foregroundMark x1="59583" y1="49417" x2="61833" y2="50500"/>
                        <a14:foregroundMark x1="66750" y1="52750" x2="66750" y2="52750"/>
                        <a14:foregroundMark x1="66750" y1="52750" x2="66750" y2="52750"/>
                        <a14:foregroundMark x1="66750" y1="52750" x2="69500" y2="51417"/>
                        <a14:foregroundMark x1="70083" y1="50917" x2="70667" y2="49750"/>
                        <a14:foregroundMark x1="71250" y1="48250" x2="71417" y2="46417"/>
                        <a14:foregroundMark x1="70250" y1="44667" x2="66000" y2="43917"/>
                        <a14:foregroundMark x1="59417" y1="45250" x2="59417" y2="45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201" t="15211" r="20987" b="15681"/>
          <a:stretch/>
        </p:blipFill>
        <p:spPr>
          <a:xfrm>
            <a:off x="6400800" y="2061813"/>
            <a:ext cx="783976" cy="905836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52" t="23435" r="19018" b="26410"/>
          <a:stretch/>
        </p:blipFill>
        <p:spPr>
          <a:xfrm>
            <a:off x="6456302" y="2996395"/>
            <a:ext cx="1879498" cy="1767596"/>
          </a:xfrm>
          <a:prstGeom prst="rect">
            <a:avLst/>
          </a:prstGeom>
        </p:spPr>
      </p:pic>
      <p:pic>
        <p:nvPicPr>
          <p:cNvPr id="43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2837" y="1394047"/>
            <a:ext cx="1858963" cy="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4" name="Picture 3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341" y="2256649"/>
            <a:ext cx="1901825" cy="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5" name="Picture 4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2837" y="3120852"/>
            <a:ext cx="1901825" cy="847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6" name="Picture 5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2836" y="3953467"/>
            <a:ext cx="1858963" cy="79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23373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50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50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750" tmFilter="0, 0; .2, .5; .8, .5; 1, 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375" autoRev="1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000"/>
                            </p:stCondLst>
                            <p:childTnLst>
                              <p:par>
                                <p:cTn id="6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3000"/>
                            </p:stCondLst>
                            <p:childTnLst>
                              <p:par>
                                <p:cTn id="7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4000"/>
                            </p:stCondLst>
                            <p:childTnLst>
                              <p:par>
                                <p:cTn id="7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000"/>
                            </p:stCondLst>
                            <p:childTnLst>
                              <p:par>
                                <p:cTn id="8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3257" y="5334000"/>
            <a:ext cx="1373503" cy="1154601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69" y="1352282"/>
            <a:ext cx="9029700" cy="3382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44" t="17498" r="20289" b="28095"/>
          <a:stretch/>
        </p:blipFill>
        <p:spPr>
          <a:xfrm>
            <a:off x="228600" y="1600200"/>
            <a:ext cx="1120462" cy="1030309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44" t="17498" r="20289" b="28095"/>
          <a:stretch/>
        </p:blipFill>
        <p:spPr>
          <a:xfrm>
            <a:off x="1219200" y="1600200"/>
            <a:ext cx="1120462" cy="1030309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44" t="17498" r="20289" b="28095"/>
          <a:stretch/>
        </p:blipFill>
        <p:spPr>
          <a:xfrm>
            <a:off x="2230114" y="1600200"/>
            <a:ext cx="1120462" cy="103030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770" t="14271" r="10803" b="13804"/>
          <a:stretch/>
        </p:blipFill>
        <p:spPr>
          <a:xfrm rot="1660372">
            <a:off x="231239" y="3315798"/>
            <a:ext cx="1461182" cy="1176158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770" t="14271" r="10803" b="13804"/>
          <a:stretch/>
        </p:blipFill>
        <p:spPr>
          <a:xfrm rot="1660372">
            <a:off x="1875530" y="3315799"/>
            <a:ext cx="1461182" cy="1176158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45333" y1="37333" x2="45333" y2="37333"/>
                        <a14:foregroundMark x1="43833" y1="37583" x2="43833" y2="37583"/>
                        <a14:foregroundMark x1="42667" y1="37750" x2="42667" y2="37750"/>
                        <a14:foregroundMark x1="42500" y1="37750" x2="42500" y2="37750"/>
                        <a14:foregroundMark x1="41917" y1="37750" x2="41917" y2="37750"/>
                        <a14:foregroundMark x1="41917" y1="37750" x2="41917" y2="37750"/>
                        <a14:foregroundMark x1="30833" y1="37000" x2="30833" y2="37000"/>
                        <a14:foregroundMark x1="30833" y1="36833" x2="30833" y2="36833"/>
                        <a14:foregroundMark x1="30833" y1="36833" x2="30833" y2="36833"/>
                        <a14:foregroundMark x1="29500" y1="36583" x2="29500" y2="36583"/>
                        <a14:foregroundMark x1="29333" y1="36417" x2="29333" y2="36417"/>
                        <a14:foregroundMark x1="29333" y1="36417" x2="29333" y2="36417"/>
                        <a14:foregroundMark x1="29167" y1="36417" x2="29167" y2="36417"/>
                        <a14:foregroundMark x1="29167" y1="36417" x2="29167" y2="36417"/>
                        <a14:foregroundMark x1="60167" y1="38667" x2="60167" y2="38667"/>
                        <a14:foregroundMark x1="59917" y1="38500" x2="59917" y2="38500"/>
                        <a14:foregroundMark x1="59917" y1="38500" x2="59000" y2="37750"/>
                        <a14:foregroundMark x1="57667" y1="36583" x2="57667" y2="36583"/>
                        <a14:foregroundMark x1="56750" y1="35833" x2="56000" y2="35500"/>
                        <a14:foregroundMark x1="55250" y1="34917" x2="54667" y2="34750"/>
                        <a14:foregroundMark x1="54667" y1="34583" x2="54667" y2="34583"/>
                        <a14:foregroundMark x1="54667" y1="34583" x2="54667" y2="34583"/>
                        <a14:foregroundMark x1="53417" y1="32667" x2="52833" y2="31917"/>
                        <a14:foregroundMark x1="52417" y1="31333" x2="52417" y2="31333"/>
                        <a14:foregroundMark x1="52417" y1="31167" x2="52417" y2="31167"/>
                        <a14:foregroundMark x1="54167" y1="31000" x2="55083" y2="31000"/>
                        <a14:foregroundMark x1="55833" y1="31000" x2="55833" y2="31000"/>
                        <a14:foregroundMark x1="62750" y1="49583" x2="62750" y2="49583"/>
                        <a14:foregroundMark x1="62750" y1="49583" x2="62750" y2="49583"/>
                        <a14:foregroundMark x1="70250" y1="44667" x2="70833" y2="44333"/>
                        <a14:foregroundMark x1="70833" y1="44333" x2="70833" y2="44333"/>
                        <a14:foregroundMark x1="70833" y1="44167" x2="70833" y2="44167"/>
                        <a14:foregroundMark x1="70833" y1="44167" x2="70833" y2="44167"/>
                        <a14:foregroundMark x1="68417" y1="43583" x2="66750" y2="43750"/>
                        <a14:foregroundMark x1="65000" y1="43917" x2="64500" y2="43917"/>
                        <a14:foregroundMark x1="64083" y1="43917" x2="62167" y2="45417"/>
                        <a14:foregroundMark x1="59917" y1="48250" x2="59750" y2="49167"/>
                        <a14:foregroundMark x1="59167" y1="49917" x2="59167" y2="49917"/>
                        <a14:foregroundMark x1="59167" y1="50167" x2="59167" y2="50167"/>
                        <a14:foregroundMark x1="59167" y1="50500" x2="59917" y2="51083"/>
                        <a14:foregroundMark x1="62167" y1="52167" x2="65583" y2="52917"/>
                        <a14:foregroundMark x1="67500" y1="53167" x2="69750" y2="53167"/>
                        <a14:foregroundMark x1="71250" y1="50917" x2="72750" y2="47667"/>
                        <a14:foregroundMark x1="72750" y1="45083" x2="72750" y2="45083"/>
                        <a14:foregroundMark x1="72000" y1="43917" x2="71000" y2="43583"/>
                        <a14:foregroundMark x1="69750" y1="42833" x2="67833" y2="42833"/>
                        <a14:foregroundMark x1="64250" y1="43583" x2="63750" y2="43750"/>
                        <a14:foregroundMark x1="62000" y1="45250" x2="60917" y2="47167"/>
                        <a14:foregroundMark x1="59583" y1="49417" x2="59583" y2="49417"/>
                        <a14:foregroundMark x1="59583" y1="49417" x2="61833" y2="50500"/>
                        <a14:foregroundMark x1="66750" y1="52750" x2="66750" y2="52750"/>
                        <a14:foregroundMark x1="66750" y1="52750" x2="66750" y2="52750"/>
                        <a14:foregroundMark x1="66750" y1="52750" x2="69500" y2="51417"/>
                        <a14:foregroundMark x1="70083" y1="50917" x2="70667" y2="49750"/>
                        <a14:foregroundMark x1="71250" y1="48250" x2="71417" y2="46417"/>
                        <a14:foregroundMark x1="70250" y1="44667" x2="66000" y2="43917"/>
                        <a14:foregroundMark x1="59417" y1="45250" x2="59417" y2="45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201" t="15211" r="20987" b="15681"/>
          <a:stretch/>
        </p:blipFill>
        <p:spPr>
          <a:xfrm>
            <a:off x="6792788" y="1405966"/>
            <a:ext cx="783976" cy="905836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45333" y1="37333" x2="45333" y2="37333"/>
                        <a14:foregroundMark x1="43833" y1="37583" x2="43833" y2="37583"/>
                        <a14:foregroundMark x1="42667" y1="37750" x2="42667" y2="37750"/>
                        <a14:foregroundMark x1="42500" y1="37750" x2="42500" y2="37750"/>
                        <a14:foregroundMark x1="41917" y1="37750" x2="41917" y2="37750"/>
                        <a14:foregroundMark x1="41917" y1="37750" x2="41917" y2="37750"/>
                        <a14:foregroundMark x1="30833" y1="37000" x2="30833" y2="37000"/>
                        <a14:foregroundMark x1="30833" y1="36833" x2="30833" y2="36833"/>
                        <a14:foregroundMark x1="30833" y1="36833" x2="30833" y2="36833"/>
                        <a14:foregroundMark x1="29500" y1="36583" x2="29500" y2="36583"/>
                        <a14:foregroundMark x1="29333" y1="36417" x2="29333" y2="36417"/>
                        <a14:foregroundMark x1="29333" y1="36417" x2="29333" y2="36417"/>
                        <a14:foregroundMark x1="29167" y1="36417" x2="29167" y2="36417"/>
                        <a14:foregroundMark x1="29167" y1="36417" x2="29167" y2="36417"/>
                        <a14:foregroundMark x1="60167" y1="38667" x2="60167" y2="38667"/>
                        <a14:foregroundMark x1="59917" y1="38500" x2="59917" y2="38500"/>
                        <a14:foregroundMark x1="59917" y1="38500" x2="59000" y2="37750"/>
                        <a14:foregroundMark x1="57667" y1="36583" x2="57667" y2="36583"/>
                        <a14:foregroundMark x1="56750" y1="35833" x2="56000" y2="35500"/>
                        <a14:foregroundMark x1="55250" y1="34917" x2="54667" y2="34750"/>
                        <a14:foregroundMark x1="54667" y1="34583" x2="54667" y2="34583"/>
                        <a14:foregroundMark x1="54667" y1="34583" x2="54667" y2="34583"/>
                        <a14:foregroundMark x1="53417" y1="32667" x2="52833" y2="31917"/>
                        <a14:foregroundMark x1="52417" y1="31333" x2="52417" y2="31333"/>
                        <a14:foregroundMark x1="52417" y1="31167" x2="52417" y2="31167"/>
                        <a14:foregroundMark x1="54167" y1="31000" x2="55083" y2="31000"/>
                        <a14:foregroundMark x1="55833" y1="31000" x2="55833" y2="31000"/>
                        <a14:foregroundMark x1="62750" y1="49583" x2="62750" y2="49583"/>
                        <a14:foregroundMark x1="62750" y1="49583" x2="62750" y2="49583"/>
                        <a14:foregroundMark x1="70250" y1="44667" x2="70833" y2="44333"/>
                        <a14:foregroundMark x1="70833" y1="44333" x2="70833" y2="44333"/>
                        <a14:foregroundMark x1="70833" y1="44167" x2="70833" y2="44167"/>
                        <a14:foregroundMark x1="70833" y1="44167" x2="70833" y2="44167"/>
                        <a14:foregroundMark x1="68417" y1="43583" x2="66750" y2="43750"/>
                        <a14:foregroundMark x1="65000" y1="43917" x2="64500" y2="43917"/>
                        <a14:foregroundMark x1="64083" y1="43917" x2="62167" y2="45417"/>
                        <a14:foregroundMark x1="59917" y1="48250" x2="59750" y2="49167"/>
                        <a14:foregroundMark x1="59167" y1="49917" x2="59167" y2="49917"/>
                        <a14:foregroundMark x1="59167" y1="50167" x2="59167" y2="50167"/>
                        <a14:foregroundMark x1="59167" y1="50500" x2="59917" y2="51083"/>
                        <a14:foregroundMark x1="62167" y1="52167" x2="65583" y2="52917"/>
                        <a14:foregroundMark x1="67500" y1="53167" x2="69750" y2="53167"/>
                        <a14:foregroundMark x1="71250" y1="50917" x2="72750" y2="47667"/>
                        <a14:foregroundMark x1="72750" y1="45083" x2="72750" y2="45083"/>
                        <a14:foregroundMark x1="72000" y1="43917" x2="71000" y2="43583"/>
                        <a14:foregroundMark x1="69750" y1="42833" x2="67833" y2="42833"/>
                        <a14:foregroundMark x1="64250" y1="43583" x2="63750" y2="43750"/>
                        <a14:foregroundMark x1="62000" y1="45250" x2="60917" y2="47167"/>
                        <a14:foregroundMark x1="59583" y1="49417" x2="59583" y2="49417"/>
                        <a14:foregroundMark x1="59583" y1="49417" x2="61833" y2="50500"/>
                        <a14:foregroundMark x1="66750" y1="52750" x2="66750" y2="52750"/>
                        <a14:foregroundMark x1="66750" y1="52750" x2="66750" y2="52750"/>
                        <a14:foregroundMark x1="66750" y1="52750" x2="69500" y2="51417"/>
                        <a14:foregroundMark x1="70083" y1="50917" x2="70667" y2="49750"/>
                        <a14:foregroundMark x1="71250" y1="48250" x2="71417" y2="46417"/>
                        <a14:foregroundMark x1="70250" y1="44667" x2="66000" y2="43917"/>
                        <a14:foregroundMark x1="59417" y1="45250" x2="59417" y2="45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201" t="15211" r="20987" b="15681"/>
          <a:stretch/>
        </p:blipFill>
        <p:spPr>
          <a:xfrm>
            <a:off x="7772400" y="1405966"/>
            <a:ext cx="783976" cy="905836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45333" y1="37333" x2="45333" y2="37333"/>
                        <a14:foregroundMark x1="43833" y1="37583" x2="43833" y2="37583"/>
                        <a14:foregroundMark x1="42667" y1="37750" x2="42667" y2="37750"/>
                        <a14:foregroundMark x1="42500" y1="37750" x2="42500" y2="37750"/>
                        <a14:foregroundMark x1="41917" y1="37750" x2="41917" y2="37750"/>
                        <a14:foregroundMark x1="41917" y1="37750" x2="41917" y2="37750"/>
                        <a14:foregroundMark x1="30833" y1="37000" x2="30833" y2="37000"/>
                        <a14:foregroundMark x1="30833" y1="36833" x2="30833" y2="36833"/>
                        <a14:foregroundMark x1="30833" y1="36833" x2="30833" y2="36833"/>
                        <a14:foregroundMark x1="29500" y1="36583" x2="29500" y2="36583"/>
                        <a14:foregroundMark x1="29333" y1="36417" x2="29333" y2="36417"/>
                        <a14:foregroundMark x1="29333" y1="36417" x2="29333" y2="36417"/>
                        <a14:foregroundMark x1="29167" y1="36417" x2="29167" y2="36417"/>
                        <a14:foregroundMark x1="29167" y1="36417" x2="29167" y2="36417"/>
                        <a14:foregroundMark x1="60167" y1="38667" x2="60167" y2="38667"/>
                        <a14:foregroundMark x1="59917" y1="38500" x2="59917" y2="38500"/>
                        <a14:foregroundMark x1="59917" y1="38500" x2="59000" y2="37750"/>
                        <a14:foregroundMark x1="57667" y1="36583" x2="57667" y2="36583"/>
                        <a14:foregroundMark x1="56750" y1="35833" x2="56000" y2="35500"/>
                        <a14:foregroundMark x1="55250" y1="34917" x2="54667" y2="34750"/>
                        <a14:foregroundMark x1="54667" y1="34583" x2="54667" y2="34583"/>
                        <a14:foregroundMark x1="54667" y1="34583" x2="54667" y2="34583"/>
                        <a14:foregroundMark x1="53417" y1="32667" x2="52833" y2="31917"/>
                        <a14:foregroundMark x1="52417" y1="31333" x2="52417" y2="31333"/>
                        <a14:foregroundMark x1="52417" y1="31167" x2="52417" y2="31167"/>
                        <a14:foregroundMark x1="54167" y1="31000" x2="55083" y2="31000"/>
                        <a14:foregroundMark x1="55833" y1="31000" x2="55833" y2="31000"/>
                        <a14:foregroundMark x1="62750" y1="49583" x2="62750" y2="49583"/>
                        <a14:foregroundMark x1="62750" y1="49583" x2="62750" y2="49583"/>
                        <a14:foregroundMark x1="70250" y1="44667" x2="70833" y2="44333"/>
                        <a14:foregroundMark x1="70833" y1="44333" x2="70833" y2="44333"/>
                        <a14:foregroundMark x1="70833" y1="44167" x2="70833" y2="44167"/>
                        <a14:foregroundMark x1="70833" y1="44167" x2="70833" y2="44167"/>
                        <a14:foregroundMark x1="68417" y1="43583" x2="66750" y2="43750"/>
                        <a14:foregroundMark x1="65000" y1="43917" x2="64500" y2="43917"/>
                        <a14:foregroundMark x1="64083" y1="43917" x2="62167" y2="45417"/>
                        <a14:foregroundMark x1="59917" y1="48250" x2="59750" y2="49167"/>
                        <a14:foregroundMark x1="59167" y1="49917" x2="59167" y2="49917"/>
                        <a14:foregroundMark x1="59167" y1="50167" x2="59167" y2="50167"/>
                        <a14:foregroundMark x1="59167" y1="50500" x2="59917" y2="51083"/>
                        <a14:foregroundMark x1="62167" y1="52167" x2="65583" y2="52917"/>
                        <a14:foregroundMark x1="67500" y1="53167" x2="69750" y2="53167"/>
                        <a14:foregroundMark x1="71250" y1="50917" x2="72750" y2="47667"/>
                        <a14:foregroundMark x1="72750" y1="45083" x2="72750" y2="45083"/>
                        <a14:foregroundMark x1="72000" y1="43917" x2="71000" y2="43583"/>
                        <a14:foregroundMark x1="69750" y1="42833" x2="67833" y2="42833"/>
                        <a14:foregroundMark x1="64250" y1="43583" x2="63750" y2="43750"/>
                        <a14:foregroundMark x1="62000" y1="45250" x2="60917" y2="47167"/>
                        <a14:foregroundMark x1="59583" y1="49417" x2="59583" y2="49417"/>
                        <a14:foregroundMark x1="59583" y1="49417" x2="61833" y2="50500"/>
                        <a14:foregroundMark x1="66750" y1="52750" x2="66750" y2="52750"/>
                        <a14:foregroundMark x1="66750" y1="52750" x2="66750" y2="52750"/>
                        <a14:foregroundMark x1="66750" y1="52750" x2="69500" y2="51417"/>
                        <a14:foregroundMark x1="70083" y1="50917" x2="70667" y2="49750"/>
                        <a14:foregroundMark x1="71250" y1="48250" x2="71417" y2="46417"/>
                        <a14:foregroundMark x1="70250" y1="44667" x2="66000" y2="43917"/>
                        <a14:foregroundMark x1="59417" y1="45250" x2="59417" y2="45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201" t="15211" r="20987" b="15681"/>
          <a:stretch/>
        </p:blipFill>
        <p:spPr>
          <a:xfrm>
            <a:off x="7378021" y="2061813"/>
            <a:ext cx="783976" cy="905836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45333" y1="37333" x2="45333" y2="37333"/>
                        <a14:foregroundMark x1="43833" y1="37583" x2="43833" y2="37583"/>
                        <a14:foregroundMark x1="42667" y1="37750" x2="42667" y2="37750"/>
                        <a14:foregroundMark x1="42500" y1="37750" x2="42500" y2="37750"/>
                        <a14:foregroundMark x1="41917" y1="37750" x2="41917" y2="37750"/>
                        <a14:foregroundMark x1="41917" y1="37750" x2="41917" y2="37750"/>
                        <a14:foregroundMark x1="30833" y1="37000" x2="30833" y2="37000"/>
                        <a14:foregroundMark x1="30833" y1="36833" x2="30833" y2="36833"/>
                        <a14:foregroundMark x1="30833" y1="36833" x2="30833" y2="36833"/>
                        <a14:foregroundMark x1="29500" y1="36583" x2="29500" y2="36583"/>
                        <a14:foregroundMark x1="29333" y1="36417" x2="29333" y2="36417"/>
                        <a14:foregroundMark x1="29333" y1="36417" x2="29333" y2="36417"/>
                        <a14:foregroundMark x1="29167" y1="36417" x2="29167" y2="36417"/>
                        <a14:foregroundMark x1="29167" y1="36417" x2="29167" y2="36417"/>
                        <a14:foregroundMark x1="60167" y1="38667" x2="60167" y2="38667"/>
                        <a14:foregroundMark x1="59917" y1="38500" x2="59917" y2="38500"/>
                        <a14:foregroundMark x1="59917" y1="38500" x2="59000" y2="37750"/>
                        <a14:foregroundMark x1="57667" y1="36583" x2="57667" y2="36583"/>
                        <a14:foregroundMark x1="56750" y1="35833" x2="56000" y2="35500"/>
                        <a14:foregroundMark x1="55250" y1="34917" x2="54667" y2="34750"/>
                        <a14:foregroundMark x1="54667" y1="34583" x2="54667" y2="34583"/>
                        <a14:foregroundMark x1="54667" y1="34583" x2="54667" y2="34583"/>
                        <a14:foregroundMark x1="53417" y1="32667" x2="52833" y2="31917"/>
                        <a14:foregroundMark x1="52417" y1="31333" x2="52417" y2="31333"/>
                        <a14:foregroundMark x1="52417" y1="31167" x2="52417" y2="31167"/>
                        <a14:foregroundMark x1="54167" y1="31000" x2="55083" y2="31000"/>
                        <a14:foregroundMark x1="55833" y1="31000" x2="55833" y2="31000"/>
                        <a14:foregroundMark x1="62750" y1="49583" x2="62750" y2="49583"/>
                        <a14:foregroundMark x1="62750" y1="49583" x2="62750" y2="49583"/>
                        <a14:foregroundMark x1="70250" y1="44667" x2="70833" y2="44333"/>
                        <a14:foregroundMark x1="70833" y1="44333" x2="70833" y2="44333"/>
                        <a14:foregroundMark x1="70833" y1="44167" x2="70833" y2="44167"/>
                        <a14:foregroundMark x1="70833" y1="44167" x2="70833" y2="44167"/>
                        <a14:foregroundMark x1="68417" y1="43583" x2="66750" y2="43750"/>
                        <a14:foregroundMark x1="65000" y1="43917" x2="64500" y2="43917"/>
                        <a14:foregroundMark x1="64083" y1="43917" x2="62167" y2="45417"/>
                        <a14:foregroundMark x1="59917" y1="48250" x2="59750" y2="49167"/>
                        <a14:foregroundMark x1="59167" y1="49917" x2="59167" y2="49917"/>
                        <a14:foregroundMark x1="59167" y1="50167" x2="59167" y2="50167"/>
                        <a14:foregroundMark x1="59167" y1="50500" x2="59917" y2="51083"/>
                        <a14:foregroundMark x1="62167" y1="52167" x2="65583" y2="52917"/>
                        <a14:foregroundMark x1="67500" y1="53167" x2="69750" y2="53167"/>
                        <a14:foregroundMark x1="71250" y1="50917" x2="72750" y2="47667"/>
                        <a14:foregroundMark x1="72750" y1="45083" x2="72750" y2="45083"/>
                        <a14:foregroundMark x1="72000" y1="43917" x2="71000" y2="43583"/>
                        <a14:foregroundMark x1="69750" y1="42833" x2="67833" y2="42833"/>
                        <a14:foregroundMark x1="64250" y1="43583" x2="63750" y2="43750"/>
                        <a14:foregroundMark x1="62000" y1="45250" x2="60917" y2="47167"/>
                        <a14:foregroundMark x1="59583" y1="49417" x2="59583" y2="49417"/>
                        <a14:foregroundMark x1="59583" y1="49417" x2="61833" y2="50500"/>
                        <a14:foregroundMark x1="66750" y1="52750" x2="66750" y2="52750"/>
                        <a14:foregroundMark x1="66750" y1="52750" x2="66750" y2="52750"/>
                        <a14:foregroundMark x1="66750" y1="52750" x2="69500" y2="51417"/>
                        <a14:foregroundMark x1="70083" y1="50917" x2="70667" y2="49750"/>
                        <a14:foregroundMark x1="71250" y1="48250" x2="71417" y2="46417"/>
                        <a14:foregroundMark x1="70250" y1="44667" x2="66000" y2="43917"/>
                        <a14:foregroundMark x1="59417" y1="45250" x2="59417" y2="45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201" t="15211" r="20987" b="15681"/>
          <a:stretch/>
        </p:blipFill>
        <p:spPr>
          <a:xfrm>
            <a:off x="6400800" y="2061813"/>
            <a:ext cx="783976" cy="905836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52" t="23435" r="19018" b="26410"/>
          <a:stretch/>
        </p:blipFill>
        <p:spPr>
          <a:xfrm>
            <a:off x="6456302" y="2996395"/>
            <a:ext cx="1879498" cy="1767596"/>
          </a:xfrm>
          <a:prstGeom prst="rect">
            <a:avLst/>
          </a:prstGeom>
        </p:spPr>
      </p:pic>
      <p:pic>
        <p:nvPicPr>
          <p:cNvPr id="43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2837" y="1394047"/>
            <a:ext cx="1858963" cy="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4" name="Picture 3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341" y="2256649"/>
            <a:ext cx="1901825" cy="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5" name="Picture 4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2837" y="3120852"/>
            <a:ext cx="1901825" cy="847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6" name="Picture 5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2836" y="3953467"/>
            <a:ext cx="1858963" cy="79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" name="Straight Arrow Connector 2"/>
          <p:cNvCxnSpPr/>
          <p:nvPr/>
        </p:nvCxnSpPr>
        <p:spPr>
          <a:xfrm>
            <a:off x="3124200" y="2115354"/>
            <a:ext cx="576541" cy="1313646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flipV="1">
            <a:off x="2895600" y="2630510"/>
            <a:ext cx="805141" cy="1249683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flipH="1" flipV="1">
            <a:off x="5257801" y="1858885"/>
            <a:ext cx="1198501" cy="202130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flipH="1">
            <a:off x="5257801" y="2686067"/>
            <a:ext cx="1066799" cy="1663481"/>
          </a:xfrm>
          <a:prstGeom prst="straightConnector1">
            <a:avLst/>
          </a:prstGeom>
          <a:ln>
            <a:solidFill>
              <a:srgbClr val="FFC000"/>
            </a:solidFill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4761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75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375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75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375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75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375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75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375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75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375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75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1" dur="375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750" tmFilter="0, 0; .2, .5; .8, .5; 1, 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6" dur="375" autoRev="1" fill="hold"/>
                                        <p:tgtEl>
                                          <p:spTgt spid="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C9F4405-EEC5-4064-9788-482B87D3C3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19" y="8568"/>
            <a:ext cx="9144000" cy="6840863"/>
          </a:xfrm>
          <a:prstGeom prst="rect">
            <a:avLst/>
          </a:prstGeom>
        </p:spPr>
      </p:pic>
      <p:sp>
        <p:nvSpPr>
          <p:cNvPr id="11" name="Parallelogram 10">
            <a:extLst>
              <a:ext uri="{FF2B5EF4-FFF2-40B4-BE49-F238E27FC236}">
                <a16:creationId xmlns:a16="http://schemas.microsoft.com/office/drawing/2014/main" id="{C355D9D6-D327-4801-B836-673FC9B59DB2}"/>
              </a:ext>
            </a:extLst>
          </p:cNvPr>
          <p:cNvSpPr/>
          <p:nvPr/>
        </p:nvSpPr>
        <p:spPr>
          <a:xfrm rot="20917577">
            <a:off x="7360177" y="-440454"/>
            <a:ext cx="1398626" cy="7714236"/>
          </a:xfrm>
          <a:prstGeom prst="parallelogram">
            <a:avLst/>
          </a:prstGeom>
          <a:solidFill>
            <a:srgbClr val="D8BC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arallelogram 3">
            <a:extLst>
              <a:ext uri="{FF2B5EF4-FFF2-40B4-BE49-F238E27FC236}">
                <a16:creationId xmlns:a16="http://schemas.microsoft.com/office/drawing/2014/main" id="{23958F76-ED45-425F-8757-64C5E1ECDB88}"/>
              </a:ext>
            </a:extLst>
          </p:cNvPr>
          <p:cNvSpPr/>
          <p:nvPr/>
        </p:nvSpPr>
        <p:spPr>
          <a:xfrm>
            <a:off x="7959665" y="-197168"/>
            <a:ext cx="1398626" cy="7055168"/>
          </a:xfrm>
          <a:prstGeom prst="parallelogram">
            <a:avLst/>
          </a:prstGeom>
          <a:solidFill>
            <a:srgbClr val="4E5F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717C9AF-0A84-4587-ABC3-8D6A50F046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12144" y="-502617"/>
            <a:ext cx="1081310" cy="140544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50BA4C9-1FF6-4D14-8255-382B07EBBA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618061" y="913870"/>
            <a:ext cx="1595592" cy="2014526"/>
          </a:xfrm>
          <a:prstGeom prst="rect">
            <a:avLst/>
          </a:prstGeom>
        </p:spPr>
      </p:pic>
      <p:sp>
        <p:nvSpPr>
          <p:cNvPr id="16" name="Parallelogram 15">
            <a:extLst>
              <a:ext uri="{FF2B5EF4-FFF2-40B4-BE49-F238E27FC236}">
                <a16:creationId xmlns:a16="http://schemas.microsoft.com/office/drawing/2014/main" id="{C9A1E5F3-D85A-4C6C-9B33-9558C6450B9D}"/>
              </a:ext>
            </a:extLst>
          </p:cNvPr>
          <p:cNvSpPr/>
          <p:nvPr/>
        </p:nvSpPr>
        <p:spPr>
          <a:xfrm>
            <a:off x="1069922" y="-623206"/>
            <a:ext cx="1398626" cy="7714236"/>
          </a:xfrm>
          <a:prstGeom prst="parallelogram">
            <a:avLst/>
          </a:prstGeom>
          <a:solidFill>
            <a:srgbClr val="7BBEB4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8FD7FDCD-B470-46F8-89FA-C6B62EB95F84}"/>
              </a:ext>
            </a:extLst>
          </p:cNvPr>
          <p:cNvCxnSpPr>
            <a:cxnSpLocks/>
            <a:stCxn id="18" idx="3"/>
          </p:cNvCxnSpPr>
          <p:nvPr/>
        </p:nvCxnSpPr>
        <p:spPr>
          <a:xfrm>
            <a:off x="6928866" y="5257286"/>
            <a:ext cx="176572" cy="1292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Parallelogram 16">
            <a:extLst>
              <a:ext uri="{FF2B5EF4-FFF2-40B4-BE49-F238E27FC236}">
                <a16:creationId xmlns:a16="http://schemas.microsoft.com/office/drawing/2014/main" id="{C1F9012E-5944-41D2-8722-60B8C51A7F19}"/>
              </a:ext>
            </a:extLst>
          </p:cNvPr>
          <p:cNvSpPr/>
          <p:nvPr/>
        </p:nvSpPr>
        <p:spPr>
          <a:xfrm>
            <a:off x="212365" y="-197168"/>
            <a:ext cx="1398626" cy="7055168"/>
          </a:xfrm>
          <a:prstGeom prst="parallelogram">
            <a:avLst/>
          </a:prstGeom>
          <a:solidFill>
            <a:srgbClr val="AF49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E80D18A4-2E8A-4F37-8056-A47DBDBAFD3B}"/>
              </a:ext>
            </a:extLst>
          </p:cNvPr>
          <p:cNvCxnSpPr>
            <a:cxnSpLocks/>
          </p:cNvCxnSpPr>
          <p:nvPr/>
        </p:nvCxnSpPr>
        <p:spPr>
          <a:xfrm>
            <a:off x="7105437" y="5245892"/>
            <a:ext cx="0" cy="87013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C0964775-4FE7-467B-8D05-68C19C44BA1E}"/>
              </a:ext>
            </a:extLst>
          </p:cNvPr>
          <p:cNvCxnSpPr>
            <a:cxnSpLocks/>
          </p:cNvCxnSpPr>
          <p:nvPr/>
        </p:nvCxnSpPr>
        <p:spPr>
          <a:xfrm>
            <a:off x="2643217" y="6116030"/>
            <a:ext cx="4431955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CB83C674-7E28-42DD-9674-76C30FD24F33}"/>
              </a:ext>
            </a:extLst>
          </p:cNvPr>
          <p:cNvCxnSpPr>
            <a:cxnSpLocks/>
          </p:cNvCxnSpPr>
          <p:nvPr/>
        </p:nvCxnSpPr>
        <p:spPr>
          <a:xfrm>
            <a:off x="2643217" y="5245892"/>
            <a:ext cx="0" cy="87013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DBE6DDA6-0E8C-435D-8205-B87CBA55B29E}"/>
              </a:ext>
            </a:extLst>
          </p:cNvPr>
          <p:cNvSpPr/>
          <p:nvPr/>
        </p:nvSpPr>
        <p:spPr>
          <a:xfrm>
            <a:off x="2161801" y="4794781"/>
            <a:ext cx="4767065" cy="925010"/>
          </a:xfrm>
          <a:prstGeom prst="rect">
            <a:avLst/>
          </a:prstGeom>
          <a:solidFill>
            <a:srgbClr val="49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2175210" y="4794780"/>
            <a:ext cx="4376699" cy="925010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Xin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chào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hẹn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gặp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buổi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!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1862F506-E18A-4C34-BFEC-E5A2F5DC0554}"/>
              </a:ext>
            </a:extLst>
          </p:cNvPr>
          <p:cNvSpPr/>
          <p:nvPr/>
        </p:nvSpPr>
        <p:spPr>
          <a:xfrm>
            <a:off x="5203355" y="525080"/>
            <a:ext cx="694641" cy="833868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EB461857-E04A-4DA5-BD17-CC3DD0397291}"/>
              </a:ext>
            </a:extLst>
          </p:cNvPr>
          <p:cNvSpPr/>
          <p:nvPr/>
        </p:nvSpPr>
        <p:spPr>
          <a:xfrm>
            <a:off x="5550675" y="5935307"/>
            <a:ext cx="538328" cy="615402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2A54360A-A42A-4475-A30E-000BF448B8ED}"/>
              </a:ext>
            </a:extLst>
          </p:cNvPr>
          <p:cNvSpPr/>
          <p:nvPr/>
        </p:nvSpPr>
        <p:spPr>
          <a:xfrm>
            <a:off x="4060578" y="5776067"/>
            <a:ext cx="327500" cy="374389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6F2C5C48-996A-41F0-BA86-111A906049E9}"/>
              </a:ext>
            </a:extLst>
          </p:cNvPr>
          <p:cNvSpPr/>
          <p:nvPr/>
        </p:nvSpPr>
        <p:spPr>
          <a:xfrm>
            <a:off x="2602654" y="1222022"/>
            <a:ext cx="426037" cy="511427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7BDECB4D-FCBE-4DA0-91C1-FE019798055D}"/>
              </a:ext>
            </a:extLst>
          </p:cNvPr>
          <p:cNvSpPr/>
          <p:nvPr/>
        </p:nvSpPr>
        <p:spPr>
          <a:xfrm>
            <a:off x="5902729" y="3324508"/>
            <a:ext cx="553331" cy="615395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Heart 1">
            <a:extLst>
              <a:ext uri="{FF2B5EF4-FFF2-40B4-BE49-F238E27FC236}">
                <a16:creationId xmlns:a16="http://schemas.microsoft.com/office/drawing/2014/main" id="{D7F98401-D3EC-43BE-89E3-102D21780BE8}"/>
              </a:ext>
            </a:extLst>
          </p:cNvPr>
          <p:cNvSpPr/>
          <p:nvPr/>
        </p:nvSpPr>
        <p:spPr>
          <a:xfrm>
            <a:off x="16023755" y="-9400142"/>
            <a:ext cx="17836240" cy="15479210"/>
          </a:xfrm>
          <a:prstGeom prst="hear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Heart 21">
            <a:extLst>
              <a:ext uri="{FF2B5EF4-FFF2-40B4-BE49-F238E27FC236}">
                <a16:creationId xmlns:a16="http://schemas.microsoft.com/office/drawing/2014/main" id="{A89D9BBB-90C7-490E-A60F-51E86B8E3375}"/>
              </a:ext>
            </a:extLst>
          </p:cNvPr>
          <p:cNvSpPr/>
          <p:nvPr/>
        </p:nvSpPr>
        <p:spPr>
          <a:xfrm>
            <a:off x="15951200" y="-9328754"/>
            <a:ext cx="17836240" cy="15479210"/>
          </a:xfrm>
          <a:prstGeom prst="heart">
            <a:avLst/>
          </a:prstGeom>
          <a:solidFill>
            <a:srgbClr val="FBF4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Heart 22">
            <a:extLst>
              <a:ext uri="{FF2B5EF4-FFF2-40B4-BE49-F238E27FC236}">
                <a16:creationId xmlns:a16="http://schemas.microsoft.com/office/drawing/2014/main" id="{3B876FC8-9BB3-417C-B0E6-11949B4DBC62}"/>
              </a:ext>
            </a:extLst>
          </p:cNvPr>
          <p:cNvSpPr/>
          <p:nvPr/>
        </p:nvSpPr>
        <p:spPr>
          <a:xfrm>
            <a:off x="15925800" y="-9458711"/>
            <a:ext cx="17836240" cy="15479210"/>
          </a:xfrm>
          <a:prstGeom prst="heart">
            <a:avLst/>
          </a:prstGeom>
          <a:solidFill>
            <a:srgbClr val="B4FE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Heart 23">
            <a:extLst>
              <a:ext uri="{FF2B5EF4-FFF2-40B4-BE49-F238E27FC236}">
                <a16:creationId xmlns:a16="http://schemas.microsoft.com/office/drawing/2014/main" id="{01D19428-766B-4010-A3F0-37B6355833AE}"/>
              </a:ext>
            </a:extLst>
          </p:cNvPr>
          <p:cNvSpPr/>
          <p:nvPr/>
        </p:nvSpPr>
        <p:spPr>
          <a:xfrm>
            <a:off x="15925800" y="-9380468"/>
            <a:ext cx="17836240" cy="15479210"/>
          </a:xfrm>
          <a:prstGeom prst="heart">
            <a:avLst/>
          </a:prstGeom>
          <a:solidFill>
            <a:srgbClr val="77E4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Heart 24">
            <a:extLst>
              <a:ext uri="{FF2B5EF4-FFF2-40B4-BE49-F238E27FC236}">
                <a16:creationId xmlns:a16="http://schemas.microsoft.com/office/drawing/2014/main" id="{245644ED-2B00-4820-9B1A-4273B0F1D555}"/>
              </a:ext>
            </a:extLst>
          </p:cNvPr>
          <p:cNvSpPr/>
          <p:nvPr/>
        </p:nvSpPr>
        <p:spPr>
          <a:xfrm>
            <a:off x="15925800" y="-9380468"/>
            <a:ext cx="17836240" cy="15479210"/>
          </a:xfrm>
          <a:prstGeom prst="heart">
            <a:avLst/>
          </a:prstGeom>
          <a:solidFill>
            <a:srgbClr val="998C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489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250" fill="hold"/>
                                        <p:tgtEl>
                                          <p:spTgt spid="3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0013 0.00995 L 0.15261 1.85185E-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2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63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.00013 0.00996 L 0.15261 -1.85185E-6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xit" presetSubtype="16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35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3242 0.00949 L -0.06797 1.85185E-6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26" y="-486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35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4.16667E-7 2.22222E-6 L -0.06133 0.02222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73" y="1111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6" presetClass="entr" presetSubtype="3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4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6" presetClass="entr" presetSubtype="3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6" presetClass="exit" presetSubtype="16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6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" presetClass="entr" presetSubtype="8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2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6" presetClass="entr" presetSubtype="32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6" presetClass="exit" presetSubtype="16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7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31" presetClass="entr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3750"/>
                            </p:stCondLst>
                            <p:childTnLst>
                              <p:par>
                                <p:cTn id="9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4750"/>
                            </p:stCondLst>
                            <p:childTnLst>
                              <p:par>
                                <p:cTn id="9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5750"/>
                            </p:stCondLst>
                            <p:childTnLst>
                              <p:par>
                                <p:cTn id="10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6750"/>
                            </p:stCondLst>
                            <p:childTnLst>
                              <p:par>
                                <p:cTn id="11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4" grpId="0" animBg="1"/>
      <p:bldP spid="4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9" grpId="0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2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C9F4405-EEC5-4064-9788-482B87D3C3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19" y="0"/>
            <a:ext cx="9144000" cy="6858000"/>
          </a:xfrm>
          <a:prstGeom prst="rect">
            <a:avLst/>
          </a:prstGeom>
        </p:spPr>
      </p:pic>
      <p:sp>
        <p:nvSpPr>
          <p:cNvPr id="11" name="Parallelogram 10">
            <a:extLst>
              <a:ext uri="{FF2B5EF4-FFF2-40B4-BE49-F238E27FC236}">
                <a16:creationId xmlns:a16="http://schemas.microsoft.com/office/drawing/2014/main" id="{C355D9D6-D327-4801-B836-673FC9B59DB2}"/>
              </a:ext>
            </a:extLst>
          </p:cNvPr>
          <p:cNvSpPr/>
          <p:nvPr/>
        </p:nvSpPr>
        <p:spPr>
          <a:xfrm rot="20917577">
            <a:off x="7360177" y="-440454"/>
            <a:ext cx="1398626" cy="7714236"/>
          </a:xfrm>
          <a:prstGeom prst="parallelogram">
            <a:avLst/>
          </a:prstGeom>
          <a:solidFill>
            <a:srgbClr val="D8BC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arallelogram 3">
            <a:extLst>
              <a:ext uri="{FF2B5EF4-FFF2-40B4-BE49-F238E27FC236}">
                <a16:creationId xmlns:a16="http://schemas.microsoft.com/office/drawing/2014/main" id="{23958F76-ED45-425F-8757-64C5E1ECDB88}"/>
              </a:ext>
            </a:extLst>
          </p:cNvPr>
          <p:cNvSpPr/>
          <p:nvPr/>
        </p:nvSpPr>
        <p:spPr>
          <a:xfrm>
            <a:off x="7959665" y="-197168"/>
            <a:ext cx="1398626" cy="7055168"/>
          </a:xfrm>
          <a:prstGeom prst="parallelogram">
            <a:avLst/>
          </a:prstGeom>
          <a:solidFill>
            <a:srgbClr val="4E5F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717C9AF-0A84-4587-ABC3-8D6A50F046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12144" y="-502617"/>
            <a:ext cx="1081310" cy="140544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50BA4C9-1FF6-4D14-8255-382B07EBBA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618061" y="913870"/>
            <a:ext cx="1595592" cy="2014526"/>
          </a:xfrm>
          <a:prstGeom prst="rect">
            <a:avLst/>
          </a:prstGeom>
        </p:spPr>
      </p:pic>
      <p:sp>
        <p:nvSpPr>
          <p:cNvPr id="16" name="Parallelogram 15">
            <a:extLst>
              <a:ext uri="{FF2B5EF4-FFF2-40B4-BE49-F238E27FC236}">
                <a16:creationId xmlns:a16="http://schemas.microsoft.com/office/drawing/2014/main" id="{C9A1E5F3-D85A-4C6C-9B33-9558C6450B9D}"/>
              </a:ext>
            </a:extLst>
          </p:cNvPr>
          <p:cNvSpPr/>
          <p:nvPr/>
        </p:nvSpPr>
        <p:spPr>
          <a:xfrm>
            <a:off x="1069922" y="-623206"/>
            <a:ext cx="1398626" cy="7714236"/>
          </a:xfrm>
          <a:prstGeom prst="parallelogram">
            <a:avLst/>
          </a:prstGeom>
          <a:solidFill>
            <a:srgbClr val="7BBEB4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8FD7FDCD-B470-46F8-89FA-C6B62EB95F84}"/>
              </a:ext>
            </a:extLst>
          </p:cNvPr>
          <p:cNvCxnSpPr>
            <a:cxnSpLocks/>
            <a:stCxn id="18" idx="3"/>
          </p:cNvCxnSpPr>
          <p:nvPr/>
        </p:nvCxnSpPr>
        <p:spPr>
          <a:xfrm>
            <a:off x="6159062" y="4225581"/>
            <a:ext cx="176572" cy="1292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Parallelogram 16">
            <a:extLst>
              <a:ext uri="{FF2B5EF4-FFF2-40B4-BE49-F238E27FC236}">
                <a16:creationId xmlns:a16="http://schemas.microsoft.com/office/drawing/2014/main" id="{C1F9012E-5944-41D2-8722-60B8C51A7F19}"/>
              </a:ext>
            </a:extLst>
          </p:cNvPr>
          <p:cNvSpPr/>
          <p:nvPr/>
        </p:nvSpPr>
        <p:spPr>
          <a:xfrm>
            <a:off x="212365" y="-197168"/>
            <a:ext cx="1398626" cy="7055168"/>
          </a:xfrm>
          <a:prstGeom prst="parallelogram">
            <a:avLst/>
          </a:prstGeom>
          <a:solidFill>
            <a:srgbClr val="AF49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E80D18A4-2E8A-4F37-8056-A47DBDBAFD3B}"/>
              </a:ext>
            </a:extLst>
          </p:cNvPr>
          <p:cNvCxnSpPr>
            <a:cxnSpLocks/>
          </p:cNvCxnSpPr>
          <p:nvPr/>
        </p:nvCxnSpPr>
        <p:spPr>
          <a:xfrm>
            <a:off x="6335633" y="4214187"/>
            <a:ext cx="0" cy="87013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C0964775-4FE7-467B-8D05-68C19C44BA1E}"/>
              </a:ext>
            </a:extLst>
          </p:cNvPr>
          <p:cNvCxnSpPr>
            <a:cxnSpLocks/>
          </p:cNvCxnSpPr>
          <p:nvPr/>
        </p:nvCxnSpPr>
        <p:spPr>
          <a:xfrm>
            <a:off x="1873413" y="5084325"/>
            <a:ext cx="4431955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CB83C674-7E28-42DD-9674-76C30FD24F33}"/>
              </a:ext>
            </a:extLst>
          </p:cNvPr>
          <p:cNvCxnSpPr>
            <a:cxnSpLocks/>
          </p:cNvCxnSpPr>
          <p:nvPr/>
        </p:nvCxnSpPr>
        <p:spPr>
          <a:xfrm>
            <a:off x="1873413" y="4214187"/>
            <a:ext cx="0" cy="87013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DBE6DDA6-0E8C-435D-8205-B87CBA55B29E}"/>
              </a:ext>
            </a:extLst>
          </p:cNvPr>
          <p:cNvSpPr/>
          <p:nvPr/>
        </p:nvSpPr>
        <p:spPr>
          <a:xfrm>
            <a:off x="1391997" y="3763076"/>
            <a:ext cx="4767065" cy="925010"/>
          </a:xfrm>
          <a:prstGeom prst="rect">
            <a:avLst/>
          </a:prstGeom>
          <a:solidFill>
            <a:srgbClr val="49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1405406" y="3763075"/>
            <a:ext cx="4376699" cy="925010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HĐ1: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3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1862F506-E18A-4C34-BFEC-E5A2F5DC0554}"/>
              </a:ext>
            </a:extLst>
          </p:cNvPr>
          <p:cNvSpPr/>
          <p:nvPr/>
        </p:nvSpPr>
        <p:spPr>
          <a:xfrm>
            <a:off x="1460571" y="4828222"/>
            <a:ext cx="694641" cy="833868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EB461857-E04A-4DA5-BD17-CC3DD0397291}"/>
              </a:ext>
            </a:extLst>
          </p:cNvPr>
          <p:cNvSpPr/>
          <p:nvPr/>
        </p:nvSpPr>
        <p:spPr>
          <a:xfrm>
            <a:off x="6207205" y="5662090"/>
            <a:ext cx="538328" cy="615402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2A54360A-A42A-4475-A30E-000BF448B8ED}"/>
              </a:ext>
            </a:extLst>
          </p:cNvPr>
          <p:cNvSpPr/>
          <p:nvPr/>
        </p:nvSpPr>
        <p:spPr>
          <a:xfrm>
            <a:off x="3290774" y="4744362"/>
            <a:ext cx="327500" cy="374389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6F2C5C48-996A-41F0-BA86-111A906049E9}"/>
              </a:ext>
            </a:extLst>
          </p:cNvPr>
          <p:cNvSpPr/>
          <p:nvPr/>
        </p:nvSpPr>
        <p:spPr>
          <a:xfrm>
            <a:off x="2602654" y="1222022"/>
            <a:ext cx="426037" cy="511427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7BDECB4D-FCBE-4DA0-91C1-FE019798055D}"/>
              </a:ext>
            </a:extLst>
          </p:cNvPr>
          <p:cNvSpPr/>
          <p:nvPr/>
        </p:nvSpPr>
        <p:spPr>
          <a:xfrm>
            <a:off x="5902729" y="3324508"/>
            <a:ext cx="553331" cy="615395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362"/>
            <a:ext cx="921956" cy="927652"/>
          </a:xfrm>
          <a:prstGeom prst="rect">
            <a:avLst/>
          </a:prstGeom>
        </p:spPr>
      </p:pic>
      <p:sp>
        <p:nvSpPr>
          <p:cNvPr id="2" name="Heart 1">
            <a:extLst>
              <a:ext uri="{FF2B5EF4-FFF2-40B4-BE49-F238E27FC236}">
                <a16:creationId xmlns:a16="http://schemas.microsoft.com/office/drawing/2014/main" id="{D7F98401-D3EC-43BE-89E3-102D21780BE8}"/>
              </a:ext>
            </a:extLst>
          </p:cNvPr>
          <p:cNvSpPr/>
          <p:nvPr/>
        </p:nvSpPr>
        <p:spPr>
          <a:xfrm>
            <a:off x="15392400" y="-8684276"/>
            <a:ext cx="17836240" cy="15479210"/>
          </a:xfrm>
          <a:prstGeom prst="hear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Heart 21">
            <a:extLst>
              <a:ext uri="{FF2B5EF4-FFF2-40B4-BE49-F238E27FC236}">
                <a16:creationId xmlns:a16="http://schemas.microsoft.com/office/drawing/2014/main" id="{A89D9BBB-90C7-490E-A60F-51E86B8E3375}"/>
              </a:ext>
            </a:extLst>
          </p:cNvPr>
          <p:cNvSpPr/>
          <p:nvPr/>
        </p:nvSpPr>
        <p:spPr>
          <a:xfrm>
            <a:off x="15392400" y="-8719710"/>
            <a:ext cx="17836240" cy="15479210"/>
          </a:xfrm>
          <a:prstGeom prst="heart">
            <a:avLst/>
          </a:prstGeom>
          <a:solidFill>
            <a:srgbClr val="FBF4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Heart 22">
            <a:extLst>
              <a:ext uri="{FF2B5EF4-FFF2-40B4-BE49-F238E27FC236}">
                <a16:creationId xmlns:a16="http://schemas.microsoft.com/office/drawing/2014/main" id="{3B876FC8-9BB3-417C-B0E6-11949B4DBC62}"/>
              </a:ext>
            </a:extLst>
          </p:cNvPr>
          <p:cNvSpPr/>
          <p:nvPr/>
        </p:nvSpPr>
        <p:spPr>
          <a:xfrm>
            <a:off x="15392400" y="-8677062"/>
            <a:ext cx="17836240" cy="15479210"/>
          </a:xfrm>
          <a:prstGeom prst="heart">
            <a:avLst/>
          </a:prstGeom>
          <a:solidFill>
            <a:srgbClr val="B4FE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Heart 23">
            <a:extLst>
              <a:ext uri="{FF2B5EF4-FFF2-40B4-BE49-F238E27FC236}">
                <a16:creationId xmlns:a16="http://schemas.microsoft.com/office/drawing/2014/main" id="{01D19428-766B-4010-A3F0-37B6355833AE}"/>
              </a:ext>
            </a:extLst>
          </p:cNvPr>
          <p:cNvSpPr/>
          <p:nvPr/>
        </p:nvSpPr>
        <p:spPr>
          <a:xfrm>
            <a:off x="15392400" y="-8677062"/>
            <a:ext cx="17836240" cy="15479210"/>
          </a:xfrm>
          <a:prstGeom prst="heart">
            <a:avLst/>
          </a:prstGeom>
          <a:solidFill>
            <a:srgbClr val="77E4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Heart 24">
            <a:extLst>
              <a:ext uri="{FF2B5EF4-FFF2-40B4-BE49-F238E27FC236}">
                <a16:creationId xmlns:a16="http://schemas.microsoft.com/office/drawing/2014/main" id="{245644ED-2B00-4820-9B1A-4273B0F1D555}"/>
              </a:ext>
            </a:extLst>
          </p:cNvPr>
          <p:cNvSpPr/>
          <p:nvPr/>
        </p:nvSpPr>
        <p:spPr>
          <a:xfrm>
            <a:off x="15392400" y="-8649136"/>
            <a:ext cx="17836240" cy="15479210"/>
          </a:xfrm>
          <a:prstGeom prst="heart">
            <a:avLst/>
          </a:prstGeom>
          <a:solidFill>
            <a:srgbClr val="998C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255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250" fill="hold"/>
                                        <p:tgtEl>
                                          <p:spTgt spid="3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0013 0.00995 L 0.15261 1.85185E-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2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63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.00013 0.00996 L 0.15261 -1.85185E-6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xit" presetSubtype="16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35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3242 0.00949 L -0.06797 1.85185E-6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26" y="-486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35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4.16667E-7 2.22222E-6 L -0.06133 0.02222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73" y="1111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6" presetClass="entr" presetSubtype="3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4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6" presetClass="entr" presetSubtype="3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6" presetClass="exit" presetSubtype="16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6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" presetClass="entr" presetSubtype="8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2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6" presetClass="entr" presetSubtype="32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6" presetClass="exit" presetSubtype="16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7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31" presetClass="entr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3750"/>
                            </p:stCondLst>
                            <p:childTnLst>
                              <p:par>
                                <p:cTn id="9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4750"/>
                            </p:stCondLst>
                            <p:childTnLst>
                              <p:par>
                                <p:cTn id="9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5750"/>
                            </p:stCondLst>
                            <p:childTnLst>
                              <p:par>
                                <p:cTn id="10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6750"/>
                            </p:stCondLst>
                            <p:childTnLst>
                              <p:par>
                                <p:cTn id="11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4" grpId="0" animBg="1"/>
      <p:bldP spid="4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9" grpId="0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2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2831336658339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40280.2624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8245" y="0"/>
            <a:ext cx="9218930" cy="6858000"/>
          </a:xfrm>
          <a:prstGeom prst="rect">
            <a:avLst/>
          </a:prstGeom>
        </p:spPr>
      </p:pic>
      <p:sp>
        <p:nvSpPr>
          <p:cNvPr id="5" name="AutoShape 2" descr="Animals Verbs | Baamboozl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98361">
            <a:off x="3064325" y="2963741"/>
            <a:ext cx="2449386" cy="2667647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124200" y="160338"/>
            <a:ext cx="32004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HĐ1: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3</a:t>
            </a:r>
            <a:endParaRPr lang="en-US" sz="2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00" y="4643230"/>
            <a:ext cx="1373503" cy="1154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1220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22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14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729"/>
          <a:stretch/>
        </p:blipFill>
        <p:spPr>
          <a:xfrm>
            <a:off x="0" y="0"/>
            <a:ext cx="9144000" cy="690481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181894"/>
            <a:ext cx="2488791" cy="342900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2181895"/>
            <a:ext cx="2488791" cy="342900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00" y="4643230"/>
            <a:ext cx="1373503" cy="1154601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3124200" y="160338"/>
            <a:ext cx="32004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HĐ1: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3</a:t>
            </a:r>
            <a:endParaRPr lang="en-US" sz="2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5037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7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7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7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7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2831336639576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2887.828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" y="0"/>
            <a:ext cx="9211733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124200" y="160338"/>
            <a:ext cx="32004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HĐ1: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3</a:t>
            </a:r>
            <a:endParaRPr lang="en-US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800" y="-152400"/>
            <a:ext cx="7162800" cy="489622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clrChange>
              <a:clrFrom>
                <a:srgbClr val="FEF2F6"/>
              </a:clrFrom>
              <a:clrTo>
                <a:srgbClr val="FEF2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1295400"/>
            <a:ext cx="1153157" cy="141446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>
            <a:clrChange>
              <a:clrFrom>
                <a:srgbClr val="FEF2F6"/>
              </a:clrFrom>
              <a:clrTo>
                <a:srgbClr val="FEF2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9957" y="1295399"/>
            <a:ext cx="1153157" cy="141446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>
            <a:clrChange>
              <a:clrFrom>
                <a:srgbClr val="FEF2F6"/>
              </a:clrFrom>
              <a:clrTo>
                <a:srgbClr val="FEF2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" y="1588479"/>
            <a:ext cx="1153157" cy="141446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9393" y="4419600"/>
            <a:ext cx="1373503" cy="1154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2393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1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0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7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7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7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4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C9F4405-EEC5-4064-9788-482B87D3C3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19" y="0"/>
            <a:ext cx="9144000" cy="6858000"/>
          </a:xfrm>
          <a:prstGeom prst="rect">
            <a:avLst/>
          </a:prstGeom>
        </p:spPr>
      </p:pic>
      <p:sp>
        <p:nvSpPr>
          <p:cNvPr id="11" name="Parallelogram 10">
            <a:extLst>
              <a:ext uri="{FF2B5EF4-FFF2-40B4-BE49-F238E27FC236}">
                <a16:creationId xmlns:a16="http://schemas.microsoft.com/office/drawing/2014/main" id="{C355D9D6-D327-4801-B836-673FC9B59DB2}"/>
              </a:ext>
            </a:extLst>
          </p:cNvPr>
          <p:cNvSpPr/>
          <p:nvPr/>
        </p:nvSpPr>
        <p:spPr>
          <a:xfrm rot="20917577">
            <a:off x="7360177" y="-440454"/>
            <a:ext cx="1398626" cy="7714236"/>
          </a:xfrm>
          <a:prstGeom prst="parallelogram">
            <a:avLst/>
          </a:prstGeom>
          <a:solidFill>
            <a:srgbClr val="D8BC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arallelogram 3">
            <a:extLst>
              <a:ext uri="{FF2B5EF4-FFF2-40B4-BE49-F238E27FC236}">
                <a16:creationId xmlns:a16="http://schemas.microsoft.com/office/drawing/2014/main" id="{23958F76-ED45-425F-8757-64C5E1ECDB88}"/>
              </a:ext>
            </a:extLst>
          </p:cNvPr>
          <p:cNvSpPr/>
          <p:nvPr/>
        </p:nvSpPr>
        <p:spPr>
          <a:xfrm>
            <a:off x="7959665" y="-197168"/>
            <a:ext cx="1398626" cy="7055168"/>
          </a:xfrm>
          <a:prstGeom prst="parallelogram">
            <a:avLst/>
          </a:prstGeom>
          <a:solidFill>
            <a:srgbClr val="4E5F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717C9AF-0A84-4587-ABC3-8D6A50F046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12144" y="-502617"/>
            <a:ext cx="1081310" cy="140544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50BA4C9-1FF6-4D14-8255-382B07EBBA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618061" y="913870"/>
            <a:ext cx="1595592" cy="2014526"/>
          </a:xfrm>
          <a:prstGeom prst="rect">
            <a:avLst/>
          </a:prstGeom>
        </p:spPr>
      </p:pic>
      <p:sp>
        <p:nvSpPr>
          <p:cNvPr id="16" name="Parallelogram 15">
            <a:extLst>
              <a:ext uri="{FF2B5EF4-FFF2-40B4-BE49-F238E27FC236}">
                <a16:creationId xmlns:a16="http://schemas.microsoft.com/office/drawing/2014/main" id="{C9A1E5F3-D85A-4C6C-9B33-9558C6450B9D}"/>
              </a:ext>
            </a:extLst>
          </p:cNvPr>
          <p:cNvSpPr/>
          <p:nvPr/>
        </p:nvSpPr>
        <p:spPr>
          <a:xfrm>
            <a:off x="1069922" y="-623206"/>
            <a:ext cx="1398626" cy="7714236"/>
          </a:xfrm>
          <a:prstGeom prst="parallelogram">
            <a:avLst/>
          </a:prstGeom>
          <a:solidFill>
            <a:srgbClr val="7BBEB4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8FD7FDCD-B470-46F8-89FA-C6B62EB95F84}"/>
              </a:ext>
            </a:extLst>
          </p:cNvPr>
          <p:cNvCxnSpPr>
            <a:cxnSpLocks/>
            <a:stCxn id="18" idx="3"/>
          </p:cNvCxnSpPr>
          <p:nvPr/>
        </p:nvCxnSpPr>
        <p:spPr>
          <a:xfrm>
            <a:off x="6159062" y="4225581"/>
            <a:ext cx="176572" cy="1292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Parallelogram 16">
            <a:extLst>
              <a:ext uri="{FF2B5EF4-FFF2-40B4-BE49-F238E27FC236}">
                <a16:creationId xmlns:a16="http://schemas.microsoft.com/office/drawing/2014/main" id="{C1F9012E-5944-41D2-8722-60B8C51A7F19}"/>
              </a:ext>
            </a:extLst>
          </p:cNvPr>
          <p:cNvSpPr/>
          <p:nvPr/>
        </p:nvSpPr>
        <p:spPr>
          <a:xfrm>
            <a:off x="212365" y="-197168"/>
            <a:ext cx="1398626" cy="7055168"/>
          </a:xfrm>
          <a:prstGeom prst="parallelogram">
            <a:avLst/>
          </a:prstGeom>
          <a:solidFill>
            <a:srgbClr val="AF49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E80D18A4-2E8A-4F37-8056-A47DBDBAFD3B}"/>
              </a:ext>
            </a:extLst>
          </p:cNvPr>
          <p:cNvCxnSpPr>
            <a:cxnSpLocks/>
          </p:cNvCxnSpPr>
          <p:nvPr/>
        </p:nvCxnSpPr>
        <p:spPr>
          <a:xfrm>
            <a:off x="6335633" y="4214187"/>
            <a:ext cx="0" cy="87013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C0964775-4FE7-467B-8D05-68C19C44BA1E}"/>
              </a:ext>
            </a:extLst>
          </p:cNvPr>
          <p:cNvCxnSpPr>
            <a:cxnSpLocks/>
          </p:cNvCxnSpPr>
          <p:nvPr/>
        </p:nvCxnSpPr>
        <p:spPr>
          <a:xfrm>
            <a:off x="1873413" y="5084325"/>
            <a:ext cx="4431955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CB83C674-7E28-42DD-9674-76C30FD24F33}"/>
              </a:ext>
            </a:extLst>
          </p:cNvPr>
          <p:cNvCxnSpPr>
            <a:cxnSpLocks/>
          </p:cNvCxnSpPr>
          <p:nvPr/>
        </p:nvCxnSpPr>
        <p:spPr>
          <a:xfrm>
            <a:off x="1873413" y="4214187"/>
            <a:ext cx="0" cy="87013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DBE6DDA6-0E8C-435D-8205-B87CBA55B29E}"/>
              </a:ext>
            </a:extLst>
          </p:cNvPr>
          <p:cNvSpPr/>
          <p:nvPr/>
        </p:nvSpPr>
        <p:spPr>
          <a:xfrm>
            <a:off x="1391997" y="3763076"/>
            <a:ext cx="4767065" cy="925010"/>
          </a:xfrm>
          <a:prstGeom prst="rect">
            <a:avLst/>
          </a:prstGeom>
          <a:solidFill>
            <a:srgbClr val="49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1405406" y="3763075"/>
            <a:ext cx="4376699" cy="925010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HĐ2: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Đếm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4,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phạm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vi 4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1862F506-E18A-4C34-BFEC-E5A2F5DC0554}"/>
              </a:ext>
            </a:extLst>
          </p:cNvPr>
          <p:cNvSpPr/>
          <p:nvPr/>
        </p:nvSpPr>
        <p:spPr>
          <a:xfrm>
            <a:off x="1460571" y="4828222"/>
            <a:ext cx="694641" cy="833868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EB461857-E04A-4DA5-BD17-CC3DD0397291}"/>
              </a:ext>
            </a:extLst>
          </p:cNvPr>
          <p:cNvSpPr/>
          <p:nvPr/>
        </p:nvSpPr>
        <p:spPr>
          <a:xfrm>
            <a:off x="6207205" y="5662090"/>
            <a:ext cx="538328" cy="615402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2A54360A-A42A-4475-A30E-000BF448B8ED}"/>
              </a:ext>
            </a:extLst>
          </p:cNvPr>
          <p:cNvSpPr/>
          <p:nvPr/>
        </p:nvSpPr>
        <p:spPr>
          <a:xfrm>
            <a:off x="3290774" y="4744362"/>
            <a:ext cx="327500" cy="374389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6F2C5C48-996A-41F0-BA86-111A906049E9}"/>
              </a:ext>
            </a:extLst>
          </p:cNvPr>
          <p:cNvSpPr/>
          <p:nvPr/>
        </p:nvSpPr>
        <p:spPr>
          <a:xfrm>
            <a:off x="2602654" y="1222022"/>
            <a:ext cx="426037" cy="511427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7BDECB4D-FCBE-4DA0-91C1-FE019798055D}"/>
              </a:ext>
            </a:extLst>
          </p:cNvPr>
          <p:cNvSpPr/>
          <p:nvPr/>
        </p:nvSpPr>
        <p:spPr>
          <a:xfrm>
            <a:off x="5902729" y="3324508"/>
            <a:ext cx="553331" cy="615395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362"/>
            <a:ext cx="921956" cy="927652"/>
          </a:xfrm>
          <a:prstGeom prst="rect">
            <a:avLst/>
          </a:prstGeom>
        </p:spPr>
      </p:pic>
      <p:sp>
        <p:nvSpPr>
          <p:cNvPr id="2" name="Heart 1">
            <a:extLst>
              <a:ext uri="{FF2B5EF4-FFF2-40B4-BE49-F238E27FC236}">
                <a16:creationId xmlns:a16="http://schemas.microsoft.com/office/drawing/2014/main" id="{D7F98401-D3EC-43BE-89E3-102D21780BE8}"/>
              </a:ext>
            </a:extLst>
          </p:cNvPr>
          <p:cNvSpPr/>
          <p:nvPr/>
        </p:nvSpPr>
        <p:spPr>
          <a:xfrm>
            <a:off x="14325600" y="-9645347"/>
            <a:ext cx="16981097" cy="14389709"/>
          </a:xfrm>
          <a:prstGeom prst="hear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Heart 21">
            <a:extLst>
              <a:ext uri="{FF2B5EF4-FFF2-40B4-BE49-F238E27FC236}">
                <a16:creationId xmlns:a16="http://schemas.microsoft.com/office/drawing/2014/main" id="{A89D9BBB-90C7-490E-A60F-51E86B8E3375}"/>
              </a:ext>
            </a:extLst>
          </p:cNvPr>
          <p:cNvSpPr/>
          <p:nvPr/>
        </p:nvSpPr>
        <p:spPr>
          <a:xfrm>
            <a:off x="14325600" y="-9645347"/>
            <a:ext cx="16981097" cy="14389709"/>
          </a:xfrm>
          <a:prstGeom prst="heart">
            <a:avLst/>
          </a:prstGeom>
          <a:solidFill>
            <a:srgbClr val="FBF4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Heart 22">
            <a:extLst>
              <a:ext uri="{FF2B5EF4-FFF2-40B4-BE49-F238E27FC236}">
                <a16:creationId xmlns:a16="http://schemas.microsoft.com/office/drawing/2014/main" id="{3B876FC8-9BB3-417C-B0E6-11949B4DBC62}"/>
              </a:ext>
            </a:extLst>
          </p:cNvPr>
          <p:cNvSpPr/>
          <p:nvPr/>
        </p:nvSpPr>
        <p:spPr>
          <a:xfrm>
            <a:off x="14325598" y="-9645347"/>
            <a:ext cx="16981097" cy="14389709"/>
          </a:xfrm>
          <a:prstGeom prst="heart">
            <a:avLst/>
          </a:prstGeom>
          <a:solidFill>
            <a:srgbClr val="B4FE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Heart 23">
            <a:extLst>
              <a:ext uri="{FF2B5EF4-FFF2-40B4-BE49-F238E27FC236}">
                <a16:creationId xmlns:a16="http://schemas.microsoft.com/office/drawing/2014/main" id="{01D19428-766B-4010-A3F0-37B6355833AE}"/>
              </a:ext>
            </a:extLst>
          </p:cNvPr>
          <p:cNvSpPr/>
          <p:nvPr/>
        </p:nvSpPr>
        <p:spPr>
          <a:xfrm>
            <a:off x="14325599" y="-9645347"/>
            <a:ext cx="16981097" cy="14389709"/>
          </a:xfrm>
          <a:prstGeom prst="heart">
            <a:avLst/>
          </a:prstGeom>
          <a:solidFill>
            <a:srgbClr val="77E4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Heart 24">
            <a:extLst>
              <a:ext uri="{FF2B5EF4-FFF2-40B4-BE49-F238E27FC236}">
                <a16:creationId xmlns:a16="http://schemas.microsoft.com/office/drawing/2014/main" id="{245644ED-2B00-4820-9B1A-4273B0F1D555}"/>
              </a:ext>
            </a:extLst>
          </p:cNvPr>
          <p:cNvSpPr/>
          <p:nvPr/>
        </p:nvSpPr>
        <p:spPr>
          <a:xfrm>
            <a:off x="14325600" y="-9645347"/>
            <a:ext cx="16981097" cy="14389709"/>
          </a:xfrm>
          <a:prstGeom prst="heart">
            <a:avLst/>
          </a:prstGeom>
          <a:solidFill>
            <a:srgbClr val="998C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0431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250" fill="hold"/>
                                        <p:tgtEl>
                                          <p:spTgt spid="3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0013 0.00995 L 0.15261 1.85185E-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2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63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.00013 0.00996 L 0.15261 -1.85185E-6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xit" presetSubtype="16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35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3242 0.00949 L -0.06797 1.85185E-6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26" y="-486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35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4.16667E-7 2.22222E-6 L -0.06133 0.02222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73" y="1111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6" presetClass="entr" presetSubtype="3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4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6" presetClass="entr" presetSubtype="3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6" presetClass="exit" presetSubtype="16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6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" presetClass="entr" presetSubtype="8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2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6" presetClass="entr" presetSubtype="32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6" presetClass="exit" presetSubtype="16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7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31" presetClass="entr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3750"/>
                            </p:stCondLst>
                            <p:childTnLst>
                              <p:par>
                                <p:cTn id="9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4750"/>
                            </p:stCondLst>
                            <p:childTnLst>
                              <p:par>
                                <p:cTn id="9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5750"/>
                            </p:stCondLst>
                            <p:childTnLst>
                              <p:par>
                                <p:cTn id="10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6750"/>
                            </p:stCondLst>
                            <p:childTnLst>
                              <p:par>
                                <p:cTn id="11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4" grpId="0" animBg="1"/>
      <p:bldP spid="4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9" grpId="0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2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368" b="1"/>
          <a:stretch/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143000" y="304800"/>
            <a:ext cx="7256345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HĐ 2: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Đếm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phạm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vi 4</a:t>
            </a:r>
            <a:endParaRPr lang="en-US" sz="2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1981200" y="1066800"/>
            <a:ext cx="5334000" cy="3409950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32778" y="1535714"/>
            <a:ext cx="1801021" cy="248140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99" t="9849" r="29889" b="9587"/>
          <a:stretch/>
        </p:blipFill>
        <p:spPr>
          <a:xfrm>
            <a:off x="3831043" y="2172847"/>
            <a:ext cx="728261" cy="1473698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6974" y="1106296"/>
            <a:ext cx="1858963" cy="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9478" y="1968898"/>
            <a:ext cx="1901825" cy="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6974" y="2833101"/>
            <a:ext cx="1901825" cy="847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3" name="Rounded Rectangle 42"/>
          <p:cNvSpPr/>
          <p:nvPr/>
        </p:nvSpPr>
        <p:spPr>
          <a:xfrm>
            <a:off x="-1983685" y="3785991"/>
            <a:ext cx="1762141" cy="684798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/>
          <p:cNvSpPr/>
          <p:nvPr/>
        </p:nvSpPr>
        <p:spPr>
          <a:xfrm>
            <a:off x="-957765" y="3794806"/>
            <a:ext cx="292160" cy="308000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44"/>
          <p:cNvSpPr/>
          <p:nvPr/>
        </p:nvSpPr>
        <p:spPr>
          <a:xfrm>
            <a:off x="-1468526" y="3802242"/>
            <a:ext cx="292160" cy="308000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/>
          <p:cNvSpPr/>
          <p:nvPr/>
        </p:nvSpPr>
        <p:spPr>
          <a:xfrm>
            <a:off x="-951097" y="4155531"/>
            <a:ext cx="292160" cy="308000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val 46"/>
          <p:cNvSpPr/>
          <p:nvPr/>
        </p:nvSpPr>
        <p:spPr>
          <a:xfrm>
            <a:off x="-1484510" y="4168410"/>
            <a:ext cx="292160" cy="308000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6973" y="3665716"/>
            <a:ext cx="1858963" cy="79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17162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368" b="1"/>
          <a:stretch/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19365" y="2510912"/>
            <a:ext cx="1666633" cy="2296251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143000" y="457200"/>
            <a:ext cx="7256345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HĐ 2: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Đếm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phạm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vi 4</a:t>
            </a:r>
            <a:endParaRPr lang="en-US" sz="2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04999" y="2478950"/>
            <a:ext cx="1616421" cy="222707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14164" y="2510912"/>
            <a:ext cx="1615035" cy="222516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899995" y="2510912"/>
            <a:ext cx="1593222" cy="2195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589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77</TotalTime>
  <Words>422</Words>
  <Application>Microsoft Office PowerPoint</Application>
  <PresentationFormat>On-screen Show (4:3)</PresentationFormat>
  <Paragraphs>60</Paragraphs>
  <Slides>24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9" baseType="lpstr">
      <vt:lpstr>.VnAvant</vt:lpstr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PC</cp:lastModifiedBy>
  <cp:revision>15</cp:revision>
  <dcterms:created xsi:type="dcterms:W3CDTF">2021-11-13T12:47:57Z</dcterms:created>
  <dcterms:modified xsi:type="dcterms:W3CDTF">2025-04-17T08:38:33Z</dcterms:modified>
</cp:coreProperties>
</file>