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7" r:id="rId2"/>
    <p:sldId id="288" r:id="rId3"/>
    <p:sldId id="305" r:id="rId4"/>
    <p:sldId id="293" r:id="rId5"/>
    <p:sldId id="291" r:id="rId6"/>
    <p:sldId id="290" r:id="rId7"/>
    <p:sldId id="294" r:id="rId8"/>
    <p:sldId id="273" r:id="rId9"/>
    <p:sldId id="272" r:id="rId10"/>
    <p:sldId id="295" r:id="rId11"/>
    <p:sldId id="297" r:id="rId12"/>
    <p:sldId id="298" r:id="rId13"/>
    <p:sldId id="299" r:id="rId14"/>
    <p:sldId id="302" r:id="rId15"/>
    <p:sldId id="281" r:id="rId16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7T20:06:03.172" idx="1">
    <p:pos x="5376" y="514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8619C6-A12C-1812-7BB5-F94473B3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861D32F-3AF0-91A2-010A-0C417DE46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7CD108-176F-40FB-D296-0EB4D21F334A}"/>
              </a:ext>
            </a:extLst>
          </p:cNvPr>
          <p:cNvSpPr txBox="1"/>
          <p:nvPr/>
        </p:nvSpPr>
        <p:spPr>
          <a:xfrm>
            <a:off x="2514600" y="274638"/>
            <a:ext cx="480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THUỶ TIÊN</a:t>
            </a:r>
          </a:p>
        </p:txBody>
      </p:sp>
      <p:pic>
        <p:nvPicPr>
          <p:cNvPr id="7" name="Picture 6" descr="A logo with a flower and leaves&#10;&#10;AI-generated content may be incorrect.">
            <a:extLst>
              <a:ext uri="{FF2B5EF4-FFF2-40B4-BE49-F238E27FC236}">
                <a16:creationId xmlns="" xmlns:a16="http://schemas.microsoft.com/office/drawing/2014/main" id="{3D0923DA-0BF8-2EA5-D8B8-A852FF67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32" y="762000"/>
            <a:ext cx="2354009" cy="2111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900FD-9803-B233-5E0C-71899A31E10F}"/>
              </a:ext>
            </a:extLst>
          </p:cNvPr>
          <p:cNvSpPr txBox="1"/>
          <p:nvPr/>
        </p:nvSpPr>
        <p:spPr>
          <a:xfrm>
            <a:off x="2172036" y="268947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2C6C0D-33A5-5A54-FA4F-4DF0D47132A2}"/>
              </a:ext>
            </a:extLst>
          </p:cNvPr>
          <p:cNvSpPr txBox="1"/>
          <p:nvPr/>
        </p:nvSpPr>
        <p:spPr>
          <a:xfrm>
            <a:off x="2172036" y="3505200"/>
            <a:ext cx="491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Hằng </a:t>
            </a:r>
          </a:p>
        </p:txBody>
      </p:sp>
    </p:spTree>
    <p:extLst>
      <p:ext uri="{BB962C8B-B14F-4D97-AF65-F5344CB8AC3E}">
        <p14:creationId xmlns:p14="http://schemas.microsoft.com/office/powerpoint/2010/main" val="419739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5AA4BE0-FE71-8D3B-7B01-A0C0A78DF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019800"/>
          </a:xfr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C60018CB-EA13-75A7-759E-CEED5E00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 </a:t>
            </a:r>
            <a:r>
              <a:rPr lang="en-US" dirty="0" err="1">
                <a:solidFill>
                  <a:srgbClr val="0070C0"/>
                </a:solidFill>
              </a:rPr>
              <a:t>nô</a:t>
            </a:r>
            <a:endParaRPr lang="vi-V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4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C851B8-D716-9A87-5FB6-A93CE259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70707F27-9651-DC93-686B-9288B570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Thuyền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bè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E0C7279-EE6E-2659-161E-C897F49A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114" y="0"/>
            <a:ext cx="10372114" cy="6096000"/>
          </a:xfrm>
        </p:spPr>
      </p:pic>
    </p:spTree>
    <p:extLst>
      <p:ext uri="{BB962C8B-B14F-4D97-AF65-F5344CB8AC3E}">
        <p14:creationId xmlns:p14="http://schemas.microsoft.com/office/powerpoint/2010/main" val="381585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E24915F-6FCE-6CE7-7586-07D34DA8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190B6972-F4DB-D712-0061-AFD44C5B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Thuyền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thúng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EFD0D06B-FE69-7C1F-812A-9E63620AC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3319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76119-21FB-1684-9823-DEDF833A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27995E-C6D0-E5CC-A5A2-5426FECCA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9248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7958CF-075A-869C-413A-5D8B8EEDDF5E}"/>
              </a:ext>
            </a:extLst>
          </p:cNvPr>
          <p:cNvSpPr txBox="1"/>
          <p:nvPr/>
        </p:nvSpPr>
        <p:spPr>
          <a:xfrm>
            <a:off x="970147" y="3409950"/>
            <a:ext cx="72037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0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821884-D569-1549-72F6-DFC56FAC3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1E7146-7D3E-8554-051E-800B5FEC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495CD46-1B8B-EDA4-E873-BE170A7E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9248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033997-8B44-640B-6FAE-00ED2E5170C7}"/>
              </a:ext>
            </a:extLst>
          </p:cNvPr>
          <p:cNvSpPr txBox="1"/>
          <p:nvPr/>
        </p:nvSpPr>
        <p:spPr>
          <a:xfrm>
            <a:off x="970147" y="3409950"/>
            <a:ext cx="68302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4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2B230-78C9-AA17-4D29-F9557D8A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21C46C2A-AFEE-3C2A-98A6-70925DE90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10707C0-2DC8-B424-63D6-C813F42D2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1828800"/>
            <a:ext cx="823031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CE88A01-C558-7E7B-F978-81DED89E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B71E2F0-8B4A-A49E-C4DF-D4949B461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4"/>
            <a:ext cx="9143999" cy="7924800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076876D-B7DA-42B9-F1CD-349DAD19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09800"/>
            <a:ext cx="9144000" cy="214042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en-US" sz="5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2. </a:t>
            </a:r>
            <a:r>
              <a:rPr lang="en-US" sz="5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Nhận</a:t>
            </a:r>
            <a:r>
              <a:rPr lang="en-US" sz="5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r>
              <a:rPr lang="en-US" sz="5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“</a:t>
            </a:r>
            <a:r>
              <a:rPr lang="en-US" sz="5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Thuyền</a:t>
            </a:r>
            <a:r>
              <a:rPr lang="en-US" sz="5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Buồm</a:t>
            </a:r>
            <a:r>
              <a:rPr lang="en-US" sz="5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  <a:endParaRPr lang="vi-VN" sz="5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7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47FBD56-74D8-3D3C-AF10-334316722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98312-95EB-6C9F-324A-64AE826E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Thuyền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Buồm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BE3AC4-59C5-2260-4927-824290D8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10287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5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5F56C2-59D8-8813-911B-DFA73399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Thân </a:t>
            </a:r>
            <a:r>
              <a:rPr lang="en-US" dirty="0" err="1">
                <a:solidFill>
                  <a:srgbClr val="0070C0"/>
                </a:solidFill>
              </a:rPr>
              <a:t>thuyền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0CD8DC-49DC-EF61-BE55-958C2ED2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10287000" cy="571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E390A0-D767-152E-BAFA-0B1C213B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953000"/>
            <a:ext cx="1219200" cy="3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5D4189-4A39-0D8D-4F4E-4F145D627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5638BBD-63AE-BEB5-D989-BDCE16BBC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990600"/>
            <a:ext cx="9982200" cy="6858000"/>
          </a:xfrm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173739C6-9423-3032-C1C5-A0F52E824DD6}"/>
              </a:ext>
            </a:extLst>
          </p:cNvPr>
          <p:cNvSpPr/>
          <p:nvPr/>
        </p:nvSpPr>
        <p:spPr>
          <a:xfrm>
            <a:off x="304800" y="1752600"/>
            <a:ext cx="1219200" cy="2625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9D5B039-ACF2-68DB-8286-F09E9C1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Cánh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buồm</a:t>
            </a:r>
            <a:endParaRPr lang="vi-V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9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4F3999-88F0-0A7C-FAFD-23B613E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Thuyền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buồm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PTGT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gì</a:t>
            </a:r>
            <a:r>
              <a:rPr lang="en-US" dirty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99ED17-9A91-CDE9-A833-D7E8692D0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9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Tàu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Thủy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320B2EE1-C60C-612D-492A-273439B03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9626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105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2. Nhận biết “Thuyền Buồm”</vt:lpstr>
      <vt:lpstr>Thuyền Buồm</vt:lpstr>
      <vt:lpstr>Thân thuyền</vt:lpstr>
      <vt:lpstr>Cánh buồm</vt:lpstr>
      <vt:lpstr>Thuyền buồm là PTGT đường gì?</vt:lpstr>
      <vt:lpstr>PowerPoint Presentation</vt:lpstr>
      <vt:lpstr>Tàu Thủy</vt:lpstr>
      <vt:lpstr>Ca nô</vt:lpstr>
      <vt:lpstr>Thuyền bè</vt:lpstr>
      <vt:lpstr>Thuyền thúng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40</cp:revision>
  <dcterms:created xsi:type="dcterms:W3CDTF">2006-08-16T00:00:00Z</dcterms:created>
  <dcterms:modified xsi:type="dcterms:W3CDTF">2025-04-19T00:55:48Z</dcterms:modified>
</cp:coreProperties>
</file>