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 varScale="1">
        <p:scale>
          <a:sx n="97" d="100"/>
          <a:sy n="97" d="100"/>
        </p:scale>
        <p:origin x="1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playing in a field&#10;&#10;AI-generated content may be incorrect.">
            <a:extLst>
              <a:ext uri="{FF2B5EF4-FFF2-40B4-BE49-F238E27FC236}">
                <a16:creationId xmlns:a16="http://schemas.microsoft.com/office/drawing/2014/main" id="{6452D769-AA34-A35E-0BEF-C748AE987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52400"/>
            <a:ext cx="9141846" cy="662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3B305-5AEA-3E8A-F5D0-A8A5E16572E2}"/>
              </a:ext>
            </a:extLst>
          </p:cNvPr>
          <p:cNvSpPr txBox="1"/>
          <p:nvPr/>
        </p:nvSpPr>
        <p:spPr>
          <a:xfrm>
            <a:off x="2286000" y="228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UBND QUẬN LONG BIÊN</a:t>
            </a:r>
          </a:p>
          <a:p>
            <a:pPr algn="ctr"/>
            <a:r>
              <a:rPr lang="en-US" b="1"/>
              <a:t>TRƯỜNG MẦM NON HOA THUỶ TIÊN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BA9D9-486F-00F1-EA6B-04B2A580CE56}"/>
              </a:ext>
            </a:extLst>
          </p:cNvPr>
          <p:cNvSpPr txBox="1"/>
          <p:nvPr/>
        </p:nvSpPr>
        <p:spPr>
          <a:xfrm>
            <a:off x="1611742" y="2286000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LĨNH VỰC HOẠT ĐỘNG VỚI ĐỒ VẬT</a:t>
            </a:r>
          </a:p>
        </p:txBody>
      </p:sp>
      <p:pic>
        <p:nvPicPr>
          <p:cNvPr id="9" name="Picture 8" descr="A logo with a flower and leaves&#10;&#10;AI-generated content may be incorrect.">
            <a:extLst>
              <a:ext uri="{FF2B5EF4-FFF2-40B4-BE49-F238E27FC236}">
                <a16:creationId xmlns:a16="http://schemas.microsoft.com/office/drawing/2014/main" id="{2E2116D2-5BA4-316A-4A0A-691C3011D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05" y="671253"/>
            <a:ext cx="1900237" cy="1818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611F72-00E1-D871-5B35-F1881CCEBA5C}"/>
              </a:ext>
            </a:extLst>
          </p:cNvPr>
          <p:cNvSpPr txBox="1"/>
          <p:nvPr/>
        </p:nvSpPr>
        <p:spPr>
          <a:xfrm>
            <a:off x="1713423" y="3033118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Lương Thu Hà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1F27A-664C-4BE1-3361-DC4EE8362AD0}"/>
              </a:ext>
            </a:extLst>
          </p:cNvPr>
          <p:cNvSpPr txBox="1"/>
          <p:nvPr/>
        </p:nvSpPr>
        <p:spPr>
          <a:xfrm>
            <a:off x="3389823" y="5410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NĂM HỌC 2024 -2025</a:t>
            </a:r>
          </a:p>
        </p:txBody>
      </p:sp>
    </p:spTree>
    <p:extLst>
      <p:ext uri="{BB962C8B-B14F-4D97-AF65-F5344CB8AC3E}">
        <p14:creationId xmlns:p14="http://schemas.microsoft.com/office/powerpoint/2010/main" val="11346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638800"/>
          </a:xfrm>
        </p:spPr>
      </p:pic>
      <p:sp>
        <p:nvSpPr>
          <p:cNvPr id="9" name="TextBox 8"/>
          <p:cNvSpPr txBox="1"/>
          <p:nvPr/>
        </p:nvSpPr>
        <p:spPr>
          <a:xfrm>
            <a:off x="1752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92006"/>
          </a:xfrm>
        </p:spPr>
      </p:pic>
      <p:sp>
        <p:nvSpPr>
          <p:cNvPr id="7" name="TextBox 6"/>
          <p:cNvSpPr txBox="1"/>
          <p:nvPr/>
        </p:nvSpPr>
        <p:spPr>
          <a:xfrm>
            <a:off x="2514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7620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12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14" name="TextBox 13"/>
          <p:cNvSpPr txBox="1"/>
          <p:nvPr/>
        </p:nvSpPr>
        <p:spPr>
          <a:xfrm>
            <a:off x="1143000" y="1981200"/>
            <a:ext cx="701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lang="en-US" sz="6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61112" y="0"/>
            <a:ext cx="95337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87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Doan-Tau-Nho-Xiu-Hop-Ca">
            <a:hlinkClick r:id="" action="ppaction://media"/>
            <a:extLst>
              <a:ext uri="{FF2B5EF4-FFF2-40B4-BE49-F238E27FC236}">
                <a16:creationId xmlns:a16="http://schemas.microsoft.com/office/drawing/2014/main" id="{2AD1C247-6BD0-62A0-3965-91EB75CDC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417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oàn tàu nhỏ xíu">
            <a:hlinkClick r:id="" action="ppaction://media"/>
            <a:extLst>
              <a:ext uri="{FF2B5EF4-FFF2-40B4-BE49-F238E27FC236}">
                <a16:creationId xmlns:a16="http://schemas.microsoft.com/office/drawing/2014/main" id="{3D3B349C-F348-5094-2FDD-BD3CDB788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252F-BB07-41C3-6D0D-ED39132A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9400" cy="7086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1104900" y="19050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Gây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hứng</a:t>
            </a:r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5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762000" y="5534569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0909" y="0"/>
            <a:ext cx="921490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2CDA-D45B-F14C-4F5B-EBB560B5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ng tàu hỏa">
            <a:hlinkClick r:id="" action="ppaction://media"/>
            <a:extLst>
              <a:ext uri="{FF2B5EF4-FFF2-40B4-BE49-F238E27FC236}">
                <a16:creationId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-1219200" y="487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2CDA-D45B-F14C-4F5B-EBB560B5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-9906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155</Words>
  <Application>Microsoft Office PowerPoint</Application>
  <PresentationFormat>On-screen Show (4:3)</PresentationFormat>
  <Paragraphs>27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33</cp:revision>
  <dcterms:created xsi:type="dcterms:W3CDTF">2006-08-16T00:00:00Z</dcterms:created>
  <dcterms:modified xsi:type="dcterms:W3CDTF">2025-04-17T09:20:20Z</dcterms:modified>
</cp:coreProperties>
</file>