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335" r:id="rId5"/>
    <p:sldId id="398" r:id="rId6"/>
    <p:sldId id="399" r:id="rId7"/>
    <p:sldId id="395" r:id="rId8"/>
    <p:sldId id="392" r:id="rId9"/>
    <p:sldId id="400" r:id="rId10"/>
    <p:sldId id="401" r:id="rId11"/>
    <p:sldId id="402" r:id="rId12"/>
    <p:sldId id="403" r:id="rId13"/>
    <p:sldId id="404" r:id="rId14"/>
    <p:sldId id="405" r:id="rId15"/>
    <p:sldId id="379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118" d="100"/>
          <a:sy n="118" d="100"/>
        </p:scale>
        <p:origin x="-143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39C26-7768-4EA3-892E-040ADDEDD68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ED5-1461-4234-8D45-6B039E9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0AED5-1461-4234-8D45-6B039E9C9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7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A3CD2-1A97-453A-8796-EDD6E68A17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3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3C16F-ACC7-4362-B512-70E2B9A7C9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9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6B252-DCE9-49C1-B335-5BCD8AE8E2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F6A5C-B7CC-464D-8DD3-D5984F205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B5A6-0DDD-42CD-8D0A-4FEB17552B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7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C8C92-1AB7-4677-BBFF-0C819FFAE5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2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3FCB-2675-4C48-9003-CF0B4E6FD1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9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6DBC-29F5-4C4D-86F0-67B34886B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4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48584-1EF9-4214-A394-5B1E73774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1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97E77-22F4-45BF-AAE3-55DD0192B4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4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CDD7-24DF-47B8-ADA6-6664341A6F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A3CD2-1A97-453A-8796-EDD6E68A17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7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3C16F-ACC7-4362-B512-70E2B9A7C9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6B252-DCE9-49C1-B335-5BCD8AE8E2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F6A5C-B7CC-464D-8DD3-D5984F205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3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B5A6-0DDD-42CD-8D0A-4FEB17552B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C8C92-1AB7-4677-BBFF-0C819FFAE5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67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3FCB-2675-4C48-9003-CF0B4E6FD1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906DBC-29F5-4C4D-86F0-67B34886B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51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48584-1EF9-4214-A394-5B1E73774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21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97E77-22F4-45BF-AAE3-55DD0192B4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07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CDD7-24DF-47B8-ADA6-6664341A6F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4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31F0-CAAD-47C7-A000-34143658F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0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08AD3-533A-42FC-9561-1FDF695AAA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77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6D9E-E4AA-4F1F-96DB-3B279B234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87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5F91-0292-433E-9BE0-2B109CE36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0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E73C-E01C-49CA-8E1E-59FF78B723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8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76B1-11B7-4B5E-A62E-C76F5BB38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A1CEF-E7D5-4E6C-A486-FB1D4358F0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1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2C1E0-2746-402A-B456-0D8F8E3209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9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D462-EBE3-4B51-99A9-FC4C9CBA01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66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FA039-6CBB-4DD2-A787-1F1533BA0F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4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0B2C-6878-4769-88DE-CF3A2F8B74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2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80187F-1B97-4D7C-96A4-A8382DC8D5EC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9D922EF-38F0-4037-AAAB-E8818506C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CC7E46-52A4-4F52-BEAA-4F886FBD5913}" type="slidenum">
              <a:rPr 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738534h4kvrs66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2175" y="-1533525"/>
            <a:ext cx="857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738534h4kvrs66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353175" y="-1590675"/>
            <a:ext cx="857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738534h4kvrs66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7563" y="2809875"/>
            <a:ext cx="857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738534h4kvrs66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335713" y="2809875"/>
            <a:ext cx="857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571500"/>
            <a:ext cx="533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3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58200" y="514350"/>
            <a:ext cx="533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86050"/>
            <a:ext cx="53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9122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 HOA 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 TIÊN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062244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 XÃ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tài: Lớp học của bé</a:t>
            </a:r>
          </a:p>
          <a:p>
            <a:pPr algn="ctr"/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Đối tượng: Trẻ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Giáo viên: Lê Thị Thanh</a:t>
            </a:r>
          </a:p>
          <a:p>
            <a:pPr algn="ctr"/>
            <a:endParaRPr lang="vi-V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Năm học: 2024 - 2025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Tổng hợp Thanh\bài giảng pp tháng 9\logo_trườ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859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" y="5812"/>
            <a:ext cx="89916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0" y="4457700"/>
            <a:ext cx="9144000" cy="685801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1244464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.!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2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64"/>
            <a:ext cx="9144000" cy="51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457201"/>
            <a:ext cx="3657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</a:rPr>
              <a:t>Góc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ngôn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ngữ</a:t>
            </a:r>
            <a:endParaRPr lang="en-US" sz="4000" dirty="0" smtClean="0">
              <a:solidFill>
                <a:srgbClr val="0000CC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và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sách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0678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n 3"/>
          <p:cNvSpPr/>
          <p:nvPr/>
        </p:nvSpPr>
        <p:spPr>
          <a:xfrm>
            <a:off x="609600" y="171450"/>
            <a:ext cx="7848600" cy="440055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cha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4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52550"/>
            <a:ext cx="8219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kết thúc</a:t>
            </a:r>
          </a:p>
          <a:p>
            <a:pPr algn="ctr"/>
            <a:endParaRPr lang="vi-VN" sz="4000" dirty="0" smtClean="0">
              <a:solidFill>
                <a:srgbClr val="FF0000"/>
              </a:solidFill>
            </a:endParaRPr>
          </a:p>
          <a:p>
            <a:r>
              <a:rPr 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 nhận xét, khen ngợi trẻ và chuyển hoạt động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58"/>
            <a:ext cx="9144000" cy="515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1447801" y="3064081"/>
            <a:ext cx="4343400" cy="6858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676400" y="1143000"/>
            <a:ext cx="3886200" cy="192108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329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file.vfo.vn</a:t>
            </a:r>
            <a:r>
              <a:rPr lang="en-US" dirty="0"/>
              <a:t>/</a:t>
            </a:r>
            <a:r>
              <a:rPr lang="en-US" dirty="0" err="1"/>
              <a:t>hinh</a:t>
            </a:r>
            <a:r>
              <a:rPr lang="en-US" dirty="0"/>
              <a:t>/2014/3/</a:t>
            </a:r>
            <a:r>
              <a:rPr lang="en-US" dirty="0" err="1"/>
              <a:t>hinh-nen-powerpoint-8.jpg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78" y="-57150"/>
            <a:ext cx="931727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828800" y="457200"/>
            <a:ext cx="5029200" cy="137160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28600" y="2814125"/>
            <a:ext cx="3810000" cy="10287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864274" y="2800816"/>
            <a:ext cx="3733800" cy="10287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067800" cy="539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685800" y="256001"/>
            <a:ext cx="5715000" cy="371475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26033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0" y="4514850"/>
            <a:ext cx="9144000" cy="60193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5"/>
            <a:ext cx="9144000" cy="45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0" y="4457700"/>
            <a:ext cx="9144000" cy="685801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211</Words>
  <Application>Microsoft Office PowerPoint</Application>
  <PresentationFormat>On-screen Show (16:9)</PresentationFormat>
  <Paragraphs>30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Angles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 0988.179.184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Tuan</dc:creator>
  <cp:lastModifiedBy>Techsi.vn</cp:lastModifiedBy>
  <cp:revision>301</cp:revision>
  <dcterms:created xsi:type="dcterms:W3CDTF">2020-10-24T06:36:33Z</dcterms:created>
  <dcterms:modified xsi:type="dcterms:W3CDTF">2025-04-17T08:40:06Z</dcterms:modified>
</cp:coreProperties>
</file>