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381" r:id="rId3"/>
    <p:sldId id="294" r:id="rId4"/>
    <p:sldId id="305" r:id="rId5"/>
    <p:sldId id="307" r:id="rId6"/>
    <p:sldId id="363" r:id="rId7"/>
    <p:sldId id="301" r:id="rId8"/>
    <p:sldId id="308" r:id="rId9"/>
    <p:sldId id="310" r:id="rId10"/>
    <p:sldId id="387" r:id="rId11"/>
    <p:sldId id="312" r:id="rId12"/>
    <p:sldId id="313" r:id="rId13"/>
    <p:sldId id="315" r:id="rId14"/>
    <p:sldId id="317" r:id="rId15"/>
    <p:sldId id="319" r:id="rId16"/>
    <p:sldId id="335" r:id="rId17"/>
    <p:sldId id="337" r:id="rId18"/>
    <p:sldId id="339" r:id="rId19"/>
    <p:sldId id="360" r:id="rId20"/>
    <p:sldId id="341" r:id="rId21"/>
    <p:sldId id="383" r:id="rId22"/>
    <p:sldId id="389" r:id="rId23"/>
    <p:sldId id="321" r:id="rId24"/>
    <p:sldId id="330" r:id="rId25"/>
    <p:sldId id="342" r:id="rId26"/>
    <p:sldId id="344" r:id="rId27"/>
    <p:sldId id="346" r:id="rId28"/>
    <p:sldId id="348" r:id="rId29"/>
    <p:sldId id="361" r:id="rId30"/>
    <p:sldId id="350" r:id="rId31"/>
    <p:sldId id="352" r:id="rId32"/>
    <p:sldId id="355" r:id="rId33"/>
    <p:sldId id="356" r:id="rId34"/>
    <p:sldId id="382" r:id="rId35"/>
    <p:sldId id="357" r:id="rId36"/>
    <p:sldId id="367" r:id="rId37"/>
    <p:sldId id="378" r:id="rId38"/>
    <p:sldId id="377" r:id="rId39"/>
    <p:sldId id="380" r:id="rId40"/>
    <p:sldId id="362" r:id="rId41"/>
  </p:sldIdLst>
  <p:sldSz cx="12192000" cy="6858000"/>
  <p:notesSz cx="6858000" cy="9144000"/>
  <p:embeddedFontLst>
    <p:embeddedFont>
      <p:font typeface=".VnArial" panose="020B7200000000000000" pitchFamily="34" charset="0"/>
      <p:regular r:id="rId42"/>
      <p:bold r:id="rId43"/>
      <p:italic r:id="rId44"/>
      <p:boldItalic r:id="rId45"/>
    </p:embeddedFont>
    <p:embeddedFont>
      <p:font typeface=".VnArial Narrow" panose="020B7200000000000000" pitchFamily="34" charset="0"/>
      <p:regular r:id="rId46"/>
      <p:bold r:id="rId47"/>
      <p:italic r:id="rId48"/>
    </p:embeddedFont>
    <p:embeddedFont>
      <p:font typeface=".VnAvant" panose="020B7200000000000000" pitchFamily="34" charset="0"/>
      <p:regular r:id="rId49"/>
      <p:bold r:id="rId50"/>
      <p:italic r:id="rId51"/>
      <p:boldItalic r:id="rId52"/>
    </p:embeddedFont>
    <p:embeddedFont>
      <p:font typeface=".VnTime" panose="020B7200000000000000" pitchFamily="34" charset="0"/>
      <p:regular r:id="rId53"/>
      <p:bold r:id="rId54"/>
      <p:italic r:id="rId55"/>
      <p:boldItalic r:id="rId56"/>
    </p:embeddedFont>
    <p:embeddedFont>
      <p:font typeface=".VnTimeH" panose="020B7200000000000000" pitchFamily="34" charset="0"/>
      <p:regular r:id="rId57"/>
      <p:bold r:id="rId58"/>
      <p:italic r:id="rId59"/>
      <p:boldItalic r:id="rId60"/>
    </p:embeddedFont>
    <p:embeddedFont>
      <p:font typeface="HP001 4 hàng" panose="020B0603050302020204" pitchFamily="34" charset="0"/>
      <p:regular r:id="rId61"/>
      <p:bold r:id="rId62"/>
    </p:embeddedFont>
    <p:embeddedFont>
      <p:font typeface="HP001 5 hàng" panose="020B0603050302020204" pitchFamily="34" charset="0"/>
      <p:regular r:id="rId63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2C7D-FCC4-4389-9823-8CF88644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FFE70-702E-4BAA-B9F2-43347BB25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061C-9137-43FE-B317-D38F2331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3F3E-2C00-4A45-9200-E9A5BCDE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46079-AA9B-4D17-AA56-6B233E49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C907-0B88-4351-9BD2-17DBB96E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542E4-F189-4209-8EAF-CB8CECB5F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35F81-7BFD-44C3-861F-75E2815A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B780A-981F-4D4E-95A6-EC71FD49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6545-29ED-48FA-9AEE-8A6EFB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58749-A9A4-4EEB-92CE-070DDAAC5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27815-3C4B-432B-94A0-C928088B9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983CA-D73C-465A-99C3-A49C1BB6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60F0-05E5-4355-B2CC-AA6C51DF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225C-F5EA-4A9E-8242-40F0BAC5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F116-894F-4D45-892A-5B324BF1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1D00-CF79-4ABA-AB82-D3DE3291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751F-9F80-4916-A295-AF7219A1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072A-A6DA-43DA-8A64-94EDB331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8A416-1F00-4AC2-912D-C11DC7BF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F365-4D82-4347-A037-AF58D0B8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86D23-6E55-4C7B-8A6C-27A7873A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93C0C-0A99-4C6E-8CF7-94AB8BD0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D34F2-8F7A-41B7-941F-F83946B8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78B6A-C9CD-4F77-AE24-C88AFCC6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27-C58C-453A-A6D1-34392295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AA72-7CBD-4476-B95E-B46C61C4F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6B27-6A3B-4218-AB47-429F8DFD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1907F-745A-4DAE-A476-97553ABE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FD989-08E3-43D2-8211-9AF94618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00A32-BCFA-45F1-B8BD-BF220B4D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2F44-5D60-46B4-8D36-82EA1A8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C57BD-0528-409C-841C-B7739357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D057A-3D48-4761-B983-635D93D0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47E89-99D1-4A2D-B01B-CA9B6209B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28435-024F-4FEC-8917-5F6EDB738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E04C8-636C-41AC-B0CA-065C024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55F34-EC71-4543-ADC7-23C0E7D2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0B4CB-87D4-491F-8E55-4F535443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B5FB-DB71-45C2-8DF3-7935001F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A67D0-555A-4049-B601-BC59B013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3CF57-DBEF-42CE-9B59-B80277F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55179-E07B-4578-87F3-A4E315F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3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F5130-7491-491C-879E-F735DD48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52EAC-9FDC-4469-9DB3-2D74FF3C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0C94B-A2CC-4C03-9791-8A9DFDE9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F225-28D4-4C42-A5BD-4A5E19BC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94BD-DE5F-46F4-94F5-CD1CAFA5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6682E-71BF-49DA-BDB4-9B3037CEA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8F300-C7D2-4E6D-9AF8-27948E5F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C4163-BBF0-49F1-B7BD-0B35A4A4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A7B08-F905-45FA-B714-69A53173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088D-7EA3-4E95-8EA4-34EAECBA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2D730-F022-4418-A038-A4CEC9C87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E987A-7BF6-4CAC-8D64-10108407E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EEE98-2B4D-4A79-8325-FE333AF5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B4690-5ED4-487E-BE5B-F3071516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87006-7640-4986-8612-833876DF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CF705-AFF1-4FF0-9ED2-6A3D0AE7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F075-927F-45F1-B18C-C05EB2850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8F6BA-76A5-4A94-B9B6-6BCA3F76A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545B-16A9-4FB0-807A-BF09CA30F53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558F7-618E-4265-B654-7B1135C99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9B398-57E0-4016-84B5-40B8F4C8D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B347-F39A-4864-8133-01A9AE59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Picture7">
            <a:extLst>
              <a:ext uri="{FF2B5EF4-FFF2-40B4-BE49-F238E27FC236}">
                <a16:creationId xmlns:a16="http://schemas.microsoft.com/office/drawing/2014/main" id="{0D659DEE-C6EA-457C-9D96-EFD707764E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601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icture7">
            <a:extLst>
              <a:ext uri="{FF2B5EF4-FFF2-40B4-BE49-F238E27FC236}">
                <a16:creationId xmlns:a16="http://schemas.microsoft.com/office/drawing/2014/main" id="{D5D78093-8476-423D-8629-7111BF2B8E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614025" y="4943475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19">
            <a:extLst>
              <a:ext uri="{FF2B5EF4-FFF2-40B4-BE49-F238E27FC236}">
                <a16:creationId xmlns:a16="http://schemas.microsoft.com/office/drawing/2014/main" id="{F7186955-B4D5-4BB0-8A91-3309551B9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54350"/>
            <a:ext cx="8229600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053" name="TextBox 4">
            <a:extLst>
              <a:ext uri="{FF2B5EF4-FFF2-40B4-BE49-F238E27FC236}">
                <a16:creationId xmlns:a16="http://schemas.microsoft.com/office/drawing/2014/main" id="{5CF140DF-09D1-498D-81DB-AD8E8B17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471863"/>
            <a:ext cx="5387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pic>
        <p:nvPicPr>
          <p:cNvPr id="2054" name="Picture 15" descr="Picture1">
            <a:extLst>
              <a:ext uri="{FF2B5EF4-FFF2-40B4-BE49-F238E27FC236}">
                <a16:creationId xmlns:a16="http://schemas.microsoft.com/office/drawing/2014/main" id="{DD5209D5-5AF9-4F74-A56D-3E51437D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552450"/>
            <a:ext cx="12414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Picture1">
            <a:extLst>
              <a:ext uri="{FF2B5EF4-FFF2-40B4-BE49-F238E27FC236}">
                <a16:creationId xmlns:a16="http://schemas.microsoft.com/office/drawing/2014/main" id="{0B878D68-35E1-4A91-8792-03F7299F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5518150"/>
            <a:ext cx="12414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Picture1">
            <a:extLst>
              <a:ext uri="{FF2B5EF4-FFF2-40B4-BE49-F238E27FC236}">
                <a16:creationId xmlns:a16="http://schemas.microsoft.com/office/drawing/2014/main" id="{49D2AAA3-6A3A-4C05-97F2-D41418C5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909888"/>
            <a:ext cx="12414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Picture1">
            <a:extLst>
              <a:ext uri="{FF2B5EF4-FFF2-40B4-BE49-F238E27FC236}">
                <a16:creationId xmlns:a16="http://schemas.microsoft.com/office/drawing/2014/main" id="{791E3FCA-99BB-4568-9067-EE5DA257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5826125"/>
            <a:ext cx="12414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6">
            <a:extLst>
              <a:ext uri="{FF2B5EF4-FFF2-40B4-BE49-F238E27FC236}">
                <a16:creationId xmlns:a16="http://schemas.microsoft.com/office/drawing/2014/main" id="{04BF1B6A-258D-44C2-B9EA-86DFAC88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2" y="5625145"/>
            <a:ext cx="6181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6ECC510B-FA36-4B23-8AD0-DC46E992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1001713"/>
            <a:ext cx="655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B1E94A29-41C5-4806-BA2A-D1FED15B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1446213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TextBox 8">
            <a:extLst>
              <a:ext uri="{FF2B5EF4-FFF2-40B4-BE49-F238E27FC236}">
                <a16:creationId xmlns:a16="http://schemas.microsoft.com/office/drawing/2014/main" id="{77303D24-F887-4001-A531-A0874018B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2273300"/>
            <a:ext cx="7837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C00000"/>
              </a:solidFill>
              <a:latin typeface=".VnTimeH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32569"/>
            <a:ext cx="599916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81" y="1097607"/>
            <a:ext cx="11461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9838" y="2547021"/>
            <a:ext cx="6096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chữ cái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l,m,n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5 -6 tuổi</a:t>
            </a: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A3</a:t>
            </a: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30-35 phút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CEC0772D-007C-46C2-BA6B-55D683A9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3716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vant" panose="020B7200000000000000" pitchFamily="34" charset="0"/>
            </a:endParaRPr>
          </a:p>
        </p:txBody>
      </p:sp>
      <p:sp>
        <p:nvSpPr>
          <p:cNvPr id="13315" name="TextBox 2">
            <a:extLst>
              <a:ext uri="{FF2B5EF4-FFF2-40B4-BE49-F238E27FC236}">
                <a16:creationId xmlns:a16="http://schemas.microsoft.com/office/drawing/2014/main" id="{886FD074-47D1-4FAD-989F-FF141D3E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1712913"/>
            <a:ext cx="5943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.VnAvant" panose="020B7200000000000000" pitchFamily="34" charset="0"/>
              </a:rPr>
              <a:t>§o¹n video võa råi nãi vÒ loµi hoa g×?. Vµ c¸c con sÏ chän ®¸p ¸n sè mÊy trong c¸c bøc tranh sau ®©y.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3A3F2549-B782-4408-9E41-30378F73D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0F18509A-E373-48FA-A633-25DF5A8A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4052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>
            <a:extLst>
              <a:ext uri="{FF2B5EF4-FFF2-40B4-BE49-F238E27FC236}">
                <a16:creationId xmlns:a16="http://schemas.microsoft.com/office/drawing/2014/main" id="{D84A1AE4-D43D-4441-8FB4-249F56CD7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0655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18AE54-D707-4510-B57E-30E156115019}"/>
              </a:ext>
            </a:extLst>
          </p:cNvPr>
          <p:cNvSpPr txBox="1"/>
          <p:nvPr/>
        </p:nvSpPr>
        <p:spPr>
          <a:xfrm>
            <a:off x="2157413" y="3022600"/>
            <a:ext cx="3352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1</a:t>
            </a:r>
            <a:r>
              <a:rPr lang="en-US" sz="2800" b="1" dirty="0"/>
              <a:t>. </a:t>
            </a:r>
            <a:r>
              <a:rPr lang="en-US" sz="2800" b="1" dirty="0" err="1"/>
              <a:t>Hoa</a:t>
            </a:r>
            <a:r>
              <a:rPr lang="en-US" sz="2800" b="1" dirty="0"/>
              <a:t> ®</a:t>
            </a:r>
            <a:r>
              <a:rPr lang="en-US" sz="2800" b="1" dirty="0" err="1"/>
              <a:t>ång</a:t>
            </a:r>
            <a:r>
              <a:rPr lang="en-US" sz="2800" b="1" dirty="0"/>
              <a:t> </a:t>
            </a:r>
            <a:r>
              <a:rPr lang="en-US" sz="2800" b="1" dirty="0" err="1"/>
              <a:t>tiÒn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358383-0429-4952-BEEA-DE80311C7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995613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Avant" panose="020B7200000000000000" pitchFamily="34" charset="0"/>
              </a:rPr>
              <a:t>2. Hoa mai</a:t>
            </a:r>
          </a:p>
        </p:txBody>
      </p:sp>
      <p:sp>
        <p:nvSpPr>
          <p:cNvPr id="14343" name="Rectangle 10">
            <a:extLst>
              <a:ext uri="{FF2B5EF4-FFF2-40B4-BE49-F238E27FC236}">
                <a16:creationId xmlns:a16="http://schemas.microsoft.com/office/drawing/2014/main" id="{4F28EAA2-9DDD-4EE4-A146-981EF8648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334125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Avant" panose="020B7200000000000000" pitchFamily="34" charset="0"/>
              </a:rPr>
              <a:t>4. Hoa cóc</a:t>
            </a:r>
          </a:p>
        </p:txBody>
      </p:sp>
      <p:sp>
        <p:nvSpPr>
          <p:cNvPr id="14344" name="Rectangle 11">
            <a:extLst>
              <a:ext uri="{FF2B5EF4-FFF2-40B4-BE49-F238E27FC236}">
                <a16:creationId xmlns:a16="http://schemas.microsoft.com/office/drawing/2014/main" id="{F109278D-5CC3-4F7F-8989-E6476F88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6364288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.VnAvant" panose="020B7200000000000000" pitchFamily="34" charset="0"/>
              </a:rPr>
              <a:t>3. Hoa sen</a:t>
            </a:r>
          </a:p>
        </p:txBody>
      </p:sp>
      <p:pic>
        <p:nvPicPr>
          <p:cNvPr id="14345" name="Picture 13">
            <a:extLst>
              <a:ext uri="{FF2B5EF4-FFF2-40B4-BE49-F238E27FC236}">
                <a16:creationId xmlns:a16="http://schemas.microsoft.com/office/drawing/2014/main" id="{9E6C0917-AD10-4D99-833B-969BB76A7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40528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44C36D52-2588-4BD8-969D-0B2B7E3D1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85486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2ABE2D-7B94-4E39-B233-4EDC984B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934200"/>
            <a:ext cx="586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Hoa mai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ABC0CD17-A430-4C7E-BD9E-54C56D3BC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C00000"/>
                </a:solidFill>
                <a:latin typeface=".VnAvant" panose="020B7200000000000000" pitchFamily="34" charset="0"/>
              </a:rPr>
              <a:t>Hoa mai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3C0C9699-6C1D-460F-AC1F-FDAF952AD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2286000" cy="6461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Avant" panose="020B7200000000000000" pitchFamily="34" charset="0"/>
              </a:rPr>
              <a:t>5 ch÷ c¸i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A9F8E-4202-4E3E-8674-763C30C2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41738"/>
            <a:ext cx="2286000" cy="6477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Avant" panose="020B7200000000000000" pitchFamily="34" charset="0"/>
              </a:rPr>
              <a:t>6 ch÷ c¸i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EF0016D4-0702-40DC-A1A4-B93171F1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86363"/>
            <a:ext cx="2286000" cy="646112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Avant" panose="020B7200000000000000" pitchFamily="34" charset="0"/>
              </a:rPr>
              <a:t>7 ch÷ c¸i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C513A-D512-4ADA-9AB8-ADC86572EE7F}"/>
              </a:ext>
            </a:extLst>
          </p:cNvPr>
          <p:cNvSpPr txBox="1"/>
          <p:nvPr/>
        </p:nvSpPr>
        <p:spPr>
          <a:xfrm>
            <a:off x="2057400" y="2667000"/>
            <a:ext cx="68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1</a:t>
            </a:r>
            <a:r>
              <a:rPr lang="en-US" sz="32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47047-2E0F-41CF-9E44-FA1901860B75}"/>
              </a:ext>
            </a:extLst>
          </p:cNvPr>
          <p:cNvSpPr txBox="1"/>
          <p:nvPr/>
        </p:nvSpPr>
        <p:spPr>
          <a:xfrm>
            <a:off x="4038600" y="3862388"/>
            <a:ext cx="685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2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039D0-88F4-45FC-9180-225F653487CC}"/>
              </a:ext>
            </a:extLst>
          </p:cNvPr>
          <p:cNvSpPr txBox="1"/>
          <p:nvPr/>
        </p:nvSpPr>
        <p:spPr>
          <a:xfrm>
            <a:off x="5764213" y="5334000"/>
            <a:ext cx="68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3</a:t>
            </a:r>
            <a:r>
              <a:rPr lang="en-US" sz="3200" b="1" dirty="0"/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>
            <a:extLst>
              <a:ext uri="{FF2B5EF4-FFF2-40B4-BE49-F238E27FC236}">
                <a16:creationId xmlns:a16="http://schemas.microsoft.com/office/drawing/2014/main" id="{FC39895F-94BE-48F4-B55A-5F906EF7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52688"/>
            <a:ext cx="3505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2E629-41F3-4B7E-A4C7-543FD474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2438400"/>
            <a:ext cx="1600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7412" name="TextBox 6">
            <a:extLst>
              <a:ext uri="{FF2B5EF4-FFF2-40B4-BE49-F238E27FC236}">
                <a16:creationId xmlns:a16="http://schemas.microsoft.com/office/drawing/2014/main" id="{21A03F00-A029-4AFC-BB96-05B78A87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38400"/>
            <a:ext cx="1905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9399B-9519-4FDF-94FE-12BF91DE863C}"/>
              </a:ext>
            </a:extLst>
          </p:cNvPr>
          <p:cNvSpPr txBox="1"/>
          <p:nvPr/>
        </p:nvSpPr>
        <p:spPr>
          <a:xfrm>
            <a:off x="2590800" y="4876800"/>
            <a:ext cx="60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66"/>
                </a:solidFill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1E969-EC33-44FF-A673-70C8FE185C89}"/>
              </a:ext>
            </a:extLst>
          </p:cNvPr>
          <p:cNvSpPr txBox="1"/>
          <p:nvPr/>
        </p:nvSpPr>
        <p:spPr>
          <a:xfrm>
            <a:off x="3581400" y="4876800"/>
            <a:ext cx="60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66"/>
                </a:solidFill>
                <a:latin typeface="+mj-lt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67AB6-7406-4DDD-96E4-4B3471E92E83}"/>
              </a:ext>
            </a:extLst>
          </p:cNvPr>
          <p:cNvSpPr txBox="1"/>
          <p:nvPr/>
        </p:nvSpPr>
        <p:spPr>
          <a:xfrm>
            <a:off x="4724400" y="4876800"/>
            <a:ext cx="60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66"/>
                </a:solidFill>
                <a:latin typeface="+mj-lt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15991-829F-49CF-B914-AC4165595D7D}"/>
              </a:ext>
            </a:extLst>
          </p:cNvPr>
          <p:cNvSpPr txBox="1"/>
          <p:nvPr/>
        </p:nvSpPr>
        <p:spPr>
          <a:xfrm>
            <a:off x="6705600" y="4876800"/>
            <a:ext cx="60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66"/>
                </a:solidFill>
                <a:latin typeface="+mj-lt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DC6A6-7808-483A-9C36-29677875871D}"/>
              </a:ext>
            </a:extLst>
          </p:cNvPr>
          <p:cNvSpPr txBox="1"/>
          <p:nvPr/>
        </p:nvSpPr>
        <p:spPr>
          <a:xfrm>
            <a:off x="7848600" y="4876800"/>
            <a:ext cx="60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66"/>
                </a:solidFill>
                <a:latin typeface="+mj-lt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5E2BE0-3CAD-40E6-9E45-6D490072C56A}"/>
              </a:ext>
            </a:extLst>
          </p:cNvPr>
          <p:cNvSpPr txBox="1"/>
          <p:nvPr/>
        </p:nvSpPr>
        <p:spPr>
          <a:xfrm>
            <a:off x="8756650" y="4876800"/>
            <a:ext cx="60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0066"/>
                </a:solidFill>
                <a:latin typeface="+mj-lt"/>
              </a:rPr>
              <a:t>6</a:t>
            </a:r>
          </a:p>
        </p:txBody>
      </p:sp>
      <p:sp>
        <p:nvSpPr>
          <p:cNvPr id="17419" name="TextBox 1">
            <a:extLst>
              <a:ext uri="{FF2B5EF4-FFF2-40B4-BE49-F238E27FC236}">
                <a16:creationId xmlns:a16="http://schemas.microsoft.com/office/drawing/2014/main" id="{6A99E818-D7CC-4229-B2BA-E49F8A069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vant" panose="020B7200000000000000" pitchFamily="34" charset="0"/>
              </a:rPr>
              <a:t>Giíi thiÖu ch÷ 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8032 L 0.00034 -0.3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D4C8B-A85B-4D48-9A72-812A1A9B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00"/>
            <a:ext cx="3048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50482A45-4265-4AB8-B8E0-1ECA7555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  <a:latin typeface=".VnAvant" panose="020B7200000000000000" pitchFamily="34" charset="0"/>
              </a:rPr>
              <a:t>C« ph¸t ©m – TrÎ ph¸t ©m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3CE4950D-8CCF-4A9D-B3BA-D6DFD40BA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751388"/>
            <a:ext cx="1306512" cy="1833562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>
            <a:extLst>
              <a:ext uri="{FF2B5EF4-FFF2-40B4-BE49-F238E27FC236}">
                <a16:creationId xmlns:a16="http://schemas.microsoft.com/office/drawing/2014/main" id="{0963D07C-3A05-4919-86FF-3583AFD0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9460" name="TextBox 1">
            <a:extLst>
              <a:ext uri="{FF2B5EF4-FFF2-40B4-BE49-F238E27FC236}">
                <a16:creationId xmlns:a16="http://schemas.microsoft.com/office/drawing/2014/main" id="{8E5B5392-5DBE-4B27-A2D3-B533B184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5173663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Ch÷ m ghÐp b»ng nh÷ng nÐt g×?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7E3612-F92C-429A-9E43-E1BB4F431F5E}"/>
              </a:ext>
            </a:extLst>
          </p:cNvPr>
          <p:cNvSpPr/>
          <p:nvPr/>
        </p:nvSpPr>
        <p:spPr>
          <a:xfrm>
            <a:off x="4451350" y="4843463"/>
            <a:ext cx="425450" cy="1820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BFA218B5-AEFC-43A0-A230-ED1EA1846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787900"/>
            <a:ext cx="11985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>
            <a:extLst>
              <a:ext uri="{FF2B5EF4-FFF2-40B4-BE49-F238E27FC236}">
                <a16:creationId xmlns:a16="http://schemas.microsoft.com/office/drawing/2014/main" id="{73B8D2FB-0265-413B-8CBE-1615612FB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1190625"/>
            <a:ext cx="4670425" cy="460375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vant" panose="020B7200000000000000" pitchFamily="34" charset="0"/>
              </a:rPr>
              <a:t>1 nÐt sæ th¼ng, 1 nÐt mãc xu«i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7483D-48AD-4EC8-9DBF-3DF30B6BA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4046538"/>
            <a:ext cx="467042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vant" panose="020B7200000000000000" pitchFamily="34" charset="0"/>
              </a:rPr>
              <a:t>1 nÐt sæ th¼ng, 2 nÐt mãc xu«i</a:t>
            </a:r>
          </a:p>
        </p:txBody>
      </p:sp>
      <p:pic>
        <p:nvPicPr>
          <p:cNvPr id="19465" name="Picture 8">
            <a:extLst>
              <a:ext uri="{FF2B5EF4-FFF2-40B4-BE49-F238E27FC236}">
                <a16:creationId xmlns:a16="http://schemas.microsoft.com/office/drawing/2014/main" id="{4310B171-AC63-42B6-930B-989F67E50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022475"/>
            <a:ext cx="1309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>
            <a:extLst>
              <a:ext uri="{FF2B5EF4-FFF2-40B4-BE49-F238E27FC236}">
                <a16:creationId xmlns:a16="http://schemas.microsoft.com/office/drawing/2014/main" id="{8BCF495E-0FA5-4EDA-86E8-5FD4466F9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978025"/>
            <a:ext cx="4508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9EFE8F-34FE-444C-80BB-1E8A93A0EAD9}"/>
              </a:ext>
            </a:extLst>
          </p:cNvPr>
          <p:cNvSpPr txBox="1"/>
          <p:nvPr/>
        </p:nvSpPr>
        <p:spPr>
          <a:xfrm>
            <a:off x="2192338" y="1130300"/>
            <a:ext cx="8302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81E2E2-5FB2-41A2-A3DA-B5F531FE8D06}"/>
              </a:ext>
            </a:extLst>
          </p:cNvPr>
          <p:cNvSpPr txBox="1"/>
          <p:nvPr/>
        </p:nvSpPr>
        <p:spPr>
          <a:xfrm>
            <a:off x="2219325" y="3922713"/>
            <a:ext cx="831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F931098D-4B9F-4DBA-B5CA-CA6F3F2C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84550"/>
            <a:ext cx="2092325" cy="30146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>
            <a:extLst>
              <a:ext uri="{FF2B5EF4-FFF2-40B4-BE49-F238E27FC236}">
                <a16:creationId xmlns:a16="http://schemas.microsoft.com/office/drawing/2014/main" id="{91F1FE63-F73D-465B-BA83-C71A59CB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9AA4C6D8-34E9-4E33-8737-1F19A1D0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13335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.VnAvant" panose="020B7200000000000000" pitchFamily="34" charset="0"/>
              </a:rPr>
              <a:t>CÊu t¹o ch÷ 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52B8E-AAAE-45EB-A520-580BCDC61DAC}"/>
              </a:ext>
            </a:extLst>
          </p:cNvPr>
          <p:cNvSpPr/>
          <p:nvPr/>
        </p:nvSpPr>
        <p:spPr>
          <a:xfrm>
            <a:off x="3932238" y="3352800"/>
            <a:ext cx="731837" cy="3014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43" name="Picture 3">
            <a:extLst>
              <a:ext uri="{FF2B5EF4-FFF2-40B4-BE49-F238E27FC236}">
                <a16:creationId xmlns:a16="http://schemas.microsoft.com/office/drawing/2014/main" id="{8CE65785-826E-4D4C-9D46-E86665721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417888"/>
            <a:ext cx="2092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3">
            <a:extLst>
              <a:ext uri="{FF2B5EF4-FFF2-40B4-BE49-F238E27FC236}">
                <a16:creationId xmlns:a16="http://schemas.microsoft.com/office/drawing/2014/main" id="{9AF13A1D-9843-4E1C-B04D-BE7898C4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87313"/>
            <a:ext cx="2025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>
            <a:extLst>
              <a:ext uri="{FF2B5EF4-FFF2-40B4-BE49-F238E27FC236}">
                <a16:creationId xmlns:a16="http://schemas.microsoft.com/office/drawing/2014/main" id="{C0351C20-DE6D-4B1B-8A92-4BC12538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25908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vant" panose="020B7200000000000000" pitchFamily="34" charset="0"/>
              </a:rPr>
              <a:t>C¸c kiÓu ch÷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9D337-6753-4C26-9D36-648FEF96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0574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66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57BFA-35AB-4813-AF34-E625D99E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2438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0" b="1">
                <a:solidFill>
                  <a:srgbClr val="0066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65D14-5D95-4CCA-B620-04845A00F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752600"/>
            <a:ext cx="2590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0">
                <a:solidFill>
                  <a:srgbClr val="006600"/>
                </a:solidFill>
                <a:latin typeface="HP001 5 hàng" panose="020B0603050302020204" pitchFamily="34" charset="0"/>
              </a:rPr>
              <a:t>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>
            <a:extLst>
              <a:ext uri="{FF2B5EF4-FFF2-40B4-BE49-F238E27FC236}">
                <a16:creationId xmlns:a16="http://schemas.microsoft.com/office/drawing/2014/main" id="{F07E1BB8-696A-465D-BAC9-3AABD7B0D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042988"/>
            <a:ext cx="426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.VnAvant" panose="020B7200000000000000" pitchFamily="34" charset="0"/>
              </a:rPr>
              <a:t>Trß ch¬i ch÷ </a:t>
            </a:r>
          </a:p>
        </p:txBody>
      </p:sp>
      <p:sp>
        <p:nvSpPr>
          <p:cNvPr id="22531" name="TextBox 5">
            <a:extLst>
              <a:ext uri="{FF2B5EF4-FFF2-40B4-BE49-F238E27FC236}">
                <a16:creationId xmlns:a16="http://schemas.microsoft.com/office/drawing/2014/main" id="{03FA824A-FD6E-4DE5-B8F4-C368B25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2788"/>
            <a:ext cx="1981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481DD05-2336-422D-81A5-58722D0F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66800"/>
            <a:ext cx="5181600" cy="2514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br>
              <a:rPr lang="en-US" altLang="en-US" sz="4000" kern="0" dirty="0">
                <a:solidFill>
                  <a:srgbClr val="000099"/>
                </a:solidFill>
                <a:latin typeface=".VnAvant" panose="020B7200000000000000" pitchFamily="34" charset="0"/>
              </a:rPr>
            </a:br>
            <a:br>
              <a:rPr lang="en-US" altLang="en-US" sz="4000" kern="0" dirty="0">
                <a:solidFill>
                  <a:srgbClr val="000099"/>
                </a:solidFill>
                <a:latin typeface=".VnAvant" panose="020B7200000000000000" pitchFamily="34" charset="0"/>
              </a:rPr>
            </a:br>
            <a:r>
              <a:rPr lang="en-US" altLang="en-US" sz="4000" b="1" kern="0" dirty="0" err="1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Trß</a:t>
            </a:r>
            <a:r>
              <a:rPr lang="en-US" altLang="en-US" sz="4000" b="1" kern="0" dirty="0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altLang="en-US" sz="4000" b="1" kern="0" dirty="0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</a:t>
            </a:r>
            <a:br>
              <a:rPr lang="en-US" altLang="en-US" sz="4000" b="1" kern="0" dirty="0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altLang="en-US" sz="4000" b="1" kern="0" dirty="0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 ®</a:t>
            </a:r>
            <a:r>
              <a:rPr lang="en-US" altLang="en-US" sz="4000" b="1" kern="0" dirty="0" err="1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o¸n</a:t>
            </a:r>
            <a:r>
              <a:rPr lang="en-US" altLang="en-US" sz="4000" b="1" kern="0" dirty="0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99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giái</a:t>
            </a:r>
            <a:endParaRPr lang="en-US" altLang="en-US" sz="4000" kern="0" dirty="0">
              <a:solidFill>
                <a:srgbClr val="000099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:a16="http://schemas.microsoft.com/office/drawing/2014/main" id="{839C7C10-F790-428D-A137-187FC115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690" y="202119"/>
            <a:ext cx="7500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chữ cái m có trong bài thơ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DD430942-D080-43A1-B011-DC1810A2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1876425"/>
            <a:ext cx="1752600" cy="523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2 ch÷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D67D9-AF46-4880-8C97-F29AA754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3362325"/>
            <a:ext cx="1676400" cy="5238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3 ch÷ m</a:t>
            </a:r>
          </a:p>
        </p:txBody>
      </p:sp>
      <p:sp>
        <p:nvSpPr>
          <p:cNvPr id="23557" name="TextBox 8">
            <a:extLst>
              <a:ext uri="{FF2B5EF4-FFF2-40B4-BE49-F238E27FC236}">
                <a16:creationId xmlns:a16="http://schemas.microsoft.com/office/drawing/2014/main" id="{2809F575-0813-4363-BB22-619459D9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4711700"/>
            <a:ext cx="1600200" cy="5238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4 ch÷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34541-6F94-4644-BB91-9F69A4274BA5}"/>
              </a:ext>
            </a:extLst>
          </p:cNvPr>
          <p:cNvSpPr txBox="1"/>
          <p:nvPr/>
        </p:nvSpPr>
        <p:spPr>
          <a:xfrm>
            <a:off x="6450013" y="1981200"/>
            <a:ext cx="533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9EA9E3-D22A-4C66-B1AA-306CA7E39CC1}"/>
              </a:ext>
            </a:extLst>
          </p:cNvPr>
          <p:cNvSpPr txBox="1"/>
          <p:nvPr/>
        </p:nvSpPr>
        <p:spPr>
          <a:xfrm>
            <a:off x="6461125" y="3473450"/>
            <a:ext cx="53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69446-E6AB-4B53-9262-C0BB8B1188BA}"/>
              </a:ext>
            </a:extLst>
          </p:cNvPr>
          <p:cNvSpPr txBox="1"/>
          <p:nvPr/>
        </p:nvSpPr>
        <p:spPr>
          <a:xfrm>
            <a:off x="6591300" y="4837113"/>
            <a:ext cx="53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3.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7397E6-00E7-4EC0-8AE9-667AF27593B5}"/>
              </a:ext>
            </a:extLst>
          </p:cNvPr>
          <p:cNvSpPr txBox="1">
            <a:spLocks/>
          </p:cNvSpPr>
          <p:nvPr/>
        </p:nvSpPr>
        <p:spPr>
          <a:xfrm>
            <a:off x="3222625" y="914400"/>
            <a:ext cx="1528763" cy="5413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300" b="1" dirty="0" err="1">
                <a:solidFill>
                  <a:srgbClr val="FF0000"/>
                </a:solidFill>
                <a:latin typeface="Calibri Light" panose="020F0302020204030204"/>
              </a:rPr>
              <a:t>Ăn</a:t>
            </a:r>
            <a:r>
              <a:rPr lang="en-US" sz="3300" b="1" dirty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 Light" panose="020F0302020204030204"/>
              </a:rPr>
              <a:t>quả</a:t>
            </a:r>
            <a:endParaRPr lang="en-US" sz="33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3562" name="Subtitle 2">
            <a:extLst>
              <a:ext uri="{FF2B5EF4-FFF2-40B4-BE49-F238E27FC236}">
                <a16:creationId xmlns:a16="http://schemas.microsoft.com/office/drawing/2014/main" id="{D546F713-3064-46EA-AC7C-32ABB6851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1644650"/>
            <a:ext cx="3303587" cy="39592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87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Bé ăn nhiều quả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Người khỏe mạnh ra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     Bé ăn quả na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Càng thêm rắn chắc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    Bé ăn quả mận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Da dẻ hồng hào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     Bé ăn quả đào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Calibri" panose="020F0502020204030204" pitchFamily="34" charset="0"/>
              </a:rPr>
              <a:t>Sạch răng sạch lưỡi</a:t>
            </a:r>
            <a:endParaRPr lang="en-US" altLang="en-US" sz="2800" i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endParaRPr lang="en-US" altLang="en-US" sz="27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ivi Philips có tốt không? Nên mua tivi Philips ở đâu?">
            <a:extLst>
              <a:ext uri="{FF2B5EF4-FFF2-40B4-BE49-F238E27FC236}">
                <a16:creationId xmlns:a16="http://schemas.microsoft.com/office/drawing/2014/main" id="{9B7E0020-27ED-421B-AB87-A0312B92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425" y="-1371600"/>
            <a:ext cx="19500850" cy="1134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Quá trình nở hoa hồng tuyệt đẹp">
            <a:hlinkClick r:id="" action="ppaction://media"/>
            <a:extLst>
              <a:ext uri="{FF2B5EF4-FFF2-40B4-BE49-F238E27FC236}">
                <a16:creationId xmlns:a16="http://schemas.microsoft.com/office/drawing/2014/main" id="{36496EBC-36CA-406F-9887-E84AEA248F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6651" y="852054"/>
            <a:ext cx="6902593" cy="37763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CAC0DFCB-208F-47C7-A9FD-E010408F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3716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vant" panose="020B7200000000000000" pitchFamily="34" charset="0"/>
            </a:endParaRP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4A638E50-6281-4D2B-BD62-B3BB18F4B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87563"/>
            <a:ext cx="5334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.VnAvant" panose="020B7200000000000000" pitchFamily="34" charset="0"/>
              </a:rPr>
              <a:t>§o¹n video võa råi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.VnAvant" panose="020B7200000000000000" pitchFamily="34" charset="0"/>
              </a:rPr>
              <a:t>nãi vÒ loµi hoa g×?.</a:t>
            </a:r>
          </a:p>
        </p:txBody>
      </p:sp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8C911A-DC0F-4643-8A11-E1AAC2EA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7086600"/>
            <a:ext cx="502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66"/>
                </a:solidFill>
                <a:latin typeface=".VnAvant" panose="020B7200000000000000" pitchFamily="34" charset="0"/>
              </a:rPr>
              <a:t>Hoa hång</a:t>
            </a:r>
          </a:p>
        </p:txBody>
      </p:sp>
      <p:pic>
        <p:nvPicPr>
          <p:cNvPr id="26627" name="Picture 5" descr="Hoa hồng ngoại Ruby Ice - Những viên ngọc đỏ trong vườn hồng -">
            <a:extLst>
              <a:ext uri="{FF2B5EF4-FFF2-40B4-BE49-F238E27FC236}">
                <a16:creationId xmlns:a16="http://schemas.microsoft.com/office/drawing/2014/main" id="{FFCF780E-31BF-4E2C-A65F-CE99AE35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16666"/>
          <a:stretch>
            <a:fillRect/>
          </a:stretch>
        </p:blipFill>
        <p:spPr bwMode="auto">
          <a:xfrm>
            <a:off x="3067050" y="228600"/>
            <a:ext cx="60563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2847 L -4.44444E-6 -0.2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>
            <a:extLst>
              <a:ext uri="{FF2B5EF4-FFF2-40B4-BE49-F238E27FC236}">
                <a16:creationId xmlns:a16="http://schemas.microsoft.com/office/drawing/2014/main" id="{893484AA-AB16-462A-9F20-7492E86F2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981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vant" panose="020B7200000000000000" pitchFamily="34" charset="0"/>
              </a:rPr>
              <a:t>Giíi thiÖu ch÷ n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395D4C45-DF1E-4407-9C4F-47ADAC8F8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657600"/>
            <a:ext cx="6019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0066"/>
                </a:solidFill>
                <a:latin typeface=".VnAvant" panose="020B7200000000000000" pitchFamily="34" charset="0"/>
              </a:rPr>
              <a:t>Hoa hå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7DBE0-6359-4DA8-9F11-D93F9E82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84588"/>
            <a:ext cx="10668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0066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7653" name="TextBox 9">
            <a:extLst>
              <a:ext uri="{FF2B5EF4-FFF2-40B4-BE49-F238E27FC236}">
                <a16:creationId xmlns:a16="http://schemas.microsoft.com/office/drawing/2014/main" id="{39027FB6-906D-46B8-BB71-36D4B3C4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713163"/>
            <a:ext cx="1143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0066"/>
                </a:solidFill>
                <a:latin typeface=".VnAvant" panose="020B7200000000000000" pitchFamily="34" charset="0"/>
              </a:rPr>
              <a:t>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6667 -0.4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201326-C1F3-47F5-8F6A-F55B17E4C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"/>
            <a:ext cx="2209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8676" name="TextBox 3">
            <a:extLst>
              <a:ext uri="{FF2B5EF4-FFF2-40B4-BE49-F238E27FC236}">
                <a16:creationId xmlns:a16="http://schemas.microsoft.com/office/drawing/2014/main" id="{FDF30557-F95F-4733-A45A-EE33A2A4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  <a:latin typeface=".VnAvant" panose="020B7200000000000000" pitchFamily="34" charset="0"/>
              </a:rPr>
              <a:t>C« ph¸t ©m – TrÎ ph¸t ©m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>
            <a:extLst>
              <a:ext uri="{FF2B5EF4-FFF2-40B4-BE49-F238E27FC236}">
                <a16:creationId xmlns:a16="http://schemas.microsoft.com/office/drawing/2014/main" id="{60C9880C-9E4B-4D82-8293-BF237A8C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1143000"/>
            <a:ext cx="6137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CÊu t¹o ch÷ n gåm 1 nÐt sæ th¼ng vµ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                    1 nÐt mãc xu«i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68AB2F10-2CA0-43DE-9396-36BDFCF6F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22438"/>
            <a:ext cx="1638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05063-1139-46DC-AEAA-A3804A5D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2376488"/>
            <a:ext cx="2362200" cy="7683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1</a:t>
            </a:r>
            <a:r>
              <a:rPr lang="en-US" altLang="en-US" sz="4400" b="1">
                <a:solidFill>
                  <a:srgbClr val="000000"/>
                </a:solidFill>
                <a:latin typeface=".VnAvant" panose="020B7200000000000000" pitchFamily="34" charset="0"/>
              </a:rPr>
              <a:t>. §óng</a:t>
            </a:r>
          </a:p>
        </p:txBody>
      </p:sp>
      <p:sp>
        <p:nvSpPr>
          <p:cNvPr id="29702" name="TextBox 10">
            <a:extLst>
              <a:ext uri="{FF2B5EF4-FFF2-40B4-BE49-F238E27FC236}">
                <a16:creationId xmlns:a16="http://schemas.microsoft.com/office/drawing/2014/main" id="{88B61F41-94E2-41B8-AD63-356A11B63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3775075"/>
            <a:ext cx="2441575" cy="7683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.VnAvant" panose="020B7200000000000000" pitchFamily="34" charset="0"/>
              </a:rPr>
              <a:t>2. Sai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F6B7DF-E799-4F4B-9C76-89A25327F7A2}"/>
              </a:ext>
            </a:extLst>
          </p:cNvPr>
          <p:cNvCxnSpPr/>
          <p:nvPr/>
        </p:nvCxnSpPr>
        <p:spPr>
          <a:xfrm flipV="1">
            <a:off x="4824413" y="2824163"/>
            <a:ext cx="833437" cy="727075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8839CC-41D1-481C-ACB9-6BD6D7E15A51}"/>
              </a:ext>
            </a:extLst>
          </p:cNvPr>
          <p:cNvCxnSpPr/>
          <p:nvPr/>
        </p:nvCxnSpPr>
        <p:spPr>
          <a:xfrm>
            <a:off x="4810125" y="3549650"/>
            <a:ext cx="833438" cy="773113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55DB5AE7-DAEA-4833-AC65-3D9BB6BB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7222" l="8000" r="98667">
                        <a14:foregroundMark x1="14667" y1="21296" x2="67354" y2="21296"/>
                        <a14:foregroundMark x1="81657" y1="22645" x2="92000" y2="65741"/>
                        <a14:foregroundMark x1="92000" y1="65741" x2="85333" y2="99074"/>
                        <a14:foregroundMark x1="1333" y1="19444" x2="3439" y2="17981"/>
                        <a14:foregroundMark x1="20250" y1="7336" x2="58963" y2="5602"/>
                        <a14:foregroundMark x1="24199" y1="2356" x2="52000" y2="926"/>
                        <a14:foregroundMark x1="52000" y1="926" x2="63567" y2="1328"/>
                        <a14:backgroundMark x1="20000" y1="1852" x2="25333" y2="926"/>
                        <a14:backgroundMark x1="16000" y1="1852" x2="25333" y2="0"/>
                        <a14:backgroundMark x1="64000" y1="926" x2="92000" y2="5556"/>
                        <a14:backgroundMark x1="92000" y1="5556" x2="94667" y2="8333"/>
                        <a14:backgroundMark x1="88000" y1="2778" x2="96000" y2="18519"/>
                        <a14:backgroundMark x1="92000" y1="2778" x2="98667" y2="19444"/>
                        <a14:backgroundMark x1="53333" y1="34259" x2="45333" y2="85185"/>
                        <a14:backgroundMark x1="25333" y1="46296" x2="38667" y2="87963"/>
                        <a14:backgroundMark x1="44000" y1="44444" x2="46667" y2="7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7" y="3165793"/>
            <a:ext cx="2092325" cy="3014662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">
            <a:extLst>
              <a:ext uri="{FF2B5EF4-FFF2-40B4-BE49-F238E27FC236}">
                <a16:creationId xmlns:a16="http://schemas.microsoft.com/office/drawing/2014/main" id="{3CC02ABF-94CD-42E6-8D84-73F6DC74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68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0724" name="TextBox 1">
            <a:extLst>
              <a:ext uri="{FF2B5EF4-FFF2-40B4-BE49-F238E27FC236}">
                <a16:creationId xmlns:a16="http://schemas.microsoft.com/office/drawing/2014/main" id="{EA1E1889-8E92-41A5-B2A0-BC8FDD47D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13335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.VnAvant" panose="020B7200000000000000" pitchFamily="34" charset="0"/>
              </a:rPr>
              <a:t>CÊu t¹o ch÷ 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10A27-62E7-4A39-A925-439EB9FCC28A}"/>
              </a:ext>
            </a:extLst>
          </p:cNvPr>
          <p:cNvSpPr/>
          <p:nvPr/>
        </p:nvSpPr>
        <p:spPr>
          <a:xfrm>
            <a:off x="4573588" y="3236913"/>
            <a:ext cx="731837" cy="30146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6" name="TextBox 3">
            <a:extLst>
              <a:ext uri="{FF2B5EF4-FFF2-40B4-BE49-F238E27FC236}">
                <a16:creationId xmlns:a16="http://schemas.microsoft.com/office/drawing/2014/main" id="{242E4339-9FFC-401D-BF98-9E68D290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87313"/>
            <a:ext cx="1308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>
            <a:extLst>
              <a:ext uri="{FF2B5EF4-FFF2-40B4-BE49-F238E27FC236}">
                <a16:creationId xmlns:a16="http://schemas.microsoft.com/office/drawing/2014/main" id="{1F5F6F35-956C-4681-AA14-4F3DAD510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25908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C¸c kiÓu ch÷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E93AA-F909-4FC2-8D9C-4A71D204E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60575"/>
            <a:ext cx="1295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9C705-0CCF-4F39-8266-3D794BD2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0"/>
            <a:ext cx="2057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0" b="1">
                <a:solidFill>
                  <a:srgbClr val="0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62887-9858-43CE-ACD9-E40E5892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676400"/>
            <a:ext cx="2057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0">
                <a:solidFill>
                  <a:srgbClr val="000000"/>
                </a:solidFill>
                <a:latin typeface="HP001 5 hàng" panose="020B0603050302020204" pitchFamily="34" charset="0"/>
              </a:rPr>
              <a:t>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10">
            <a:extLst>
              <a:ext uri="{FF2B5EF4-FFF2-40B4-BE49-F238E27FC236}">
                <a16:creationId xmlns:a16="http://schemas.microsoft.com/office/drawing/2014/main" id="{3DE2DA37-9807-4FA2-80D4-D169B6C4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3638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</a:rPr>
              <a:t>So s¸nh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721AB1A-11BC-4D6E-AF99-85A03E46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24213"/>
            <a:ext cx="19050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44E4D-8D99-4DC2-91AC-AAD9140B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224213"/>
            <a:ext cx="29718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EAAC5E56-6ABB-4AB9-9554-2664491EC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11138"/>
            <a:ext cx="4038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>
            <a:extLst>
              <a:ext uri="{FF2B5EF4-FFF2-40B4-BE49-F238E27FC236}">
                <a16:creationId xmlns:a16="http://schemas.microsoft.com/office/drawing/2014/main" id="{C7AFD41A-9E26-4564-9374-10835975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640138"/>
            <a:ext cx="40655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>
            <a:extLst>
              <a:ext uri="{FF2B5EF4-FFF2-40B4-BE49-F238E27FC236}">
                <a16:creationId xmlns:a16="http://schemas.microsoft.com/office/drawing/2014/main" id="{626E9AD8-5FE3-4604-97CA-E163A4517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3640138"/>
            <a:ext cx="41243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>
            <a:extLst>
              <a:ext uri="{FF2B5EF4-FFF2-40B4-BE49-F238E27FC236}">
                <a16:creationId xmlns:a16="http://schemas.microsoft.com/office/drawing/2014/main" id="{594C344A-47A3-4BCA-B7EC-B73C329C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2852738"/>
            <a:ext cx="34290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</a:rPr>
              <a:t>1</a:t>
            </a:r>
            <a:r>
              <a:rPr lang="en-US" altLang="en-US" sz="2800" b="1" dirty="0">
                <a:latin typeface=".VnAvant" panose="020B7200000000000000" pitchFamily="34" charset="0"/>
              </a:rPr>
              <a:t>. </a:t>
            </a:r>
            <a:r>
              <a:rPr lang="en-US" altLang="en-US" sz="2800" b="1" dirty="0" err="1">
                <a:latin typeface=".VnAvant" panose="020B7200000000000000" pitchFamily="34" charset="0"/>
              </a:rPr>
              <a:t>Hoa</a:t>
            </a:r>
            <a:r>
              <a:rPr lang="en-US" altLang="en-US" sz="2800" b="1" dirty="0"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latin typeface=".VnAvant" panose="020B7200000000000000" pitchFamily="34" charset="0"/>
              </a:rPr>
              <a:t>huÖ</a:t>
            </a:r>
            <a:endParaRPr lang="en-US" altLang="en-US" sz="2800" b="1" dirty="0">
              <a:latin typeface=".VnAvant" panose="020B7200000000000000" pitchFamily="34" charset="0"/>
            </a:endParaRPr>
          </a:p>
        </p:txBody>
      </p:sp>
      <p:sp>
        <p:nvSpPr>
          <p:cNvPr id="4102" name="TextBox 10">
            <a:extLst>
              <a:ext uri="{FF2B5EF4-FFF2-40B4-BE49-F238E27FC236}">
                <a16:creationId xmlns:a16="http://schemas.microsoft.com/office/drawing/2014/main" id="{9196EFD6-D59B-4282-8018-9C52515D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2833688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         2. Hoa cóc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9671D1B2-14AB-45EA-B437-7AEC63B3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6316663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 3. Hoa ®µo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3E8E54-4ECC-4D02-93CA-EFDFC9634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623093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  4. Hoa loa kÌn</a:t>
            </a:r>
          </a:p>
        </p:txBody>
      </p:sp>
      <p:pic>
        <p:nvPicPr>
          <p:cNvPr id="4105" name="Picture 1">
            <a:extLst>
              <a:ext uri="{FF2B5EF4-FFF2-40B4-BE49-F238E27FC236}">
                <a16:creationId xmlns:a16="http://schemas.microsoft.com/office/drawing/2014/main" id="{5A9089CE-5013-434D-9D19-599061726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1138"/>
            <a:ext cx="4229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2">
            <a:extLst>
              <a:ext uri="{FF2B5EF4-FFF2-40B4-BE49-F238E27FC236}">
                <a16:creationId xmlns:a16="http://schemas.microsoft.com/office/drawing/2014/main" id="{A602EF99-4D42-4ADE-8C10-51FAE42C1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26206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anose="020B7200000000000000" pitchFamily="34" charset="0"/>
              </a:rPr>
              <a:t>      </a:t>
            </a:r>
            <a:r>
              <a:rPr lang="en-US" altLang="en-US" sz="2400" b="1">
                <a:solidFill>
                  <a:srgbClr val="C00000"/>
                </a:solidFill>
                <a:latin typeface=".VnAvant" panose="020B7200000000000000" pitchFamily="34" charset="0"/>
              </a:rPr>
              <a:t>C©u ®è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.VnAvant" panose="020B7200000000000000" pitchFamily="34" charset="0"/>
              </a:rPr>
              <a:t>ChiÕc kÌn nhá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.VnAvant" panose="020B7200000000000000" pitchFamily="34" charset="0"/>
              </a:rPr>
              <a:t>Tr¾ng tr¾ng tinh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.VnAvant" panose="020B7200000000000000" pitchFamily="34" charset="0"/>
              </a:rPr>
              <a:t>Nhôy xinh xinh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.VnAvant" panose="020B7200000000000000" pitchFamily="34" charset="0"/>
              </a:rPr>
              <a:t>Th¬m th¬m ng¸t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.VnAvant" panose="020B7200000000000000" pitchFamily="34" charset="0"/>
              </a:rPr>
              <a:t>                       §ã lµ hoa g×?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D5581BBC-4083-4AF9-B09D-A48CB95F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738688"/>
            <a:ext cx="1306512" cy="18319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">
            <a:extLst>
              <a:ext uri="{FF2B5EF4-FFF2-40B4-BE49-F238E27FC236}">
                <a16:creationId xmlns:a16="http://schemas.microsoft.com/office/drawing/2014/main" id="{3928D8AC-4F40-4535-BEE3-908F3351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8CCB7673-158B-45A4-B686-CA8170B7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57150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Ch÷ c¸i n - m cã ®iÓm g× gièng nhau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1A4AD-C532-4E1F-8120-10A1D64BAFD0}"/>
              </a:ext>
            </a:extLst>
          </p:cNvPr>
          <p:cNvSpPr/>
          <p:nvPr/>
        </p:nvSpPr>
        <p:spPr>
          <a:xfrm>
            <a:off x="5303838" y="4748213"/>
            <a:ext cx="427037" cy="1820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3798" name="Picture 3">
            <a:extLst>
              <a:ext uri="{FF2B5EF4-FFF2-40B4-BE49-F238E27FC236}">
                <a16:creationId xmlns:a16="http://schemas.microsoft.com/office/drawing/2014/main" id="{BE6470C9-44BF-4C82-BD35-4AB8D46F2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748213"/>
            <a:ext cx="11985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68795-6E69-4B33-877E-ECD89702E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1376363"/>
            <a:ext cx="350202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§Òu cã 1 nÐt sæ th¼ng</a:t>
            </a:r>
          </a:p>
        </p:txBody>
      </p:sp>
      <p:sp>
        <p:nvSpPr>
          <p:cNvPr id="33800" name="TextBox 12">
            <a:extLst>
              <a:ext uri="{FF2B5EF4-FFF2-40B4-BE49-F238E27FC236}">
                <a16:creationId xmlns:a16="http://schemas.microsoft.com/office/drawing/2014/main" id="{F73FB0B2-5004-46F3-A2B4-EC1D3D11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4046538"/>
            <a:ext cx="5942012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§Òu cã 1 nÐt sæ th¼ng, 2 nÐt mãc xu«i</a:t>
            </a:r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id="{749F8973-B7AF-4086-AC9D-8F9E033D3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068513"/>
            <a:ext cx="4508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>
            <a:extLst>
              <a:ext uri="{FF2B5EF4-FFF2-40B4-BE49-F238E27FC236}">
                <a16:creationId xmlns:a16="http://schemas.microsoft.com/office/drawing/2014/main" id="{EEEDF4E8-EFE1-42C9-8766-220844C3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301750"/>
            <a:ext cx="831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</a:rPr>
              <a:t>1</a:t>
            </a:r>
            <a:r>
              <a:rPr lang="en-US" altLang="en-US" sz="400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3803" name="TextBox 19">
            <a:extLst>
              <a:ext uri="{FF2B5EF4-FFF2-40B4-BE49-F238E27FC236}">
                <a16:creationId xmlns:a16="http://schemas.microsoft.com/office/drawing/2014/main" id="{7EE68179-2EBA-4342-9644-E0FF5381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3922713"/>
            <a:ext cx="831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</a:rPr>
              <a:t>2</a:t>
            </a:r>
            <a:r>
              <a:rPr lang="en-US" altLang="en-US" sz="400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5F22379D-FB53-44D5-8ED4-035C7833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738688"/>
            <a:ext cx="1308100" cy="18319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">
            <a:extLst>
              <a:ext uri="{FF2B5EF4-FFF2-40B4-BE49-F238E27FC236}">
                <a16:creationId xmlns:a16="http://schemas.microsoft.com/office/drawing/2014/main" id="{F94E32C5-9E60-4E24-9E27-CE5DA2CAB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4820" name="TextBox 1">
            <a:extLst>
              <a:ext uri="{FF2B5EF4-FFF2-40B4-BE49-F238E27FC236}">
                <a16:creationId xmlns:a16="http://schemas.microsoft.com/office/drawing/2014/main" id="{E7F3AFC3-308E-45EF-AFDA-20DAE844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38100"/>
            <a:ext cx="57150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Ch÷ c¸i n - m cã ®iÓm gièng nhau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C5425-1EC0-4918-AFFC-5EE76A210B57}"/>
              </a:ext>
            </a:extLst>
          </p:cNvPr>
          <p:cNvSpPr/>
          <p:nvPr/>
        </p:nvSpPr>
        <p:spPr>
          <a:xfrm>
            <a:off x="5368925" y="4718050"/>
            <a:ext cx="427038" cy="18192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4822" name="Picture 3">
            <a:extLst>
              <a:ext uri="{FF2B5EF4-FFF2-40B4-BE49-F238E27FC236}">
                <a16:creationId xmlns:a16="http://schemas.microsoft.com/office/drawing/2014/main" id="{35F34342-9E84-4BDE-ACA5-360B4B5DD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757738"/>
            <a:ext cx="119856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5">
            <a:extLst>
              <a:ext uri="{FF2B5EF4-FFF2-40B4-BE49-F238E27FC236}">
                <a16:creationId xmlns:a16="http://schemas.microsoft.com/office/drawing/2014/main" id="{9A79DE7B-B0B9-4DFC-8441-B08319A92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851025"/>
            <a:ext cx="1304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4D1EFC-9010-4360-859A-761BB85E6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844675"/>
            <a:ext cx="4524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5 -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23B3BBE7-F3E4-4E20-AC12-CF78C6B4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353A815A-37B5-48EA-A48F-7B873CA2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363538"/>
            <a:ext cx="490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.VnAvant" panose="020B7200000000000000" pitchFamily="34" charset="0"/>
              </a:rPr>
              <a:t>Hai ch÷ n – m cã ®iÓm g× kh¸c nhau?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34C08A6D-D8CB-4208-B318-051B82D6B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1314450"/>
            <a:ext cx="5810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32387C0D-681F-4AA2-BFD3-941D85676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2522538"/>
            <a:ext cx="584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>
            <a:extLst>
              <a:ext uri="{FF2B5EF4-FFF2-40B4-BE49-F238E27FC236}">
                <a16:creationId xmlns:a16="http://schemas.microsoft.com/office/drawing/2014/main" id="{28CA4DF3-C6F9-4A29-BDFE-62F25BFF7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2474913"/>
            <a:ext cx="5826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>
            <a:extLst>
              <a:ext uri="{FF2B5EF4-FFF2-40B4-BE49-F238E27FC236}">
                <a16:creationId xmlns:a16="http://schemas.microsoft.com/office/drawing/2014/main" id="{4360F55E-8DB6-42EE-A36C-54F24E93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4838700"/>
            <a:ext cx="5826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64A04A-F654-40D9-95B2-71835380A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4838700"/>
            <a:ext cx="5826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22ECEDC3-4FFD-44AF-8DA3-232BFA107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5826125"/>
            <a:ext cx="5826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780D5F-6CE1-418B-A6CB-DADCF8A4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393825"/>
            <a:ext cx="4648200" cy="18145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Ch÷ n cã 1 nÐt mãc xu«i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.VnAvant" panose="020B7200000000000000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.VnAvant" panose="020B7200000000000000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Ch÷ m cã 2 nÐt mãc xu«i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06C08-75DA-4265-8E71-9E3F0FBCF4F0}"/>
              </a:ext>
            </a:extLst>
          </p:cNvPr>
          <p:cNvSpPr txBox="1"/>
          <p:nvPr/>
        </p:nvSpPr>
        <p:spPr>
          <a:xfrm>
            <a:off x="2773363" y="4770438"/>
            <a:ext cx="4648200" cy="181451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/>
              <a:t>Ch</a:t>
            </a:r>
            <a:r>
              <a:rPr lang="en-US" sz="2800" b="1" dirty="0"/>
              <a:t>÷ n </a:t>
            </a:r>
            <a:r>
              <a:rPr lang="en-US" sz="2800" b="1" dirty="0" err="1"/>
              <a:t>cã</a:t>
            </a:r>
            <a:r>
              <a:rPr lang="en-US" sz="2800" b="1" dirty="0"/>
              <a:t> 2 </a:t>
            </a:r>
            <a:r>
              <a:rPr lang="en-US" sz="2800" b="1" dirty="0" err="1"/>
              <a:t>nÐt</a:t>
            </a:r>
            <a:r>
              <a:rPr lang="en-US" sz="2800" b="1" dirty="0"/>
              <a:t> </a:t>
            </a:r>
            <a:r>
              <a:rPr lang="en-US" sz="2800" b="1" dirty="0" err="1"/>
              <a:t>mãc</a:t>
            </a:r>
            <a:r>
              <a:rPr lang="en-US" sz="2800" b="1" dirty="0"/>
              <a:t> </a:t>
            </a:r>
            <a:r>
              <a:rPr lang="en-US" sz="2800" b="1" dirty="0" err="1"/>
              <a:t>xu«i</a:t>
            </a:r>
            <a:endParaRPr lang="en-US" sz="2800" b="1" dirty="0"/>
          </a:p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 err="1"/>
              <a:t>Ch</a:t>
            </a:r>
            <a:r>
              <a:rPr lang="en-US" sz="2800" b="1" dirty="0"/>
              <a:t>÷ m </a:t>
            </a:r>
            <a:r>
              <a:rPr lang="en-US" sz="2800" b="1" dirty="0" err="1"/>
              <a:t>cã</a:t>
            </a:r>
            <a:r>
              <a:rPr lang="en-US" sz="2800" b="1" dirty="0"/>
              <a:t> 1 </a:t>
            </a:r>
            <a:r>
              <a:rPr lang="en-US" sz="2800" b="1" dirty="0" err="1"/>
              <a:t>nÐt</a:t>
            </a:r>
            <a:r>
              <a:rPr lang="en-US" sz="2800" b="1" dirty="0"/>
              <a:t> </a:t>
            </a:r>
            <a:r>
              <a:rPr lang="en-US" sz="2800" b="1" dirty="0" err="1"/>
              <a:t>mãc</a:t>
            </a:r>
            <a:r>
              <a:rPr lang="en-US" sz="2800" b="1" dirty="0"/>
              <a:t> </a:t>
            </a:r>
            <a:r>
              <a:rPr lang="en-US" sz="2800" b="1" dirty="0" err="1"/>
              <a:t>xu«i</a:t>
            </a:r>
            <a:endParaRPr lang="en-US" sz="2800" b="1" dirty="0"/>
          </a:p>
        </p:txBody>
      </p:sp>
      <p:sp>
        <p:nvSpPr>
          <p:cNvPr id="35852" name="TextBox 9">
            <a:extLst>
              <a:ext uri="{FF2B5EF4-FFF2-40B4-BE49-F238E27FC236}">
                <a16:creationId xmlns:a16="http://schemas.microsoft.com/office/drawing/2014/main" id="{509DE96A-97BA-4D98-B30C-240058F27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693738"/>
            <a:ext cx="16367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9600" b="1">
                <a:latin typeface=".VnAvant" panose="020B7200000000000000" pitchFamily="34" charset="0"/>
              </a:rPr>
              <a:t>-  </a:t>
            </a:r>
          </a:p>
        </p:txBody>
      </p:sp>
      <p:sp>
        <p:nvSpPr>
          <p:cNvPr id="35853" name="TextBox 18">
            <a:extLst>
              <a:ext uri="{FF2B5EF4-FFF2-40B4-BE49-F238E27FC236}">
                <a16:creationId xmlns:a16="http://schemas.microsoft.com/office/drawing/2014/main" id="{ED086149-21D5-4973-A1A1-BD09B669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3" y="1852613"/>
            <a:ext cx="220503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9600" b="1">
                <a:latin typeface=".VnAvant" panose="020B7200000000000000" pitchFamily="34" charset="0"/>
              </a:rPr>
              <a:t>-   </a:t>
            </a:r>
          </a:p>
        </p:txBody>
      </p:sp>
      <p:sp>
        <p:nvSpPr>
          <p:cNvPr id="35854" name="TextBox 19">
            <a:extLst>
              <a:ext uri="{FF2B5EF4-FFF2-40B4-BE49-F238E27FC236}">
                <a16:creationId xmlns:a16="http://schemas.microsoft.com/office/drawing/2014/main" id="{58C0EC2E-591A-41E9-B982-94C0DDC3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3" y="4241800"/>
            <a:ext cx="16367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9600" b="1">
                <a:latin typeface=".VnAvant" panose="020B7200000000000000" pitchFamily="34" charset="0"/>
              </a:rPr>
              <a:t>-  </a:t>
            </a:r>
          </a:p>
        </p:txBody>
      </p:sp>
      <p:sp>
        <p:nvSpPr>
          <p:cNvPr id="35855" name="TextBox 20">
            <a:extLst>
              <a:ext uri="{FF2B5EF4-FFF2-40B4-BE49-F238E27FC236}">
                <a16:creationId xmlns:a16="http://schemas.microsoft.com/office/drawing/2014/main" id="{D0A6A5EC-2668-449C-A9DD-40015858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5189538"/>
            <a:ext cx="22145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9600" b="1">
                <a:latin typeface=".VnAvant" panose="020B7200000000000000" pitchFamily="34" charset="0"/>
              </a:rPr>
              <a:t>-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60CD6-DE33-4330-A711-9C4831BB7FBA}"/>
              </a:ext>
            </a:extLst>
          </p:cNvPr>
          <p:cNvSpPr txBox="1"/>
          <p:nvPr/>
        </p:nvSpPr>
        <p:spPr>
          <a:xfrm>
            <a:off x="1611313" y="2093913"/>
            <a:ext cx="1244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atin typeface="+mj-lt"/>
              </a:rPr>
              <a:t>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58490A-9659-41B0-9DE7-21DD832057AA}"/>
              </a:ext>
            </a:extLst>
          </p:cNvPr>
          <p:cNvSpPr txBox="1"/>
          <p:nvPr/>
        </p:nvSpPr>
        <p:spPr>
          <a:xfrm>
            <a:off x="1582738" y="5326063"/>
            <a:ext cx="1244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atin typeface="+mj-lt"/>
              </a:rPr>
              <a:t>2.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C18B0409-0A0D-4239-8069-3A988B9F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660900"/>
            <a:ext cx="1306513" cy="18335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>
            <a:extLst>
              <a:ext uri="{FF2B5EF4-FFF2-40B4-BE49-F238E27FC236}">
                <a16:creationId xmlns:a16="http://schemas.microsoft.com/office/drawing/2014/main" id="{7E03D086-559A-4B89-B92D-FF915BC7D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6868" name="TextBox 1">
            <a:extLst>
              <a:ext uri="{FF2B5EF4-FFF2-40B4-BE49-F238E27FC236}">
                <a16:creationId xmlns:a16="http://schemas.microsoft.com/office/drawing/2014/main" id="{EDBE91BC-948D-43B1-BD27-8996FC95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38100"/>
            <a:ext cx="5345113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Ch÷ c¸i n - m cã ®iÓm kh¸c nhau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321D5-889C-4496-8278-4C9A5C19C2FA}"/>
              </a:ext>
            </a:extLst>
          </p:cNvPr>
          <p:cNvSpPr/>
          <p:nvPr/>
        </p:nvSpPr>
        <p:spPr>
          <a:xfrm>
            <a:off x="7029450" y="4673600"/>
            <a:ext cx="425450" cy="18208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43" name="Picture 3">
            <a:extLst>
              <a:ext uri="{FF2B5EF4-FFF2-40B4-BE49-F238E27FC236}">
                <a16:creationId xmlns:a16="http://schemas.microsoft.com/office/drawing/2014/main" id="{8917CBE1-654A-49C5-A831-F70134C80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4672013"/>
            <a:ext cx="120015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7E6239-B49A-497B-AD4D-0DE7E2A15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673600"/>
            <a:ext cx="1303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6">
            <a:extLst>
              <a:ext uri="{FF2B5EF4-FFF2-40B4-BE49-F238E27FC236}">
                <a16:creationId xmlns:a16="http://schemas.microsoft.com/office/drawing/2014/main" id="{20820678-AB9D-4B42-821A-4C5C6E469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4673600"/>
            <a:ext cx="4524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20972 L 1.66667E-6 -0.4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9652 L -1.38889E-6 -0.446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19652 L 0.04705 -0.446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>
            <a:extLst>
              <a:ext uri="{FF2B5EF4-FFF2-40B4-BE49-F238E27FC236}">
                <a16:creationId xmlns:a16="http://schemas.microsoft.com/office/drawing/2014/main" id="{33A0A0E1-1378-4FD8-A918-31FC3D7FC4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2209800"/>
            <a:ext cx="48006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 ch¬i:</a:t>
            </a:r>
          </a:p>
          <a:p>
            <a:pPr algn="ctr"/>
            <a:r>
              <a:rPr lang="sv-SE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Thö tµi trÝ nhí 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69E7771B-31C5-4124-9546-E80EA409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8915" name="TextBox 1">
            <a:extLst>
              <a:ext uri="{FF2B5EF4-FFF2-40B4-BE49-F238E27FC236}">
                <a16:creationId xmlns:a16="http://schemas.microsoft.com/office/drawing/2014/main" id="{E44E72CD-EA62-40B5-815B-88C467AC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3213"/>
            <a:ext cx="594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Avant" panose="020B7200000000000000" pitchFamily="34" charset="0"/>
              </a:rPr>
              <a:t>Nh÷ng ch÷ c¸i nµo h«m nay ®­· häc.</a:t>
            </a:r>
          </a:p>
        </p:txBody>
      </p:sp>
      <p:sp>
        <p:nvSpPr>
          <p:cNvPr id="38916" name="TextBox 2">
            <a:extLst>
              <a:ext uri="{FF2B5EF4-FFF2-40B4-BE49-F238E27FC236}">
                <a16:creationId xmlns:a16="http://schemas.microsoft.com/office/drawing/2014/main" id="{2B3C191A-9578-4CAE-9149-DA659EB9583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70313" y="1249363"/>
            <a:ext cx="2544762" cy="101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.VnAvant" panose="020B7200000000000000" pitchFamily="34" charset="0"/>
              </a:rPr>
              <a:t>a, ¨, ©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39D67EE9-4434-455A-A2ED-748667A1267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3150" y="3224213"/>
            <a:ext cx="2544763" cy="1016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.VnAvant" panose="020B7200000000000000" pitchFamily="34" charset="0"/>
              </a:rPr>
              <a:t>b, d, 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2A1E3-3759-41DB-9E25-46633C0328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70663" y="5197475"/>
            <a:ext cx="2544762" cy="1016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.VnAvant" panose="020B7200000000000000" pitchFamily="34" charset="0"/>
              </a:rPr>
              <a:t>l, m, n</a:t>
            </a:r>
          </a:p>
        </p:txBody>
      </p:sp>
      <p:sp>
        <p:nvSpPr>
          <p:cNvPr id="38919" name="TextBox 3">
            <a:extLst>
              <a:ext uri="{FF2B5EF4-FFF2-40B4-BE49-F238E27FC236}">
                <a16:creationId xmlns:a16="http://schemas.microsoft.com/office/drawing/2014/main" id="{C2E88A9D-478B-4BE3-B26F-23F16B83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31938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  <a:latin typeface=".VnArial" panose="020B7200000000000000" pitchFamily="34" charset="0"/>
              </a:rPr>
              <a:t>1</a:t>
            </a:r>
            <a:r>
              <a:rPr lang="en-US" altLang="en-US" sz="4400" b="1">
                <a:solidFill>
                  <a:srgbClr val="000000"/>
                </a:solidFill>
                <a:latin typeface=".VnAvant" panose="020B7200000000000000" pitchFamily="34" charset="0"/>
              </a:rPr>
              <a:t>.</a:t>
            </a:r>
            <a:endParaRPr lang="en-US" altLang="en-US" sz="18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8920" name="TextBox 7">
            <a:extLst>
              <a:ext uri="{FF2B5EF4-FFF2-40B4-BE49-F238E27FC236}">
                <a16:creationId xmlns:a16="http://schemas.microsoft.com/office/drawing/2014/main" id="{4CB0EB00-4258-4CBB-A258-2205828D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3505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  <a:latin typeface=".VnArial" panose="020B7200000000000000" pitchFamily="34" charset="0"/>
              </a:rPr>
              <a:t>2</a:t>
            </a:r>
            <a:r>
              <a:rPr lang="en-US" altLang="en-US" sz="4400" b="1">
                <a:solidFill>
                  <a:srgbClr val="000000"/>
                </a:solidFill>
                <a:latin typeface=".VnAvant" panose="020B7200000000000000" pitchFamily="34" charset="0"/>
              </a:rPr>
              <a:t>.</a:t>
            </a:r>
            <a:endParaRPr lang="en-US" altLang="en-US" sz="18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8921" name="TextBox 8">
            <a:extLst>
              <a:ext uri="{FF2B5EF4-FFF2-40B4-BE49-F238E27FC236}">
                <a16:creationId xmlns:a16="http://schemas.microsoft.com/office/drawing/2014/main" id="{4E15E783-DA79-4890-B807-4C6C893E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5519738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  <a:latin typeface=".VnArial" panose="020B7200000000000000" pitchFamily="34" charset="0"/>
              </a:rPr>
              <a:t>3</a:t>
            </a:r>
            <a:r>
              <a:rPr lang="en-US" altLang="en-US" sz="4400" b="1">
                <a:solidFill>
                  <a:srgbClr val="000000"/>
                </a:solidFill>
                <a:latin typeface=".VnAvant" panose="020B7200000000000000" pitchFamily="34" charset="0"/>
              </a:rPr>
              <a:t>.</a:t>
            </a:r>
            <a:endParaRPr lang="en-US" altLang="en-US" sz="18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25EE18-8655-496A-9BE1-E99A03A8F5E7}"/>
              </a:ext>
            </a:extLst>
          </p:cNvPr>
          <p:cNvSpPr txBox="1"/>
          <p:nvPr/>
        </p:nvSpPr>
        <p:spPr>
          <a:xfrm>
            <a:off x="2398713" y="3422650"/>
            <a:ext cx="1828800" cy="240188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3A1BF-1623-4738-8BAC-3E743C980147}"/>
              </a:ext>
            </a:extLst>
          </p:cNvPr>
          <p:cNvSpPr txBox="1"/>
          <p:nvPr/>
        </p:nvSpPr>
        <p:spPr>
          <a:xfrm>
            <a:off x="5033963" y="3422650"/>
            <a:ext cx="1905000" cy="240188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ADD8-FB71-41C1-8D0D-10EC656F0078}"/>
              </a:ext>
            </a:extLst>
          </p:cNvPr>
          <p:cNvSpPr txBox="1"/>
          <p:nvPr/>
        </p:nvSpPr>
        <p:spPr>
          <a:xfrm>
            <a:off x="7745413" y="3422650"/>
            <a:ext cx="1828800" cy="240188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1 L -4.79167E-6 -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1 L -4.79167E-6 -0.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1 L -4.79167E-6 -0.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AA50F28E-7E69-4DD0-A63B-1006FADBB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22463"/>
            <a:ext cx="2092325" cy="30130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1">
            <a:extLst>
              <a:ext uri="{FF2B5EF4-FFF2-40B4-BE49-F238E27FC236}">
                <a16:creationId xmlns:a16="http://schemas.microsoft.com/office/drawing/2014/main" id="{5684FDD4-A300-441D-8460-76AEA6779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6ADA2D-0323-4F87-80D2-47CA47E2A5CF}"/>
              </a:ext>
            </a:extLst>
          </p:cNvPr>
          <p:cNvSpPr/>
          <p:nvPr/>
        </p:nvSpPr>
        <p:spPr>
          <a:xfrm>
            <a:off x="3276600" y="1922463"/>
            <a:ext cx="731838" cy="30130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989" name="TextBox 1">
            <a:extLst>
              <a:ext uri="{FF2B5EF4-FFF2-40B4-BE49-F238E27FC236}">
                <a16:creationId xmlns:a16="http://schemas.microsoft.com/office/drawing/2014/main" id="{A181DB9A-CF43-4454-AAE9-43C1F4019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3513"/>
            <a:ext cx="601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anose="020B7200000000000000" pitchFamily="34" charset="0"/>
              </a:rPr>
              <a:t>Ch÷ cã 1 nÐt sæ th¼ng vµ 1 nÐt mãc xu«i lµ ch÷ g×?.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255 L 0.138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94 0 L -0.06706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56FE76-962B-49EF-907E-985FCE17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1000"/>
            <a:ext cx="1066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19893-5873-463C-9C09-ACB41F59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6356350"/>
            <a:ext cx="1109662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3012" name="TextBox 6">
            <a:extLst>
              <a:ext uri="{FF2B5EF4-FFF2-40B4-BE49-F238E27FC236}">
                <a16:creationId xmlns:a16="http://schemas.microsoft.com/office/drawing/2014/main" id="{7D653021-15AD-42F2-B010-22CB0B5B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9250"/>
            <a:ext cx="504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anose="020B7200000000000000" pitchFamily="34" charset="0"/>
              </a:rPr>
              <a:t>Ch÷ cã 1 nÐt sæ th¼ng lµ ch÷ g×?.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395E-16 3.33333E-6 L 0.00065 -0.8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17DD6E4E-C50B-4910-BEA6-DB5CCFF33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946275"/>
            <a:ext cx="2092325" cy="30146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1">
            <a:extLst>
              <a:ext uri="{FF2B5EF4-FFF2-40B4-BE49-F238E27FC236}">
                <a16:creationId xmlns:a16="http://schemas.microsoft.com/office/drawing/2014/main" id="{B6D5E077-5A84-47E8-99CE-F6CB5225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A8C98-D892-47AC-907A-37C45BEB8031}"/>
              </a:ext>
            </a:extLst>
          </p:cNvPr>
          <p:cNvSpPr/>
          <p:nvPr/>
        </p:nvSpPr>
        <p:spPr>
          <a:xfrm>
            <a:off x="2773363" y="1974850"/>
            <a:ext cx="731837" cy="3014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43" name="Picture 3">
            <a:extLst>
              <a:ext uri="{FF2B5EF4-FFF2-40B4-BE49-F238E27FC236}">
                <a16:creationId xmlns:a16="http://schemas.microsoft.com/office/drawing/2014/main" id="{CE283F69-7FB0-4D48-A8A6-FEA531CE3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1976438"/>
            <a:ext cx="2092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5">
            <a:extLst>
              <a:ext uri="{FF2B5EF4-FFF2-40B4-BE49-F238E27FC236}">
                <a16:creationId xmlns:a16="http://schemas.microsoft.com/office/drawing/2014/main" id="{E0EC9728-AA30-4D7F-AC5D-6E625C49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3513"/>
            <a:ext cx="601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anose="020B7200000000000000" pitchFamily="34" charset="0"/>
              </a:rPr>
              <a:t>Ch÷ cã 1 nÐt sæ th¼ng vµ 2 nÐt mãc xu«i lµ ch÷ g×?.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45 0.00417 L -0.10339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0.01111 L -0.16107 -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BD08F1F9-2FEA-482E-9DC6-1C985AA5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"/>
            <a:ext cx="33718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altLang="en-US" sz="300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84509DED-7821-4CB5-8424-1BA4B5A5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3213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vant" panose="020B7200000000000000" pitchFamily="34" charset="0"/>
              </a:rPr>
              <a:t>Trong tõ: </a:t>
            </a:r>
            <a:r>
              <a:rPr lang="en-US" altLang="en-US" sz="2400" b="1">
                <a:solidFill>
                  <a:srgbClr val="C00000"/>
                </a:solidFill>
                <a:latin typeface=".VnAvant" panose="020B7200000000000000" pitchFamily="34" charset="0"/>
              </a:rPr>
              <a:t>Hoa loa kÌn </a:t>
            </a:r>
            <a:r>
              <a:rPr lang="en-US" altLang="en-US" sz="2400" b="1">
                <a:latin typeface=".VnAvant" panose="020B7200000000000000" pitchFamily="34" charset="0"/>
              </a:rPr>
              <a:t>cã ch÷ c¸i nµo con häc råi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DB23A-4994-47F7-8949-E4F71842AB1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70313" y="1249363"/>
            <a:ext cx="2544762" cy="101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.VnAvant" panose="020B7200000000000000" pitchFamily="34" charset="0"/>
              </a:rPr>
              <a:t>o, a, e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54242553-BD74-4782-BA1E-08824923B3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3150" y="3224213"/>
            <a:ext cx="2544763" cy="10160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.VnAvant" panose="020B7200000000000000" pitchFamily="34" charset="0"/>
              </a:rPr>
              <a:t>l,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AD555-AD66-4D37-828E-D213521DA3C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70663" y="5197475"/>
            <a:ext cx="2544762" cy="1016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.VnAvant" panose="020B7200000000000000" pitchFamily="34" charset="0"/>
              </a:rPr>
              <a:t>h, o, k</a:t>
            </a:r>
          </a:p>
        </p:txBody>
      </p:sp>
      <p:sp>
        <p:nvSpPr>
          <p:cNvPr id="6151" name="TextBox 3">
            <a:extLst>
              <a:ext uri="{FF2B5EF4-FFF2-40B4-BE49-F238E27FC236}">
                <a16:creationId xmlns:a16="http://schemas.microsoft.com/office/drawing/2014/main" id="{98FEE5C5-2EA2-494A-90E6-61DECFD8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31938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.VnArial" panose="020B7200000000000000" pitchFamily="34" charset="0"/>
              </a:rPr>
              <a:t>1</a:t>
            </a:r>
            <a:r>
              <a:rPr lang="en-US" altLang="en-US" sz="4400" b="1">
                <a:latin typeface=".VnAvant" panose="020B7200000000000000" pitchFamily="34" charset="0"/>
              </a:rPr>
              <a:t>.</a:t>
            </a:r>
            <a:endParaRPr lang="en-US" altLang="en-US" sz="1800">
              <a:latin typeface=".VnAvant" panose="020B7200000000000000" pitchFamily="34" charset="0"/>
            </a:endParaRPr>
          </a:p>
        </p:txBody>
      </p:sp>
      <p:sp>
        <p:nvSpPr>
          <p:cNvPr id="6152" name="TextBox 7">
            <a:extLst>
              <a:ext uri="{FF2B5EF4-FFF2-40B4-BE49-F238E27FC236}">
                <a16:creationId xmlns:a16="http://schemas.microsoft.com/office/drawing/2014/main" id="{AC5F71CD-0CAE-4D14-8349-F742D1DE7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3505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.VnArial" panose="020B7200000000000000" pitchFamily="34" charset="0"/>
              </a:rPr>
              <a:t>2</a:t>
            </a:r>
            <a:r>
              <a:rPr lang="en-US" altLang="en-US" sz="4400" b="1">
                <a:latin typeface=".VnAvant" panose="020B7200000000000000" pitchFamily="34" charset="0"/>
              </a:rPr>
              <a:t>.</a:t>
            </a:r>
            <a:endParaRPr lang="en-US" altLang="en-US" sz="1800">
              <a:latin typeface=".VnAvant" panose="020B7200000000000000" pitchFamily="34" charset="0"/>
            </a:endParaRPr>
          </a:p>
        </p:txBody>
      </p:sp>
      <p:sp>
        <p:nvSpPr>
          <p:cNvPr id="6153" name="TextBox 8">
            <a:extLst>
              <a:ext uri="{FF2B5EF4-FFF2-40B4-BE49-F238E27FC236}">
                <a16:creationId xmlns:a16="http://schemas.microsoft.com/office/drawing/2014/main" id="{27ADD9BE-D657-46C5-AFE0-E143AF28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5519738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.VnArial" panose="020B7200000000000000" pitchFamily="34" charset="0"/>
              </a:rPr>
              <a:t>3</a:t>
            </a:r>
            <a:r>
              <a:rPr lang="en-US" altLang="en-US" sz="4400" b="1">
                <a:latin typeface=".VnAvant" panose="020B7200000000000000" pitchFamily="34" charset="0"/>
              </a:rPr>
              <a:t>.</a:t>
            </a:r>
            <a:endParaRPr lang="en-US" altLang="en-US" sz="180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630FBA-22FF-4F12-9213-ABF4E9DBB76A}"/>
              </a:ext>
            </a:extLst>
          </p:cNvPr>
          <p:cNvSpPr/>
          <p:nvPr/>
        </p:nvSpPr>
        <p:spPr>
          <a:xfrm>
            <a:off x="4772376" y="1066800"/>
            <a:ext cx="2234907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 dò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83A529AF-EBFD-495C-BD5D-96E7941D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133600"/>
            <a:ext cx="685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- TËp ph¸t ©m ch÷ c¸i l, m, 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- XÕp ch÷ c¸i l, m, n tõ hét h¹t.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- T×m ch÷ c¸i l, m, n cã ë xung quanh c¸c con hoÆc ë trong s¸ch b¸o.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- Nhê bè mÑ d¹y c¸c con.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   viÕt ch÷ c¸i l, m, n.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DE9F92F6-31CF-4864-8BDB-368CBA50B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66800"/>
            <a:ext cx="6324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Nh÷ng ch÷ c¸i ®· häc trong tõ: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         Hoa loa kÌn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02BE3-12B2-4F41-B844-363986F0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2819400"/>
            <a:ext cx="917575" cy="15700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60AFE-6F10-42E3-B7EE-F8E6CD763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2833688"/>
            <a:ext cx="949325" cy="15684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C4397-3905-4CCF-A003-FD73D570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2819400"/>
            <a:ext cx="1004887" cy="15700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CC221-9F73-4339-9499-46F4174B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2819400"/>
            <a:ext cx="838200" cy="15700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42250-4A6D-4921-90EA-C9C9BB542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819400"/>
            <a:ext cx="952500" cy="15700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>
            <a:extLst>
              <a:ext uri="{FF2B5EF4-FFF2-40B4-BE49-F238E27FC236}">
                <a16:creationId xmlns:a16="http://schemas.microsoft.com/office/drawing/2014/main" id="{ABCB7A45-A30A-4D32-B987-E5AA09D7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19400"/>
            <a:ext cx="7010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Hoa </a:t>
            </a:r>
          </a:p>
        </p:txBody>
      </p:sp>
      <p:sp>
        <p:nvSpPr>
          <p:cNvPr id="8195" name="TextBox 7">
            <a:extLst>
              <a:ext uri="{FF2B5EF4-FFF2-40B4-BE49-F238E27FC236}">
                <a16:creationId xmlns:a16="http://schemas.microsoft.com/office/drawing/2014/main" id="{FDD56A06-0A41-4AA5-90B0-1FAE063E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794000"/>
            <a:ext cx="441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oa kÌn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E2DC3-0C4A-4670-B8EC-70296C73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806700"/>
            <a:ext cx="60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51394323-E9F7-492C-AE8A-D8A48858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0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.VnAvant" panose="020B7200000000000000" pitchFamily="34" charset="0"/>
              </a:rPr>
              <a:t>C« giíi thiÖu ch÷ c¸i l trong tõ hoa loa kÌn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8BB099-194E-42CB-895B-9F90DAC81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0"/>
            <a:ext cx="1295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id="{0EE56306-95FA-4CB8-9BAD-E0AB667E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731" y="563245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C000"/>
                </a:solidFill>
                <a:latin typeface=".VnAvant" panose="020B7200000000000000" pitchFamily="34" charset="0"/>
              </a:rPr>
              <a:t>C« ph¸t ©m – TrÎ ph¸t ©m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C04D5281-8043-4FDE-8700-C2E9602D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1150938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vant" panose="020B7200000000000000" pitchFamily="34" charset="0"/>
              </a:rPr>
              <a:t>CÊu t¹o ch÷ l gåm 1 nÐt sæ th¼ng</a:t>
            </a: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0BF03B2F-A8A4-46B2-B674-EA75A659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844675"/>
            <a:ext cx="685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56F5E-44C1-4B01-9F20-4EB11DA4DD4B}"/>
              </a:ext>
            </a:extLst>
          </p:cNvPr>
          <p:cNvSpPr txBox="1"/>
          <p:nvPr/>
        </p:nvSpPr>
        <p:spPr>
          <a:xfrm>
            <a:off x="5219700" y="2316163"/>
            <a:ext cx="2362200" cy="76835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atin typeface="+mn-lt"/>
              </a:rPr>
              <a:t>1</a:t>
            </a:r>
            <a:r>
              <a:rPr lang="en-US" sz="4400" b="1"/>
              <a:t>. Đúng</a:t>
            </a:r>
            <a:endParaRPr lang="en-US" sz="4400" b="1" dirty="0"/>
          </a:p>
        </p:txBody>
      </p:sp>
      <p:sp>
        <p:nvSpPr>
          <p:cNvPr id="10245" name="TextBox 10">
            <a:extLst>
              <a:ext uri="{FF2B5EF4-FFF2-40B4-BE49-F238E27FC236}">
                <a16:creationId xmlns:a16="http://schemas.microsoft.com/office/drawing/2014/main" id="{34D0B625-9F34-49CD-8549-CD20FD0C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3817938"/>
            <a:ext cx="2441575" cy="7683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.VnAvant" panose="020B7200000000000000" pitchFamily="34" charset="0"/>
              </a:rPr>
              <a:t>2. Sai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03511A-BB4F-4416-9C36-CCE26FABF3B6}"/>
              </a:ext>
            </a:extLst>
          </p:cNvPr>
          <p:cNvCxnSpPr/>
          <p:nvPr/>
        </p:nvCxnSpPr>
        <p:spPr>
          <a:xfrm flipV="1">
            <a:off x="4306888" y="2700338"/>
            <a:ext cx="833437" cy="728662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FD3A00-4097-4996-9FFE-4D52920BA410}"/>
              </a:ext>
            </a:extLst>
          </p:cNvPr>
          <p:cNvCxnSpPr/>
          <p:nvPr/>
        </p:nvCxnSpPr>
        <p:spPr>
          <a:xfrm>
            <a:off x="4306888" y="3429000"/>
            <a:ext cx="833437" cy="773113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2E573-30E0-4579-A202-CFE5E9C57D00}"/>
              </a:ext>
            </a:extLst>
          </p:cNvPr>
          <p:cNvSpPr/>
          <p:nvPr/>
        </p:nvSpPr>
        <p:spPr>
          <a:xfrm>
            <a:off x="7924800" y="7315200"/>
            <a:ext cx="781842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6600"/>
                </a:solidFill>
                <a:latin typeface="HP001 4 hàng" panose="020B0603050302020204" pitchFamily="34" charset="0"/>
              </a:rPr>
              <a:t>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EECAE-B887-4D67-9126-25778377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6356350"/>
            <a:ext cx="14255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0" b="1">
                <a:solidFill>
                  <a:srgbClr val="000066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EBCD3-9CB4-404D-9425-074358EC9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662738"/>
            <a:ext cx="8382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0" b="1">
                <a:solidFill>
                  <a:srgbClr val="C00000"/>
                </a:solidFill>
                <a:latin typeface=".VnArial Narrow" panose="020B7200000000000000" pitchFamily="34" charset="0"/>
              </a:rPr>
              <a:t>l</a:t>
            </a: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8D1A598C-42D1-4DD9-9E76-EDCEEE4B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762000"/>
            <a:ext cx="3516312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00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Avant" panose="020B7200000000000000" pitchFamily="34" charset="0"/>
              </a:rPr>
              <a:t>C¸c kiÓu ch÷ l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33033 L -0.00417 -0.5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98 L 2.22222E-6 -0.5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28102 L -0.01771 -0.5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899</Words>
  <Application>Microsoft Office PowerPoint</Application>
  <PresentationFormat>Widescreen</PresentationFormat>
  <Paragraphs>177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.VnTimeH</vt:lpstr>
      <vt:lpstr>Arial</vt:lpstr>
      <vt:lpstr>.VnTime</vt:lpstr>
      <vt:lpstr>.VnAvant</vt:lpstr>
      <vt:lpstr>Calibri</vt:lpstr>
      <vt:lpstr>Times New Roman</vt:lpstr>
      <vt:lpstr>HP001 4 hàng</vt:lpstr>
      <vt:lpstr>.VnArial Narrow</vt:lpstr>
      <vt:lpstr>HP001 5 hàng</vt:lpstr>
      <vt:lpstr>.VnArial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Vân Anh</dc:creator>
  <cp:lastModifiedBy>Administrator</cp:lastModifiedBy>
  <cp:revision>7</cp:revision>
  <dcterms:created xsi:type="dcterms:W3CDTF">2022-01-03T22:44:42Z</dcterms:created>
  <dcterms:modified xsi:type="dcterms:W3CDTF">2025-04-19T03:25:00Z</dcterms:modified>
</cp:coreProperties>
</file>